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5"/>
  </p:sldMasterIdLst>
  <p:notesMasterIdLst>
    <p:notesMasterId r:id="rId52"/>
  </p:notesMasterIdLst>
  <p:handoutMasterIdLst>
    <p:handoutMasterId r:id="rId53"/>
  </p:handoutMasterIdLst>
  <p:sldIdLst>
    <p:sldId id="1386" r:id="rId6"/>
    <p:sldId id="326" r:id="rId7"/>
    <p:sldId id="1493" r:id="rId8"/>
    <p:sldId id="1116" r:id="rId9"/>
    <p:sldId id="1162" r:id="rId10"/>
    <p:sldId id="1348" r:id="rId11"/>
    <p:sldId id="1407" r:id="rId12"/>
    <p:sldId id="1026" r:id="rId13"/>
    <p:sldId id="1494" r:id="rId14"/>
    <p:sldId id="1027" r:id="rId15"/>
    <p:sldId id="1028" r:id="rId16"/>
    <p:sldId id="1031" r:id="rId17"/>
    <p:sldId id="1461" r:id="rId18"/>
    <p:sldId id="976" r:id="rId19"/>
    <p:sldId id="981" r:id="rId20"/>
    <p:sldId id="982" r:id="rId21"/>
    <p:sldId id="1033" r:id="rId22"/>
    <p:sldId id="1495" r:id="rId23"/>
    <p:sldId id="1467" r:id="rId24"/>
    <p:sldId id="1468" r:id="rId25"/>
    <p:sldId id="1470" r:id="rId26"/>
    <p:sldId id="1472" r:id="rId27"/>
    <p:sldId id="1473" r:id="rId28"/>
    <p:sldId id="1474" r:id="rId29"/>
    <p:sldId id="1475" r:id="rId30"/>
    <p:sldId id="1477" r:id="rId31"/>
    <p:sldId id="1496" r:id="rId32"/>
    <p:sldId id="1478" r:id="rId33"/>
    <p:sldId id="1479" r:id="rId34"/>
    <p:sldId id="1480" r:id="rId35"/>
    <p:sldId id="1481" r:id="rId36"/>
    <p:sldId id="1482" r:id="rId37"/>
    <p:sldId id="1483" r:id="rId38"/>
    <p:sldId id="1484" r:id="rId39"/>
    <p:sldId id="1485" r:id="rId40"/>
    <p:sldId id="1486" r:id="rId41"/>
    <p:sldId id="1487" r:id="rId42"/>
    <p:sldId id="1488" r:id="rId43"/>
    <p:sldId id="1489" r:id="rId44"/>
    <p:sldId id="1490" r:id="rId45"/>
    <p:sldId id="1491" r:id="rId46"/>
    <p:sldId id="1006" r:id="rId47"/>
    <p:sldId id="1465" r:id="rId48"/>
    <p:sldId id="1459" r:id="rId49"/>
    <p:sldId id="1466" r:id="rId50"/>
    <p:sldId id="1417" r:id="rId51"/>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A053"/>
    <a:srgbClr val="A2AFE3"/>
    <a:srgbClr val="F7EBE5"/>
    <a:srgbClr val="B4645E"/>
    <a:srgbClr val="F2DECD"/>
    <a:srgbClr val="250188"/>
    <a:srgbClr val="D4DAF3"/>
    <a:srgbClr val="FF0000"/>
    <a:srgbClr val="B3AA7E"/>
    <a:srgbClr val="D30B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1.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E4B1F200-7D96-4416-B88F-02AFEB96CE94}"/>
    <pc:docChg chg="undo custSel addSld delSld modSld sldOrd delMainMaster modMainMaster">
      <pc:chgData name="Helen Askounis" userId="68a4b384-4e9b-4052-97e7-99fc9c1de512" providerId="ADAL" clId="{E4B1F200-7D96-4416-B88F-02AFEB96CE94}" dt="2022-07-20T23:40:39.564" v="742" actId="20577"/>
      <pc:docMkLst>
        <pc:docMk/>
      </pc:docMkLst>
      <pc:sldChg chg="addSp modSp mod setBg">
        <pc:chgData name="Helen Askounis" userId="68a4b384-4e9b-4052-97e7-99fc9c1de512" providerId="ADAL" clId="{E4B1F200-7D96-4416-B88F-02AFEB96CE94}" dt="2022-07-20T21:23:40.048" v="57" actId="20577"/>
        <pc:sldMkLst>
          <pc:docMk/>
          <pc:sldMk cId="3967056048" sldId="326"/>
        </pc:sldMkLst>
        <pc:spChg chg="mod">
          <ac:chgData name="Helen Askounis" userId="68a4b384-4e9b-4052-97e7-99fc9c1de512" providerId="ADAL" clId="{E4B1F200-7D96-4416-B88F-02AFEB96CE94}" dt="2022-07-20T21:23:40.048" v="57" actId="20577"/>
          <ac:spMkLst>
            <pc:docMk/>
            <pc:sldMk cId="3967056048" sldId="326"/>
            <ac:spMk id="2" creationId="{00000000-0000-0000-0000-000000000000}"/>
          </ac:spMkLst>
        </pc:spChg>
        <pc:spChg chg="mod">
          <ac:chgData name="Helen Askounis" userId="68a4b384-4e9b-4052-97e7-99fc9c1de512" providerId="ADAL" clId="{E4B1F200-7D96-4416-B88F-02AFEB96CE94}" dt="2022-07-20T21:21:54.522" v="13" actId="403"/>
          <ac:spMkLst>
            <pc:docMk/>
            <pc:sldMk cId="3967056048" sldId="326"/>
            <ac:spMk id="3" creationId="{00000000-0000-0000-0000-000000000000}"/>
          </ac:spMkLst>
        </pc:spChg>
        <pc:spChg chg="add">
          <ac:chgData name="Helen Askounis" userId="68a4b384-4e9b-4052-97e7-99fc9c1de512" providerId="ADAL" clId="{E4B1F200-7D96-4416-B88F-02AFEB96CE94}" dt="2022-07-20T21:21:30.235" v="5" actId="26606"/>
          <ac:spMkLst>
            <pc:docMk/>
            <pc:sldMk cId="3967056048" sldId="326"/>
            <ac:spMk id="12" creationId="{8D70B121-56F4-4848-B38B-182089D909FA}"/>
          </ac:spMkLst>
        </pc:spChg>
        <pc:picChg chg="mod">
          <ac:chgData name="Helen Askounis" userId="68a4b384-4e9b-4052-97e7-99fc9c1de512" providerId="ADAL" clId="{E4B1F200-7D96-4416-B88F-02AFEB96CE94}" dt="2022-07-20T21:21:52.097" v="7" actId="27614"/>
          <ac:picMkLst>
            <pc:docMk/>
            <pc:sldMk cId="3967056048" sldId="326"/>
            <ac:picMk id="7" creationId="{A5C809B3-20E8-48C9-B375-4B28F146A47B}"/>
          </ac:picMkLst>
        </pc:picChg>
        <pc:cxnChg chg="add">
          <ac:chgData name="Helen Askounis" userId="68a4b384-4e9b-4052-97e7-99fc9c1de512" providerId="ADAL" clId="{E4B1F200-7D96-4416-B88F-02AFEB96CE94}" dt="2022-07-20T21:21:30.235" v="5" actId="26606"/>
          <ac:cxnSpMkLst>
            <pc:docMk/>
            <pc:sldMk cId="3967056048" sldId="326"/>
            <ac:cxnSpMk id="14" creationId="{2D72A2C9-F3CA-4216-8BAD-FA4C970C3C4E}"/>
          </ac:cxnSpMkLst>
        </pc:cxnChg>
      </pc:sldChg>
      <pc:sldChg chg="modSp mod">
        <pc:chgData name="Helen Askounis" userId="68a4b384-4e9b-4052-97e7-99fc9c1de512" providerId="ADAL" clId="{E4B1F200-7D96-4416-B88F-02AFEB96CE94}" dt="2022-07-20T21:27:57.914" v="149" actId="14100"/>
        <pc:sldMkLst>
          <pc:docMk/>
          <pc:sldMk cId="149490831" sldId="1033"/>
        </pc:sldMkLst>
        <pc:spChg chg="mod">
          <ac:chgData name="Helen Askounis" userId="68a4b384-4e9b-4052-97e7-99fc9c1de512" providerId="ADAL" clId="{E4B1F200-7D96-4416-B88F-02AFEB96CE94}" dt="2022-07-20T21:27:57.914" v="149" actId="14100"/>
          <ac:spMkLst>
            <pc:docMk/>
            <pc:sldMk cId="149490831" sldId="1033"/>
            <ac:spMk id="11" creationId="{2BD80832-A37D-4E17-865D-6409B50F022C}"/>
          </ac:spMkLst>
        </pc:spChg>
      </pc:sldChg>
      <pc:sldChg chg="modSp mod">
        <pc:chgData name="Helen Askounis" userId="68a4b384-4e9b-4052-97e7-99fc9c1de512" providerId="ADAL" clId="{E4B1F200-7D96-4416-B88F-02AFEB96CE94}" dt="2022-07-20T21:23:59.067" v="58" actId="207"/>
        <pc:sldMkLst>
          <pc:docMk/>
          <pc:sldMk cId="3903647179" sldId="1116"/>
        </pc:sldMkLst>
        <pc:spChg chg="mod">
          <ac:chgData name="Helen Askounis" userId="68a4b384-4e9b-4052-97e7-99fc9c1de512" providerId="ADAL" clId="{E4B1F200-7D96-4416-B88F-02AFEB96CE94}" dt="2022-07-20T21:23:59.067" v="58" actId="207"/>
          <ac:spMkLst>
            <pc:docMk/>
            <pc:sldMk cId="3903647179" sldId="1116"/>
            <ac:spMk id="2" creationId="{EAEF4B83-3B87-4BD4-8158-DD655BDF6469}"/>
          </ac:spMkLst>
        </pc:spChg>
      </pc:sldChg>
      <pc:sldChg chg="del">
        <pc:chgData name="Helen Askounis" userId="68a4b384-4e9b-4052-97e7-99fc9c1de512" providerId="ADAL" clId="{E4B1F200-7D96-4416-B88F-02AFEB96CE94}" dt="2022-07-20T21:20:11.013" v="1" actId="47"/>
        <pc:sldMkLst>
          <pc:docMk/>
          <pc:sldMk cId="1829610129" sldId="1134"/>
        </pc:sldMkLst>
      </pc:sldChg>
      <pc:sldChg chg="modSp add mod setBg">
        <pc:chgData name="Helen Askounis" userId="68a4b384-4e9b-4052-97e7-99fc9c1de512" providerId="ADAL" clId="{E4B1F200-7D96-4416-B88F-02AFEB96CE94}" dt="2022-07-20T23:40:39.564" v="742" actId="20577"/>
        <pc:sldMkLst>
          <pc:docMk/>
          <pc:sldMk cId="894371637" sldId="1386"/>
        </pc:sldMkLst>
        <pc:spChg chg="mod">
          <ac:chgData name="Helen Askounis" userId="68a4b384-4e9b-4052-97e7-99fc9c1de512" providerId="ADAL" clId="{E4B1F200-7D96-4416-B88F-02AFEB96CE94}" dt="2022-07-20T23:40:39.564" v="742" actId="20577"/>
          <ac:spMkLst>
            <pc:docMk/>
            <pc:sldMk cId="894371637" sldId="1386"/>
            <ac:spMk id="32" creationId="{0271C944-9168-4266-9BBC-F412DD8994E2}"/>
          </ac:spMkLst>
        </pc:spChg>
        <pc:spChg chg="mod">
          <ac:chgData name="Helen Askounis" userId="68a4b384-4e9b-4052-97e7-99fc9c1de512" providerId="ADAL" clId="{E4B1F200-7D96-4416-B88F-02AFEB96CE94}" dt="2022-07-20T21:20:56.681" v="4" actId="14100"/>
          <ac:spMkLst>
            <pc:docMk/>
            <pc:sldMk cId="894371637" sldId="1386"/>
            <ac:spMk id="35" creationId="{F4ED3D3F-C162-4309-993E-7ACE1055F26F}"/>
          </ac:spMkLst>
        </pc:spChg>
        <pc:picChg chg="mod">
          <ac:chgData name="Helen Askounis" userId="68a4b384-4e9b-4052-97e7-99fc9c1de512" providerId="ADAL" clId="{E4B1F200-7D96-4416-B88F-02AFEB96CE94}" dt="2022-07-20T23:19:59.845" v="527" actId="1076"/>
          <ac:picMkLst>
            <pc:docMk/>
            <pc:sldMk cId="894371637" sldId="1386"/>
            <ac:picMk id="13" creationId="{B982DA02-7DAE-42BA-B6D2-3D0F3260DA9D}"/>
          </ac:picMkLst>
        </pc:picChg>
      </pc:sldChg>
      <pc:sldChg chg="modSp mod">
        <pc:chgData name="Helen Askounis" userId="68a4b384-4e9b-4052-97e7-99fc9c1de512" providerId="ADAL" clId="{E4B1F200-7D96-4416-B88F-02AFEB96CE94}" dt="2022-07-20T21:50:24.072" v="342" actId="207"/>
        <pc:sldMkLst>
          <pc:docMk/>
          <pc:sldMk cId="2786609610" sldId="1417"/>
        </pc:sldMkLst>
        <pc:spChg chg="mod">
          <ac:chgData name="Helen Askounis" userId="68a4b384-4e9b-4052-97e7-99fc9c1de512" providerId="ADAL" clId="{E4B1F200-7D96-4416-B88F-02AFEB96CE94}" dt="2022-07-20T21:50:24.072" v="342" actId="207"/>
          <ac:spMkLst>
            <pc:docMk/>
            <pc:sldMk cId="2786609610" sldId="1417"/>
            <ac:spMk id="8" creationId="{8D04EC66-F778-D142-99C0-45B5BA82AB20}"/>
          </ac:spMkLst>
        </pc:spChg>
        <pc:spChg chg="mod">
          <ac:chgData name="Helen Askounis" userId="68a4b384-4e9b-4052-97e7-99fc9c1de512" providerId="ADAL" clId="{E4B1F200-7D96-4416-B88F-02AFEB96CE94}" dt="2022-07-20T21:50:10.939" v="340" actId="207"/>
          <ac:spMkLst>
            <pc:docMk/>
            <pc:sldMk cId="2786609610" sldId="1417"/>
            <ac:spMk id="10" creationId="{E0F3B62B-19CC-4A78-AFF6-8821C4EAA823}"/>
          </ac:spMkLst>
        </pc:spChg>
        <pc:picChg chg="mod">
          <ac:chgData name="Helen Askounis" userId="68a4b384-4e9b-4052-97e7-99fc9c1de512" providerId="ADAL" clId="{E4B1F200-7D96-4416-B88F-02AFEB96CE94}" dt="2022-07-20T21:50:14.460" v="341" actId="1076"/>
          <ac:picMkLst>
            <pc:docMk/>
            <pc:sldMk cId="2786609610" sldId="1417"/>
            <ac:picMk id="12" creationId="{2ADB919A-D809-47F6-BACB-FF2C79B39746}"/>
          </ac:picMkLst>
        </pc:picChg>
      </pc:sldChg>
      <pc:sldChg chg="del">
        <pc:chgData name="Helen Askounis" userId="68a4b384-4e9b-4052-97e7-99fc9c1de512" providerId="ADAL" clId="{E4B1F200-7D96-4416-B88F-02AFEB96CE94}" dt="2022-07-20T21:24:56.158" v="87" actId="47"/>
        <pc:sldMkLst>
          <pc:docMk/>
          <pc:sldMk cId="3970193825" sldId="1455"/>
        </pc:sldMkLst>
      </pc:sldChg>
      <pc:sldChg chg="del">
        <pc:chgData name="Helen Askounis" userId="68a4b384-4e9b-4052-97e7-99fc9c1de512" providerId="ADAL" clId="{E4B1F200-7D96-4416-B88F-02AFEB96CE94}" dt="2022-07-20T21:26:19.440" v="119" actId="47"/>
        <pc:sldMkLst>
          <pc:docMk/>
          <pc:sldMk cId="605571043" sldId="1457"/>
        </pc:sldMkLst>
      </pc:sldChg>
      <pc:sldChg chg="modSp mod">
        <pc:chgData name="Helen Askounis" userId="68a4b384-4e9b-4052-97e7-99fc9c1de512" providerId="ADAL" clId="{E4B1F200-7D96-4416-B88F-02AFEB96CE94}" dt="2022-07-20T23:32:42.468" v="701" actId="207"/>
        <pc:sldMkLst>
          <pc:docMk/>
          <pc:sldMk cId="1458802484" sldId="1459"/>
        </pc:sldMkLst>
        <pc:spChg chg="mod">
          <ac:chgData name="Helen Askounis" userId="68a4b384-4e9b-4052-97e7-99fc9c1de512" providerId="ADAL" clId="{E4B1F200-7D96-4416-B88F-02AFEB96CE94}" dt="2022-07-20T23:32:42.468" v="701" actId="207"/>
          <ac:spMkLst>
            <pc:docMk/>
            <pc:sldMk cId="1458802484" sldId="1459"/>
            <ac:spMk id="2" creationId="{81B7BC97-AFCB-4672-8187-DA8BEF539C73}"/>
          </ac:spMkLst>
        </pc:spChg>
      </pc:sldChg>
      <pc:sldChg chg="modSp mod">
        <pc:chgData name="Helen Askounis" userId="68a4b384-4e9b-4052-97e7-99fc9c1de512" providerId="ADAL" clId="{E4B1F200-7D96-4416-B88F-02AFEB96CE94}" dt="2022-07-20T23:32:54.276" v="703" actId="207"/>
        <pc:sldMkLst>
          <pc:docMk/>
          <pc:sldMk cId="3262665607" sldId="1466"/>
        </pc:sldMkLst>
        <pc:spChg chg="mod">
          <ac:chgData name="Helen Askounis" userId="68a4b384-4e9b-4052-97e7-99fc9c1de512" providerId="ADAL" clId="{E4B1F200-7D96-4416-B88F-02AFEB96CE94}" dt="2022-07-20T23:32:54.276" v="703" actId="207"/>
          <ac:spMkLst>
            <pc:docMk/>
            <pc:sldMk cId="3262665607" sldId="1466"/>
            <ac:spMk id="12" creationId="{87F6E193-C743-4703-A24B-408434D6E3DE}"/>
          </ac:spMkLst>
        </pc:spChg>
        <pc:spChg chg="mod">
          <ac:chgData name="Helen Askounis" userId="68a4b384-4e9b-4052-97e7-99fc9c1de512" providerId="ADAL" clId="{E4B1F200-7D96-4416-B88F-02AFEB96CE94}" dt="2022-07-20T23:32:51.641" v="702" actId="207"/>
          <ac:spMkLst>
            <pc:docMk/>
            <pc:sldMk cId="3262665607" sldId="1466"/>
            <ac:spMk id="13" creationId="{1E783E3C-91AB-4096-A5F0-A4EDB52CD7A5}"/>
          </ac:spMkLst>
        </pc:spChg>
      </pc:sldChg>
      <pc:sldChg chg="modSp mod modClrScheme chgLayout">
        <pc:chgData name="Helen Askounis" userId="68a4b384-4e9b-4052-97e7-99fc9c1de512" providerId="ADAL" clId="{E4B1F200-7D96-4416-B88F-02AFEB96CE94}" dt="2022-07-20T21:32:12.162" v="175" actId="1076"/>
        <pc:sldMkLst>
          <pc:docMk/>
          <pc:sldMk cId="233487879" sldId="1467"/>
        </pc:sldMkLst>
        <pc:picChg chg="mod">
          <ac:chgData name="Helen Askounis" userId="68a4b384-4e9b-4052-97e7-99fc9c1de512" providerId="ADAL" clId="{E4B1F200-7D96-4416-B88F-02AFEB96CE94}" dt="2022-07-20T21:32:12.162" v="175" actId="1076"/>
          <ac:picMkLst>
            <pc:docMk/>
            <pc:sldMk cId="233487879" sldId="1467"/>
            <ac:picMk id="9218" creationId="{00000000-0000-0000-0000-000000000000}"/>
          </ac:picMkLst>
        </pc:picChg>
      </pc:sldChg>
      <pc:sldChg chg="addSp delSp modSp mod chgLayout">
        <pc:chgData name="Helen Askounis" userId="68a4b384-4e9b-4052-97e7-99fc9c1de512" providerId="ADAL" clId="{E4B1F200-7D96-4416-B88F-02AFEB96CE94}" dt="2022-07-20T21:34:52.940" v="205" actId="6549"/>
        <pc:sldMkLst>
          <pc:docMk/>
          <pc:sldMk cId="3389043333" sldId="1468"/>
        </pc:sldMkLst>
        <pc:spChg chg="mod ord">
          <ac:chgData name="Helen Askounis" userId="68a4b384-4e9b-4052-97e7-99fc9c1de512" providerId="ADAL" clId="{E4B1F200-7D96-4416-B88F-02AFEB96CE94}" dt="2022-07-20T21:34:52.940" v="205" actId="6549"/>
          <ac:spMkLst>
            <pc:docMk/>
            <pc:sldMk cId="3389043333" sldId="1468"/>
            <ac:spMk id="2" creationId="{00000000-0000-0000-0000-000000000000}"/>
          </ac:spMkLst>
        </pc:spChg>
        <pc:spChg chg="mod ord">
          <ac:chgData name="Helen Askounis" userId="68a4b384-4e9b-4052-97e7-99fc9c1de512" providerId="ADAL" clId="{E4B1F200-7D96-4416-B88F-02AFEB96CE94}" dt="2022-07-20T21:32:34.171" v="176" actId="6264"/>
          <ac:spMkLst>
            <pc:docMk/>
            <pc:sldMk cId="3389043333" sldId="1468"/>
            <ac:spMk id="3" creationId="{00000000-0000-0000-0000-000000000000}"/>
          </ac:spMkLst>
        </pc:spChg>
        <pc:spChg chg="add del mod">
          <ac:chgData name="Helen Askounis" userId="68a4b384-4e9b-4052-97e7-99fc9c1de512" providerId="ADAL" clId="{E4B1F200-7D96-4416-B88F-02AFEB96CE94}" dt="2022-07-20T21:32:34.171" v="176" actId="6264"/>
          <ac:spMkLst>
            <pc:docMk/>
            <pc:sldMk cId="3389043333" sldId="1468"/>
            <ac:spMk id="4" creationId="{BF9E6AFE-8E91-43C7-BC6B-7994D6B6B553}"/>
          </ac:spMkLst>
        </pc:spChg>
        <pc:spChg chg="add del mod">
          <ac:chgData name="Helen Askounis" userId="68a4b384-4e9b-4052-97e7-99fc9c1de512" providerId="ADAL" clId="{E4B1F200-7D96-4416-B88F-02AFEB96CE94}" dt="2022-07-20T21:32:34.171" v="176" actId="6264"/>
          <ac:spMkLst>
            <pc:docMk/>
            <pc:sldMk cId="3389043333" sldId="1468"/>
            <ac:spMk id="6" creationId="{754B337F-A7D2-4345-B7AB-46127549CFDC}"/>
          </ac:spMkLst>
        </pc:spChg>
        <pc:cxnChg chg="mod">
          <ac:chgData name="Helen Askounis" userId="68a4b384-4e9b-4052-97e7-99fc9c1de512" providerId="ADAL" clId="{E4B1F200-7D96-4416-B88F-02AFEB96CE94}" dt="2022-07-20T21:34:06.002" v="192" actId="14100"/>
          <ac:cxnSpMkLst>
            <pc:docMk/>
            <pc:sldMk cId="3389043333" sldId="1468"/>
            <ac:cxnSpMk id="5" creationId="{00000000-0000-0000-0000-000000000000}"/>
          </ac:cxnSpMkLst>
        </pc:cxnChg>
      </pc:sldChg>
      <pc:sldChg chg="addSp delSp modSp mod chgLayout">
        <pc:chgData name="Helen Askounis" userId="68a4b384-4e9b-4052-97e7-99fc9c1de512" providerId="ADAL" clId="{E4B1F200-7D96-4416-B88F-02AFEB96CE94}" dt="2022-07-20T21:35:12.699" v="211" actId="207"/>
        <pc:sldMkLst>
          <pc:docMk/>
          <pc:sldMk cId="3635383840" sldId="1470"/>
        </pc:sldMkLst>
        <pc:spChg chg="mod ord">
          <ac:chgData name="Helen Askounis" userId="68a4b384-4e9b-4052-97e7-99fc9c1de512" providerId="ADAL" clId="{E4B1F200-7D96-4416-B88F-02AFEB96CE94}" dt="2022-07-20T21:35:12.699" v="211" actId="207"/>
          <ac:spMkLst>
            <pc:docMk/>
            <pc:sldMk cId="3635383840" sldId="1470"/>
            <ac:spMk id="2" creationId="{00000000-0000-0000-0000-000000000000}"/>
          </ac:spMkLst>
        </pc:spChg>
        <pc:spChg chg="mod ord">
          <ac:chgData name="Helen Askounis" userId="68a4b384-4e9b-4052-97e7-99fc9c1de512" providerId="ADAL" clId="{E4B1F200-7D96-4416-B88F-02AFEB96CE94}" dt="2022-07-20T21:32:40.144" v="177" actId="6264"/>
          <ac:spMkLst>
            <pc:docMk/>
            <pc:sldMk cId="3635383840" sldId="1470"/>
            <ac:spMk id="3" creationId="{00000000-0000-0000-0000-000000000000}"/>
          </ac:spMkLst>
        </pc:spChg>
        <pc:spChg chg="add del mod">
          <ac:chgData name="Helen Askounis" userId="68a4b384-4e9b-4052-97e7-99fc9c1de512" providerId="ADAL" clId="{E4B1F200-7D96-4416-B88F-02AFEB96CE94}" dt="2022-07-20T21:32:40.144" v="177" actId="6264"/>
          <ac:spMkLst>
            <pc:docMk/>
            <pc:sldMk cId="3635383840" sldId="1470"/>
            <ac:spMk id="5" creationId="{A8397B6B-0AE7-4C07-AD4E-075124E89B39}"/>
          </ac:spMkLst>
        </pc:spChg>
        <pc:spChg chg="add del mod">
          <ac:chgData name="Helen Askounis" userId="68a4b384-4e9b-4052-97e7-99fc9c1de512" providerId="ADAL" clId="{E4B1F200-7D96-4416-B88F-02AFEB96CE94}" dt="2022-07-20T21:32:40.144" v="177" actId="6264"/>
          <ac:spMkLst>
            <pc:docMk/>
            <pc:sldMk cId="3635383840" sldId="1470"/>
            <ac:spMk id="6" creationId="{30A42F11-F7BB-4371-BAC9-8725A3D5B63B}"/>
          </ac:spMkLst>
        </pc:spChg>
        <pc:cxnChg chg="del">
          <ac:chgData name="Helen Askounis" userId="68a4b384-4e9b-4052-97e7-99fc9c1de512" providerId="ADAL" clId="{E4B1F200-7D96-4416-B88F-02AFEB96CE94}" dt="2022-07-20T21:34:34.615" v="197" actId="478"/>
          <ac:cxnSpMkLst>
            <pc:docMk/>
            <pc:sldMk cId="3635383840" sldId="1470"/>
            <ac:cxnSpMk id="4" creationId="{00000000-0000-0000-0000-000000000000}"/>
          </ac:cxnSpMkLst>
        </pc:cxnChg>
        <pc:cxnChg chg="add mod">
          <ac:chgData name="Helen Askounis" userId="68a4b384-4e9b-4052-97e7-99fc9c1de512" providerId="ADAL" clId="{E4B1F200-7D96-4416-B88F-02AFEB96CE94}" dt="2022-07-20T21:34:34.988" v="198"/>
          <ac:cxnSpMkLst>
            <pc:docMk/>
            <pc:sldMk cId="3635383840" sldId="1470"/>
            <ac:cxnSpMk id="7" creationId="{4F711F8E-4CB9-4BED-9EEF-66BE1DC672F5}"/>
          </ac:cxnSpMkLst>
        </pc:cxnChg>
      </pc:sldChg>
      <pc:sldChg chg="addSp delSp modSp mod chgLayout">
        <pc:chgData name="Helen Askounis" userId="68a4b384-4e9b-4052-97e7-99fc9c1de512" providerId="ADAL" clId="{E4B1F200-7D96-4416-B88F-02AFEB96CE94}" dt="2022-07-20T21:35:22.299" v="214" actId="207"/>
        <pc:sldMkLst>
          <pc:docMk/>
          <pc:sldMk cId="2697484244" sldId="1472"/>
        </pc:sldMkLst>
        <pc:spChg chg="mod ord">
          <ac:chgData name="Helen Askounis" userId="68a4b384-4e9b-4052-97e7-99fc9c1de512" providerId="ADAL" clId="{E4B1F200-7D96-4416-B88F-02AFEB96CE94}" dt="2022-07-20T21:35:22.299" v="214" actId="207"/>
          <ac:spMkLst>
            <pc:docMk/>
            <pc:sldMk cId="2697484244" sldId="1472"/>
            <ac:spMk id="2" creationId="{00000000-0000-0000-0000-000000000000}"/>
          </ac:spMkLst>
        </pc:spChg>
        <pc:spChg chg="mod ord">
          <ac:chgData name="Helen Askounis" userId="68a4b384-4e9b-4052-97e7-99fc9c1de512" providerId="ADAL" clId="{E4B1F200-7D96-4416-B88F-02AFEB96CE94}" dt="2022-07-20T21:32:40.144" v="177" actId="6264"/>
          <ac:spMkLst>
            <pc:docMk/>
            <pc:sldMk cId="2697484244" sldId="1472"/>
            <ac:spMk id="3" creationId="{00000000-0000-0000-0000-000000000000}"/>
          </ac:spMkLst>
        </pc:spChg>
        <pc:spChg chg="add del mod">
          <ac:chgData name="Helen Askounis" userId="68a4b384-4e9b-4052-97e7-99fc9c1de512" providerId="ADAL" clId="{E4B1F200-7D96-4416-B88F-02AFEB96CE94}" dt="2022-07-20T21:32:40.144" v="177" actId="6264"/>
          <ac:spMkLst>
            <pc:docMk/>
            <pc:sldMk cId="2697484244" sldId="1472"/>
            <ac:spMk id="5" creationId="{B0E88BB5-E257-448B-A38D-BDC4D6F1A62F}"/>
          </ac:spMkLst>
        </pc:spChg>
        <pc:spChg chg="add del mod">
          <ac:chgData name="Helen Askounis" userId="68a4b384-4e9b-4052-97e7-99fc9c1de512" providerId="ADAL" clId="{E4B1F200-7D96-4416-B88F-02AFEB96CE94}" dt="2022-07-20T21:32:40.144" v="177" actId="6264"/>
          <ac:spMkLst>
            <pc:docMk/>
            <pc:sldMk cId="2697484244" sldId="1472"/>
            <ac:spMk id="6" creationId="{38BAC6C5-FD5A-492E-A69E-CFA5AE0D6C3B}"/>
          </ac:spMkLst>
        </pc:spChg>
        <pc:cxnChg chg="del">
          <ac:chgData name="Helen Askounis" userId="68a4b384-4e9b-4052-97e7-99fc9c1de512" providerId="ADAL" clId="{E4B1F200-7D96-4416-B88F-02AFEB96CE94}" dt="2022-07-20T21:34:38.161" v="199" actId="478"/>
          <ac:cxnSpMkLst>
            <pc:docMk/>
            <pc:sldMk cId="2697484244" sldId="1472"/>
            <ac:cxnSpMk id="4" creationId="{00000000-0000-0000-0000-000000000000}"/>
          </ac:cxnSpMkLst>
        </pc:cxnChg>
        <pc:cxnChg chg="add mod">
          <ac:chgData name="Helen Askounis" userId="68a4b384-4e9b-4052-97e7-99fc9c1de512" providerId="ADAL" clId="{E4B1F200-7D96-4416-B88F-02AFEB96CE94}" dt="2022-07-20T21:34:38.424" v="200"/>
          <ac:cxnSpMkLst>
            <pc:docMk/>
            <pc:sldMk cId="2697484244" sldId="1472"/>
            <ac:cxnSpMk id="7" creationId="{39345943-C848-4904-94E0-ADD8FDE96FC8}"/>
          </ac:cxnSpMkLst>
        </pc:cxnChg>
      </pc:sldChg>
      <pc:sldChg chg="addSp delSp modSp mod setBg modClrScheme delDesignElem chgLayout">
        <pc:chgData name="Helen Askounis" userId="68a4b384-4e9b-4052-97e7-99fc9c1de512" providerId="ADAL" clId="{E4B1F200-7D96-4416-B88F-02AFEB96CE94}" dt="2022-07-20T21:38:29.246" v="236" actId="120"/>
        <pc:sldMkLst>
          <pc:docMk/>
          <pc:sldMk cId="33898912" sldId="1473"/>
        </pc:sldMkLst>
        <pc:spChg chg="mod ord">
          <ac:chgData name="Helen Askounis" userId="68a4b384-4e9b-4052-97e7-99fc9c1de512" providerId="ADAL" clId="{E4B1F200-7D96-4416-B88F-02AFEB96CE94}" dt="2022-07-20T21:38:21.497" v="234" actId="207"/>
          <ac:spMkLst>
            <pc:docMk/>
            <pc:sldMk cId="33898912" sldId="1473"/>
            <ac:spMk id="2" creationId="{00000000-0000-0000-0000-000000000000}"/>
          </ac:spMkLst>
        </pc:spChg>
        <pc:spChg chg="mod ord">
          <ac:chgData name="Helen Askounis" userId="68a4b384-4e9b-4052-97e7-99fc9c1de512" providerId="ADAL" clId="{E4B1F200-7D96-4416-B88F-02AFEB96CE94}" dt="2022-07-20T21:38:29.246" v="236" actId="120"/>
          <ac:spMkLst>
            <pc:docMk/>
            <pc:sldMk cId="33898912" sldId="1473"/>
            <ac:spMk id="3" creationId="{00000000-0000-0000-0000-000000000000}"/>
          </ac:spMkLst>
        </pc:spChg>
        <pc:spChg chg="add del mod">
          <ac:chgData name="Helen Askounis" userId="68a4b384-4e9b-4052-97e7-99fc9c1de512" providerId="ADAL" clId="{E4B1F200-7D96-4416-B88F-02AFEB96CE94}" dt="2022-07-20T21:36:34.859" v="223" actId="6264"/>
          <ac:spMkLst>
            <pc:docMk/>
            <pc:sldMk cId="33898912" sldId="1473"/>
            <ac:spMk id="4" creationId="{C4075848-654F-46F5-B215-16384C4391E8}"/>
          </ac:spMkLst>
        </pc:spChg>
        <pc:spChg chg="add del mod">
          <ac:chgData name="Helen Askounis" userId="68a4b384-4e9b-4052-97e7-99fc9c1de512" providerId="ADAL" clId="{E4B1F200-7D96-4416-B88F-02AFEB96CE94}" dt="2022-07-20T21:36:34.859" v="223" actId="6264"/>
          <ac:spMkLst>
            <pc:docMk/>
            <pc:sldMk cId="33898912" sldId="1473"/>
            <ac:spMk id="5" creationId="{B1930267-AC32-4B81-8C43-ADF4DFC0B96F}"/>
          </ac:spMkLst>
        </pc:spChg>
        <pc:spChg chg="add del">
          <ac:chgData name="Helen Askounis" userId="68a4b384-4e9b-4052-97e7-99fc9c1de512" providerId="ADAL" clId="{E4B1F200-7D96-4416-B88F-02AFEB96CE94}" dt="2022-07-20T21:36:34.859" v="223" actId="6264"/>
          <ac:spMkLst>
            <pc:docMk/>
            <pc:sldMk cId="33898912" sldId="1473"/>
            <ac:spMk id="7181" creationId="{D55CD764-972B-4CA5-A885-53E55C63E174}"/>
          </ac:spMkLst>
        </pc:spChg>
        <pc:spChg chg="add del">
          <ac:chgData name="Helen Askounis" userId="68a4b384-4e9b-4052-97e7-99fc9c1de512" providerId="ADAL" clId="{E4B1F200-7D96-4416-B88F-02AFEB96CE94}" dt="2022-07-20T21:36:34.859" v="223" actId="6264"/>
          <ac:spMkLst>
            <pc:docMk/>
            <pc:sldMk cId="33898912" sldId="1473"/>
            <ac:spMk id="7183" creationId="{34165AB3-7006-4430-BCE3-25476BE13322}"/>
          </ac:spMkLst>
        </pc:spChg>
        <pc:spChg chg="add del">
          <ac:chgData name="Helen Askounis" userId="68a4b384-4e9b-4052-97e7-99fc9c1de512" providerId="ADAL" clId="{E4B1F200-7D96-4416-B88F-02AFEB96CE94}" dt="2022-07-20T21:36:34.859" v="223" actId="6264"/>
          <ac:spMkLst>
            <pc:docMk/>
            <pc:sldMk cId="33898912" sldId="1473"/>
            <ac:spMk id="7185" creationId="{181A2240-0A57-4AEB-A34D-1479D19DA6C5}"/>
          </ac:spMkLst>
        </pc:spChg>
        <pc:spChg chg="add del">
          <ac:chgData name="Helen Askounis" userId="68a4b384-4e9b-4052-97e7-99fc9c1de512" providerId="ADAL" clId="{E4B1F200-7D96-4416-B88F-02AFEB96CE94}" dt="2022-07-20T21:36:34.859" v="223" actId="6264"/>
          <ac:spMkLst>
            <pc:docMk/>
            <pc:sldMk cId="33898912" sldId="1473"/>
            <ac:spMk id="7209" creationId="{E3E51905-F374-4E1A-97CF-B741584B74D5}"/>
          </ac:spMkLst>
        </pc:spChg>
        <pc:grpChg chg="add del">
          <ac:chgData name="Helen Askounis" userId="68a4b384-4e9b-4052-97e7-99fc9c1de512" providerId="ADAL" clId="{E4B1F200-7D96-4416-B88F-02AFEB96CE94}" dt="2022-07-20T21:36:34.859" v="223" actId="6264"/>
          <ac:grpSpMkLst>
            <pc:docMk/>
            <pc:sldMk cId="33898912" sldId="1473"/>
            <ac:grpSpMk id="7187" creationId="{E6D1BD02-8DF6-4A41-975D-81E0BA488641}"/>
          </ac:grpSpMkLst>
        </pc:grpChg>
        <pc:picChg chg="mod">
          <ac:chgData name="Helen Askounis" userId="68a4b384-4e9b-4052-97e7-99fc9c1de512" providerId="ADAL" clId="{E4B1F200-7D96-4416-B88F-02AFEB96CE94}" dt="2022-07-20T21:38:09.954" v="231" actId="1076"/>
          <ac:picMkLst>
            <pc:docMk/>
            <pc:sldMk cId="33898912" sldId="1473"/>
            <ac:picMk id="4100" creationId="{6A27F369-4F9B-4D97-822E-A1CC497AA771}"/>
          </ac:picMkLst>
        </pc:picChg>
        <pc:picChg chg="mod">
          <ac:chgData name="Helen Askounis" userId="68a4b384-4e9b-4052-97e7-99fc9c1de512" providerId="ADAL" clId="{E4B1F200-7D96-4416-B88F-02AFEB96CE94}" dt="2022-07-20T21:38:16.626" v="233" actId="1076"/>
          <ac:picMkLst>
            <pc:docMk/>
            <pc:sldMk cId="33898912" sldId="1473"/>
            <ac:picMk id="7170" creationId="{00000000-0000-0000-0000-000000000000}"/>
          </ac:picMkLst>
        </pc:picChg>
        <pc:picChg chg="mod">
          <ac:chgData name="Helen Askounis" userId="68a4b384-4e9b-4052-97e7-99fc9c1de512" providerId="ADAL" clId="{E4B1F200-7D96-4416-B88F-02AFEB96CE94}" dt="2022-07-20T21:38:13.416" v="232" actId="1076"/>
          <ac:picMkLst>
            <pc:docMk/>
            <pc:sldMk cId="33898912" sldId="1473"/>
            <ac:picMk id="7176" creationId="{00000000-0000-0000-0000-000000000000}"/>
          </ac:picMkLst>
        </pc:picChg>
      </pc:sldChg>
      <pc:sldChg chg="addSp delSp modSp mod modClrScheme chgLayout">
        <pc:chgData name="Helen Askounis" userId="68a4b384-4e9b-4052-97e7-99fc9c1de512" providerId="ADAL" clId="{E4B1F200-7D96-4416-B88F-02AFEB96CE94}" dt="2022-07-20T23:33:50.782" v="709" actId="700"/>
        <pc:sldMkLst>
          <pc:docMk/>
          <pc:sldMk cId="2238120679" sldId="1474"/>
        </pc:sldMkLst>
        <pc:spChg chg="mod ord">
          <ac:chgData name="Helen Askounis" userId="68a4b384-4e9b-4052-97e7-99fc9c1de512" providerId="ADAL" clId="{E4B1F200-7D96-4416-B88F-02AFEB96CE94}" dt="2022-07-20T23:33:50.782" v="709" actId="700"/>
          <ac:spMkLst>
            <pc:docMk/>
            <pc:sldMk cId="2238120679" sldId="1474"/>
            <ac:spMk id="2" creationId="{00000000-0000-0000-0000-000000000000}"/>
          </ac:spMkLst>
        </pc:spChg>
        <pc:spChg chg="mod ord">
          <ac:chgData name="Helen Askounis" userId="68a4b384-4e9b-4052-97e7-99fc9c1de512" providerId="ADAL" clId="{E4B1F200-7D96-4416-B88F-02AFEB96CE94}" dt="2022-07-20T23:33:50.782" v="709" actId="700"/>
          <ac:spMkLst>
            <pc:docMk/>
            <pc:sldMk cId="2238120679" sldId="1474"/>
            <ac:spMk id="3" creationId="{00000000-0000-0000-0000-000000000000}"/>
          </ac:spMkLst>
        </pc:spChg>
        <pc:spChg chg="add del mod">
          <ac:chgData name="Helen Askounis" userId="68a4b384-4e9b-4052-97e7-99fc9c1de512" providerId="ADAL" clId="{E4B1F200-7D96-4416-B88F-02AFEB96CE94}" dt="2022-07-20T23:33:41.401" v="706" actId="21"/>
          <ac:spMkLst>
            <pc:docMk/>
            <pc:sldMk cId="2238120679" sldId="1474"/>
            <ac:spMk id="4" creationId="{60B8A310-39C8-49EF-9C84-B0AD04851440}"/>
          </ac:spMkLst>
        </pc:spChg>
        <pc:spChg chg="add del mod">
          <ac:chgData name="Helen Askounis" userId="68a4b384-4e9b-4052-97e7-99fc9c1de512" providerId="ADAL" clId="{E4B1F200-7D96-4416-B88F-02AFEB96CE94}" dt="2022-07-20T23:33:33.646" v="704" actId="6264"/>
          <ac:spMkLst>
            <pc:docMk/>
            <pc:sldMk cId="2238120679" sldId="1474"/>
            <ac:spMk id="5" creationId="{0F110C89-1C54-4330-AD4A-8EE3A2777CD0}"/>
          </ac:spMkLst>
        </pc:spChg>
        <pc:spChg chg="add del mod">
          <ac:chgData name="Helen Askounis" userId="68a4b384-4e9b-4052-97e7-99fc9c1de512" providerId="ADAL" clId="{E4B1F200-7D96-4416-B88F-02AFEB96CE94}" dt="2022-07-20T23:33:33.646" v="704" actId="6264"/>
          <ac:spMkLst>
            <pc:docMk/>
            <pc:sldMk cId="2238120679" sldId="1474"/>
            <ac:spMk id="6" creationId="{161B03B6-153B-46BD-B32A-7024DCD54E80}"/>
          </ac:spMkLst>
        </pc:spChg>
        <pc:spChg chg="add del mod">
          <ac:chgData name="Helen Askounis" userId="68a4b384-4e9b-4052-97e7-99fc9c1de512" providerId="ADAL" clId="{E4B1F200-7D96-4416-B88F-02AFEB96CE94}" dt="2022-07-20T21:39:05.817" v="244" actId="22"/>
          <ac:spMkLst>
            <pc:docMk/>
            <pc:sldMk cId="2238120679" sldId="1474"/>
            <ac:spMk id="6" creationId="{5E1480D9-721F-43E7-ABDE-8C3A6440239C}"/>
          </ac:spMkLst>
        </pc:spChg>
        <pc:spChg chg="add mod">
          <ac:chgData name="Helen Askounis" userId="68a4b384-4e9b-4052-97e7-99fc9c1de512" providerId="ADAL" clId="{E4B1F200-7D96-4416-B88F-02AFEB96CE94}" dt="2022-07-20T23:33:45.875" v="707"/>
          <ac:spMkLst>
            <pc:docMk/>
            <pc:sldMk cId="2238120679" sldId="1474"/>
            <ac:spMk id="7" creationId="{954ED880-C32E-4F3F-8D76-E6E51701CF6E}"/>
          </ac:spMkLst>
        </pc:spChg>
      </pc:sldChg>
      <pc:sldChg chg="addSp delSp modSp mod chgLayout">
        <pc:chgData name="Helen Askounis" userId="68a4b384-4e9b-4052-97e7-99fc9c1de512" providerId="ADAL" clId="{E4B1F200-7D96-4416-B88F-02AFEB96CE94}" dt="2022-07-20T21:40:13.763" v="265" actId="14100"/>
        <pc:sldMkLst>
          <pc:docMk/>
          <pc:sldMk cId="4088479385" sldId="1475"/>
        </pc:sldMkLst>
        <pc:spChg chg="mod ord">
          <ac:chgData name="Helen Askounis" userId="68a4b384-4e9b-4052-97e7-99fc9c1de512" providerId="ADAL" clId="{E4B1F200-7D96-4416-B88F-02AFEB96CE94}" dt="2022-07-20T21:40:13.763" v="265" actId="14100"/>
          <ac:spMkLst>
            <pc:docMk/>
            <pc:sldMk cId="4088479385" sldId="1475"/>
            <ac:spMk id="2" creationId="{00000000-0000-0000-0000-000000000000}"/>
          </ac:spMkLst>
        </pc:spChg>
        <pc:spChg chg="mod ord">
          <ac:chgData name="Helen Askounis" userId="68a4b384-4e9b-4052-97e7-99fc9c1de512" providerId="ADAL" clId="{E4B1F200-7D96-4416-B88F-02AFEB96CE94}" dt="2022-07-20T21:39:43.923" v="250" actId="6264"/>
          <ac:spMkLst>
            <pc:docMk/>
            <pc:sldMk cId="4088479385" sldId="1475"/>
            <ac:spMk id="3" creationId="{00000000-0000-0000-0000-000000000000}"/>
          </ac:spMkLst>
        </pc:spChg>
        <pc:spChg chg="add del mod">
          <ac:chgData name="Helen Askounis" userId="68a4b384-4e9b-4052-97e7-99fc9c1de512" providerId="ADAL" clId="{E4B1F200-7D96-4416-B88F-02AFEB96CE94}" dt="2022-07-20T21:39:43.923" v="250" actId="6264"/>
          <ac:spMkLst>
            <pc:docMk/>
            <pc:sldMk cId="4088479385" sldId="1475"/>
            <ac:spMk id="6" creationId="{F2D71A60-95C9-4DDE-929F-BF1078AFED20}"/>
          </ac:spMkLst>
        </pc:spChg>
        <pc:spChg chg="add del mod">
          <ac:chgData name="Helen Askounis" userId="68a4b384-4e9b-4052-97e7-99fc9c1de512" providerId="ADAL" clId="{E4B1F200-7D96-4416-B88F-02AFEB96CE94}" dt="2022-07-20T21:39:43.923" v="250" actId="6264"/>
          <ac:spMkLst>
            <pc:docMk/>
            <pc:sldMk cId="4088479385" sldId="1475"/>
            <ac:spMk id="7" creationId="{504AF4C6-760C-4128-A260-E09C045D9FAB}"/>
          </ac:spMkLst>
        </pc:spChg>
        <pc:cxnChg chg="del">
          <ac:chgData name="Helen Askounis" userId="68a4b384-4e9b-4052-97e7-99fc9c1de512" providerId="ADAL" clId="{E4B1F200-7D96-4416-B88F-02AFEB96CE94}" dt="2022-07-20T21:39:41.437" v="248" actId="478"/>
          <ac:cxnSpMkLst>
            <pc:docMk/>
            <pc:sldMk cId="4088479385" sldId="1475"/>
            <ac:cxnSpMk id="4" creationId="{00000000-0000-0000-0000-000000000000}"/>
          </ac:cxnSpMkLst>
        </pc:cxnChg>
        <pc:cxnChg chg="add mod">
          <ac:chgData name="Helen Askounis" userId="68a4b384-4e9b-4052-97e7-99fc9c1de512" providerId="ADAL" clId="{E4B1F200-7D96-4416-B88F-02AFEB96CE94}" dt="2022-07-20T21:40:00.074" v="264" actId="1035"/>
          <ac:cxnSpMkLst>
            <pc:docMk/>
            <pc:sldMk cId="4088479385" sldId="1475"/>
            <ac:cxnSpMk id="5" creationId="{151AEC1C-70CE-40E9-94D3-985F10F0C0B0}"/>
          </ac:cxnSpMkLst>
        </pc:cxnChg>
      </pc:sldChg>
      <pc:sldChg chg="addSp delSp modSp mod modClrScheme chgLayout">
        <pc:chgData name="Helen Askounis" userId="68a4b384-4e9b-4052-97e7-99fc9c1de512" providerId="ADAL" clId="{E4B1F200-7D96-4416-B88F-02AFEB96CE94}" dt="2022-07-20T21:42:05.851" v="295" actId="1076"/>
        <pc:sldMkLst>
          <pc:docMk/>
          <pc:sldMk cId="445620686" sldId="1477"/>
        </pc:sldMkLst>
        <pc:spChg chg="del mod ord">
          <ac:chgData name="Helen Askounis" userId="68a4b384-4e9b-4052-97e7-99fc9c1de512" providerId="ADAL" clId="{E4B1F200-7D96-4416-B88F-02AFEB96CE94}" dt="2022-07-20T21:40:47.775" v="272" actId="700"/>
          <ac:spMkLst>
            <pc:docMk/>
            <pc:sldMk cId="445620686" sldId="1477"/>
            <ac:spMk id="2" creationId="{00000000-0000-0000-0000-000000000000}"/>
          </ac:spMkLst>
        </pc:spChg>
        <pc:spChg chg="mod ord">
          <ac:chgData name="Helen Askounis" userId="68a4b384-4e9b-4052-97e7-99fc9c1de512" providerId="ADAL" clId="{E4B1F200-7D96-4416-B88F-02AFEB96CE94}" dt="2022-07-20T21:40:47.775" v="272" actId="700"/>
          <ac:spMkLst>
            <pc:docMk/>
            <pc:sldMk cId="445620686" sldId="1477"/>
            <ac:spMk id="3" creationId="{00000000-0000-0000-0000-000000000000}"/>
          </ac:spMkLst>
        </pc:spChg>
        <pc:spChg chg="add mod">
          <ac:chgData name="Helen Askounis" userId="68a4b384-4e9b-4052-97e7-99fc9c1de512" providerId="ADAL" clId="{E4B1F200-7D96-4416-B88F-02AFEB96CE94}" dt="2022-07-20T21:41:39.334" v="290" actId="403"/>
          <ac:spMkLst>
            <pc:docMk/>
            <pc:sldMk cId="445620686" sldId="1477"/>
            <ac:spMk id="6" creationId="{367FF636-BADF-43DF-BC3E-532FD02B7F70}"/>
          </ac:spMkLst>
        </pc:spChg>
        <pc:picChg chg="mod">
          <ac:chgData name="Helen Askounis" userId="68a4b384-4e9b-4052-97e7-99fc9c1de512" providerId="ADAL" clId="{E4B1F200-7D96-4416-B88F-02AFEB96CE94}" dt="2022-07-20T21:42:05.851" v="295" actId="1076"/>
          <ac:picMkLst>
            <pc:docMk/>
            <pc:sldMk cId="445620686" sldId="1477"/>
            <ac:picMk id="3074" creationId="{00000000-0000-0000-0000-000000000000}"/>
          </ac:picMkLst>
        </pc:picChg>
      </pc:sldChg>
      <pc:sldChg chg="addSp delSp modSp mod modClrScheme chgLayout">
        <pc:chgData name="Helen Askounis" userId="68a4b384-4e9b-4052-97e7-99fc9c1de512" providerId="ADAL" clId="{E4B1F200-7D96-4416-B88F-02AFEB96CE94}" dt="2022-07-20T21:42:30.499" v="300" actId="1076"/>
        <pc:sldMkLst>
          <pc:docMk/>
          <pc:sldMk cId="2173582159" sldId="1478"/>
        </pc:sldMkLst>
        <pc:spChg chg="mod">
          <ac:chgData name="Helen Askounis" userId="68a4b384-4e9b-4052-97e7-99fc9c1de512" providerId="ADAL" clId="{E4B1F200-7D96-4416-B88F-02AFEB96CE94}" dt="2022-07-20T21:42:15.067" v="296" actId="1076"/>
          <ac:spMkLst>
            <pc:docMk/>
            <pc:sldMk cId="2173582159" sldId="1478"/>
            <ac:spMk id="3" creationId="{00000000-0000-0000-0000-000000000000}"/>
          </ac:spMkLst>
        </pc:spChg>
        <pc:spChg chg="add del mod ord">
          <ac:chgData name="Helen Askounis" userId="68a4b384-4e9b-4052-97e7-99fc9c1de512" providerId="ADAL" clId="{E4B1F200-7D96-4416-B88F-02AFEB96CE94}" dt="2022-07-20T21:42:24.673" v="298" actId="700"/>
          <ac:spMkLst>
            <pc:docMk/>
            <pc:sldMk cId="2173582159" sldId="1478"/>
            <ac:spMk id="4" creationId="{22D34900-35EE-476D-8D6F-AF7A4218A73D}"/>
          </ac:spMkLst>
        </pc:spChg>
        <pc:spChg chg="add del mod ord">
          <ac:chgData name="Helen Askounis" userId="68a4b384-4e9b-4052-97e7-99fc9c1de512" providerId="ADAL" clId="{E4B1F200-7D96-4416-B88F-02AFEB96CE94}" dt="2022-07-20T21:42:24.673" v="298" actId="700"/>
          <ac:spMkLst>
            <pc:docMk/>
            <pc:sldMk cId="2173582159" sldId="1478"/>
            <ac:spMk id="5" creationId="{5308FD96-0352-4464-84AB-C4011C24FBFF}"/>
          </ac:spMkLst>
        </pc:spChg>
        <pc:spChg chg="add del mod ord">
          <ac:chgData name="Helen Askounis" userId="68a4b384-4e9b-4052-97e7-99fc9c1de512" providerId="ADAL" clId="{E4B1F200-7D96-4416-B88F-02AFEB96CE94}" dt="2022-07-20T21:42:28.377" v="299" actId="478"/>
          <ac:spMkLst>
            <pc:docMk/>
            <pc:sldMk cId="2173582159" sldId="1478"/>
            <ac:spMk id="6" creationId="{F948482D-2432-4BB0-BDCC-0C00F4127B62}"/>
          </ac:spMkLst>
        </pc:spChg>
        <pc:picChg chg="mod">
          <ac:chgData name="Helen Askounis" userId="68a4b384-4e9b-4052-97e7-99fc9c1de512" providerId="ADAL" clId="{E4B1F200-7D96-4416-B88F-02AFEB96CE94}" dt="2022-07-20T21:42:30.499" v="300" actId="1076"/>
          <ac:picMkLst>
            <pc:docMk/>
            <pc:sldMk cId="2173582159" sldId="1478"/>
            <ac:picMk id="2" creationId="{00000000-0000-0000-0000-000000000000}"/>
          </ac:picMkLst>
        </pc:picChg>
      </pc:sldChg>
      <pc:sldChg chg="addSp modSp mod">
        <pc:chgData name="Helen Askounis" userId="68a4b384-4e9b-4052-97e7-99fc9c1de512" providerId="ADAL" clId="{E4B1F200-7D96-4416-B88F-02AFEB96CE94}" dt="2022-07-20T23:36:06.840" v="729" actId="14100"/>
        <pc:sldMkLst>
          <pc:docMk/>
          <pc:sldMk cId="2323676723" sldId="1479"/>
        </pc:sldMkLst>
        <pc:spChg chg="mod">
          <ac:chgData name="Helen Askounis" userId="68a4b384-4e9b-4052-97e7-99fc9c1de512" providerId="ADAL" clId="{E4B1F200-7D96-4416-B88F-02AFEB96CE94}" dt="2022-07-20T23:35:45.478" v="723" actId="14100"/>
          <ac:spMkLst>
            <pc:docMk/>
            <pc:sldMk cId="2323676723" sldId="1479"/>
            <ac:spMk id="3" creationId="{00000000-0000-0000-0000-000000000000}"/>
          </ac:spMkLst>
        </pc:spChg>
        <pc:spChg chg="mod">
          <ac:chgData name="Helen Askounis" userId="68a4b384-4e9b-4052-97e7-99fc9c1de512" providerId="ADAL" clId="{E4B1F200-7D96-4416-B88F-02AFEB96CE94}" dt="2022-07-20T23:36:06.840" v="729" actId="14100"/>
          <ac:spMkLst>
            <pc:docMk/>
            <pc:sldMk cId="2323676723" sldId="1479"/>
            <ac:spMk id="5" creationId="{00000000-0000-0000-0000-000000000000}"/>
          </ac:spMkLst>
        </pc:spChg>
        <pc:spChg chg="mod">
          <ac:chgData name="Helen Askounis" userId="68a4b384-4e9b-4052-97e7-99fc9c1de512" providerId="ADAL" clId="{E4B1F200-7D96-4416-B88F-02AFEB96CE94}" dt="2022-07-20T23:36:00.863" v="727" actId="14100"/>
          <ac:spMkLst>
            <pc:docMk/>
            <pc:sldMk cId="2323676723" sldId="1479"/>
            <ac:spMk id="6" creationId="{54E59ACE-EB1A-4F1C-9D9B-25B4C9930DAF}"/>
          </ac:spMkLst>
        </pc:spChg>
        <pc:spChg chg="add mod ord">
          <ac:chgData name="Helen Askounis" userId="68a4b384-4e9b-4052-97e7-99fc9c1de512" providerId="ADAL" clId="{E4B1F200-7D96-4416-B88F-02AFEB96CE94}" dt="2022-07-20T23:35:32.637" v="719" actId="167"/>
          <ac:spMkLst>
            <pc:docMk/>
            <pc:sldMk cId="2323676723" sldId="1479"/>
            <ac:spMk id="7" creationId="{2B721547-39D5-4E12-9734-CAA72FA33AF5}"/>
          </ac:spMkLst>
        </pc:spChg>
        <pc:picChg chg="mod">
          <ac:chgData name="Helen Askounis" userId="68a4b384-4e9b-4052-97e7-99fc9c1de512" providerId="ADAL" clId="{E4B1F200-7D96-4416-B88F-02AFEB96CE94}" dt="2022-07-20T23:35:48.438" v="724" actId="1076"/>
          <ac:picMkLst>
            <pc:docMk/>
            <pc:sldMk cId="2323676723" sldId="1479"/>
            <ac:picMk id="3074" creationId="{00000000-0000-0000-0000-000000000000}"/>
          </ac:picMkLst>
        </pc:picChg>
      </pc:sldChg>
      <pc:sldChg chg="modSp mod">
        <pc:chgData name="Helen Askounis" userId="68a4b384-4e9b-4052-97e7-99fc9c1de512" providerId="ADAL" clId="{E4B1F200-7D96-4416-B88F-02AFEB96CE94}" dt="2022-07-20T21:43:32.979" v="316" actId="1076"/>
        <pc:sldMkLst>
          <pc:docMk/>
          <pc:sldMk cId="1915062635" sldId="1480"/>
        </pc:sldMkLst>
        <pc:spChg chg="mod">
          <ac:chgData name="Helen Askounis" userId="68a4b384-4e9b-4052-97e7-99fc9c1de512" providerId="ADAL" clId="{E4B1F200-7D96-4416-B88F-02AFEB96CE94}" dt="2022-07-20T21:43:25.443" v="313" actId="14100"/>
          <ac:spMkLst>
            <pc:docMk/>
            <pc:sldMk cId="1915062635" sldId="1480"/>
            <ac:spMk id="2" creationId="{00000000-0000-0000-0000-000000000000}"/>
          </ac:spMkLst>
        </pc:spChg>
        <pc:spChg chg="mod">
          <ac:chgData name="Helen Askounis" userId="68a4b384-4e9b-4052-97e7-99fc9c1de512" providerId="ADAL" clId="{E4B1F200-7D96-4416-B88F-02AFEB96CE94}" dt="2022-07-20T21:43:22.827" v="312" actId="14100"/>
          <ac:spMkLst>
            <pc:docMk/>
            <pc:sldMk cId="1915062635" sldId="1480"/>
            <ac:spMk id="3" creationId="{00000000-0000-0000-0000-000000000000}"/>
          </ac:spMkLst>
        </pc:spChg>
        <pc:spChg chg="mod">
          <ac:chgData name="Helen Askounis" userId="68a4b384-4e9b-4052-97e7-99fc9c1de512" providerId="ADAL" clId="{E4B1F200-7D96-4416-B88F-02AFEB96CE94}" dt="2022-07-20T21:43:32.979" v="316" actId="1076"/>
          <ac:spMkLst>
            <pc:docMk/>
            <pc:sldMk cId="1915062635" sldId="1480"/>
            <ac:spMk id="4" creationId="{00000000-0000-0000-0000-000000000000}"/>
          </ac:spMkLst>
        </pc:spChg>
        <pc:picChg chg="mod">
          <ac:chgData name="Helen Askounis" userId="68a4b384-4e9b-4052-97e7-99fc9c1de512" providerId="ADAL" clId="{E4B1F200-7D96-4416-B88F-02AFEB96CE94}" dt="2022-07-20T21:43:20.051" v="311" actId="1076"/>
          <ac:picMkLst>
            <pc:docMk/>
            <pc:sldMk cId="1915062635" sldId="1480"/>
            <ac:picMk id="6148" creationId="{A635CBE5-6CB9-42FF-9AE1-086DC71EE75E}"/>
          </ac:picMkLst>
        </pc:picChg>
      </pc:sldChg>
      <pc:sldChg chg="addSp delSp modSp mod modClrScheme chgLayout">
        <pc:chgData name="Helen Askounis" userId="68a4b384-4e9b-4052-97e7-99fc9c1de512" providerId="ADAL" clId="{E4B1F200-7D96-4416-B88F-02AFEB96CE94}" dt="2022-07-20T23:34:46.725" v="716" actId="1076"/>
        <pc:sldMkLst>
          <pc:docMk/>
          <pc:sldMk cId="927594336" sldId="1481"/>
        </pc:sldMkLst>
        <pc:spChg chg="mod ord">
          <ac:chgData name="Helen Askounis" userId="68a4b384-4e9b-4052-97e7-99fc9c1de512" providerId="ADAL" clId="{E4B1F200-7D96-4416-B88F-02AFEB96CE94}" dt="2022-07-20T23:34:07.030" v="710" actId="700"/>
          <ac:spMkLst>
            <pc:docMk/>
            <pc:sldMk cId="927594336" sldId="1481"/>
            <ac:spMk id="2" creationId="{00000000-0000-0000-0000-000000000000}"/>
          </ac:spMkLst>
        </pc:spChg>
        <pc:spChg chg="add del mod ord">
          <ac:chgData name="Helen Askounis" userId="68a4b384-4e9b-4052-97e7-99fc9c1de512" providerId="ADAL" clId="{E4B1F200-7D96-4416-B88F-02AFEB96CE94}" dt="2022-07-20T23:34:13.350" v="711" actId="478"/>
          <ac:spMkLst>
            <pc:docMk/>
            <pc:sldMk cId="927594336" sldId="1481"/>
            <ac:spMk id="3" creationId="{1CF8B61E-5D54-4D4B-BB40-FBAB121C1DA7}"/>
          </ac:spMkLst>
        </pc:spChg>
        <pc:spChg chg="mod">
          <ac:chgData name="Helen Askounis" userId="68a4b384-4e9b-4052-97e7-99fc9c1de512" providerId="ADAL" clId="{E4B1F200-7D96-4416-B88F-02AFEB96CE94}" dt="2022-07-20T23:34:46.725" v="716" actId="1076"/>
          <ac:spMkLst>
            <pc:docMk/>
            <pc:sldMk cId="927594336" sldId="1481"/>
            <ac:spMk id="5" creationId="{00000000-0000-0000-0000-000000000000}"/>
          </ac:spMkLst>
        </pc:spChg>
        <pc:graphicFrameChg chg="mod">
          <ac:chgData name="Helen Askounis" userId="68a4b384-4e9b-4052-97e7-99fc9c1de512" providerId="ADAL" clId="{E4B1F200-7D96-4416-B88F-02AFEB96CE94}" dt="2022-07-20T23:34:25.877" v="714"/>
          <ac:graphicFrameMkLst>
            <pc:docMk/>
            <pc:sldMk cId="927594336" sldId="1481"/>
            <ac:graphicFrameMk id="6" creationId="{00000000-0000-0000-0000-000000000000}"/>
          </ac:graphicFrameMkLst>
        </pc:graphicFrameChg>
      </pc:sldChg>
      <pc:sldChg chg="addSp delSp modSp mod">
        <pc:chgData name="Helen Askounis" userId="68a4b384-4e9b-4052-97e7-99fc9c1de512" providerId="ADAL" clId="{E4B1F200-7D96-4416-B88F-02AFEB96CE94}" dt="2022-07-20T21:45:33.094" v="326" actId="692"/>
        <pc:sldMkLst>
          <pc:docMk/>
          <pc:sldMk cId="3573019786" sldId="1482"/>
        </pc:sldMkLst>
        <pc:spChg chg="del mod">
          <ac:chgData name="Helen Askounis" userId="68a4b384-4e9b-4052-97e7-99fc9c1de512" providerId="ADAL" clId="{E4B1F200-7D96-4416-B88F-02AFEB96CE94}" dt="2022-07-20T21:44:21.261" v="318" actId="26606"/>
          <ac:spMkLst>
            <pc:docMk/>
            <pc:sldMk cId="3573019786" sldId="1482"/>
            <ac:spMk id="2" creationId="{00000000-0000-0000-0000-000000000000}"/>
          </ac:spMkLst>
        </pc:spChg>
        <pc:spChg chg="mod">
          <ac:chgData name="Helen Askounis" userId="68a4b384-4e9b-4052-97e7-99fc9c1de512" providerId="ADAL" clId="{E4B1F200-7D96-4416-B88F-02AFEB96CE94}" dt="2022-07-20T21:30:03.018" v="155"/>
          <ac:spMkLst>
            <pc:docMk/>
            <pc:sldMk cId="3573019786" sldId="1482"/>
            <ac:spMk id="3" creationId="{00000000-0000-0000-0000-000000000000}"/>
          </ac:spMkLst>
        </pc:spChg>
        <pc:spChg chg="mod">
          <ac:chgData name="Helen Askounis" userId="68a4b384-4e9b-4052-97e7-99fc9c1de512" providerId="ADAL" clId="{E4B1F200-7D96-4416-B88F-02AFEB96CE94}" dt="2022-07-20T21:44:26.340" v="319" actId="14100"/>
          <ac:spMkLst>
            <pc:docMk/>
            <pc:sldMk cId="3573019786" sldId="1482"/>
            <ac:spMk id="4" creationId="{B0531752-06AB-4AE3-B4D8-A9795B87276F}"/>
          </ac:spMkLst>
        </pc:spChg>
        <pc:graphicFrameChg chg="add mod">
          <ac:chgData name="Helen Askounis" userId="68a4b384-4e9b-4052-97e7-99fc9c1de512" providerId="ADAL" clId="{E4B1F200-7D96-4416-B88F-02AFEB96CE94}" dt="2022-07-20T21:45:33.094" v="326" actId="692"/>
          <ac:graphicFrameMkLst>
            <pc:docMk/>
            <pc:sldMk cId="3573019786" sldId="1482"/>
            <ac:graphicFrameMk id="6" creationId="{D81B12FF-605A-09B3-E150-69059D9AE8B5}"/>
          </ac:graphicFrameMkLst>
        </pc:graphicFrameChg>
      </pc:sldChg>
      <pc:sldChg chg="addSp delSp modSp mod setBg setClrOvrMap delDesignElem chgLayout">
        <pc:chgData name="Helen Askounis" userId="68a4b384-4e9b-4052-97e7-99fc9c1de512" providerId="ADAL" clId="{E4B1F200-7D96-4416-B88F-02AFEB96CE94}" dt="2022-07-20T23:13:04.914" v="481" actId="1076"/>
        <pc:sldMkLst>
          <pc:docMk/>
          <pc:sldMk cId="829152108" sldId="1483"/>
        </pc:sldMkLst>
        <pc:spChg chg="del">
          <ac:chgData name="Helen Askounis" userId="68a4b384-4e9b-4052-97e7-99fc9c1de512" providerId="ADAL" clId="{E4B1F200-7D96-4416-B88F-02AFEB96CE94}" dt="2022-07-20T21:47:20.231" v="327" actId="21"/>
          <ac:spMkLst>
            <pc:docMk/>
            <pc:sldMk cId="829152108" sldId="1483"/>
            <ac:spMk id="2" creationId="{52AE842C-DC28-4223-B785-591A33999931}"/>
          </ac:spMkLst>
        </pc:spChg>
        <pc:spChg chg="add del mod">
          <ac:chgData name="Helen Askounis" userId="68a4b384-4e9b-4052-97e7-99fc9c1de512" providerId="ADAL" clId="{E4B1F200-7D96-4416-B88F-02AFEB96CE94}" dt="2022-07-20T23:07:14.849" v="427" actId="6264"/>
          <ac:spMkLst>
            <pc:docMk/>
            <pc:sldMk cId="829152108" sldId="1483"/>
            <ac:spMk id="2" creationId="{AAA23457-1857-4FA4-8B18-4B054087F775}"/>
          </ac:spMkLst>
        </pc:spChg>
        <pc:spChg chg="add del mod">
          <ac:chgData name="Helen Askounis" userId="68a4b384-4e9b-4052-97e7-99fc9c1de512" providerId="ADAL" clId="{E4B1F200-7D96-4416-B88F-02AFEB96CE94}" dt="2022-07-20T23:07:14.849" v="427" actId="6264"/>
          <ac:spMkLst>
            <pc:docMk/>
            <pc:sldMk cId="829152108" sldId="1483"/>
            <ac:spMk id="3" creationId="{826D7E76-6327-4BC7-A269-271EE0B2C353}"/>
          </ac:spMkLst>
        </pc:spChg>
        <pc:spChg chg="add del">
          <ac:chgData name="Helen Askounis" userId="68a4b384-4e9b-4052-97e7-99fc9c1de512" providerId="ADAL" clId="{E4B1F200-7D96-4416-B88F-02AFEB96CE94}" dt="2022-07-20T23:08:32.642" v="437" actId="26606"/>
          <ac:spMkLst>
            <pc:docMk/>
            <pc:sldMk cId="829152108" sldId="1483"/>
            <ac:spMk id="32" creationId="{9D3A9E89-033E-4C4A-8C41-416DABFFD307}"/>
          </ac:spMkLst>
        </pc:spChg>
        <pc:spChg chg="add del">
          <ac:chgData name="Helen Askounis" userId="68a4b384-4e9b-4052-97e7-99fc9c1de512" providerId="ADAL" clId="{E4B1F200-7D96-4416-B88F-02AFEB96CE94}" dt="2022-07-20T23:08:32.642" v="437" actId="26606"/>
          <ac:spMkLst>
            <pc:docMk/>
            <pc:sldMk cId="829152108" sldId="1483"/>
            <ac:spMk id="33" creationId="{86293361-111E-427D-8E5B-256944AC8395}"/>
          </ac:spMkLst>
        </pc:spChg>
        <pc:spChg chg="add del">
          <ac:chgData name="Helen Askounis" userId="68a4b384-4e9b-4052-97e7-99fc9c1de512" providerId="ADAL" clId="{E4B1F200-7D96-4416-B88F-02AFEB96CE94}" dt="2022-07-20T23:11:42.228" v="439" actId="26606"/>
          <ac:spMkLst>
            <pc:docMk/>
            <pc:sldMk cId="829152108" sldId="1483"/>
            <ac:spMk id="37" creationId="{48CAE4AE-A9DF-45AF-9A9C-1712BC63418E}"/>
          </ac:spMkLst>
        </pc:spChg>
        <pc:spChg chg="add del mod">
          <ac:chgData name="Helen Askounis" userId="68a4b384-4e9b-4052-97e7-99fc9c1de512" providerId="ADAL" clId="{E4B1F200-7D96-4416-B88F-02AFEB96CE94}" dt="2022-07-20T21:52:59.389" v="365" actId="21"/>
          <ac:spMkLst>
            <pc:docMk/>
            <pc:sldMk cId="829152108" sldId="1483"/>
            <ac:spMk id="48" creationId="{4B4C1F20-06FE-4846-AA9B-FD879BF88735}"/>
          </ac:spMkLst>
        </pc:spChg>
        <pc:spChg chg="add mod">
          <ac:chgData name="Helen Askounis" userId="68a4b384-4e9b-4052-97e7-99fc9c1de512" providerId="ADAL" clId="{E4B1F200-7D96-4416-B88F-02AFEB96CE94}" dt="2022-07-20T23:13:04.914" v="481" actId="1076"/>
          <ac:spMkLst>
            <pc:docMk/>
            <pc:sldMk cId="829152108" sldId="1483"/>
            <ac:spMk id="56" creationId="{4F317D73-5347-475E-B0C5-E23E7F9501CE}"/>
          </ac:spMkLst>
        </pc:spChg>
        <pc:spChg chg="add mod ord">
          <ac:chgData name="Helen Askounis" userId="68a4b384-4e9b-4052-97e7-99fc9c1de512" providerId="ADAL" clId="{E4B1F200-7D96-4416-B88F-02AFEB96CE94}" dt="2022-07-20T23:12:42.226" v="467" actId="14100"/>
          <ac:spMkLst>
            <pc:docMk/>
            <pc:sldMk cId="829152108" sldId="1483"/>
            <ac:spMk id="62" creationId="{671C02D1-EDB7-497C-AE15-2431253C642D}"/>
          </ac:spMkLst>
        </pc:spChg>
        <pc:spChg chg="mod ord">
          <ac:chgData name="Helen Askounis" userId="68a4b384-4e9b-4052-97e7-99fc9c1de512" providerId="ADAL" clId="{E4B1F200-7D96-4416-B88F-02AFEB96CE94}" dt="2022-07-20T23:12:59.587" v="480" actId="14100"/>
          <ac:spMkLst>
            <pc:docMk/>
            <pc:sldMk cId="829152108" sldId="1483"/>
            <ac:spMk id="23554" creationId="{00000000-0000-0000-0000-000000000000}"/>
          </ac:spMkLst>
        </pc:spChg>
        <pc:spChg chg="mod ord">
          <ac:chgData name="Helen Askounis" userId="68a4b384-4e9b-4052-97e7-99fc9c1de512" providerId="ADAL" clId="{E4B1F200-7D96-4416-B88F-02AFEB96CE94}" dt="2022-07-20T23:12:56.690" v="479" actId="1037"/>
          <ac:spMkLst>
            <pc:docMk/>
            <pc:sldMk cId="829152108" sldId="1483"/>
            <ac:spMk id="23555" creationId="{00000000-0000-0000-0000-000000000000}"/>
          </ac:spMkLst>
        </pc:spChg>
        <pc:spChg chg="add del">
          <ac:chgData name="Helen Askounis" userId="68a4b384-4e9b-4052-97e7-99fc9c1de512" providerId="ADAL" clId="{E4B1F200-7D96-4416-B88F-02AFEB96CE94}" dt="2022-07-20T21:49:44.140" v="338" actId="26606"/>
          <ac:spMkLst>
            <pc:docMk/>
            <pc:sldMk cId="829152108" sldId="1483"/>
            <ac:spMk id="23557" creationId="{0450C687-86B5-4248-BEBB-0B59B7977047}"/>
          </ac:spMkLst>
        </pc:spChg>
        <pc:spChg chg="add del">
          <ac:chgData name="Helen Askounis" userId="68a4b384-4e9b-4052-97e7-99fc9c1de512" providerId="ADAL" clId="{E4B1F200-7D96-4416-B88F-02AFEB96CE94}" dt="2022-07-20T21:49:44.140" v="338" actId="26606"/>
          <ac:spMkLst>
            <pc:docMk/>
            <pc:sldMk cId="829152108" sldId="1483"/>
            <ac:spMk id="23558" creationId="{3CD1EA40-7116-4FCB-9369-70F29FAA91EC}"/>
          </ac:spMkLst>
        </pc:spChg>
        <pc:spChg chg="add del">
          <ac:chgData name="Helen Askounis" userId="68a4b384-4e9b-4052-97e7-99fc9c1de512" providerId="ADAL" clId="{E4B1F200-7D96-4416-B88F-02AFEB96CE94}" dt="2022-07-20T21:49:44.140" v="338" actId="26606"/>
          <ac:spMkLst>
            <pc:docMk/>
            <pc:sldMk cId="829152108" sldId="1483"/>
            <ac:spMk id="23559" creationId="{A5271697-90F1-4A23-8EF2-0179F2EAFACB}"/>
          </ac:spMkLst>
        </pc:spChg>
        <pc:spChg chg="add del">
          <ac:chgData name="Helen Askounis" userId="68a4b384-4e9b-4052-97e7-99fc9c1de512" providerId="ADAL" clId="{E4B1F200-7D96-4416-B88F-02AFEB96CE94}" dt="2022-07-20T21:47:58.123" v="329" actId="26606"/>
          <ac:spMkLst>
            <pc:docMk/>
            <pc:sldMk cId="829152108" sldId="1483"/>
            <ac:spMk id="23560" creationId="{C5E6CFF1-2F42-4E10-9A97-F116F46F53FE}"/>
          </ac:spMkLst>
        </pc:spChg>
        <pc:spChg chg="add del">
          <ac:chgData name="Helen Askounis" userId="68a4b384-4e9b-4052-97e7-99fc9c1de512" providerId="ADAL" clId="{E4B1F200-7D96-4416-B88F-02AFEB96CE94}" dt="2022-07-20T21:52:40.310" v="359" actId="26606"/>
          <ac:spMkLst>
            <pc:docMk/>
            <pc:sldMk cId="829152108" sldId="1483"/>
            <ac:spMk id="23561" creationId="{E5A49435-E075-4822-9D18-0D1331C9FBD3}"/>
          </ac:spMkLst>
        </pc:spChg>
        <pc:spChg chg="add del">
          <ac:chgData name="Helen Askounis" userId="68a4b384-4e9b-4052-97e7-99fc9c1de512" providerId="ADAL" clId="{E4B1F200-7D96-4416-B88F-02AFEB96CE94}" dt="2022-07-20T21:52:40.310" v="359" actId="26606"/>
          <ac:spMkLst>
            <pc:docMk/>
            <pc:sldMk cId="829152108" sldId="1483"/>
            <ac:spMk id="23563" creationId="{3CD1EA40-7116-4FCB-9369-70F29FAA91EC}"/>
          </ac:spMkLst>
        </pc:spChg>
        <pc:spChg chg="add del">
          <ac:chgData name="Helen Askounis" userId="68a4b384-4e9b-4052-97e7-99fc9c1de512" providerId="ADAL" clId="{E4B1F200-7D96-4416-B88F-02AFEB96CE94}" dt="2022-07-20T21:48:27.468" v="335" actId="26606"/>
          <ac:spMkLst>
            <pc:docMk/>
            <pc:sldMk cId="829152108" sldId="1483"/>
            <ac:spMk id="23564" creationId="{8F90786E-B72D-4C32-BDCE-A170B007822D}"/>
          </ac:spMkLst>
        </pc:spChg>
        <pc:spChg chg="add del">
          <ac:chgData name="Helen Askounis" userId="68a4b384-4e9b-4052-97e7-99fc9c1de512" providerId="ADAL" clId="{E4B1F200-7D96-4416-B88F-02AFEB96CE94}" dt="2022-07-20T21:48:27.468" v="335" actId="26606"/>
          <ac:spMkLst>
            <pc:docMk/>
            <pc:sldMk cId="829152108" sldId="1483"/>
            <ac:spMk id="23565" creationId="{5E46F2E7-848F-4A6C-A098-4764FDEA771A}"/>
          </ac:spMkLst>
        </pc:spChg>
        <pc:spChg chg="add del">
          <ac:chgData name="Helen Askounis" userId="68a4b384-4e9b-4052-97e7-99fc9c1de512" providerId="ADAL" clId="{E4B1F200-7D96-4416-B88F-02AFEB96CE94}" dt="2022-07-20T23:11:42.228" v="439" actId="26606"/>
          <ac:spMkLst>
            <pc:docMk/>
            <pc:sldMk cId="829152108" sldId="1483"/>
            <ac:spMk id="23585" creationId="{E972DE0D-2E53-4159-ABD3-C601524262C2}"/>
          </ac:spMkLst>
        </pc:spChg>
        <pc:spChg chg="add del">
          <ac:chgData name="Helen Askounis" userId="68a4b384-4e9b-4052-97e7-99fc9c1de512" providerId="ADAL" clId="{E4B1F200-7D96-4416-B88F-02AFEB96CE94}" dt="2022-07-20T23:08:32.642" v="437" actId="26606"/>
          <ac:spMkLst>
            <pc:docMk/>
            <pc:sldMk cId="829152108" sldId="1483"/>
            <ac:spMk id="23586" creationId="{78907291-9D6D-4740-81DB-441477BCA279}"/>
          </ac:spMkLst>
        </pc:spChg>
        <pc:spChg chg="add del">
          <ac:chgData name="Helen Askounis" userId="68a4b384-4e9b-4052-97e7-99fc9c1de512" providerId="ADAL" clId="{E4B1F200-7D96-4416-B88F-02AFEB96CE94}" dt="2022-07-20T21:52:40.310" v="359" actId="26606"/>
          <ac:spMkLst>
            <pc:docMk/>
            <pc:sldMk cId="829152108" sldId="1483"/>
            <ac:spMk id="23587" creationId="{A5271697-90F1-4A23-8EF2-0179F2EAFACB}"/>
          </ac:spMkLst>
        </pc:spChg>
        <pc:spChg chg="add del">
          <ac:chgData name="Helen Askounis" userId="68a4b384-4e9b-4052-97e7-99fc9c1de512" providerId="ADAL" clId="{E4B1F200-7D96-4416-B88F-02AFEB96CE94}" dt="2022-07-20T21:49:44.140" v="338" actId="26606"/>
          <ac:spMkLst>
            <pc:docMk/>
            <pc:sldMk cId="829152108" sldId="1483"/>
            <ac:spMk id="23588" creationId="{D9F5512A-48E1-4C07-B75E-3CCC517B6804}"/>
          </ac:spMkLst>
        </pc:spChg>
        <pc:spChg chg="add del">
          <ac:chgData name="Helen Askounis" userId="68a4b384-4e9b-4052-97e7-99fc9c1de512" providerId="ADAL" clId="{E4B1F200-7D96-4416-B88F-02AFEB96CE94}" dt="2022-07-20T21:52:40.310" v="359" actId="26606"/>
          <ac:spMkLst>
            <pc:docMk/>
            <pc:sldMk cId="829152108" sldId="1483"/>
            <ac:spMk id="23590" creationId="{D9F5512A-48E1-4C07-B75E-3CCC517B6804}"/>
          </ac:spMkLst>
        </pc:spChg>
        <pc:spChg chg="add del">
          <ac:chgData name="Helen Askounis" userId="68a4b384-4e9b-4052-97e7-99fc9c1de512" providerId="ADAL" clId="{E4B1F200-7D96-4416-B88F-02AFEB96CE94}" dt="2022-07-20T21:52:40.301" v="358" actId="26606"/>
          <ac:spMkLst>
            <pc:docMk/>
            <pc:sldMk cId="829152108" sldId="1483"/>
            <ac:spMk id="23595" creationId="{7FEAE179-C525-48F3-AD47-0E9E2B6F2E2E}"/>
          </ac:spMkLst>
        </pc:spChg>
        <pc:spChg chg="add del">
          <ac:chgData name="Helen Askounis" userId="68a4b384-4e9b-4052-97e7-99fc9c1de512" providerId="ADAL" clId="{E4B1F200-7D96-4416-B88F-02AFEB96CE94}" dt="2022-07-20T21:52:40.301" v="358" actId="26606"/>
          <ac:spMkLst>
            <pc:docMk/>
            <pc:sldMk cId="829152108" sldId="1483"/>
            <ac:spMk id="23597" creationId="{95C8260E-968F-44E8-A823-ABB431311926}"/>
          </ac:spMkLst>
        </pc:spChg>
        <pc:spChg chg="add del">
          <ac:chgData name="Helen Askounis" userId="68a4b384-4e9b-4052-97e7-99fc9c1de512" providerId="ADAL" clId="{E4B1F200-7D96-4416-B88F-02AFEB96CE94}" dt="2022-07-20T21:52:40.301" v="358" actId="26606"/>
          <ac:spMkLst>
            <pc:docMk/>
            <pc:sldMk cId="829152108" sldId="1483"/>
            <ac:spMk id="23599" creationId="{2C1BBA94-3F40-40AA-8BB9-E69E25E537C1}"/>
          </ac:spMkLst>
        </pc:spChg>
        <pc:spChg chg="add del">
          <ac:chgData name="Helen Askounis" userId="68a4b384-4e9b-4052-97e7-99fc9c1de512" providerId="ADAL" clId="{E4B1F200-7D96-4416-B88F-02AFEB96CE94}" dt="2022-07-20T21:52:40.301" v="358" actId="26606"/>
          <ac:spMkLst>
            <pc:docMk/>
            <pc:sldMk cId="829152108" sldId="1483"/>
            <ac:spMk id="23601" creationId="{FE43805F-24A6-46A4-B19B-54F28347355C}"/>
          </ac:spMkLst>
        </pc:spChg>
        <pc:spChg chg="add del">
          <ac:chgData name="Helen Askounis" userId="68a4b384-4e9b-4052-97e7-99fc9c1de512" providerId="ADAL" clId="{E4B1F200-7D96-4416-B88F-02AFEB96CE94}" dt="2022-07-20T21:53:28.815" v="366" actId="26606"/>
          <ac:spMkLst>
            <pc:docMk/>
            <pc:sldMk cId="829152108" sldId="1483"/>
            <ac:spMk id="23603" creationId="{FFB60E8C-7224-44A4-87A0-46A1711DD2ED}"/>
          </ac:spMkLst>
        </pc:spChg>
        <pc:spChg chg="add del">
          <ac:chgData name="Helen Askounis" userId="68a4b384-4e9b-4052-97e7-99fc9c1de512" providerId="ADAL" clId="{E4B1F200-7D96-4416-B88F-02AFEB96CE94}" dt="2022-07-20T21:53:28.815" v="366" actId="26606"/>
          <ac:spMkLst>
            <pc:docMk/>
            <pc:sldMk cId="829152108" sldId="1483"/>
            <ac:spMk id="23604" creationId="{5DA32751-37A2-45C0-BE94-63D375E27003}"/>
          </ac:spMkLst>
        </pc:spChg>
        <pc:spChg chg="add del">
          <ac:chgData name="Helen Askounis" userId="68a4b384-4e9b-4052-97e7-99fc9c1de512" providerId="ADAL" clId="{E4B1F200-7D96-4416-B88F-02AFEB96CE94}" dt="2022-07-20T21:53:28.815" v="366" actId="26606"/>
          <ac:spMkLst>
            <pc:docMk/>
            <pc:sldMk cId="829152108" sldId="1483"/>
            <ac:spMk id="23605" creationId="{E659831F-0D9A-4C63-9EBB-8435B85A440F}"/>
          </ac:spMkLst>
        </pc:spChg>
        <pc:spChg chg="add del">
          <ac:chgData name="Helen Askounis" userId="68a4b384-4e9b-4052-97e7-99fc9c1de512" providerId="ADAL" clId="{E4B1F200-7D96-4416-B88F-02AFEB96CE94}" dt="2022-07-20T21:53:28.815" v="366" actId="26606"/>
          <ac:spMkLst>
            <pc:docMk/>
            <pc:sldMk cId="829152108" sldId="1483"/>
            <ac:spMk id="23606" creationId="{5A55FBCD-CD42-40F5-8A1B-3203F9CAEEAA}"/>
          </ac:spMkLst>
        </pc:spChg>
        <pc:spChg chg="add del">
          <ac:chgData name="Helen Askounis" userId="68a4b384-4e9b-4052-97e7-99fc9c1de512" providerId="ADAL" clId="{E4B1F200-7D96-4416-B88F-02AFEB96CE94}" dt="2022-07-20T21:54:43.646" v="376" actId="26606"/>
          <ac:spMkLst>
            <pc:docMk/>
            <pc:sldMk cId="829152108" sldId="1483"/>
            <ac:spMk id="23611" creationId="{A419ADC7-DE7C-464E-9F88-6CAB6F61BC3F}"/>
          </ac:spMkLst>
        </pc:spChg>
        <pc:spChg chg="add del">
          <ac:chgData name="Helen Askounis" userId="68a4b384-4e9b-4052-97e7-99fc9c1de512" providerId="ADAL" clId="{E4B1F200-7D96-4416-B88F-02AFEB96CE94}" dt="2022-07-20T23:07:14.849" v="427" actId="6264"/>
          <ac:spMkLst>
            <pc:docMk/>
            <pc:sldMk cId="829152108" sldId="1483"/>
            <ac:spMk id="23616" creationId="{3BA513B0-82FF-4F41-8178-885375D1CFB5}"/>
          </ac:spMkLst>
        </pc:spChg>
        <pc:grpChg chg="add del">
          <ac:chgData name="Helen Askounis" userId="68a4b384-4e9b-4052-97e7-99fc9c1de512" providerId="ADAL" clId="{E4B1F200-7D96-4416-B88F-02AFEB96CE94}" dt="2022-07-20T23:08:32.642" v="437" actId="26606"/>
          <ac:grpSpMkLst>
            <pc:docMk/>
            <pc:sldMk cId="829152108" sldId="1483"/>
            <ac:grpSpMk id="34" creationId="{63DC97D1-AD47-4789-83ED-3F3C05ED7BA9}"/>
          </ac:grpSpMkLst>
        </pc:grpChg>
        <pc:grpChg chg="add del">
          <ac:chgData name="Helen Askounis" userId="68a4b384-4e9b-4052-97e7-99fc9c1de512" providerId="ADAL" clId="{E4B1F200-7D96-4416-B88F-02AFEB96CE94}" dt="2022-07-20T23:11:42.228" v="439" actId="26606"/>
          <ac:grpSpMkLst>
            <pc:docMk/>
            <pc:sldMk cId="829152108" sldId="1483"/>
            <ac:grpSpMk id="38" creationId="{6C272060-BC98-4C91-A58F-4DFEC566CF7F}"/>
          </ac:grpSpMkLst>
        </pc:grpChg>
        <pc:grpChg chg="add del">
          <ac:chgData name="Helen Askounis" userId="68a4b384-4e9b-4052-97e7-99fc9c1de512" providerId="ADAL" clId="{E4B1F200-7D96-4416-B88F-02AFEB96CE94}" dt="2022-07-20T21:49:44.140" v="338" actId="26606"/>
          <ac:grpSpMkLst>
            <pc:docMk/>
            <pc:sldMk cId="829152108" sldId="1483"/>
            <ac:grpSpMk id="23566" creationId="{A9B4CF53-BC95-46A2-B37D-D05450472BCB}"/>
          </ac:grpSpMkLst>
        </pc:grpChg>
        <pc:grpChg chg="add del">
          <ac:chgData name="Helen Askounis" userId="68a4b384-4e9b-4052-97e7-99fc9c1de512" providerId="ADAL" clId="{E4B1F200-7D96-4416-B88F-02AFEB96CE94}" dt="2022-07-20T21:52:40.310" v="359" actId="26606"/>
          <ac:grpSpMkLst>
            <pc:docMk/>
            <pc:sldMk cId="829152108" sldId="1483"/>
            <ac:grpSpMk id="23589" creationId="{23AE24FC-E697-4150-A4E9-7038F72322EE}"/>
          </ac:grpSpMkLst>
        </pc:grpChg>
        <pc:grpChg chg="add del">
          <ac:chgData name="Helen Askounis" userId="68a4b384-4e9b-4052-97e7-99fc9c1de512" providerId="ADAL" clId="{E4B1F200-7D96-4416-B88F-02AFEB96CE94}" dt="2022-07-20T23:07:14.849" v="427" actId="6264"/>
          <ac:grpSpMkLst>
            <pc:docMk/>
            <pc:sldMk cId="829152108" sldId="1483"/>
            <ac:grpSpMk id="23618" creationId="{93DB8501-F9F2-4ACD-B56A-9019CD5006D6}"/>
          </ac:grpSpMkLst>
        </pc:grpChg>
        <pc:picChg chg="mod ord">
          <ac:chgData name="Helen Askounis" userId="68a4b384-4e9b-4052-97e7-99fc9c1de512" providerId="ADAL" clId="{E4B1F200-7D96-4416-B88F-02AFEB96CE94}" dt="2022-07-20T23:12:01.529" v="441" actId="1076"/>
          <ac:picMkLst>
            <pc:docMk/>
            <pc:sldMk cId="829152108" sldId="1483"/>
            <ac:picMk id="7170" creationId="{A421A943-F27A-4561-A638-449D7828C1D2}"/>
          </ac:picMkLst>
        </pc:picChg>
        <pc:cxnChg chg="add del">
          <ac:chgData name="Helen Askounis" userId="68a4b384-4e9b-4052-97e7-99fc9c1de512" providerId="ADAL" clId="{E4B1F200-7D96-4416-B88F-02AFEB96CE94}" dt="2022-07-20T21:47:58.123" v="329" actId="26606"/>
          <ac:cxnSpMkLst>
            <pc:docMk/>
            <pc:sldMk cId="829152108" sldId="1483"/>
            <ac:cxnSpMk id="23562" creationId="{67182200-4859-4C8D-BCBB-55B245C28BA3}"/>
          </ac:cxnSpMkLst>
        </pc:cxnChg>
      </pc:sldChg>
      <pc:sldChg chg="addSp delSp modSp mod chgLayout">
        <pc:chgData name="Helen Askounis" userId="68a4b384-4e9b-4052-97e7-99fc9c1de512" providerId="ADAL" clId="{E4B1F200-7D96-4416-B88F-02AFEB96CE94}" dt="2022-07-20T23:36:23.727" v="730" actId="1076"/>
        <pc:sldMkLst>
          <pc:docMk/>
          <pc:sldMk cId="3375857203" sldId="1484"/>
        </pc:sldMkLst>
        <pc:spChg chg="mod ord">
          <ac:chgData name="Helen Askounis" userId="68a4b384-4e9b-4052-97e7-99fc9c1de512" providerId="ADAL" clId="{E4B1F200-7D96-4416-B88F-02AFEB96CE94}" dt="2022-07-20T23:14:19.725" v="501" actId="14100"/>
          <ac:spMkLst>
            <pc:docMk/>
            <pc:sldMk cId="3375857203" sldId="1484"/>
            <ac:spMk id="2" creationId="{00000000-0000-0000-0000-000000000000}"/>
          </ac:spMkLst>
        </pc:spChg>
        <pc:spChg chg="mod ord">
          <ac:chgData name="Helen Askounis" userId="68a4b384-4e9b-4052-97e7-99fc9c1de512" providerId="ADAL" clId="{E4B1F200-7D96-4416-B88F-02AFEB96CE94}" dt="2022-07-20T23:13:56.237" v="494" actId="6264"/>
          <ac:spMkLst>
            <pc:docMk/>
            <pc:sldMk cId="3375857203" sldId="1484"/>
            <ac:spMk id="3" creationId="{00000000-0000-0000-0000-000000000000}"/>
          </ac:spMkLst>
        </pc:spChg>
        <pc:spChg chg="add del mod">
          <ac:chgData name="Helen Askounis" userId="68a4b384-4e9b-4052-97e7-99fc9c1de512" providerId="ADAL" clId="{E4B1F200-7D96-4416-B88F-02AFEB96CE94}" dt="2022-07-20T23:13:56.237" v="494" actId="6264"/>
          <ac:spMkLst>
            <pc:docMk/>
            <pc:sldMk cId="3375857203" sldId="1484"/>
            <ac:spMk id="4" creationId="{BD22151C-77FC-4F2F-B836-548A990579C3}"/>
          </ac:spMkLst>
        </pc:spChg>
        <pc:spChg chg="add mod ord">
          <ac:chgData name="Helen Askounis" userId="68a4b384-4e9b-4052-97e7-99fc9c1de512" providerId="ADAL" clId="{E4B1F200-7D96-4416-B88F-02AFEB96CE94}" dt="2022-07-20T23:13:38.556" v="486" actId="167"/>
          <ac:spMkLst>
            <pc:docMk/>
            <pc:sldMk cId="3375857203" sldId="1484"/>
            <ac:spMk id="5" creationId="{2C1750B5-FF1F-4926-A488-28262AFCA1A6}"/>
          </ac:spMkLst>
        </pc:spChg>
        <pc:spChg chg="add del mod">
          <ac:chgData name="Helen Askounis" userId="68a4b384-4e9b-4052-97e7-99fc9c1de512" providerId="ADAL" clId="{E4B1F200-7D96-4416-B88F-02AFEB96CE94}" dt="2022-07-20T23:13:56.237" v="494" actId="6264"/>
          <ac:spMkLst>
            <pc:docMk/>
            <pc:sldMk cId="3375857203" sldId="1484"/>
            <ac:spMk id="6" creationId="{5322007C-6ED8-463A-A305-6BA039512883}"/>
          </ac:spMkLst>
        </pc:spChg>
        <pc:picChg chg="mod">
          <ac:chgData name="Helen Askounis" userId="68a4b384-4e9b-4052-97e7-99fc9c1de512" providerId="ADAL" clId="{E4B1F200-7D96-4416-B88F-02AFEB96CE94}" dt="2022-07-20T23:36:23.727" v="730" actId="1076"/>
          <ac:picMkLst>
            <pc:docMk/>
            <pc:sldMk cId="3375857203" sldId="1484"/>
            <ac:picMk id="2050" creationId="{00000000-0000-0000-0000-000000000000}"/>
          </ac:picMkLst>
        </pc:picChg>
      </pc:sldChg>
      <pc:sldChg chg="addSp delSp modSp mod modClrScheme chgLayout">
        <pc:chgData name="Helen Askounis" userId="68a4b384-4e9b-4052-97e7-99fc9c1de512" providerId="ADAL" clId="{E4B1F200-7D96-4416-B88F-02AFEB96CE94}" dt="2022-07-20T23:23:41.928" v="572" actId="167"/>
        <pc:sldMkLst>
          <pc:docMk/>
          <pc:sldMk cId="1944569074" sldId="1485"/>
        </pc:sldMkLst>
        <pc:spChg chg="add del mod ord">
          <ac:chgData name="Helen Askounis" userId="68a4b384-4e9b-4052-97e7-99fc9c1de512" providerId="ADAL" clId="{E4B1F200-7D96-4416-B88F-02AFEB96CE94}" dt="2022-07-20T23:15:33.040" v="512" actId="700"/>
          <ac:spMkLst>
            <pc:docMk/>
            <pc:sldMk cId="1944569074" sldId="1485"/>
            <ac:spMk id="2" creationId="{7B9501D8-A21B-4CDA-A8A3-D5F066D11BE3}"/>
          </ac:spMkLst>
        </pc:spChg>
        <pc:spChg chg="add del mod ord">
          <ac:chgData name="Helen Askounis" userId="68a4b384-4e9b-4052-97e7-99fc9c1de512" providerId="ADAL" clId="{E4B1F200-7D96-4416-B88F-02AFEB96CE94}" dt="2022-07-20T23:15:48.976" v="516" actId="20577"/>
          <ac:spMkLst>
            <pc:docMk/>
            <pc:sldMk cId="1944569074" sldId="1485"/>
            <ac:spMk id="3" creationId="{00000000-0000-0000-0000-000000000000}"/>
          </ac:spMkLst>
        </pc:spChg>
        <pc:spChg chg="add mod ord">
          <ac:chgData name="Helen Askounis" userId="68a4b384-4e9b-4052-97e7-99fc9c1de512" providerId="ADAL" clId="{E4B1F200-7D96-4416-B88F-02AFEB96CE94}" dt="2022-07-20T23:15:13.701" v="506" actId="167"/>
          <ac:spMkLst>
            <pc:docMk/>
            <pc:sldMk cId="1944569074" sldId="1485"/>
            <ac:spMk id="4" creationId="{AED07B78-E9F0-4FE8-A14B-99027D308981}"/>
          </ac:spMkLst>
        </pc:spChg>
        <pc:spChg chg="add del mod">
          <ac:chgData name="Helen Askounis" userId="68a4b384-4e9b-4052-97e7-99fc9c1de512" providerId="ADAL" clId="{E4B1F200-7D96-4416-B88F-02AFEB96CE94}" dt="2022-07-20T23:15:42.201" v="514" actId="21"/>
          <ac:spMkLst>
            <pc:docMk/>
            <pc:sldMk cId="1944569074" sldId="1485"/>
            <ac:spMk id="6" creationId="{957389B0-BE1E-4DE7-B9CF-642BF04DE396}"/>
          </ac:spMkLst>
        </pc:spChg>
        <pc:spChg chg="add mod ord">
          <ac:chgData name="Helen Askounis" userId="68a4b384-4e9b-4052-97e7-99fc9c1de512" providerId="ADAL" clId="{E4B1F200-7D96-4416-B88F-02AFEB96CE94}" dt="2022-07-20T23:23:41.928" v="572" actId="167"/>
          <ac:spMkLst>
            <pc:docMk/>
            <pc:sldMk cId="1944569074" sldId="1485"/>
            <ac:spMk id="10" creationId="{90BA5C93-5DA7-4BBC-B6EC-ECD0405B6C86}"/>
          </ac:spMkLst>
        </pc:spChg>
        <pc:picChg chg="add mod">
          <ac:chgData name="Helen Askounis" userId="68a4b384-4e9b-4052-97e7-99fc9c1de512" providerId="ADAL" clId="{E4B1F200-7D96-4416-B88F-02AFEB96CE94}" dt="2022-07-20T23:22:26.392" v="545"/>
          <ac:picMkLst>
            <pc:docMk/>
            <pc:sldMk cId="1944569074" sldId="1485"/>
            <ac:picMk id="9" creationId="{A5C98816-4EE3-4369-B876-DA3632B48703}"/>
          </ac:picMkLst>
        </pc:picChg>
        <pc:picChg chg="add del mod">
          <ac:chgData name="Helen Askounis" userId="68a4b384-4e9b-4052-97e7-99fc9c1de512" providerId="ADAL" clId="{E4B1F200-7D96-4416-B88F-02AFEB96CE94}" dt="2022-07-20T23:17:23.934" v="522" actId="478"/>
          <ac:picMkLst>
            <pc:docMk/>
            <pc:sldMk cId="1944569074" sldId="1485"/>
            <ac:picMk id="1026" creationId="{5AD7D894-40CA-4347-AFF1-B39F5DC7E857}"/>
          </ac:picMkLst>
        </pc:picChg>
        <pc:picChg chg="add del mod">
          <ac:chgData name="Helen Askounis" userId="68a4b384-4e9b-4052-97e7-99fc9c1de512" providerId="ADAL" clId="{E4B1F200-7D96-4416-B88F-02AFEB96CE94}" dt="2022-07-20T23:19:15.003" v="525" actId="478"/>
          <ac:picMkLst>
            <pc:docMk/>
            <pc:sldMk cId="1944569074" sldId="1485"/>
            <ac:picMk id="1028" creationId="{0190B869-4A5B-404B-A05D-161C9B7F6824}"/>
          </ac:picMkLst>
        </pc:picChg>
      </pc:sldChg>
      <pc:sldChg chg="addSp modSp mod setBg">
        <pc:chgData name="Helen Askounis" userId="68a4b384-4e9b-4052-97e7-99fc9c1de512" providerId="ADAL" clId="{E4B1F200-7D96-4416-B88F-02AFEB96CE94}" dt="2022-07-20T23:21:35.381" v="542" actId="14100"/>
        <pc:sldMkLst>
          <pc:docMk/>
          <pc:sldMk cId="2975558230" sldId="1486"/>
        </pc:sldMkLst>
        <pc:spChg chg="mod">
          <ac:chgData name="Helen Askounis" userId="68a4b384-4e9b-4052-97e7-99fc9c1de512" providerId="ADAL" clId="{E4B1F200-7D96-4416-B88F-02AFEB96CE94}" dt="2022-07-20T23:21:35.381" v="542" actId="14100"/>
          <ac:spMkLst>
            <pc:docMk/>
            <pc:sldMk cId="2975558230" sldId="1486"/>
            <ac:spMk id="2" creationId="{00000000-0000-0000-0000-000000000000}"/>
          </ac:spMkLst>
        </pc:spChg>
        <pc:spChg chg="mod">
          <ac:chgData name="Helen Askounis" userId="68a4b384-4e9b-4052-97e7-99fc9c1de512" providerId="ADAL" clId="{E4B1F200-7D96-4416-B88F-02AFEB96CE94}" dt="2022-07-20T23:21:27.923" v="541" actId="14100"/>
          <ac:spMkLst>
            <pc:docMk/>
            <pc:sldMk cId="2975558230" sldId="1486"/>
            <ac:spMk id="3" creationId="{00000000-0000-0000-0000-000000000000}"/>
          </ac:spMkLst>
        </pc:spChg>
        <pc:spChg chg="add">
          <ac:chgData name="Helen Askounis" userId="68a4b384-4e9b-4052-97e7-99fc9c1de512" providerId="ADAL" clId="{E4B1F200-7D96-4416-B88F-02AFEB96CE94}" dt="2022-07-20T23:20:21.921" v="529" actId="26606"/>
          <ac:spMkLst>
            <pc:docMk/>
            <pc:sldMk cId="2975558230" sldId="1486"/>
            <ac:spMk id="9" creationId="{04812C46-200A-4DEB-A05E-3ED6C68C2387}"/>
          </ac:spMkLst>
        </pc:spChg>
        <pc:spChg chg="add">
          <ac:chgData name="Helen Askounis" userId="68a4b384-4e9b-4052-97e7-99fc9c1de512" providerId="ADAL" clId="{E4B1F200-7D96-4416-B88F-02AFEB96CE94}" dt="2022-07-20T23:20:21.921" v="529" actId="26606"/>
          <ac:spMkLst>
            <pc:docMk/>
            <pc:sldMk cId="2975558230" sldId="1486"/>
            <ac:spMk id="11" creationId="{D1EA859B-E555-4109-94F3-6700E046E008}"/>
          </ac:spMkLst>
        </pc:spChg>
        <pc:picChg chg="add mod ord modCrop">
          <ac:chgData name="Helen Askounis" userId="68a4b384-4e9b-4052-97e7-99fc9c1de512" providerId="ADAL" clId="{E4B1F200-7D96-4416-B88F-02AFEB96CE94}" dt="2022-07-20T23:21:20.419" v="539" actId="29295"/>
          <ac:picMkLst>
            <pc:docMk/>
            <pc:sldMk cId="2975558230" sldId="1486"/>
            <ac:picMk id="4" creationId="{D388916D-9E31-4949-9140-D294FBE061DD}"/>
          </ac:picMkLst>
        </pc:picChg>
      </pc:sldChg>
      <pc:sldChg chg="addSp delSp modSp mod chgLayout">
        <pc:chgData name="Helen Askounis" userId="68a4b384-4e9b-4052-97e7-99fc9c1de512" providerId="ADAL" clId="{E4B1F200-7D96-4416-B88F-02AFEB96CE94}" dt="2022-07-20T23:30:22.395" v="664" actId="1036"/>
        <pc:sldMkLst>
          <pc:docMk/>
          <pc:sldMk cId="935450192" sldId="1487"/>
        </pc:sldMkLst>
        <pc:spChg chg="mod ord">
          <ac:chgData name="Helen Askounis" userId="68a4b384-4e9b-4052-97e7-99fc9c1de512" providerId="ADAL" clId="{E4B1F200-7D96-4416-B88F-02AFEB96CE94}" dt="2022-07-20T23:30:08.177" v="638" actId="14100"/>
          <ac:spMkLst>
            <pc:docMk/>
            <pc:sldMk cId="935450192" sldId="1487"/>
            <ac:spMk id="2" creationId="{00000000-0000-0000-0000-000000000000}"/>
          </ac:spMkLst>
        </pc:spChg>
        <pc:spChg chg="mod ord">
          <ac:chgData name="Helen Askounis" userId="68a4b384-4e9b-4052-97e7-99fc9c1de512" providerId="ADAL" clId="{E4B1F200-7D96-4416-B88F-02AFEB96CE94}" dt="2022-07-20T23:24:42.235" v="573" actId="6264"/>
          <ac:spMkLst>
            <pc:docMk/>
            <pc:sldMk cId="935450192" sldId="1487"/>
            <ac:spMk id="3" creationId="{00000000-0000-0000-0000-000000000000}"/>
          </ac:spMkLst>
        </pc:spChg>
        <pc:spChg chg="add del mod">
          <ac:chgData name="Helen Askounis" userId="68a4b384-4e9b-4052-97e7-99fc9c1de512" providerId="ADAL" clId="{E4B1F200-7D96-4416-B88F-02AFEB96CE94}" dt="2022-07-20T23:24:42.235" v="573" actId="6264"/>
          <ac:spMkLst>
            <pc:docMk/>
            <pc:sldMk cId="935450192" sldId="1487"/>
            <ac:spMk id="4" creationId="{12AE3510-2959-4AA0-AD0C-DBC721EB9853}"/>
          </ac:spMkLst>
        </pc:spChg>
        <pc:spChg chg="add del mod">
          <ac:chgData name="Helen Askounis" userId="68a4b384-4e9b-4052-97e7-99fc9c1de512" providerId="ADAL" clId="{E4B1F200-7D96-4416-B88F-02AFEB96CE94}" dt="2022-07-20T23:24:42.235" v="573" actId="6264"/>
          <ac:spMkLst>
            <pc:docMk/>
            <pc:sldMk cId="935450192" sldId="1487"/>
            <ac:spMk id="5" creationId="{432175F3-8633-4422-AE7E-6F0DDEC1C91F}"/>
          </ac:spMkLst>
        </pc:spChg>
        <pc:spChg chg="mod">
          <ac:chgData name="Helen Askounis" userId="68a4b384-4e9b-4052-97e7-99fc9c1de512" providerId="ADAL" clId="{E4B1F200-7D96-4416-B88F-02AFEB96CE94}" dt="2022-07-20T23:30:00.328" v="636" actId="1037"/>
          <ac:spMkLst>
            <pc:docMk/>
            <pc:sldMk cId="935450192" sldId="1487"/>
            <ac:spMk id="6" creationId="{8C21E01D-FFAC-490B-807A-EDF636548DAB}"/>
          </ac:spMkLst>
        </pc:spChg>
        <pc:spChg chg="add mod ord">
          <ac:chgData name="Helen Askounis" userId="68a4b384-4e9b-4052-97e7-99fc9c1de512" providerId="ADAL" clId="{E4B1F200-7D96-4416-B88F-02AFEB96CE94}" dt="2022-07-20T23:24:51.330" v="575" actId="167"/>
          <ac:spMkLst>
            <pc:docMk/>
            <pc:sldMk cId="935450192" sldId="1487"/>
            <ac:spMk id="9" creationId="{2FB7FFDC-9BC5-4665-891D-5320CC515E4A}"/>
          </ac:spMkLst>
        </pc:spChg>
        <pc:picChg chg="mod">
          <ac:chgData name="Helen Askounis" userId="68a4b384-4e9b-4052-97e7-99fc9c1de512" providerId="ADAL" clId="{E4B1F200-7D96-4416-B88F-02AFEB96CE94}" dt="2022-07-20T23:29:52.880" v="625" actId="14100"/>
          <ac:picMkLst>
            <pc:docMk/>
            <pc:sldMk cId="935450192" sldId="1487"/>
            <ac:picMk id="14338" creationId="{00000000-0000-0000-0000-000000000000}"/>
          </ac:picMkLst>
        </pc:picChg>
        <pc:picChg chg="mod">
          <ac:chgData name="Helen Askounis" userId="68a4b384-4e9b-4052-97e7-99fc9c1de512" providerId="ADAL" clId="{E4B1F200-7D96-4416-B88F-02AFEB96CE94}" dt="2022-07-20T23:30:22.395" v="664" actId="1036"/>
          <ac:picMkLst>
            <pc:docMk/>
            <pc:sldMk cId="935450192" sldId="1487"/>
            <ac:picMk id="14342" creationId="{00000000-0000-0000-0000-000000000000}"/>
          </ac:picMkLst>
        </pc:picChg>
      </pc:sldChg>
      <pc:sldChg chg="addSp modSp mod">
        <pc:chgData name="Helen Askounis" userId="68a4b384-4e9b-4052-97e7-99fc9c1de512" providerId="ADAL" clId="{E4B1F200-7D96-4416-B88F-02AFEB96CE94}" dt="2022-07-20T23:32:09.682" v="698" actId="1076"/>
        <pc:sldMkLst>
          <pc:docMk/>
          <pc:sldMk cId="744178745" sldId="1488"/>
        </pc:sldMkLst>
        <pc:spChg chg="add mod ord">
          <ac:chgData name="Helen Askounis" userId="68a4b384-4e9b-4052-97e7-99fc9c1de512" providerId="ADAL" clId="{E4B1F200-7D96-4416-B88F-02AFEB96CE94}" dt="2022-07-20T23:21:55.716" v="544" actId="167"/>
          <ac:spMkLst>
            <pc:docMk/>
            <pc:sldMk cId="744178745" sldId="1488"/>
            <ac:spMk id="4" creationId="{84BE6685-BE1C-4D5A-B597-20FCF10E73E7}"/>
          </ac:spMkLst>
        </pc:spChg>
        <pc:spChg chg="add mod">
          <ac:chgData name="Helen Askounis" userId="68a4b384-4e9b-4052-97e7-99fc9c1de512" providerId="ADAL" clId="{E4B1F200-7D96-4416-B88F-02AFEB96CE94}" dt="2022-07-20T23:32:09.682" v="698" actId="1076"/>
          <ac:spMkLst>
            <pc:docMk/>
            <pc:sldMk cId="744178745" sldId="1488"/>
            <ac:spMk id="6" creationId="{F15308AF-D8A5-4E16-98DD-613E48F853AE}"/>
          </ac:spMkLst>
        </pc:spChg>
        <pc:picChg chg="add mod">
          <ac:chgData name="Helen Askounis" userId="68a4b384-4e9b-4052-97e7-99fc9c1de512" providerId="ADAL" clId="{E4B1F200-7D96-4416-B88F-02AFEB96CE94}" dt="2022-07-20T23:22:29.294" v="546"/>
          <ac:picMkLst>
            <pc:docMk/>
            <pc:sldMk cId="744178745" sldId="1488"/>
            <ac:picMk id="5" creationId="{90534FE5-804D-48FF-A54C-67F17E653658}"/>
          </ac:picMkLst>
        </pc:picChg>
      </pc:sldChg>
      <pc:sldChg chg="addSp delSp modSp mod setBg chgLayout">
        <pc:chgData name="Helen Askounis" userId="68a4b384-4e9b-4052-97e7-99fc9c1de512" providerId="ADAL" clId="{E4B1F200-7D96-4416-B88F-02AFEB96CE94}" dt="2022-07-20T23:29:01.487" v="617" actId="14100"/>
        <pc:sldMkLst>
          <pc:docMk/>
          <pc:sldMk cId="74470136" sldId="1489"/>
        </pc:sldMkLst>
        <pc:spChg chg="mod ord">
          <ac:chgData name="Helen Askounis" userId="68a4b384-4e9b-4052-97e7-99fc9c1de512" providerId="ADAL" clId="{E4B1F200-7D96-4416-B88F-02AFEB96CE94}" dt="2022-07-20T23:27:18.774" v="597" actId="26606"/>
          <ac:spMkLst>
            <pc:docMk/>
            <pc:sldMk cId="74470136" sldId="1489"/>
            <ac:spMk id="2" creationId="{00000000-0000-0000-0000-000000000000}"/>
          </ac:spMkLst>
        </pc:spChg>
        <pc:spChg chg="mod ord">
          <ac:chgData name="Helen Askounis" userId="68a4b384-4e9b-4052-97e7-99fc9c1de512" providerId="ADAL" clId="{E4B1F200-7D96-4416-B88F-02AFEB96CE94}" dt="2022-07-20T23:29:01.487" v="617" actId="14100"/>
          <ac:spMkLst>
            <pc:docMk/>
            <pc:sldMk cId="74470136" sldId="1489"/>
            <ac:spMk id="3" creationId="{00000000-0000-0000-0000-000000000000}"/>
          </ac:spMkLst>
        </pc:spChg>
        <pc:spChg chg="add del mod">
          <ac:chgData name="Helen Askounis" userId="68a4b384-4e9b-4052-97e7-99fc9c1de512" providerId="ADAL" clId="{E4B1F200-7D96-4416-B88F-02AFEB96CE94}" dt="2022-07-20T23:25:38.755" v="583" actId="6264"/>
          <ac:spMkLst>
            <pc:docMk/>
            <pc:sldMk cId="74470136" sldId="1489"/>
            <ac:spMk id="4" creationId="{712FF863-AF54-4CF6-942F-AC1E59321844}"/>
          </ac:spMkLst>
        </pc:spChg>
        <pc:spChg chg="add del mod">
          <ac:chgData name="Helen Askounis" userId="68a4b384-4e9b-4052-97e7-99fc9c1de512" providerId="ADAL" clId="{E4B1F200-7D96-4416-B88F-02AFEB96CE94}" dt="2022-07-20T23:25:38.755" v="583" actId="6264"/>
          <ac:spMkLst>
            <pc:docMk/>
            <pc:sldMk cId="74470136" sldId="1489"/>
            <ac:spMk id="5" creationId="{0126F528-CD76-4C29-B50C-53143AB43064}"/>
          </ac:spMkLst>
        </pc:spChg>
        <pc:spChg chg="add">
          <ac:chgData name="Helen Askounis" userId="68a4b384-4e9b-4052-97e7-99fc9c1de512" providerId="ADAL" clId="{E4B1F200-7D96-4416-B88F-02AFEB96CE94}" dt="2022-07-20T23:27:18.774" v="597" actId="26606"/>
          <ac:spMkLst>
            <pc:docMk/>
            <pc:sldMk cId="74470136" sldId="1489"/>
            <ac:spMk id="12" creationId="{04812C46-200A-4DEB-A05E-3ED6C68C2387}"/>
          </ac:spMkLst>
        </pc:spChg>
        <pc:spChg chg="add">
          <ac:chgData name="Helen Askounis" userId="68a4b384-4e9b-4052-97e7-99fc9c1de512" providerId="ADAL" clId="{E4B1F200-7D96-4416-B88F-02AFEB96CE94}" dt="2022-07-20T23:27:18.774" v="597" actId="26606"/>
          <ac:spMkLst>
            <pc:docMk/>
            <pc:sldMk cId="74470136" sldId="1489"/>
            <ac:spMk id="14" creationId="{D1EA859B-E555-4109-94F3-6700E046E008}"/>
          </ac:spMkLst>
        </pc:spChg>
        <pc:picChg chg="add mod ord modCrop">
          <ac:chgData name="Helen Askounis" userId="68a4b384-4e9b-4052-97e7-99fc9c1de512" providerId="ADAL" clId="{E4B1F200-7D96-4416-B88F-02AFEB96CE94}" dt="2022-07-20T23:28:29.790" v="611" actId="732"/>
          <ac:picMkLst>
            <pc:docMk/>
            <pc:sldMk cId="74470136" sldId="1489"/>
            <ac:picMk id="7" creationId="{BFF6BC54-E6F2-42C5-9681-5353E350E643}"/>
          </ac:picMkLst>
        </pc:picChg>
        <pc:picChg chg="add mod">
          <ac:chgData name="Helen Askounis" userId="68a4b384-4e9b-4052-97e7-99fc9c1de512" providerId="ADAL" clId="{E4B1F200-7D96-4416-B88F-02AFEB96CE94}" dt="2022-07-20T23:28:44.733" v="613"/>
          <ac:picMkLst>
            <pc:docMk/>
            <pc:sldMk cId="74470136" sldId="1489"/>
            <ac:picMk id="13" creationId="{A7A9C52B-BEDC-4981-A3C6-D6C06A928138}"/>
          </ac:picMkLst>
        </pc:picChg>
        <pc:picChg chg="del mod">
          <ac:chgData name="Helen Askounis" userId="68a4b384-4e9b-4052-97e7-99fc9c1de512" providerId="ADAL" clId="{E4B1F200-7D96-4416-B88F-02AFEB96CE94}" dt="2022-07-20T23:27:03.386" v="595" actId="21"/>
          <ac:picMkLst>
            <pc:docMk/>
            <pc:sldMk cId="74470136" sldId="1489"/>
            <ac:picMk id="2052" creationId="{00000000-0000-0000-0000-000000000000}"/>
          </ac:picMkLst>
        </pc:picChg>
        <pc:picChg chg="add del mod">
          <ac:chgData name="Helen Askounis" userId="68a4b384-4e9b-4052-97e7-99fc9c1de512" providerId="ADAL" clId="{E4B1F200-7D96-4416-B88F-02AFEB96CE94}" dt="2022-07-20T23:26:53.109" v="592" actId="478"/>
          <ac:picMkLst>
            <pc:docMk/>
            <pc:sldMk cId="74470136" sldId="1489"/>
            <ac:picMk id="2056" creationId="{00000000-0000-0000-0000-000000000000}"/>
          </ac:picMkLst>
        </pc:picChg>
      </pc:sldChg>
      <pc:sldChg chg="addSp delSp modSp mod chgLayout">
        <pc:chgData name="Helen Askounis" userId="68a4b384-4e9b-4052-97e7-99fc9c1de512" providerId="ADAL" clId="{E4B1F200-7D96-4416-B88F-02AFEB96CE94}" dt="2022-07-20T23:31:57.641" v="696" actId="2711"/>
        <pc:sldMkLst>
          <pc:docMk/>
          <pc:sldMk cId="1249013128" sldId="1490"/>
        </pc:sldMkLst>
        <pc:spChg chg="mod ord">
          <ac:chgData name="Helen Askounis" userId="68a4b384-4e9b-4052-97e7-99fc9c1de512" providerId="ADAL" clId="{E4B1F200-7D96-4416-B88F-02AFEB96CE94}" dt="2022-07-20T23:31:25.147" v="679" actId="14100"/>
          <ac:spMkLst>
            <pc:docMk/>
            <pc:sldMk cId="1249013128" sldId="1490"/>
            <ac:spMk id="2" creationId="{00000000-0000-0000-0000-000000000000}"/>
          </ac:spMkLst>
        </pc:spChg>
        <pc:spChg chg="mod ord">
          <ac:chgData name="Helen Askounis" userId="68a4b384-4e9b-4052-97e7-99fc9c1de512" providerId="ADAL" clId="{E4B1F200-7D96-4416-B88F-02AFEB96CE94}" dt="2022-07-20T23:31:21.642" v="678" actId="14100"/>
          <ac:spMkLst>
            <pc:docMk/>
            <pc:sldMk cId="1249013128" sldId="1490"/>
            <ac:spMk id="3" creationId="{00000000-0000-0000-0000-000000000000}"/>
          </ac:spMkLst>
        </pc:spChg>
        <pc:spChg chg="add del mod">
          <ac:chgData name="Helen Askounis" userId="68a4b384-4e9b-4052-97e7-99fc9c1de512" providerId="ADAL" clId="{E4B1F200-7D96-4416-B88F-02AFEB96CE94}" dt="2022-07-20T23:30:55.619" v="670" actId="6264"/>
          <ac:spMkLst>
            <pc:docMk/>
            <pc:sldMk cId="1249013128" sldId="1490"/>
            <ac:spMk id="4" creationId="{EFE4CD82-B48F-45C4-A35B-98AC173BF213}"/>
          </ac:spMkLst>
        </pc:spChg>
        <pc:spChg chg="add del mod">
          <ac:chgData name="Helen Askounis" userId="68a4b384-4e9b-4052-97e7-99fc9c1de512" providerId="ADAL" clId="{E4B1F200-7D96-4416-B88F-02AFEB96CE94}" dt="2022-07-20T23:30:55.619" v="670" actId="6264"/>
          <ac:spMkLst>
            <pc:docMk/>
            <pc:sldMk cId="1249013128" sldId="1490"/>
            <ac:spMk id="5" creationId="{004F5E9A-88B6-445C-9534-B907772AEE44}"/>
          </ac:spMkLst>
        </pc:spChg>
        <pc:spChg chg="mod">
          <ac:chgData name="Helen Askounis" userId="68a4b384-4e9b-4052-97e7-99fc9c1de512" providerId="ADAL" clId="{E4B1F200-7D96-4416-B88F-02AFEB96CE94}" dt="2022-07-20T23:31:57.641" v="696" actId="2711"/>
          <ac:spMkLst>
            <pc:docMk/>
            <pc:sldMk cId="1249013128" sldId="1490"/>
            <ac:spMk id="7" creationId="{00000000-0000-0000-0000-000000000000}"/>
          </ac:spMkLst>
        </pc:spChg>
        <pc:spChg chg="add mod ord">
          <ac:chgData name="Helen Askounis" userId="68a4b384-4e9b-4052-97e7-99fc9c1de512" providerId="ADAL" clId="{E4B1F200-7D96-4416-B88F-02AFEB96CE94}" dt="2022-07-20T23:31:39.914" v="682" actId="167"/>
          <ac:spMkLst>
            <pc:docMk/>
            <pc:sldMk cId="1249013128" sldId="1490"/>
            <ac:spMk id="8" creationId="{1D088707-D346-43CD-B0F4-A2D9BCD98E6E}"/>
          </ac:spMkLst>
        </pc:spChg>
        <pc:picChg chg="mod">
          <ac:chgData name="Helen Askounis" userId="68a4b384-4e9b-4052-97e7-99fc9c1de512" providerId="ADAL" clId="{E4B1F200-7D96-4416-B88F-02AFEB96CE94}" dt="2022-07-20T23:31:48.890" v="684" actId="14100"/>
          <ac:picMkLst>
            <pc:docMk/>
            <pc:sldMk cId="1249013128" sldId="1490"/>
            <ac:picMk id="8194" creationId="{9C0B7F1B-FDA9-455E-B9D1-34BD97A70F82}"/>
          </ac:picMkLst>
        </pc:picChg>
        <pc:picChg chg="mod">
          <ac:chgData name="Helen Askounis" userId="68a4b384-4e9b-4052-97e7-99fc9c1de512" providerId="ADAL" clId="{E4B1F200-7D96-4416-B88F-02AFEB96CE94}" dt="2022-07-20T23:31:34.258" v="681" actId="1076"/>
          <ac:picMkLst>
            <pc:docMk/>
            <pc:sldMk cId="1249013128" sldId="1490"/>
            <ac:picMk id="15364" creationId="{00000000-0000-0000-0000-000000000000}"/>
          </ac:picMkLst>
        </pc:picChg>
      </pc:sldChg>
      <pc:sldChg chg="addSp modSp mod">
        <pc:chgData name="Helen Askounis" userId="68a4b384-4e9b-4052-97e7-99fc9c1de512" providerId="ADAL" clId="{E4B1F200-7D96-4416-B88F-02AFEB96CE94}" dt="2022-07-20T23:32:21.026" v="700" actId="167"/>
        <pc:sldMkLst>
          <pc:docMk/>
          <pc:sldMk cId="2921776569" sldId="1491"/>
        </pc:sldMkLst>
        <pc:spChg chg="add mod ord">
          <ac:chgData name="Helen Askounis" userId="68a4b384-4e9b-4052-97e7-99fc9c1de512" providerId="ADAL" clId="{E4B1F200-7D96-4416-B88F-02AFEB96CE94}" dt="2022-07-20T23:32:21.026" v="700" actId="167"/>
          <ac:spMkLst>
            <pc:docMk/>
            <pc:sldMk cId="2921776569" sldId="1491"/>
            <ac:spMk id="4" creationId="{B66F9429-CE82-426E-A22C-84993D4E50A3}"/>
          </ac:spMkLst>
        </pc:spChg>
        <pc:spChg chg="add mod ord">
          <ac:chgData name="Helen Askounis" userId="68a4b384-4e9b-4052-97e7-99fc9c1de512" providerId="ADAL" clId="{E4B1F200-7D96-4416-B88F-02AFEB96CE94}" dt="2022-07-20T23:32:21.026" v="700" actId="167"/>
          <ac:spMkLst>
            <pc:docMk/>
            <pc:sldMk cId="2921776569" sldId="1491"/>
            <ac:spMk id="6" creationId="{0DAD0F99-29A0-445F-827E-502BCDCF791E}"/>
          </ac:spMkLst>
        </pc:spChg>
        <pc:picChg chg="add mod ord">
          <ac:chgData name="Helen Askounis" userId="68a4b384-4e9b-4052-97e7-99fc9c1de512" providerId="ADAL" clId="{E4B1F200-7D96-4416-B88F-02AFEB96CE94}" dt="2022-07-20T23:32:21.026" v="700" actId="167"/>
          <ac:picMkLst>
            <pc:docMk/>
            <pc:sldMk cId="2921776569" sldId="1491"/>
            <ac:picMk id="5" creationId="{A3A17C98-7E5D-480F-B638-3A22D73AEC39}"/>
          </ac:picMkLst>
        </pc:picChg>
      </pc:sldChg>
      <pc:sldChg chg="del">
        <pc:chgData name="Helen Askounis" userId="68a4b384-4e9b-4052-97e7-99fc9c1de512" providerId="ADAL" clId="{E4B1F200-7D96-4416-B88F-02AFEB96CE94}" dt="2022-07-20T21:27:17.596" v="144" actId="47"/>
        <pc:sldMkLst>
          <pc:docMk/>
          <pc:sldMk cId="2796808203" sldId="1492"/>
        </pc:sldMkLst>
      </pc:sldChg>
      <pc:sldChg chg="modSp add mod">
        <pc:chgData name="Helen Askounis" userId="68a4b384-4e9b-4052-97e7-99fc9c1de512" providerId="ADAL" clId="{E4B1F200-7D96-4416-B88F-02AFEB96CE94}" dt="2022-07-20T21:25:04.056" v="90" actId="6549"/>
        <pc:sldMkLst>
          <pc:docMk/>
          <pc:sldMk cId="3716007502" sldId="1493"/>
        </pc:sldMkLst>
        <pc:spChg chg="mod ord">
          <ac:chgData name="Helen Askounis" userId="68a4b384-4e9b-4052-97e7-99fc9c1de512" providerId="ADAL" clId="{E4B1F200-7D96-4416-B88F-02AFEB96CE94}" dt="2022-07-20T21:23:03.348" v="24" actId="167"/>
          <ac:spMkLst>
            <pc:docMk/>
            <pc:sldMk cId="3716007502" sldId="1493"/>
            <ac:spMk id="10" creationId="{E0F3B62B-19CC-4A78-AFF6-8821C4EAA823}"/>
          </ac:spMkLst>
        </pc:spChg>
        <pc:spChg chg="mod">
          <ac:chgData name="Helen Askounis" userId="68a4b384-4e9b-4052-97e7-99fc9c1de512" providerId="ADAL" clId="{E4B1F200-7D96-4416-B88F-02AFEB96CE94}" dt="2022-07-20T21:25:04.056" v="90" actId="6549"/>
          <ac:spMkLst>
            <pc:docMk/>
            <pc:sldMk cId="3716007502" sldId="1493"/>
            <ac:spMk id="15" creationId="{6AE66C41-27E1-A94E-B89D-FD2251C8A231}"/>
          </ac:spMkLst>
        </pc:spChg>
        <pc:picChg chg="mod ord">
          <ac:chgData name="Helen Askounis" userId="68a4b384-4e9b-4052-97e7-99fc9c1de512" providerId="ADAL" clId="{E4B1F200-7D96-4416-B88F-02AFEB96CE94}" dt="2022-07-20T21:23:08.048" v="25" actId="1076"/>
          <ac:picMkLst>
            <pc:docMk/>
            <pc:sldMk cId="3716007502" sldId="1493"/>
            <ac:picMk id="12" creationId="{2ADB919A-D809-47F6-BACB-FF2C79B39746}"/>
          </ac:picMkLst>
        </pc:picChg>
      </pc:sldChg>
      <pc:sldChg chg="modSp add mod ord">
        <pc:chgData name="Helen Askounis" userId="68a4b384-4e9b-4052-97e7-99fc9c1de512" providerId="ADAL" clId="{E4B1F200-7D96-4416-B88F-02AFEB96CE94}" dt="2022-07-20T21:24:53.814" v="86" actId="6549"/>
        <pc:sldMkLst>
          <pc:docMk/>
          <pc:sldMk cId="2026901200" sldId="1494"/>
        </pc:sldMkLst>
        <pc:spChg chg="mod">
          <ac:chgData name="Helen Askounis" userId="68a4b384-4e9b-4052-97e7-99fc9c1de512" providerId="ADAL" clId="{E4B1F200-7D96-4416-B88F-02AFEB96CE94}" dt="2022-07-20T21:24:53.814" v="86" actId="6549"/>
          <ac:spMkLst>
            <pc:docMk/>
            <pc:sldMk cId="2026901200" sldId="1494"/>
            <ac:spMk id="15" creationId="{6AE66C41-27E1-A94E-B89D-FD2251C8A231}"/>
          </ac:spMkLst>
        </pc:spChg>
      </pc:sldChg>
      <pc:sldChg chg="modSp add mod ord">
        <pc:chgData name="Helen Askounis" userId="68a4b384-4e9b-4052-97e7-99fc9c1de512" providerId="ADAL" clId="{E4B1F200-7D96-4416-B88F-02AFEB96CE94}" dt="2022-07-20T21:25:57.735" v="118" actId="20577"/>
        <pc:sldMkLst>
          <pc:docMk/>
          <pc:sldMk cId="3607658889" sldId="1495"/>
        </pc:sldMkLst>
        <pc:spChg chg="mod">
          <ac:chgData name="Helen Askounis" userId="68a4b384-4e9b-4052-97e7-99fc9c1de512" providerId="ADAL" clId="{E4B1F200-7D96-4416-B88F-02AFEB96CE94}" dt="2022-07-20T21:25:57.735" v="118" actId="20577"/>
          <ac:spMkLst>
            <pc:docMk/>
            <pc:sldMk cId="3607658889" sldId="1495"/>
            <ac:spMk id="15" creationId="{6AE66C41-27E1-A94E-B89D-FD2251C8A231}"/>
          </ac:spMkLst>
        </pc:spChg>
      </pc:sldChg>
      <pc:sldChg chg="modSp add mod ord">
        <pc:chgData name="Helen Askounis" userId="68a4b384-4e9b-4052-97e7-99fc9c1de512" providerId="ADAL" clId="{E4B1F200-7D96-4416-B88F-02AFEB96CE94}" dt="2022-07-20T21:27:14.998" v="143" actId="20577"/>
        <pc:sldMkLst>
          <pc:docMk/>
          <pc:sldMk cId="2640385134" sldId="1496"/>
        </pc:sldMkLst>
        <pc:spChg chg="mod">
          <ac:chgData name="Helen Askounis" userId="68a4b384-4e9b-4052-97e7-99fc9c1de512" providerId="ADAL" clId="{E4B1F200-7D96-4416-B88F-02AFEB96CE94}" dt="2022-07-20T21:27:14.998" v="143" actId="20577"/>
          <ac:spMkLst>
            <pc:docMk/>
            <pc:sldMk cId="2640385134" sldId="1496"/>
            <ac:spMk id="15" creationId="{6AE66C41-27E1-A94E-B89D-FD2251C8A231}"/>
          </ac:spMkLst>
        </pc:spChg>
      </pc:sldChg>
      <pc:sldMasterChg chg="del delSldLayout">
        <pc:chgData name="Helen Askounis" userId="68a4b384-4e9b-4052-97e7-99fc9c1de512" providerId="ADAL" clId="{E4B1F200-7D96-4416-B88F-02AFEB96CE94}" dt="2022-07-20T21:27:17.596" v="144" actId="47"/>
        <pc:sldMasterMkLst>
          <pc:docMk/>
          <pc:sldMasterMk cId="3250088108" sldId="2147483662"/>
        </pc:sldMasterMkLst>
        <pc:sldLayoutChg chg="del">
          <pc:chgData name="Helen Askounis" userId="68a4b384-4e9b-4052-97e7-99fc9c1de512" providerId="ADAL" clId="{E4B1F200-7D96-4416-B88F-02AFEB96CE94}" dt="2022-07-20T21:27:17.596" v="144" actId="47"/>
          <pc:sldLayoutMkLst>
            <pc:docMk/>
            <pc:sldMasterMk cId="3250088108" sldId="2147483662"/>
            <pc:sldLayoutMk cId="55407365" sldId="2147483665"/>
          </pc:sldLayoutMkLst>
        </pc:sldLayoutChg>
      </pc:sldMasterChg>
      <pc:sldMasterChg chg="addSp delSp modSp mod addSldLayout delSldLayout modSldLayout sldLayoutOrd">
        <pc:chgData name="Helen Askounis" userId="68a4b384-4e9b-4052-97e7-99fc9c1de512" providerId="ADAL" clId="{E4B1F200-7D96-4416-B88F-02AFEB96CE94}" dt="2022-07-20T21:38:42.489" v="237" actId="207"/>
        <pc:sldMasterMkLst>
          <pc:docMk/>
          <pc:sldMasterMk cId="1702827993" sldId="2147483753"/>
        </pc:sldMasterMkLst>
        <pc:spChg chg="mod">
          <ac:chgData name="Helen Askounis" userId="68a4b384-4e9b-4052-97e7-99fc9c1de512" providerId="ADAL" clId="{E4B1F200-7D96-4416-B88F-02AFEB96CE94}" dt="2022-07-20T21:38:42.489" v="237" actId="207"/>
          <ac:spMkLst>
            <pc:docMk/>
            <pc:sldMasterMk cId="1702827993" sldId="2147483753"/>
            <ac:spMk id="3" creationId="{0B54474E-D600-4C7C-BEC4-8704562D6F65}"/>
          </ac:spMkLst>
        </pc:spChg>
        <pc:picChg chg="add del mod">
          <ac:chgData name="Helen Askounis" userId="68a4b384-4e9b-4052-97e7-99fc9c1de512" providerId="ADAL" clId="{E4B1F200-7D96-4416-B88F-02AFEB96CE94}" dt="2022-07-20T21:31:52.615" v="170" actId="21"/>
          <ac:picMkLst>
            <pc:docMk/>
            <pc:sldMasterMk cId="1702827993" sldId="2147483753"/>
            <ac:picMk id="4" creationId="{43B0591C-D389-43C4-8837-C3D28C629539}"/>
          </ac:picMkLst>
        </pc:picChg>
        <pc:sldLayoutChg chg="addSp delSp modSp">
          <pc:chgData name="Helen Askounis" userId="68a4b384-4e9b-4052-97e7-99fc9c1de512" providerId="ADAL" clId="{E4B1F200-7D96-4416-B88F-02AFEB96CE94}" dt="2022-07-20T21:31:55.433" v="171"/>
          <pc:sldLayoutMkLst>
            <pc:docMk/>
            <pc:sldMasterMk cId="1702827993" sldId="2147483753"/>
            <pc:sldLayoutMk cId="1224912361" sldId="2147483754"/>
          </pc:sldLayoutMkLst>
          <pc:picChg chg="add del mod">
            <ac:chgData name="Helen Askounis" userId="68a4b384-4e9b-4052-97e7-99fc9c1de512" providerId="ADAL" clId="{E4B1F200-7D96-4416-B88F-02AFEB96CE94}" dt="2022-07-20T21:31:48.078" v="168"/>
            <ac:picMkLst>
              <pc:docMk/>
              <pc:sldMasterMk cId="1702827993" sldId="2147483753"/>
              <pc:sldLayoutMk cId="1224912361" sldId="2147483754"/>
              <ac:picMk id="4" creationId="{F181B937-CFB7-45CC-A11C-31C59418EDC1}"/>
            </ac:picMkLst>
          </pc:picChg>
          <pc:picChg chg="add mod">
            <ac:chgData name="Helen Askounis" userId="68a4b384-4e9b-4052-97e7-99fc9c1de512" providerId="ADAL" clId="{E4B1F200-7D96-4416-B88F-02AFEB96CE94}" dt="2022-07-20T21:31:55.433" v="171"/>
            <ac:picMkLst>
              <pc:docMk/>
              <pc:sldMasterMk cId="1702827993" sldId="2147483753"/>
              <pc:sldLayoutMk cId="1224912361" sldId="2147483754"/>
              <ac:picMk id="5" creationId="{B66C2124-A0A9-47BD-B121-17571B534A6E}"/>
            </ac:picMkLst>
          </pc:picChg>
        </pc:sldLayoutChg>
        <pc:sldLayoutChg chg="del">
          <pc:chgData name="Helen Askounis" userId="68a4b384-4e9b-4052-97e7-99fc9c1de512" providerId="ADAL" clId="{E4B1F200-7D96-4416-B88F-02AFEB96CE94}" dt="2022-07-20T21:29:38.289" v="151" actId="2696"/>
          <pc:sldLayoutMkLst>
            <pc:docMk/>
            <pc:sldMasterMk cId="1702827993" sldId="2147483753"/>
            <pc:sldLayoutMk cId="3443482705" sldId="2147483768"/>
          </pc:sldLayoutMkLst>
        </pc:sldLayoutChg>
        <pc:sldLayoutChg chg="del">
          <pc:chgData name="Helen Askounis" userId="68a4b384-4e9b-4052-97e7-99fc9c1de512" providerId="ADAL" clId="{E4B1F200-7D96-4416-B88F-02AFEB96CE94}" dt="2022-07-20T21:29:45.226" v="152" actId="2696"/>
          <pc:sldLayoutMkLst>
            <pc:docMk/>
            <pc:sldMasterMk cId="1702827993" sldId="2147483753"/>
            <pc:sldLayoutMk cId="1292451156" sldId="2147483780"/>
          </pc:sldLayoutMkLst>
        </pc:sldLayoutChg>
        <pc:sldLayoutChg chg="addSp modSp">
          <pc:chgData name="Helen Askounis" userId="68a4b384-4e9b-4052-97e7-99fc9c1de512" providerId="ADAL" clId="{E4B1F200-7D96-4416-B88F-02AFEB96CE94}" dt="2022-07-20T21:29:50.493" v="153"/>
          <pc:sldLayoutMkLst>
            <pc:docMk/>
            <pc:sldMasterMk cId="1702827993" sldId="2147483753"/>
            <pc:sldLayoutMk cId="4032403146" sldId="2147483781"/>
          </pc:sldLayoutMkLst>
          <pc:picChg chg="add mod">
            <ac:chgData name="Helen Askounis" userId="68a4b384-4e9b-4052-97e7-99fc9c1de512" providerId="ADAL" clId="{E4B1F200-7D96-4416-B88F-02AFEB96CE94}" dt="2022-07-20T21:29:50.493" v="153"/>
            <ac:picMkLst>
              <pc:docMk/>
              <pc:sldMasterMk cId="1702827993" sldId="2147483753"/>
              <pc:sldLayoutMk cId="4032403146" sldId="2147483781"/>
              <ac:picMk id="3" creationId="{0A8168C6-25BF-4FCB-B5B3-01A3ACCBDDC4}"/>
            </ac:picMkLst>
          </pc:picChg>
        </pc:sldLayoutChg>
        <pc:sldLayoutChg chg="del">
          <pc:chgData name="Helen Askounis" userId="68a4b384-4e9b-4052-97e7-99fc9c1de512" providerId="ADAL" clId="{E4B1F200-7D96-4416-B88F-02AFEB96CE94}" dt="2022-07-20T21:29:57.219" v="154" actId="2696"/>
          <pc:sldLayoutMkLst>
            <pc:docMk/>
            <pc:sldMasterMk cId="1702827993" sldId="2147483753"/>
            <pc:sldLayoutMk cId="2160516724" sldId="2147483783"/>
          </pc:sldLayoutMkLst>
        </pc:sldLayoutChg>
        <pc:sldLayoutChg chg="addSp modSp add mod modTransition">
          <pc:chgData name="Helen Askounis" userId="68a4b384-4e9b-4052-97e7-99fc9c1de512" providerId="ADAL" clId="{E4B1F200-7D96-4416-B88F-02AFEB96CE94}" dt="2022-07-20T21:31:56.781" v="172"/>
          <pc:sldLayoutMkLst>
            <pc:docMk/>
            <pc:sldMasterMk cId="1702827993" sldId="2147483753"/>
            <pc:sldLayoutMk cId="2508088463" sldId="2147483785"/>
          </pc:sldLayoutMkLst>
          <pc:picChg chg="add mod ord">
            <ac:chgData name="Helen Askounis" userId="68a4b384-4e9b-4052-97e7-99fc9c1de512" providerId="ADAL" clId="{E4B1F200-7D96-4416-B88F-02AFEB96CE94}" dt="2022-07-20T21:30:40.857" v="160" actId="167"/>
            <ac:picMkLst>
              <pc:docMk/>
              <pc:sldMasterMk cId="1702827993" sldId="2147483753"/>
              <pc:sldLayoutMk cId="2508088463" sldId="2147483785"/>
              <ac:picMk id="4" creationId="{A700E097-BBFB-4246-9B9D-1FEC8C277053}"/>
            </ac:picMkLst>
          </pc:picChg>
          <pc:picChg chg="add mod">
            <ac:chgData name="Helen Askounis" userId="68a4b384-4e9b-4052-97e7-99fc9c1de512" providerId="ADAL" clId="{E4B1F200-7D96-4416-B88F-02AFEB96CE94}" dt="2022-07-20T21:31:56.781" v="172"/>
            <ac:picMkLst>
              <pc:docMk/>
              <pc:sldMasterMk cId="1702827993" sldId="2147483753"/>
              <pc:sldLayoutMk cId="2508088463" sldId="2147483785"/>
              <ac:picMk id="5" creationId="{C81C0136-E36A-4140-AC18-246B2DC9229A}"/>
            </ac:picMkLst>
          </pc:picChg>
        </pc:sldLayoutChg>
        <pc:sldLayoutChg chg="delSp add mod ord modTransition">
          <pc:chgData name="Helen Askounis" userId="68a4b384-4e9b-4052-97e7-99fc9c1de512" providerId="ADAL" clId="{E4B1F200-7D96-4416-B88F-02AFEB96CE94}" dt="2022-07-20T21:31:38.494" v="165" actId="478"/>
          <pc:sldLayoutMkLst>
            <pc:docMk/>
            <pc:sldMasterMk cId="1702827993" sldId="2147483753"/>
            <pc:sldLayoutMk cId="518176110" sldId="2147483786"/>
          </pc:sldLayoutMkLst>
          <pc:spChg chg="del">
            <ac:chgData name="Helen Askounis" userId="68a4b384-4e9b-4052-97e7-99fc9c1de512" providerId="ADAL" clId="{E4B1F200-7D96-4416-B88F-02AFEB96CE94}" dt="2022-07-20T21:31:38.494" v="165" actId="478"/>
            <ac:spMkLst>
              <pc:docMk/>
              <pc:sldMasterMk cId="1702827993" sldId="2147483753"/>
              <pc:sldLayoutMk cId="518176110" sldId="2147483786"/>
              <ac:spMk id="2" creationId="{05D5D224-2C50-4627-98A6-55FE519FB893}"/>
            </ac:spMkLst>
          </pc:spChg>
          <pc:spChg chg="del">
            <ac:chgData name="Helen Askounis" userId="68a4b384-4e9b-4052-97e7-99fc9c1de512" providerId="ADAL" clId="{E4B1F200-7D96-4416-B88F-02AFEB96CE94}" dt="2022-07-20T21:31:38.494" v="165" actId="478"/>
            <ac:spMkLst>
              <pc:docMk/>
              <pc:sldMasterMk cId="1702827993" sldId="2147483753"/>
              <pc:sldLayoutMk cId="518176110" sldId="2147483786"/>
              <ac:spMk id="3" creationId="{8A4FB7CA-554D-4772-9E0E-F8B146454970}"/>
            </ac:spMkLst>
          </pc:spChg>
        </pc:sldLayoutChg>
      </pc:sldMasterChg>
    </pc:docChg>
  </pc:docChgLst>
  <pc:docChgLst>
    <pc:chgData name="Ricky Cheng" userId="973927e6-aea4-4e36-b513-2dabcd8382dd" providerId="ADAL" clId="{AAF2CA51-FE18-4637-BA00-51560EC8C0E2}"/>
    <pc:docChg chg="modSld">
      <pc:chgData name="Ricky Cheng" userId="973927e6-aea4-4e36-b513-2dabcd8382dd" providerId="ADAL" clId="{AAF2CA51-FE18-4637-BA00-51560EC8C0E2}" dt="2022-08-02T19:23:40.659" v="13" actId="20577"/>
      <pc:docMkLst>
        <pc:docMk/>
      </pc:docMkLst>
      <pc:sldChg chg="modSp mod">
        <pc:chgData name="Ricky Cheng" userId="973927e6-aea4-4e36-b513-2dabcd8382dd" providerId="ADAL" clId="{AAF2CA51-FE18-4637-BA00-51560EC8C0E2}" dt="2022-08-02T19:23:40.659" v="13" actId="20577"/>
        <pc:sldMkLst>
          <pc:docMk/>
          <pc:sldMk cId="894371637" sldId="1386"/>
        </pc:sldMkLst>
        <pc:spChg chg="mod">
          <ac:chgData name="Ricky Cheng" userId="973927e6-aea4-4e36-b513-2dabcd8382dd" providerId="ADAL" clId="{AAF2CA51-FE18-4637-BA00-51560EC8C0E2}" dt="2022-08-02T19:23:40.659" v="13" actId="20577"/>
          <ac:spMkLst>
            <pc:docMk/>
            <pc:sldMk cId="894371637" sldId="1386"/>
            <ac:spMk id="32" creationId="{0271C944-9168-4266-9BBC-F412DD8994E2}"/>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a:t>What drives</a:t>
            </a:r>
            <a:r>
              <a:rPr lang="en-US" sz="2400" baseline="0"/>
              <a:t> innovation</a:t>
            </a:r>
            <a:endParaRPr lang="en-US" sz="2400"/>
          </a:p>
        </c:rich>
      </c:tx>
      <c:layout>
        <c:manualLayout>
          <c:xMode val="edge"/>
          <c:yMode val="edge"/>
          <c:x val="0.59469524642752991"/>
          <c:y val="5.0264550264550262E-2"/>
        </c:manualLayout>
      </c:layout>
      <c:overlay val="0"/>
    </c:title>
    <c:autoTitleDeleted val="0"/>
    <c:plotArea>
      <c:layout>
        <c:manualLayout>
          <c:layoutTarget val="inner"/>
          <c:xMode val="edge"/>
          <c:yMode val="edge"/>
          <c:x val="0.21996731311363854"/>
          <c:y val="0.20183872849227177"/>
          <c:w val="0.75210836492660638"/>
          <c:h val="0.70077698621005713"/>
        </c:manualLayout>
      </c:layout>
      <c:barChart>
        <c:barDir val="bar"/>
        <c:grouping val="clustered"/>
        <c:varyColors val="0"/>
        <c:ser>
          <c:idx val="0"/>
          <c:order val="0"/>
          <c:tx>
            <c:strRef>
              <c:f>Sheet1!$B$1</c:f>
              <c:strCache>
                <c:ptCount val="1"/>
                <c:pt idx="0">
                  <c:v>C-level</c:v>
                </c:pt>
              </c:strCache>
            </c:strRef>
          </c:tx>
          <c:invertIfNegative val="0"/>
          <c:dLbls>
            <c:spPr>
              <a:noFill/>
              <a:ln>
                <a:noFill/>
              </a:ln>
              <a:effectLst/>
            </c:spPr>
            <c:txPr>
              <a:bodyPr/>
              <a:lstStyle/>
              <a:p>
                <a:pPr>
                  <a:defRPr sz="1200"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The right people </c:v>
                </c:pt>
                <c:pt idx="1">
                  <c:v>Visible sponsorship</c:v>
                </c:pt>
                <c:pt idx="2">
                  <c:v>Adequate resources</c:v>
                </c:pt>
                <c:pt idx="3">
                  <c:v>Innovation processes</c:v>
                </c:pt>
                <c:pt idx="4">
                  <c:v>Corporate culture</c:v>
                </c:pt>
              </c:strCache>
            </c:strRef>
          </c:cat>
          <c:val>
            <c:numRef>
              <c:f>Sheet1!$B$2:$B$6</c:f>
              <c:numCache>
                <c:formatCode>General</c:formatCode>
                <c:ptCount val="5"/>
                <c:pt idx="0">
                  <c:v>46</c:v>
                </c:pt>
                <c:pt idx="1">
                  <c:v>26</c:v>
                </c:pt>
                <c:pt idx="2">
                  <c:v>23</c:v>
                </c:pt>
                <c:pt idx="3">
                  <c:v>18</c:v>
                </c:pt>
                <c:pt idx="4">
                  <c:v>18</c:v>
                </c:pt>
              </c:numCache>
            </c:numRef>
          </c:val>
          <c:extLst>
            <c:ext xmlns:c16="http://schemas.microsoft.com/office/drawing/2014/chart" uri="{C3380CC4-5D6E-409C-BE32-E72D297353CC}">
              <c16:uniqueId val="{00000000-0FB1-46DE-9C25-C9DD90B6751F}"/>
            </c:ext>
          </c:extLst>
        </c:ser>
        <c:ser>
          <c:idx val="1"/>
          <c:order val="1"/>
          <c:tx>
            <c:strRef>
              <c:f>Sheet1!$C$1</c:f>
              <c:strCache>
                <c:ptCount val="1"/>
                <c:pt idx="0">
                  <c:v>Managers</c:v>
                </c:pt>
              </c:strCache>
            </c:strRef>
          </c:tx>
          <c:invertIfNegative val="0"/>
          <c:dLbls>
            <c:spPr>
              <a:noFill/>
              <a:ln>
                <a:noFill/>
              </a:ln>
              <a:effectLst/>
            </c:spPr>
            <c:txPr>
              <a:bodyPr/>
              <a:lstStyle/>
              <a:p>
                <a:pPr>
                  <a:defRPr sz="1200"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The right people </c:v>
                </c:pt>
                <c:pt idx="1">
                  <c:v>Visible sponsorship</c:v>
                </c:pt>
                <c:pt idx="2">
                  <c:v>Adequate resources</c:v>
                </c:pt>
                <c:pt idx="3">
                  <c:v>Innovation processes</c:v>
                </c:pt>
                <c:pt idx="4">
                  <c:v>Corporate culture</c:v>
                </c:pt>
              </c:strCache>
            </c:strRef>
          </c:cat>
          <c:val>
            <c:numRef>
              <c:f>Sheet1!$C$2:$C$6</c:f>
              <c:numCache>
                <c:formatCode>General</c:formatCode>
                <c:ptCount val="5"/>
                <c:pt idx="0">
                  <c:v>24</c:v>
                </c:pt>
                <c:pt idx="1">
                  <c:v>21</c:v>
                </c:pt>
                <c:pt idx="2">
                  <c:v>19</c:v>
                </c:pt>
                <c:pt idx="3">
                  <c:v>14</c:v>
                </c:pt>
                <c:pt idx="4">
                  <c:v>34</c:v>
                </c:pt>
              </c:numCache>
            </c:numRef>
          </c:val>
          <c:extLst>
            <c:ext xmlns:c16="http://schemas.microsoft.com/office/drawing/2014/chart" uri="{C3380CC4-5D6E-409C-BE32-E72D297353CC}">
              <c16:uniqueId val="{00000001-0FB1-46DE-9C25-C9DD90B6751F}"/>
            </c:ext>
          </c:extLst>
        </c:ser>
        <c:dLbls>
          <c:dLblPos val="outEnd"/>
          <c:showLegendKey val="0"/>
          <c:showVal val="1"/>
          <c:showCatName val="0"/>
          <c:showSerName val="0"/>
          <c:showPercent val="0"/>
          <c:showBubbleSize val="0"/>
        </c:dLbls>
        <c:gapWidth val="150"/>
        <c:axId val="197981096"/>
        <c:axId val="197981880"/>
      </c:barChart>
      <c:catAx>
        <c:axId val="197981096"/>
        <c:scaling>
          <c:orientation val="minMax"/>
        </c:scaling>
        <c:delete val="0"/>
        <c:axPos val="l"/>
        <c:numFmt formatCode="General" sourceLinked="1"/>
        <c:majorTickMark val="out"/>
        <c:minorTickMark val="none"/>
        <c:tickLblPos val="nextTo"/>
        <c:txPr>
          <a:bodyPr/>
          <a:lstStyle/>
          <a:p>
            <a:pPr>
              <a:defRPr sz="1400" b="1"/>
            </a:pPr>
            <a:endParaRPr lang="en-US"/>
          </a:p>
        </c:txPr>
        <c:crossAx val="197981880"/>
        <c:crosses val="autoZero"/>
        <c:auto val="1"/>
        <c:lblAlgn val="ctr"/>
        <c:lblOffset val="100"/>
        <c:noMultiLvlLbl val="0"/>
      </c:catAx>
      <c:valAx>
        <c:axId val="197981880"/>
        <c:scaling>
          <c:orientation val="minMax"/>
          <c:max val="50"/>
          <c:min val="0"/>
        </c:scaling>
        <c:delete val="0"/>
        <c:axPos val="b"/>
        <c:majorGridlines/>
        <c:numFmt formatCode="General" sourceLinked="0"/>
        <c:majorTickMark val="out"/>
        <c:minorTickMark val="none"/>
        <c:tickLblPos val="nextTo"/>
        <c:txPr>
          <a:bodyPr/>
          <a:lstStyle/>
          <a:p>
            <a:pPr>
              <a:defRPr sz="1400" b="1"/>
            </a:pPr>
            <a:endParaRPr lang="en-US"/>
          </a:p>
        </c:txPr>
        <c:crossAx val="197981096"/>
        <c:crosses val="autoZero"/>
        <c:crossBetween val="between"/>
        <c:majorUnit val="10"/>
      </c:valAx>
    </c:plotArea>
    <c:legend>
      <c:legendPos val="b"/>
      <c:overlay val="0"/>
      <c:txPr>
        <a:bodyPr/>
        <a:lstStyle/>
        <a:p>
          <a:pPr>
            <a:defRPr sz="1600" b="1"/>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1DC623-4668-4705-9477-79655F8B4571}"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C17AE2C9-B413-45CB-BB6A-2E28FA2B3FCE}">
      <dgm:prSet/>
      <dgm:spPr>
        <a:ln>
          <a:solidFill>
            <a:schemeClr val="bg1">
              <a:lumMod val="50000"/>
            </a:schemeClr>
          </a:solidFill>
        </a:ln>
      </dgm:spPr>
      <dgm:t>
        <a:bodyPr/>
        <a:lstStyle/>
        <a:p>
          <a:r>
            <a:rPr lang="en-CA"/>
            <a:t>Philosophy</a:t>
          </a:r>
          <a:endParaRPr lang="en-US"/>
        </a:p>
      </dgm:t>
    </dgm:pt>
    <dgm:pt modelId="{0A4F1E7E-91F6-4B78-A7FB-5386A6445E21}" type="parTrans" cxnId="{7BDFDDC3-8DA2-47F8-92CD-7CF0F1F7376F}">
      <dgm:prSet/>
      <dgm:spPr/>
      <dgm:t>
        <a:bodyPr/>
        <a:lstStyle/>
        <a:p>
          <a:endParaRPr lang="en-US"/>
        </a:p>
      </dgm:t>
    </dgm:pt>
    <dgm:pt modelId="{54BD48CB-9747-43AB-98EE-FC4C7214CC1D}" type="sibTrans" cxnId="{7BDFDDC3-8DA2-47F8-92CD-7CF0F1F7376F}">
      <dgm:prSet/>
      <dgm:spPr/>
      <dgm:t>
        <a:bodyPr/>
        <a:lstStyle/>
        <a:p>
          <a:endParaRPr lang="en-US"/>
        </a:p>
      </dgm:t>
    </dgm:pt>
    <dgm:pt modelId="{4EEC0883-C7DC-448A-A263-A94D4397D249}">
      <dgm:prSet/>
      <dgm:spPr>
        <a:ln>
          <a:solidFill>
            <a:srgbClr val="CFA053"/>
          </a:solidFill>
        </a:ln>
      </dgm:spPr>
      <dgm:t>
        <a:bodyPr/>
        <a:lstStyle/>
        <a:p>
          <a:r>
            <a:rPr lang="en-CA"/>
            <a:t>People</a:t>
          </a:r>
          <a:endParaRPr lang="en-US"/>
        </a:p>
      </dgm:t>
    </dgm:pt>
    <dgm:pt modelId="{67634CD8-BF0B-41C1-AD5F-FA83383793D2}" type="parTrans" cxnId="{A31A3F2E-CFCC-4FB9-A086-018AADAF19D4}">
      <dgm:prSet/>
      <dgm:spPr/>
      <dgm:t>
        <a:bodyPr/>
        <a:lstStyle/>
        <a:p>
          <a:endParaRPr lang="en-US"/>
        </a:p>
      </dgm:t>
    </dgm:pt>
    <dgm:pt modelId="{B6993E50-E186-49AD-8085-84858865FEB6}" type="sibTrans" cxnId="{A31A3F2E-CFCC-4FB9-A086-018AADAF19D4}">
      <dgm:prSet/>
      <dgm:spPr/>
      <dgm:t>
        <a:bodyPr/>
        <a:lstStyle/>
        <a:p>
          <a:endParaRPr lang="en-US"/>
        </a:p>
      </dgm:t>
    </dgm:pt>
    <dgm:pt modelId="{AA35192C-41A3-4EE8-87B2-185F713F7BCF}">
      <dgm:prSet/>
      <dgm:spPr>
        <a:ln>
          <a:solidFill>
            <a:srgbClr val="A2AFE3"/>
          </a:solidFill>
        </a:ln>
      </dgm:spPr>
      <dgm:t>
        <a:bodyPr/>
        <a:lstStyle/>
        <a:p>
          <a:r>
            <a:rPr lang="en-CA"/>
            <a:t>Processes</a:t>
          </a:r>
          <a:endParaRPr lang="en-US"/>
        </a:p>
      </dgm:t>
    </dgm:pt>
    <dgm:pt modelId="{9DDAA9D2-0BA4-40FA-A096-E596653F9D90}" type="parTrans" cxnId="{081ABD2D-4A61-445F-B19F-BEA97D6CA504}">
      <dgm:prSet/>
      <dgm:spPr/>
      <dgm:t>
        <a:bodyPr/>
        <a:lstStyle/>
        <a:p>
          <a:endParaRPr lang="en-US"/>
        </a:p>
      </dgm:t>
    </dgm:pt>
    <dgm:pt modelId="{472BAE7C-095F-4CB3-80B5-E668C00DD384}" type="sibTrans" cxnId="{081ABD2D-4A61-445F-B19F-BEA97D6CA504}">
      <dgm:prSet/>
      <dgm:spPr/>
      <dgm:t>
        <a:bodyPr/>
        <a:lstStyle/>
        <a:p>
          <a:endParaRPr lang="en-US"/>
        </a:p>
      </dgm:t>
    </dgm:pt>
    <dgm:pt modelId="{1CDCC510-5DF7-4850-BAC0-2CCF7D39709B}" type="pres">
      <dgm:prSet presAssocID="{B61DC623-4668-4705-9477-79655F8B4571}" presName="hierChild1" presStyleCnt="0">
        <dgm:presLayoutVars>
          <dgm:chPref val="1"/>
          <dgm:dir/>
          <dgm:animOne val="branch"/>
          <dgm:animLvl val="lvl"/>
          <dgm:resizeHandles/>
        </dgm:presLayoutVars>
      </dgm:prSet>
      <dgm:spPr/>
    </dgm:pt>
    <dgm:pt modelId="{CA420D62-3460-4ED6-9CDA-F90B4714482B}" type="pres">
      <dgm:prSet presAssocID="{C17AE2C9-B413-45CB-BB6A-2E28FA2B3FCE}" presName="hierRoot1" presStyleCnt="0"/>
      <dgm:spPr/>
    </dgm:pt>
    <dgm:pt modelId="{0074BE5D-C60F-4341-8A66-273BC66021EA}" type="pres">
      <dgm:prSet presAssocID="{C17AE2C9-B413-45CB-BB6A-2E28FA2B3FCE}" presName="composite" presStyleCnt="0"/>
      <dgm:spPr/>
    </dgm:pt>
    <dgm:pt modelId="{7808FF62-E65E-4C4B-8FED-DA441759CD2E}" type="pres">
      <dgm:prSet presAssocID="{C17AE2C9-B413-45CB-BB6A-2E28FA2B3FCE}" presName="background" presStyleLbl="node0" presStyleIdx="0" presStyleCnt="3"/>
      <dgm:spPr>
        <a:solidFill>
          <a:schemeClr val="bg1">
            <a:lumMod val="50000"/>
          </a:schemeClr>
        </a:solidFill>
      </dgm:spPr>
    </dgm:pt>
    <dgm:pt modelId="{8C27E5C1-6BC3-4EDF-8373-616FADF49BE3}" type="pres">
      <dgm:prSet presAssocID="{C17AE2C9-B413-45CB-BB6A-2E28FA2B3FCE}" presName="text" presStyleLbl="fgAcc0" presStyleIdx="0" presStyleCnt="3">
        <dgm:presLayoutVars>
          <dgm:chPref val="3"/>
        </dgm:presLayoutVars>
      </dgm:prSet>
      <dgm:spPr/>
    </dgm:pt>
    <dgm:pt modelId="{9C7A1C11-0C4B-43AB-9017-8ADE43B7E732}" type="pres">
      <dgm:prSet presAssocID="{C17AE2C9-B413-45CB-BB6A-2E28FA2B3FCE}" presName="hierChild2" presStyleCnt="0"/>
      <dgm:spPr/>
    </dgm:pt>
    <dgm:pt modelId="{D408DF8C-BA3D-4A9E-A13C-300A02F6DFF4}" type="pres">
      <dgm:prSet presAssocID="{4EEC0883-C7DC-448A-A263-A94D4397D249}" presName="hierRoot1" presStyleCnt="0"/>
      <dgm:spPr/>
    </dgm:pt>
    <dgm:pt modelId="{732CF465-1EED-4198-BA52-D6D20E5C1744}" type="pres">
      <dgm:prSet presAssocID="{4EEC0883-C7DC-448A-A263-A94D4397D249}" presName="composite" presStyleCnt="0"/>
      <dgm:spPr/>
    </dgm:pt>
    <dgm:pt modelId="{C7737298-6922-48E6-B456-AD162B0E441C}" type="pres">
      <dgm:prSet presAssocID="{4EEC0883-C7DC-448A-A263-A94D4397D249}" presName="background" presStyleLbl="node0" presStyleIdx="1" presStyleCnt="3"/>
      <dgm:spPr>
        <a:solidFill>
          <a:srgbClr val="CFA053"/>
        </a:solidFill>
      </dgm:spPr>
    </dgm:pt>
    <dgm:pt modelId="{DA495FC2-D00E-4239-96BB-C49C6CAA6115}" type="pres">
      <dgm:prSet presAssocID="{4EEC0883-C7DC-448A-A263-A94D4397D249}" presName="text" presStyleLbl="fgAcc0" presStyleIdx="1" presStyleCnt="3">
        <dgm:presLayoutVars>
          <dgm:chPref val="3"/>
        </dgm:presLayoutVars>
      </dgm:prSet>
      <dgm:spPr/>
    </dgm:pt>
    <dgm:pt modelId="{AA48DC9B-C02B-47EC-BE8A-4EDA88C0E94F}" type="pres">
      <dgm:prSet presAssocID="{4EEC0883-C7DC-448A-A263-A94D4397D249}" presName="hierChild2" presStyleCnt="0"/>
      <dgm:spPr/>
    </dgm:pt>
    <dgm:pt modelId="{6736F125-16CB-499E-8A4D-063438808676}" type="pres">
      <dgm:prSet presAssocID="{AA35192C-41A3-4EE8-87B2-185F713F7BCF}" presName="hierRoot1" presStyleCnt="0"/>
      <dgm:spPr/>
    </dgm:pt>
    <dgm:pt modelId="{AB3F9E61-DC45-411D-8BA0-4A4C375A0187}" type="pres">
      <dgm:prSet presAssocID="{AA35192C-41A3-4EE8-87B2-185F713F7BCF}" presName="composite" presStyleCnt="0"/>
      <dgm:spPr/>
    </dgm:pt>
    <dgm:pt modelId="{D9D15007-CB7C-439A-9D4E-B9E23E3CD11F}" type="pres">
      <dgm:prSet presAssocID="{AA35192C-41A3-4EE8-87B2-185F713F7BCF}" presName="background" presStyleLbl="node0" presStyleIdx="2" presStyleCnt="3"/>
      <dgm:spPr>
        <a:solidFill>
          <a:srgbClr val="A2AFE3"/>
        </a:solidFill>
      </dgm:spPr>
    </dgm:pt>
    <dgm:pt modelId="{F19D47E8-139F-4273-9707-10C63B4974AB}" type="pres">
      <dgm:prSet presAssocID="{AA35192C-41A3-4EE8-87B2-185F713F7BCF}" presName="text" presStyleLbl="fgAcc0" presStyleIdx="2" presStyleCnt="3">
        <dgm:presLayoutVars>
          <dgm:chPref val="3"/>
        </dgm:presLayoutVars>
      </dgm:prSet>
      <dgm:spPr/>
    </dgm:pt>
    <dgm:pt modelId="{5F45610E-B931-4153-8091-A4775E15AA6B}" type="pres">
      <dgm:prSet presAssocID="{AA35192C-41A3-4EE8-87B2-185F713F7BCF}" presName="hierChild2" presStyleCnt="0"/>
      <dgm:spPr/>
    </dgm:pt>
  </dgm:ptLst>
  <dgm:cxnLst>
    <dgm:cxn modelId="{5D3E1B05-C5D5-4880-BCC3-5EF63785F54E}" type="presOf" srcId="{AA35192C-41A3-4EE8-87B2-185F713F7BCF}" destId="{F19D47E8-139F-4273-9707-10C63B4974AB}" srcOrd="0" destOrd="0" presId="urn:microsoft.com/office/officeart/2005/8/layout/hierarchy1"/>
    <dgm:cxn modelId="{081ABD2D-4A61-445F-B19F-BEA97D6CA504}" srcId="{B61DC623-4668-4705-9477-79655F8B4571}" destId="{AA35192C-41A3-4EE8-87B2-185F713F7BCF}" srcOrd="2" destOrd="0" parTransId="{9DDAA9D2-0BA4-40FA-A096-E596653F9D90}" sibTransId="{472BAE7C-095F-4CB3-80B5-E668C00DD384}"/>
    <dgm:cxn modelId="{A31A3F2E-CFCC-4FB9-A086-018AADAF19D4}" srcId="{B61DC623-4668-4705-9477-79655F8B4571}" destId="{4EEC0883-C7DC-448A-A263-A94D4397D249}" srcOrd="1" destOrd="0" parTransId="{67634CD8-BF0B-41C1-AD5F-FA83383793D2}" sibTransId="{B6993E50-E186-49AD-8085-84858865FEB6}"/>
    <dgm:cxn modelId="{AB081579-EC0C-4D3C-AB98-84083906969A}" type="presOf" srcId="{C17AE2C9-B413-45CB-BB6A-2E28FA2B3FCE}" destId="{8C27E5C1-6BC3-4EDF-8373-616FADF49BE3}" srcOrd="0" destOrd="0" presId="urn:microsoft.com/office/officeart/2005/8/layout/hierarchy1"/>
    <dgm:cxn modelId="{7BDFDDC3-8DA2-47F8-92CD-7CF0F1F7376F}" srcId="{B61DC623-4668-4705-9477-79655F8B4571}" destId="{C17AE2C9-B413-45CB-BB6A-2E28FA2B3FCE}" srcOrd="0" destOrd="0" parTransId="{0A4F1E7E-91F6-4B78-A7FB-5386A6445E21}" sibTransId="{54BD48CB-9747-43AB-98EE-FC4C7214CC1D}"/>
    <dgm:cxn modelId="{55D673CC-1CB3-480D-B1A2-E82859672A6C}" type="presOf" srcId="{B61DC623-4668-4705-9477-79655F8B4571}" destId="{1CDCC510-5DF7-4850-BAC0-2CCF7D39709B}" srcOrd="0" destOrd="0" presId="urn:microsoft.com/office/officeart/2005/8/layout/hierarchy1"/>
    <dgm:cxn modelId="{500A3BF5-5DB6-4E38-B2CE-1026F12C6F84}" type="presOf" srcId="{4EEC0883-C7DC-448A-A263-A94D4397D249}" destId="{DA495FC2-D00E-4239-96BB-C49C6CAA6115}" srcOrd="0" destOrd="0" presId="urn:microsoft.com/office/officeart/2005/8/layout/hierarchy1"/>
    <dgm:cxn modelId="{5A7A7B20-342B-4D70-AAF5-75F5C3B87928}" type="presParOf" srcId="{1CDCC510-5DF7-4850-BAC0-2CCF7D39709B}" destId="{CA420D62-3460-4ED6-9CDA-F90B4714482B}" srcOrd="0" destOrd="0" presId="urn:microsoft.com/office/officeart/2005/8/layout/hierarchy1"/>
    <dgm:cxn modelId="{45E0AC33-5956-4F05-AB28-5516A8FB0809}" type="presParOf" srcId="{CA420D62-3460-4ED6-9CDA-F90B4714482B}" destId="{0074BE5D-C60F-4341-8A66-273BC66021EA}" srcOrd="0" destOrd="0" presId="urn:microsoft.com/office/officeart/2005/8/layout/hierarchy1"/>
    <dgm:cxn modelId="{97DEA7C1-6BED-4EAD-B181-09925F86CFD1}" type="presParOf" srcId="{0074BE5D-C60F-4341-8A66-273BC66021EA}" destId="{7808FF62-E65E-4C4B-8FED-DA441759CD2E}" srcOrd="0" destOrd="0" presId="urn:microsoft.com/office/officeart/2005/8/layout/hierarchy1"/>
    <dgm:cxn modelId="{4EA3144F-5EB0-46E4-A318-E2431AC1390F}" type="presParOf" srcId="{0074BE5D-C60F-4341-8A66-273BC66021EA}" destId="{8C27E5C1-6BC3-4EDF-8373-616FADF49BE3}" srcOrd="1" destOrd="0" presId="urn:microsoft.com/office/officeart/2005/8/layout/hierarchy1"/>
    <dgm:cxn modelId="{AA0966F1-EBE1-45D0-A96F-B673729274F1}" type="presParOf" srcId="{CA420D62-3460-4ED6-9CDA-F90B4714482B}" destId="{9C7A1C11-0C4B-43AB-9017-8ADE43B7E732}" srcOrd="1" destOrd="0" presId="urn:microsoft.com/office/officeart/2005/8/layout/hierarchy1"/>
    <dgm:cxn modelId="{77B8C5AE-CAFB-41AE-B2C2-C834FC1112DE}" type="presParOf" srcId="{1CDCC510-5DF7-4850-BAC0-2CCF7D39709B}" destId="{D408DF8C-BA3D-4A9E-A13C-300A02F6DFF4}" srcOrd="1" destOrd="0" presId="urn:microsoft.com/office/officeart/2005/8/layout/hierarchy1"/>
    <dgm:cxn modelId="{1DB2F0F3-B0AC-4506-BAFB-02D49713473A}" type="presParOf" srcId="{D408DF8C-BA3D-4A9E-A13C-300A02F6DFF4}" destId="{732CF465-1EED-4198-BA52-D6D20E5C1744}" srcOrd="0" destOrd="0" presId="urn:microsoft.com/office/officeart/2005/8/layout/hierarchy1"/>
    <dgm:cxn modelId="{736D14B1-B755-429C-840E-1FDF910E0C0D}" type="presParOf" srcId="{732CF465-1EED-4198-BA52-D6D20E5C1744}" destId="{C7737298-6922-48E6-B456-AD162B0E441C}" srcOrd="0" destOrd="0" presId="urn:microsoft.com/office/officeart/2005/8/layout/hierarchy1"/>
    <dgm:cxn modelId="{E8FB49B0-F20D-4835-B181-BAE023929BC3}" type="presParOf" srcId="{732CF465-1EED-4198-BA52-D6D20E5C1744}" destId="{DA495FC2-D00E-4239-96BB-C49C6CAA6115}" srcOrd="1" destOrd="0" presId="urn:microsoft.com/office/officeart/2005/8/layout/hierarchy1"/>
    <dgm:cxn modelId="{E94233CC-2163-49BD-A750-48EE516994E0}" type="presParOf" srcId="{D408DF8C-BA3D-4A9E-A13C-300A02F6DFF4}" destId="{AA48DC9B-C02B-47EC-BE8A-4EDA88C0E94F}" srcOrd="1" destOrd="0" presId="urn:microsoft.com/office/officeart/2005/8/layout/hierarchy1"/>
    <dgm:cxn modelId="{7D2541F2-AE34-4B7F-98C0-B95392358DB5}" type="presParOf" srcId="{1CDCC510-5DF7-4850-BAC0-2CCF7D39709B}" destId="{6736F125-16CB-499E-8A4D-063438808676}" srcOrd="2" destOrd="0" presId="urn:microsoft.com/office/officeart/2005/8/layout/hierarchy1"/>
    <dgm:cxn modelId="{AEA4648C-6633-444B-8A92-ED59E0A3F4A9}" type="presParOf" srcId="{6736F125-16CB-499E-8A4D-063438808676}" destId="{AB3F9E61-DC45-411D-8BA0-4A4C375A0187}" srcOrd="0" destOrd="0" presId="urn:microsoft.com/office/officeart/2005/8/layout/hierarchy1"/>
    <dgm:cxn modelId="{B0A42ED4-A2D0-41E6-8226-2D43FE8C7589}" type="presParOf" srcId="{AB3F9E61-DC45-411D-8BA0-4A4C375A0187}" destId="{D9D15007-CB7C-439A-9D4E-B9E23E3CD11F}" srcOrd="0" destOrd="0" presId="urn:microsoft.com/office/officeart/2005/8/layout/hierarchy1"/>
    <dgm:cxn modelId="{B21F5868-CE5B-41A4-A284-2C641D262363}" type="presParOf" srcId="{AB3F9E61-DC45-411D-8BA0-4A4C375A0187}" destId="{F19D47E8-139F-4273-9707-10C63B4974AB}" srcOrd="1" destOrd="0" presId="urn:microsoft.com/office/officeart/2005/8/layout/hierarchy1"/>
    <dgm:cxn modelId="{0DC9C1E6-F30E-41DF-B0D2-58DC6C5766A1}" type="presParOf" srcId="{6736F125-16CB-499E-8A4D-063438808676}" destId="{5F45610E-B931-4153-8091-A4775E15AA6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08FF62-E65E-4C4B-8FED-DA441759CD2E}">
      <dsp:nvSpPr>
        <dsp:cNvPr id="0" name=""/>
        <dsp:cNvSpPr/>
      </dsp:nvSpPr>
      <dsp:spPr>
        <a:xfrm>
          <a:off x="0" y="1080567"/>
          <a:ext cx="2957512" cy="1878020"/>
        </a:xfrm>
        <a:prstGeom prst="roundRect">
          <a:avLst>
            <a:gd name="adj" fmla="val 10000"/>
          </a:avLst>
        </a:prstGeom>
        <a:solidFill>
          <a:schemeClr val="bg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C27E5C1-6BC3-4EDF-8373-616FADF49BE3}">
      <dsp:nvSpPr>
        <dsp:cNvPr id="0" name=""/>
        <dsp:cNvSpPr/>
      </dsp:nvSpPr>
      <dsp:spPr>
        <a:xfrm>
          <a:off x="328612"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CA" sz="4400" kern="1200"/>
            <a:t>Philosophy</a:t>
          </a:r>
          <a:endParaRPr lang="en-US" sz="4400" kern="1200"/>
        </a:p>
      </dsp:txBody>
      <dsp:txXfrm>
        <a:off x="383617" y="1447754"/>
        <a:ext cx="2847502" cy="1768010"/>
      </dsp:txXfrm>
    </dsp:sp>
    <dsp:sp modelId="{C7737298-6922-48E6-B456-AD162B0E441C}">
      <dsp:nvSpPr>
        <dsp:cNvPr id="0" name=""/>
        <dsp:cNvSpPr/>
      </dsp:nvSpPr>
      <dsp:spPr>
        <a:xfrm>
          <a:off x="3614737" y="1080567"/>
          <a:ext cx="2957512" cy="1878020"/>
        </a:xfrm>
        <a:prstGeom prst="roundRect">
          <a:avLst>
            <a:gd name="adj" fmla="val 10000"/>
          </a:avLst>
        </a:prstGeom>
        <a:solidFill>
          <a:srgbClr val="CFA05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A495FC2-D00E-4239-96BB-C49C6CAA6115}">
      <dsp:nvSpPr>
        <dsp:cNvPr id="0" name=""/>
        <dsp:cNvSpPr/>
      </dsp:nvSpPr>
      <dsp:spPr>
        <a:xfrm>
          <a:off x="3943350"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rgbClr val="CFA05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CA" sz="4400" kern="1200"/>
            <a:t>People</a:t>
          </a:r>
          <a:endParaRPr lang="en-US" sz="4400" kern="1200"/>
        </a:p>
      </dsp:txBody>
      <dsp:txXfrm>
        <a:off x="3998355" y="1447754"/>
        <a:ext cx="2847502" cy="1768010"/>
      </dsp:txXfrm>
    </dsp:sp>
    <dsp:sp modelId="{D9D15007-CB7C-439A-9D4E-B9E23E3CD11F}">
      <dsp:nvSpPr>
        <dsp:cNvPr id="0" name=""/>
        <dsp:cNvSpPr/>
      </dsp:nvSpPr>
      <dsp:spPr>
        <a:xfrm>
          <a:off x="7229475" y="1080567"/>
          <a:ext cx="2957512" cy="1878020"/>
        </a:xfrm>
        <a:prstGeom prst="roundRect">
          <a:avLst>
            <a:gd name="adj" fmla="val 10000"/>
          </a:avLst>
        </a:prstGeom>
        <a:solidFill>
          <a:srgbClr val="A2AFE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9D47E8-139F-4273-9707-10C63B4974AB}">
      <dsp:nvSpPr>
        <dsp:cNvPr id="0" name=""/>
        <dsp:cNvSpPr/>
      </dsp:nvSpPr>
      <dsp:spPr>
        <a:xfrm>
          <a:off x="7558087" y="1392749"/>
          <a:ext cx="2957512" cy="1878020"/>
        </a:xfrm>
        <a:prstGeom prst="roundRect">
          <a:avLst>
            <a:gd name="adj" fmla="val 10000"/>
          </a:avLst>
        </a:prstGeom>
        <a:solidFill>
          <a:schemeClr val="lt1">
            <a:alpha val="90000"/>
            <a:hueOff val="0"/>
            <a:satOff val="0"/>
            <a:lumOff val="0"/>
            <a:alphaOff val="0"/>
          </a:schemeClr>
        </a:solidFill>
        <a:ln w="12700" cap="flat" cmpd="sng" algn="ctr">
          <a:solidFill>
            <a:srgbClr val="A2AFE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en-CA" sz="4400" kern="1200"/>
            <a:t>Processes</a:t>
          </a:r>
          <a:endParaRPr lang="en-US" sz="4400" kern="1200"/>
        </a:p>
      </dsp:txBody>
      <dsp:txXfrm>
        <a:off x="7613092" y="1447754"/>
        <a:ext cx="2847502" cy="176801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8/2/2022</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2022-08-02</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United_Nations_University"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swc-cfc.gc.ca/rc-cr/stat/wic-fac-2012/sec6-eng.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britishcouncil.org/going-global/programme/sessions/defined-absence-invisible-women-he-leadership"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3</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18</a:t>
            </a:fld>
            <a:endParaRPr lang="en-US"/>
          </a:p>
        </p:txBody>
      </p:sp>
    </p:spTree>
    <p:extLst>
      <p:ext uri="{BB962C8B-B14F-4D97-AF65-F5344CB8AC3E}">
        <p14:creationId xmlns:p14="http://schemas.microsoft.com/office/powerpoint/2010/main" val="2264552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27</a:t>
            </a:fld>
            <a:endParaRPr lang="en-US"/>
          </a:p>
        </p:txBody>
      </p:sp>
    </p:spTree>
    <p:extLst>
      <p:ext uri="{BB962C8B-B14F-4D97-AF65-F5344CB8AC3E}">
        <p14:creationId xmlns:p14="http://schemas.microsoft.com/office/powerpoint/2010/main" val="824918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Asking ‘why?’ or ‘what if?’</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ODL Leaders must encourage a spirit of inquiry and a culture of research</a:t>
            </a:r>
          </a:p>
          <a:p>
            <a:r>
              <a:rPr lang="en-US" dirty="0"/>
              <a:t>Exposure to new technologies and environments to assess what works and what </a:t>
            </a:r>
            <a:r>
              <a:rPr lang="en-US" dirty="0" err="1"/>
              <a:t>doesnt</a:t>
            </a:r>
            <a:r>
              <a:rPr lang="en-US" dirty="0"/>
              <a:t> and why</a:t>
            </a:r>
          </a:p>
          <a:p>
            <a:r>
              <a:rPr lang="en-US" dirty="0"/>
              <a:t>Interactions of a social and intellectual nature with people from different disciplines/sectors</a:t>
            </a:r>
          </a:p>
          <a:p>
            <a:endParaRPr lang="en-US" dirty="0"/>
          </a:p>
          <a:p>
            <a:r>
              <a:rPr lang="en-CA" dirty="0"/>
              <a:t>ODL Leaders must promote</a:t>
            </a:r>
          </a:p>
          <a:p>
            <a:pPr marL="0" indent="0">
              <a:buNone/>
            </a:pPr>
            <a:r>
              <a:rPr lang="en-CA" dirty="0"/>
              <a:t> interdisciplinary exchanges so that by connecting different disciplines and sectors, innovative ideas emerge</a:t>
            </a:r>
          </a:p>
          <a:p>
            <a:endParaRPr lang="en-US" dirty="0"/>
          </a:p>
          <a:p>
            <a:r>
              <a:rPr lang="en-US" dirty="0"/>
              <a:t>ODL Leaders must enable staff to visit other institutions and expose them to emerging technology developments</a:t>
            </a:r>
          </a:p>
          <a:p>
            <a:r>
              <a:rPr lang="en-US" dirty="0"/>
              <a:t>Try out new ideas by creating prototypes and launching pilots</a:t>
            </a:r>
          </a:p>
          <a:p>
            <a:endParaRPr lang="en-US" dirty="0"/>
          </a:p>
          <a:p>
            <a:r>
              <a:rPr lang="en-US" dirty="0"/>
              <a:t>ODL Leaders must encourage staff to construct interactive experiences and provoke out of the box solutions</a:t>
            </a:r>
          </a:p>
          <a:p>
            <a:endParaRPr lang="en-US" dirty="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3502320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CA" dirty="0"/>
              <a:t>Believe in the social mission of ODL</a:t>
            </a:r>
          </a:p>
          <a:p>
            <a:r>
              <a:rPr lang="en-CA" dirty="0"/>
              <a:t>Have a vision</a:t>
            </a:r>
          </a:p>
          <a:p>
            <a:r>
              <a:rPr lang="en-CA" dirty="0"/>
              <a:t>Review mission statements</a:t>
            </a:r>
          </a:p>
          <a:p>
            <a:r>
              <a:rPr lang="en-CA" dirty="0"/>
              <a:t>Keep abreast of new development in technologies</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a:p>
        </p:txBody>
      </p:sp>
    </p:spTree>
    <p:extLst>
      <p:ext uri="{BB962C8B-B14F-4D97-AF65-F5344CB8AC3E}">
        <p14:creationId xmlns:p14="http://schemas.microsoft.com/office/powerpoint/2010/main" val="2133231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“walk with people, they talk with people, they learn from people and they lead by example. Let me end with a quote from Albert Einstein: ‘Setting an example is not the main means of influencing others, it is the only means.” </a:t>
            </a:r>
          </a:p>
          <a:p>
            <a:endParaRPr lang="en-US"/>
          </a:p>
        </p:txBody>
      </p:sp>
      <p:sp>
        <p:nvSpPr>
          <p:cNvPr id="4" name="Slide Number Placeholder 3"/>
          <p:cNvSpPr>
            <a:spLocks noGrp="1"/>
          </p:cNvSpPr>
          <p:nvPr>
            <p:ph type="sldNum" sz="quarter" idx="5"/>
          </p:nvPr>
        </p:nvSpPr>
        <p:spPr/>
        <p:txBody>
          <a:bodyPr/>
          <a:lstStyle/>
          <a:p>
            <a:fld id="{D4513173-708C-41F6-B918-200267073A83}" type="slidenum">
              <a:rPr lang="en-US" smtClean="0"/>
              <a:t>43</a:t>
            </a:fld>
            <a:endParaRPr lang="en-US"/>
          </a:p>
        </p:txBody>
      </p:sp>
    </p:spTree>
    <p:extLst>
      <p:ext uri="{BB962C8B-B14F-4D97-AF65-F5344CB8AC3E}">
        <p14:creationId xmlns:p14="http://schemas.microsoft.com/office/powerpoint/2010/main" val="3541216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46</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pPr lvl="0"/>
            <a:fld id="{C4D64870-08A0-4789-874E-5E8988D908EF}" type="slidenum">
              <a:rPr lang="en-CA" smtClean="0"/>
              <a:t>5</a:t>
            </a:fld>
            <a:endParaRPr lang="en-CA"/>
          </a:p>
        </p:txBody>
      </p:sp>
    </p:spTree>
    <p:extLst>
      <p:ext uri="{BB962C8B-B14F-4D97-AF65-F5344CB8AC3E}">
        <p14:creationId xmlns:p14="http://schemas.microsoft.com/office/powerpoint/2010/main" val="3280455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1650" cy="3140075"/>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2D11531-2816-406B-B695-3DA7D013782A}" type="slidenum">
              <a:rPr lang="en-CA" smtClean="0"/>
              <a:t>6</a:t>
            </a:fld>
            <a:endParaRPr lang="en-CA"/>
          </a:p>
        </p:txBody>
      </p:sp>
    </p:spTree>
    <p:extLst>
      <p:ext uri="{BB962C8B-B14F-4D97-AF65-F5344CB8AC3E}">
        <p14:creationId xmlns:p14="http://schemas.microsoft.com/office/powerpoint/2010/main" val="411908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 climate crisis is one of the defining issues of our world today. The science is clear: the drastic changes in global climate patterns starting in the mid-to-late twentieth century are attributable to the increasing level of greenhouse gases in our atmosphere, produced by human activities. The result of this change in climate patterns is apparent in the devastating storms, floods, and other natural disasters that have become a regular occurrence across the globe today. </a:t>
            </a:r>
          </a:p>
          <a:p>
            <a:endParaRPr lang="en-US"/>
          </a:p>
          <a:p>
            <a:r>
              <a:rPr lang="en-US"/>
              <a:t>The Commonwealth, which comprises 53 countries, is disproportionately affected by climate change, as many of its members are amongst the small or least developed states.</a:t>
            </a:r>
          </a:p>
          <a:p>
            <a:r>
              <a:rPr lang="en-US"/>
              <a:t>According to the </a:t>
            </a:r>
            <a:r>
              <a:rPr lang="en" i="1"/>
              <a:t>World Risk Index</a:t>
            </a:r>
            <a:r>
              <a:rPr lang="en"/>
              <a:t>, calculated by the </a:t>
            </a:r>
            <a:r>
              <a:rPr lang="en">
                <a:hlinkClick r:id="rId3"/>
              </a:rPr>
              <a:t>United Nations University</a:t>
            </a:r>
            <a:r>
              <a:rPr lang="en"/>
              <a:t> Institute for Environment and Human Security (UNU-EHS) and featured in the 2016 World Risk Report (WRR 2016), 9 out of the top 20 countries most at risk for natural disaster are Commonwealth countries.</a:t>
            </a:r>
          </a:p>
          <a:p>
            <a:endParaRPr lang="en"/>
          </a:p>
          <a:p>
            <a:endParaRPr lang="en-US"/>
          </a:p>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7</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9</a:t>
            </a:fld>
            <a:endParaRPr lang="en-US"/>
          </a:p>
        </p:txBody>
      </p:sp>
    </p:spTree>
    <p:extLst>
      <p:ext uri="{BB962C8B-B14F-4D97-AF65-F5344CB8AC3E}">
        <p14:creationId xmlns:p14="http://schemas.microsoft.com/office/powerpoint/2010/main" val="2151213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2021 ranking. Out of 156 countries.</a:t>
            </a:r>
          </a:p>
          <a:p>
            <a:endParaRPr lang="en-CA"/>
          </a:p>
          <a:p>
            <a:r>
              <a:rPr lang="en-CA"/>
              <a:t>https://lordslibrary.parliament.uk/international-womens-day-2022-gender-gaps-across-the-world/</a:t>
            </a:r>
          </a:p>
          <a:p>
            <a:endParaRPr lang="en-CA"/>
          </a:p>
          <a:p>
            <a:endParaRPr lang="en-CA"/>
          </a:p>
          <a:p>
            <a:endParaRPr lang="en-CA"/>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10</a:t>
            </a:fld>
            <a:endParaRPr lang="en-US"/>
          </a:p>
        </p:txBody>
      </p:sp>
    </p:spTree>
    <p:extLst>
      <p:ext uri="{BB962C8B-B14F-4D97-AF65-F5344CB8AC3E}">
        <p14:creationId xmlns:p14="http://schemas.microsoft.com/office/powerpoint/2010/main" val="1795456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1833693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Old reference: </a:t>
            </a:r>
            <a:r>
              <a:rPr lang="en-CA" sz="1200">
                <a:hlinkClick r:id="rId3"/>
              </a:rPr>
              <a:t>Women in Canada at a Glance Statistical Highlights 2012</a:t>
            </a:r>
            <a:endParaRPr lang="en-CA" sz="1200"/>
          </a:p>
          <a:p>
            <a:endParaRPr lang="en-CA" sz="1200"/>
          </a:p>
          <a:p>
            <a:r>
              <a:rPr lang="en-US"/>
              <a:t>Study: Youth and education in Canada https://www150.statcan.gc.ca/n1/daily-quotidien/211004/dq211004c-eng.htm</a:t>
            </a:r>
          </a:p>
          <a:p>
            <a:endParaRPr lang="en-US"/>
          </a:p>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12</a:t>
            </a:fld>
            <a:endParaRPr lang="en-US"/>
          </a:p>
        </p:txBody>
      </p:sp>
    </p:spTree>
    <p:extLst>
      <p:ext uri="{BB962C8B-B14F-4D97-AF65-F5344CB8AC3E}">
        <p14:creationId xmlns:p14="http://schemas.microsoft.com/office/powerpoint/2010/main" val="1982662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https://www.timeshighereducation.com/academic/press-releases/women-lead-20-percent-worlds-top-universities-first-time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CA"/>
              <a:t>Old reference: British Council, Going Global 2015, </a:t>
            </a:r>
            <a:r>
              <a:rPr lang="en-CA">
                <a:hlinkClick r:id="rId3"/>
              </a:rPr>
              <a:t>Defined by absence: the Invisible women in HE Leadership</a:t>
            </a:r>
            <a:endParaRPr lang="en-CA"/>
          </a:p>
          <a:p>
            <a:endParaRPr lang="en-US"/>
          </a:p>
          <a:p>
            <a:endParaRPr lang="en-US"/>
          </a:p>
          <a:p>
            <a:endParaRPr lang="en-US"/>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13</a:t>
            </a:fld>
            <a:endParaRPr lang="en-US"/>
          </a:p>
        </p:txBody>
      </p:sp>
    </p:spTree>
    <p:extLst>
      <p:ext uri="{BB962C8B-B14F-4D97-AF65-F5344CB8AC3E}">
        <p14:creationId xmlns:p14="http://schemas.microsoft.com/office/powerpoint/2010/main" val="3687986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Tree>
    <p:extLst>
      <p:ext uri="{BB962C8B-B14F-4D97-AF65-F5344CB8AC3E}">
        <p14:creationId xmlns:p14="http://schemas.microsoft.com/office/powerpoint/2010/main" val="2295815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_No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1314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286483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pic>
        <p:nvPicPr>
          <p:cNvPr id="3" name="Picture 2">
            <a:extLst>
              <a:ext uri="{FF2B5EF4-FFF2-40B4-BE49-F238E27FC236}">
                <a16:creationId xmlns:a16="http://schemas.microsoft.com/office/drawing/2014/main" id="{0A8168C6-25BF-4FCB-B5B3-01A3ACCBDDC4}"/>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4032403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29189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B66C2124-A0A9-47BD-B121-17571B534A6E}"/>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6005003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2086967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700E097-BBFB-4246-9B9D-1FEC8C27705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a:extLst>
              <a:ext uri="{FF2B5EF4-FFF2-40B4-BE49-F238E27FC236}">
                <a16:creationId xmlns:a16="http://schemas.microsoft.com/office/drawing/2014/main" id="{C81C0136-E36A-4140-AC18-246B2DC9229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2508088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518176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8/2/2022</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8/2/2022</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8/2/2022</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57" r:id="rId1"/>
    <p:sldLayoutId id="2147483754" r:id="rId2"/>
    <p:sldLayoutId id="2147483785" r:id="rId3"/>
    <p:sldLayoutId id="2147483786" r:id="rId4"/>
    <p:sldLayoutId id="2147483651" r:id="rId5"/>
    <p:sldLayoutId id="2147483652" r:id="rId6"/>
    <p:sldLayoutId id="2147483653" r:id="rId7"/>
    <p:sldLayoutId id="2147483755" r:id="rId8"/>
    <p:sldLayoutId id="2147483756" r:id="rId9"/>
    <p:sldLayoutId id="2147483773" r:id="rId10"/>
    <p:sldLayoutId id="2147483670" r:id="rId11"/>
    <p:sldLayoutId id="2147483752" r:id="rId12"/>
    <p:sldLayoutId id="2147483685" r:id="rId13"/>
    <p:sldLayoutId id="2147483763" r:id="rId14"/>
    <p:sldLayoutId id="2147483764" r:id="rId15"/>
    <p:sldLayoutId id="2147483778" r:id="rId16"/>
    <p:sldLayoutId id="2147483779" r:id="rId17"/>
    <p:sldLayoutId id="2147483781" r:id="rId18"/>
    <p:sldLayoutId id="2147483782" r:id="rId19"/>
    <p:sldLayoutId id="2147483783" r:id="rId20"/>
    <p:sldLayoutId id="2147483784" r:id="rId21"/>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tiff"/><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hyperlink" Target="https://www3.weforum.org/docs/WEF_GGGR_2021.pdf" TargetMode="External"/><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s://www.weforum.org/reports/global-gender-gap-report-2021/diges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www.itu.int/en/mediacentre/backgrounders/Pages/bridging-the-gender-divide.aspx"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150.statcan.gc.ca/n1/daily-quotidien/211004/dq211004c-eng.htm" TargetMode="External"/><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5.png"/><Relationship Id="rId7"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hyperlink" Target="https://papers.ssrn.com/sol3/papers.cfm?abstract_id=3037951" TargetMode="External"/><Relationship Id="rId5" Type="http://schemas.openxmlformats.org/officeDocument/2006/relationships/hyperlink" Target="https://mg.co.za/education/2020-08-20-few-women-leaders-in-academia/" TargetMode="External"/><Relationship Id="rId4" Type="http://schemas.openxmlformats.org/officeDocument/2006/relationships/hyperlink" Target="https://womencountblog.files.wordpress.com/2018/11/womencount-report-2018_web-version_new-final.pdf" TargetMode="External"/><Relationship Id="rId9"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1.png"/><Relationship Id="rId5" Type="http://schemas.microsoft.com/office/2007/relationships/hdphoto" Target="../media/hdphoto6.wdp"/><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hyperlink" Target="http://insights.ccl.org/wp-content/uploads/2015/04/InnovationLeadership.pdf" TargetMode="External"/><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5.png"/><Relationship Id="rId1" Type="http://schemas.openxmlformats.org/officeDocument/2006/relationships/slideLayout" Target="../slideLayouts/slideLayout2.xml"/><Relationship Id="rId5" Type="http://schemas.microsoft.com/office/2007/relationships/hdphoto" Target="../media/hdphoto8.wdp"/><Relationship Id="rId4" Type="http://schemas.openxmlformats.org/officeDocument/2006/relationships/image" Target="../media/image36.png"/></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image" Target="../media/image8.png"/><Relationship Id="rId5" Type="http://schemas.microsoft.com/office/2007/relationships/hdphoto" Target="../media/hdphoto3.wdp"/><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hdl.handle.net/11599/24" TargetMode="External"/><Relationship Id="rId4" Type="http://schemas.microsoft.com/office/2007/relationships/hdphoto" Target="../media/hdphoto10.wdp"/></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41.png"/><Relationship Id="rId1" Type="http://schemas.openxmlformats.org/officeDocument/2006/relationships/slideLayout" Target="../slideLayouts/slideLayout2.xml"/><Relationship Id="rId5" Type="http://schemas.microsoft.com/office/2007/relationships/hdphoto" Target="../media/hdphoto12.wdp"/><Relationship Id="rId4" Type="http://schemas.openxmlformats.org/officeDocument/2006/relationships/image" Target="../media/image42.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5.xml"/><Relationship Id="rId5" Type="http://schemas.openxmlformats.org/officeDocument/2006/relationships/image" Target="../media/image44.png"/><Relationship Id="rId4"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1.png"/><Relationship Id="rId4" Type="http://schemas.microsoft.com/office/2007/relationships/hdphoto" Target="../media/hdphoto5.wdp"/></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pn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14.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16.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8D25677-8D29-4B3B-93F0-2C8280F635D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 y="0"/>
            <a:ext cx="12191999" cy="6859588"/>
          </a:xfrm>
          <a:prstGeom prst="rect">
            <a:avLst/>
          </a:prstGeom>
        </p:spPr>
      </p:pic>
      <p:pic>
        <p:nvPicPr>
          <p:cNvPr id="13" name="Picture 12" descr="One in a crowd">
            <a:extLst>
              <a:ext uri="{FF2B5EF4-FFF2-40B4-BE49-F238E27FC236}">
                <a16:creationId xmlns:a16="http://schemas.microsoft.com/office/drawing/2014/main" id="{B982DA02-7DAE-42BA-B6D2-3D0F3260DA9D}"/>
              </a:ext>
            </a:extLst>
          </p:cNvPr>
          <p:cNvPicPr>
            <a:picLocks noChangeAspect="1"/>
          </p:cNvPicPr>
          <p:nvPr/>
        </p:nvPicPr>
        <p:blipFill rotWithShape="1">
          <a:blip r:embed="rId3">
            <a:alphaModFix amt="35000"/>
            <a:extLst>
              <a:ext uri="{BEBA8EAE-BF5A-486C-A8C5-ECC9F3942E4B}">
                <a14:imgProps xmlns:a14="http://schemas.microsoft.com/office/drawing/2010/main">
                  <a14:imgLayer r:embed="rId4">
                    <a14:imgEffect>
                      <a14:saturation sat="66000"/>
                    </a14:imgEffect>
                  </a14:imgLayer>
                </a14:imgProps>
              </a:ext>
            </a:extLst>
          </a:blip>
          <a:srcRect l="27786" t="27302" r="8487" b="24903"/>
          <a:stretch/>
        </p:blipFill>
        <p:spPr>
          <a:xfrm>
            <a:off x="-23448" y="0"/>
            <a:ext cx="12191999" cy="6858000"/>
          </a:xfrm>
          <a:prstGeom prst="rect">
            <a:avLst/>
          </a:prstGeom>
        </p:spPr>
      </p:pic>
      <p:sp>
        <p:nvSpPr>
          <p:cNvPr id="22" name="Rectangle 21">
            <a:extLst>
              <a:ext uri="{FF2B5EF4-FFF2-40B4-BE49-F238E27FC236}">
                <a16:creationId xmlns:a16="http://schemas.microsoft.com/office/drawing/2014/main" id="{13AD3943-045C-459F-B6BA-37A39840E09B}"/>
              </a:ext>
            </a:extLst>
          </p:cNvPr>
          <p:cNvSpPr/>
          <p:nvPr/>
        </p:nvSpPr>
        <p:spPr>
          <a:xfrm>
            <a:off x="7924800" y="0"/>
            <a:ext cx="4267200" cy="6858000"/>
          </a:xfrm>
          <a:prstGeom prst="rect">
            <a:avLst/>
          </a:prstGeom>
          <a:solidFill>
            <a:srgbClr val="CFA053">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8E4CDC5-BAAF-4C97-A404-BBCEFF6F0EF2}"/>
              </a:ext>
            </a:extLst>
          </p:cNvPr>
          <p:cNvSpPr/>
          <p:nvPr/>
        </p:nvSpPr>
        <p:spPr>
          <a:xfrm>
            <a:off x="0" y="0"/>
            <a:ext cx="990600" cy="6858000"/>
          </a:xfrm>
          <a:prstGeom prst="rect">
            <a:avLst/>
          </a:prstGeom>
          <a:solidFill>
            <a:schemeClr val="bg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1BC639F-1DAD-4A0C-9139-FD641ADD923F}"/>
              </a:ext>
            </a:extLst>
          </p:cNvPr>
          <p:cNvSpPr/>
          <p:nvPr/>
        </p:nvSpPr>
        <p:spPr>
          <a:xfrm>
            <a:off x="0" y="2533650"/>
            <a:ext cx="12192000" cy="281305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A5D722B-4642-4DEC-AA3C-7695EB6871E0}"/>
              </a:ext>
            </a:extLst>
          </p:cNvPr>
          <p:cNvSpPr/>
          <p:nvPr/>
        </p:nvSpPr>
        <p:spPr>
          <a:xfrm>
            <a:off x="4497541" y="5346700"/>
            <a:ext cx="7565506" cy="13081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3C3E3AF-855E-477D-8126-CE6738D9077B}"/>
              </a:ext>
            </a:extLst>
          </p:cNvPr>
          <p:cNvSpPr/>
          <p:nvPr/>
        </p:nvSpPr>
        <p:spPr>
          <a:xfrm>
            <a:off x="4497541" y="5346700"/>
            <a:ext cx="7694459" cy="1511300"/>
          </a:xfrm>
          <a:prstGeom prst="rect">
            <a:avLst/>
          </a:prstGeom>
          <a:solidFill>
            <a:srgbClr val="CFA053">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4ED3D3F-C162-4309-993E-7ACE1055F26F}"/>
              </a:ext>
            </a:extLst>
          </p:cNvPr>
          <p:cNvSpPr/>
          <p:nvPr/>
        </p:nvSpPr>
        <p:spPr>
          <a:xfrm>
            <a:off x="5896506" y="5346700"/>
            <a:ext cx="6295493" cy="1511300"/>
          </a:xfrm>
          <a:prstGeom prst="rect">
            <a:avLst/>
          </a:prstGeom>
          <a:solidFill>
            <a:srgbClr val="CFA053">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1314450" y="2209800"/>
            <a:ext cx="10795488" cy="2571750"/>
          </a:xfrm>
        </p:spPr>
        <p:txBody>
          <a:bodyPr>
            <a:normAutofit/>
          </a:bodyPr>
          <a:lstStyle/>
          <a:p>
            <a:pPr algn="l"/>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Towards Innovative </a:t>
            </a:r>
            <a:b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Leadership</a:t>
            </a:r>
          </a:p>
        </p:txBody>
      </p:sp>
      <p:pic>
        <p:nvPicPr>
          <p:cNvPr id="34" name="Picture 33">
            <a:extLst>
              <a:ext uri="{FF2B5EF4-FFF2-40B4-BE49-F238E27FC236}">
                <a16:creationId xmlns:a16="http://schemas.microsoft.com/office/drawing/2014/main" id="{FFD1A39F-7807-493F-8ECD-8CEDEB136E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0287" y="5541486"/>
            <a:ext cx="610026" cy="787873"/>
          </a:xfrm>
          <a:prstGeom prst="rect">
            <a:avLst/>
          </a:prstGeom>
        </p:spPr>
      </p:pic>
      <p:sp>
        <p:nvSpPr>
          <p:cNvPr id="32" name="TextBox 31">
            <a:extLst>
              <a:ext uri="{FF2B5EF4-FFF2-40B4-BE49-F238E27FC236}">
                <a16:creationId xmlns:a16="http://schemas.microsoft.com/office/drawing/2014/main" id="{0271C944-9168-4266-9BBC-F412DD8994E2}"/>
              </a:ext>
            </a:extLst>
          </p:cNvPr>
          <p:cNvSpPr txBox="1"/>
          <p:nvPr/>
        </p:nvSpPr>
        <p:spPr>
          <a:xfrm>
            <a:off x="6002163" y="5472401"/>
            <a:ext cx="5914066" cy="1169551"/>
          </a:xfrm>
          <a:prstGeom prst="rect">
            <a:avLst/>
          </a:prstGeom>
          <a:noFill/>
        </p:spPr>
        <p:txBody>
          <a:bodyPr wrap="square">
            <a:spAutoFit/>
          </a:bodyPr>
          <a:lstStyle/>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COL President &amp; CEO</a:t>
            </a:r>
          </a:p>
          <a:p>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Fourth Pan-Commonwealth Women and Leadership in ODL Training</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August 1, 2022  |  Penang, Malaysia</a:t>
            </a:r>
          </a:p>
        </p:txBody>
      </p:sp>
    </p:spTree>
    <p:extLst>
      <p:ext uri="{BB962C8B-B14F-4D97-AF65-F5344CB8AC3E}">
        <p14:creationId xmlns:p14="http://schemas.microsoft.com/office/powerpoint/2010/main" val="894371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6FEBFC71-ED1F-465B-8560-5C888C0470FF}"/>
              </a:ext>
            </a:extLst>
          </p:cNvPr>
          <p:cNvGrpSpPr/>
          <p:nvPr/>
        </p:nvGrpSpPr>
        <p:grpSpPr>
          <a:xfrm>
            <a:off x="1074911" y="865096"/>
            <a:ext cx="10447397" cy="5366410"/>
            <a:chOff x="1118454" y="565412"/>
            <a:chExt cx="10447397" cy="5366410"/>
          </a:xfrm>
          <a:solidFill>
            <a:srgbClr val="B4645E">
              <a:alpha val="18000"/>
            </a:srgbClr>
          </a:solidFill>
        </p:grpSpPr>
        <p:grpSp>
          <p:nvGrpSpPr>
            <p:cNvPr id="11" name="Group 10">
              <a:extLst>
                <a:ext uri="{FF2B5EF4-FFF2-40B4-BE49-F238E27FC236}">
                  <a16:creationId xmlns:a16="http://schemas.microsoft.com/office/drawing/2014/main" id="{D72B41FC-6C30-4A7E-BD39-EC6CC7A90EE5}"/>
                </a:ext>
              </a:extLst>
            </p:cNvPr>
            <p:cNvGrpSpPr/>
            <p:nvPr/>
          </p:nvGrpSpPr>
          <p:grpSpPr>
            <a:xfrm>
              <a:off x="1118454" y="565412"/>
              <a:ext cx="2914373" cy="2230365"/>
              <a:chOff x="1118454" y="565412"/>
              <a:chExt cx="2914373" cy="2230365"/>
            </a:xfrm>
            <a:grpFill/>
          </p:grpSpPr>
          <p:sp>
            <p:nvSpPr>
              <p:cNvPr id="54" name="Freeform 184">
                <a:extLst>
                  <a:ext uri="{FF2B5EF4-FFF2-40B4-BE49-F238E27FC236}">
                    <a16:creationId xmlns:a16="http://schemas.microsoft.com/office/drawing/2014/main" id="{6F111223-4E97-46DC-80A3-C822D8498CB6}"/>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186">
                <a:extLst>
                  <a:ext uri="{FF2B5EF4-FFF2-40B4-BE49-F238E27FC236}">
                    <a16:creationId xmlns:a16="http://schemas.microsoft.com/office/drawing/2014/main" id="{CE0A48B1-F751-445D-BE1F-E3D69B33D83A}"/>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187">
                <a:extLst>
                  <a:ext uri="{FF2B5EF4-FFF2-40B4-BE49-F238E27FC236}">
                    <a16:creationId xmlns:a16="http://schemas.microsoft.com/office/drawing/2014/main" id="{2ABE2E44-6122-4961-A246-AF17ABA8E820}"/>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188">
                <a:extLst>
                  <a:ext uri="{FF2B5EF4-FFF2-40B4-BE49-F238E27FC236}">
                    <a16:creationId xmlns:a16="http://schemas.microsoft.com/office/drawing/2014/main" id="{A0607B10-2396-4807-A9ED-8DDA6F7EB683}"/>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58" name="Freeform 189">
                <a:extLst>
                  <a:ext uri="{FF2B5EF4-FFF2-40B4-BE49-F238E27FC236}">
                    <a16:creationId xmlns:a16="http://schemas.microsoft.com/office/drawing/2014/main" id="{6958D140-1613-4EA8-822A-18AF5AB4C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190">
                <a:extLst>
                  <a:ext uri="{FF2B5EF4-FFF2-40B4-BE49-F238E27FC236}">
                    <a16:creationId xmlns:a16="http://schemas.microsoft.com/office/drawing/2014/main" id="{73884043-B882-45AD-AEFB-506574483874}"/>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191">
                <a:extLst>
                  <a:ext uri="{FF2B5EF4-FFF2-40B4-BE49-F238E27FC236}">
                    <a16:creationId xmlns:a16="http://schemas.microsoft.com/office/drawing/2014/main" id="{7E5DA660-4A76-4E36-B5F9-C23C555979EA}"/>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192">
                <a:extLst>
                  <a:ext uri="{FF2B5EF4-FFF2-40B4-BE49-F238E27FC236}">
                    <a16:creationId xmlns:a16="http://schemas.microsoft.com/office/drawing/2014/main" id="{03AEEC93-C378-45C0-856C-CA974A2C1CAD}"/>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193">
                <a:extLst>
                  <a:ext uri="{FF2B5EF4-FFF2-40B4-BE49-F238E27FC236}">
                    <a16:creationId xmlns:a16="http://schemas.microsoft.com/office/drawing/2014/main" id="{653CEFB7-BB16-4C70-BDE6-EEF1783933E3}"/>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194">
                <a:extLst>
                  <a:ext uri="{FF2B5EF4-FFF2-40B4-BE49-F238E27FC236}">
                    <a16:creationId xmlns:a16="http://schemas.microsoft.com/office/drawing/2014/main" id="{369319BE-18FB-4348-806F-4AB61003B76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195">
                <a:extLst>
                  <a:ext uri="{FF2B5EF4-FFF2-40B4-BE49-F238E27FC236}">
                    <a16:creationId xmlns:a16="http://schemas.microsoft.com/office/drawing/2014/main" id="{4853660E-6AE7-4EDB-A954-2DAFA702891D}"/>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196">
                <a:extLst>
                  <a:ext uri="{FF2B5EF4-FFF2-40B4-BE49-F238E27FC236}">
                    <a16:creationId xmlns:a16="http://schemas.microsoft.com/office/drawing/2014/main" id="{18F05E40-BEBF-4BF0-8380-BAD0964DE8D5}"/>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197">
                <a:extLst>
                  <a:ext uri="{FF2B5EF4-FFF2-40B4-BE49-F238E27FC236}">
                    <a16:creationId xmlns:a16="http://schemas.microsoft.com/office/drawing/2014/main" id="{D7C0CB89-DD5D-4334-9922-B30CAEB3898C}"/>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67" name="Freeform 198">
                <a:extLst>
                  <a:ext uri="{FF2B5EF4-FFF2-40B4-BE49-F238E27FC236}">
                    <a16:creationId xmlns:a16="http://schemas.microsoft.com/office/drawing/2014/main" id="{A2AA117D-B0E6-404E-A89F-33782B78B0F4}"/>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a:latin typeface="Gudea" panose="02000000000000000000" pitchFamily="50" charset="0"/>
                </a:endParaRPr>
              </a:p>
            </p:txBody>
          </p:sp>
          <p:sp>
            <p:nvSpPr>
              <p:cNvPr id="68" name="Freeform 199">
                <a:extLst>
                  <a:ext uri="{FF2B5EF4-FFF2-40B4-BE49-F238E27FC236}">
                    <a16:creationId xmlns:a16="http://schemas.microsoft.com/office/drawing/2014/main" id="{6564868B-EBC9-42E0-8322-58BE6FEDD44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200">
                <a:extLst>
                  <a:ext uri="{FF2B5EF4-FFF2-40B4-BE49-F238E27FC236}">
                    <a16:creationId xmlns:a16="http://schemas.microsoft.com/office/drawing/2014/main" id="{43D28F81-42A7-475E-94E8-C0C183430D28}"/>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201">
                <a:extLst>
                  <a:ext uri="{FF2B5EF4-FFF2-40B4-BE49-F238E27FC236}">
                    <a16:creationId xmlns:a16="http://schemas.microsoft.com/office/drawing/2014/main" id="{EDC6E00E-688C-44EC-A768-F66B021B58C4}"/>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202">
                <a:extLst>
                  <a:ext uri="{FF2B5EF4-FFF2-40B4-BE49-F238E27FC236}">
                    <a16:creationId xmlns:a16="http://schemas.microsoft.com/office/drawing/2014/main" id="{E6DD4F0D-E30A-474D-AAE9-E76F0DA3A104}"/>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72" name="Freeform 203">
                <a:extLst>
                  <a:ext uri="{FF2B5EF4-FFF2-40B4-BE49-F238E27FC236}">
                    <a16:creationId xmlns:a16="http://schemas.microsoft.com/office/drawing/2014/main" id="{B07385AB-14DB-486E-88C9-5254E5B3E6BB}"/>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204">
                <a:extLst>
                  <a:ext uri="{FF2B5EF4-FFF2-40B4-BE49-F238E27FC236}">
                    <a16:creationId xmlns:a16="http://schemas.microsoft.com/office/drawing/2014/main" id="{5E7F35AD-4406-441B-8AD1-1EE4D7ADA7BB}"/>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74" name="Freeform 205">
                <a:extLst>
                  <a:ext uri="{FF2B5EF4-FFF2-40B4-BE49-F238E27FC236}">
                    <a16:creationId xmlns:a16="http://schemas.microsoft.com/office/drawing/2014/main" id="{57D348A0-778C-4BF0-BC2B-18B8B8FCE4DC}"/>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206">
                <a:extLst>
                  <a:ext uri="{FF2B5EF4-FFF2-40B4-BE49-F238E27FC236}">
                    <a16:creationId xmlns:a16="http://schemas.microsoft.com/office/drawing/2014/main" id="{8F0BE1C1-2C8A-4E80-A9EB-EF3FE9CC6DA7}"/>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207">
                <a:extLst>
                  <a:ext uri="{FF2B5EF4-FFF2-40B4-BE49-F238E27FC236}">
                    <a16:creationId xmlns:a16="http://schemas.microsoft.com/office/drawing/2014/main" id="{2C850C39-83A1-42DE-A933-8ACF9454B8E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77" name="Freeform 208">
                <a:extLst>
                  <a:ext uri="{FF2B5EF4-FFF2-40B4-BE49-F238E27FC236}">
                    <a16:creationId xmlns:a16="http://schemas.microsoft.com/office/drawing/2014/main" id="{B2EC619D-ADA9-4DFF-B06D-25B9B75707AC}"/>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78" name="Freeform 209">
                <a:extLst>
                  <a:ext uri="{FF2B5EF4-FFF2-40B4-BE49-F238E27FC236}">
                    <a16:creationId xmlns:a16="http://schemas.microsoft.com/office/drawing/2014/main" id="{31E56055-700D-4C18-83EB-775F22C023F5}"/>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210">
                <a:extLst>
                  <a:ext uri="{FF2B5EF4-FFF2-40B4-BE49-F238E27FC236}">
                    <a16:creationId xmlns:a16="http://schemas.microsoft.com/office/drawing/2014/main" id="{C4CCB47C-B17C-43D5-A982-AB7A58400C97}"/>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211">
                <a:extLst>
                  <a:ext uri="{FF2B5EF4-FFF2-40B4-BE49-F238E27FC236}">
                    <a16:creationId xmlns:a16="http://schemas.microsoft.com/office/drawing/2014/main" id="{E136E57F-503B-4F08-BD79-CA3576AD9EA3}"/>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212">
                <a:extLst>
                  <a:ext uri="{FF2B5EF4-FFF2-40B4-BE49-F238E27FC236}">
                    <a16:creationId xmlns:a16="http://schemas.microsoft.com/office/drawing/2014/main" id="{E82B711B-A48A-4BFA-97ED-844BAA3D148F}"/>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213">
                <a:extLst>
                  <a:ext uri="{FF2B5EF4-FFF2-40B4-BE49-F238E27FC236}">
                    <a16:creationId xmlns:a16="http://schemas.microsoft.com/office/drawing/2014/main" id="{024E76ED-F16B-484F-A879-27D22866EE5C}"/>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214">
                <a:extLst>
                  <a:ext uri="{FF2B5EF4-FFF2-40B4-BE49-F238E27FC236}">
                    <a16:creationId xmlns:a16="http://schemas.microsoft.com/office/drawing/2014/main" id="{C8654F09-880F-445C-A355-990E5AF58CF2}"/>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215">
                <a:extLst>
                  <a:ext uri="{FF2B5EF4-FFF2-40B4-BE49-F238E27FC236}">
                    <a16:creationId xmlns:a16="http://schemas.microsoft.com/office/drawing/2014/main" id="{A12C12BD-4A3C-4BC6-90C4-C3B911A92E2C}"/>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85" name="Freeform 216">
                <a:extLst>
                  <a:ext uri="{FF2B5EF4-FFF2-40B4-BE49-F238E27FC236}">
                    <a16:creationId xmlns:a16="http://schemas.microsoft.com/office/drawing/2014/main" id="{D3AC15D7-F8CB-44BC-BCE3-DCAC96FD16C0}"/>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86" name="Freeform 217">
                <a:extLst>
                  <a:ext uri="{FF2B5EF4-FFF2-40B4-BE49-F238E27FC236}">
                    <a16:creationId xmlns:a16="http://schemas.microsoft.com/office/drawing/2014/main" id="{E2E98B9A-537D-4A0C-BB17-96C0E4C1A6CD}"/>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12" name="Group 11">
              <a:extLst>
                <a:ext uri="{FF2B5EF4-FFF2-40B4-BE49-F238E27FC236}">
                  <a16:creationId xmlns:a16="http://schemas.microsoft.com/office/drawing/2014/main" id="{39F9F618-A8D1-4A73-A3FE-E251AEE4E740}"/>
                </a:ext>
              </a:extLst>
            </p:cNvPr>
            <p:cNvGrpSpPr/>
            <p:nvPr/>
          </p:nvGrpSpPr>
          <p:grpSpPr>
            <a:xfrm>
              <a:off x="2813338" y="2076124"/>
              <a:ext cx="8752513" cy="3855698"/>
              <a:chOff x="2813338" y="2076124"/>
              <a:chExt cx="8752513" cy="3855698"/>
            </a:xfrm>
            <a:grpFill/>
          </p:grpSpPr>
          <p:sp>
            <p:nvSpPr>
              <p:cNvPr id="13" name="Freeform 5">
                <a:extLst>
                  <a:ext uri="{FF2B5EF4-FFF2-40B4-BE49-F238E27FC236}">
                    <a16:creationId xmlns:a16="http://schemas.microsoft.com/office/drawing/2014/main" id="{92EEC9D6-418C-482E-BE04-66E0AFE6846B}"/>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543AE65-8182-4A13-8616-832A065986E3}"/>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8">
                <a:extLst>
                  <a:ext uri="{FF2B5EF4-FFF2-40B4-BE49-F238E27FC236}">
                    <a16:creationId xmlns:a16="http://schemas.microsoft.com/office/drawing/2014/main" id="{44F030E1-51F7-4179-B1A9-0ACD78F089B4}"/>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9">
                <a:extLst>
                  <a:ext uri="{FF2B5EF4-FFF2-40B4-BE49-F238E27FC236}">
                    <a16:creationId xmlns:a16="http://schemas.microsoft.com/office/drawing/2014/main" id="{90C1FCF7-8B99-4042-899B-2A41DAF46CCD}"/>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0">
                <a:extLst>
                  <a:ext uri="{FF2B5EF4-FFF2-40B4-BE49-F238E27FC236}">
                    <a16:creationId xmlns:a16="http://schemas.microsoft.com/office/drawing/2014/main" id="{C1569B27-A481-4246-92D2-D1413306A6F9}"/>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19" name="Freeform 14">
                <a:extLst>
                  <a:ext uri="{FF2B5EF4-FFF2-40B4-BE49-F238E27FC236}">
                    <a16:creationId xmlns:a16="http://schemas.microsoft.com/office/drawing/2014/main" id="{67A42F6C-D13C-4941-B0E4-45A4DE2C3713}"/>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20" name="Freeform 28">
                <a:extLst>
                  <a:ext uri="{FF2B5EF4-FFF2-40B4-BE49-F238E27FC236}">
                    <a16:creationId xmlns:a16="http://schemas.microsoft.com/office/drawing/2014/main" id="{003FBE34-B2B9-46A3-84A1-F66F6DFAAF87}"/>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30">
                <a:extLst>
                  <a:ext uri="{FF2B5EF4-FFF2-40B4-BE49-F238E27FC236}">
                    <a16:creationId xmlns:a16="http://schemas.microsoft.com/office/drawing/2014/main" id="{F992183A-D204-44AD-8BBC-66B352B7BA4A}"/>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32">
                <a:extLst>
                  <a:ext uri="{FF2B5EF4-FFF2-40B4-BE49-F238E27FC236}">
                    <a16:creationId xmlns:a16="http://schemas.microsoft.com/office/drawing/2014/main" id="{13E58851-4320-4D54-961F-78776097B70F}"/>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25" name="Freeform 40">
                <a:extLst>
                  <a:ext uri="{FF2B5EF4-FFF2-40B4-BE49-F238E27FC236}">
                    <a16:creationId xmlns:a16="http://schemas.microsoft.com/office/drawing/2014/main" id="{3C237124-A6ED-4B2D-82CF-46EB57A50B2E}"/>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66">
                <a:extLst>
                  <a:ext uri="{FF2B5EF4-FFF2-40B4-BE49-F238E27FC236}">
                    <a16:creationId xmlns:a16="http://schemas.microsoft.com/office/drawing/2014/main" id="{62EE00BD-982F-4A62-BD45-86BC610BF124}"/>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81">
                <a:extLst>
                  <a:ext uri="{FF2B5EF4-FFF2-40B4-BE49-F238E27FC236}">
                    <a16:creationId xmlns:a16="http://schemas.microsoft.com/office/drawing/2014/main" id="{3DEB57F6-5B5D-48C2-846D-2439D8789FCE}"/>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128">
                <a:extLst>
                  <a:ext uri="{FF2B5EF4-FFF2-40B4-BE49-F238E27FC236}">
                    <a16:creationId xmlns:a16="http://schemas.microsoft.com/office/drawing/2014/main" id="{2CB12B83-C9C5-4675-BC03-1999F236F66B}"/>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129">
                <a:extLst>
                  <a:ext uri="{FF2B5EF4-FFF2-40B4-BE49-F238E27FC236}">
                    <a16:creationId xmlns:a16="http://schemas.microsoft.com/office/drawing/2014/main" id="{B9943D84-7621-42A4-A2DB-0F5009DCFC74}"/>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31" name="Freeform 148">
                <a:extLst>
                  <a:ext uri="{FF2B5EF4-FFF2-40B4-BE49-F238E27FC236}">
                    <a16:creationId xmlns:a16="http://schemas.microsoft.com/office/drawing/2014/main" id="{CD57CFC2-09A2-46DB-BD11-B384E95F86C3}"/>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32" name="Freeform 174">
                <a:extLst>
                  <a:ext uri="{FF2B5EF4-FFF2-40B4-BE49-F238E27FC236}">
                    <a16:creationId xmlns:a16="http://schemas.microsoft.com/office/drawing/2014/main" id="{55E96F4C-87EC-463F-8664-5452705D7D97}"/>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177">
                <a:extLst>
                  <a:ext uri="{FF2B5EF4-FFF2-40B4-BE49-F238E27FC236}">
                    <a16:creationId xmlns:a16="http://schemas.microsoft.com/office/drawing/2014/main" id="{4208E946-E97A-40FF-991C-174F19CF77BF}"/>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178">
                <a:extLst>
                  <a:ext uri="{FF2B5EF4-FFF2-40B4-BE49-F238E27FC236}">
                    <a16:creationId xmlns:a16="http://schemas.microsoft.com/office/drawing/2014/main" id="{227B8E7E-82AB-448F-A637-A4F0C765F720}"/>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39">
                <a:extLst>
                  <a:ext uri="{FF2B5EF4-FFF2-40B4-BE49-F238E27FC236}">
                    <a16:creationId xmlns:a16="http://schemas.microsoft.com/office/drawing/2014/main" id="{2662A0F1-0AE4-499C-8B4B-230DE3B66D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48">
                <a:extLst>
                  <a:ext uri="{FF2B5EF4-FFF2-40B4-BE49-F238E27FC236}">
                    <a16:creationId xmlns:a16="http://schemas.microsoft.com/office/drawing/2014/main" id="{E29EE001-2AF8-4844-BBBF-20DECEA6E603}"/>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37" name="Freeform 249">
                <a:extLst>
                  <a:ext uri="{FF2B5EF4-FFF2-40B4-BE49-F238E27FC236}">
                    <a16:creationId xmlns:a16="http://schemas.microsoft.com/office/drawing/2014/main" id="{4C29B169-6E93-4607-B39C-B870758B1081}"/>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272">
                <a:extLst>
                  <a:ext uri="{FF2B5EF4-FFF2-40B4-BE49-F238E27FC236}">
                    <a16:creationId xmlns:a16="http://schemas.microsoft.com/office/drawing/2014/main" id="{FAC99B7F-C5DB-4415-8529-400D8E354FD7}"/>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273">
                <a:extLst>
                  <a:ext uri="{FF2B5EF4-FFF2-40B4-BE49-F238E27FC236}">
                    <a16:creationId xmlns:a16="http://schemas.microsoft.com/office/drawing/2014/main" id="{2A2CC67E-4B0B-4E27-B333-8EBE8AD832F0}"/>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280">
                <a:extLst>
                  <a:ext uri="{FF2B5EF4-FFF2-40B4-BE49-F238E27FC236}">
                    <a16:creationId xmlns:a16="http://schemas.microsoft.com/office/drawing/2014/main" id="{1B86F0CD-98C2-4743-9F66-3A15EB954004}"/>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41" name="Freeform 281">
                <a:extLst>
                  <a:ext uri="{FF2B5EF4-FFF2-40B4-BE49-F238E27FC236}">
                    <a16:creationId xmlns:a16="http://schemas.microsoft.com/office/drawing/2014/main" id="{367EA497-C0FE-41FB-BEA5-082BBF044E47}"/>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284">
                <a:extLst>
                  <a:ext uri="{FF2B5EF4-FFF2-40B4-BE49-F238E27FC236}">
                    <a16:creationId xmlns:a16="http://schemas.microsoft.com/office/drawing/2014/main" id="{5B9F6098-911E-44D3-AC05-A995744CB8BB}"/>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285">
                <a:extLst>
                  <a:ext uri="{FF2B5EF4-FFF2-40B4-BE49-F238E27FC236}">
                    <a16:creationId xmlns:a16="http://schemas.microsoft.com/office/drawing/2014/main" id="{5A26DF87-CEE2-43D8-850A-926124E074E7}"/>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287">
                <a:extLst>
                  <a:ext uri="{FF2B5EF4-FFF2-40B4-BE49-F238E27FC236}">
                    <a16:creationId xmlns:a16="http://schemas.microsoft.com/office/drawing/2014/main" id="{A8DAE45B-0C6C-4F62-B070-A270BC1287F1}"/>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288">
                <a:extLst>
                  <a:ext uri="{FF2B5EF4-FFF2-40B4-BE49-F238E27FC236}">
                    <a16:creationId xmlns:a16="http://schemas.microsoft.com/office/drawing/2014/main" id="{B3B56CBB-5839-46A1-AB32-4B68BF20C05B}"/>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46" name="Freeform 291">
                <a:extLst>
                  <a:ext uri="{FF2B5EF4-FFF2-40B4-BE49-F238E27FC236}">
                    <a16:creationId xmlns:a16="http://schemas.microsoft.com/office/drawing/2014/main" id="{79143A36-01D5-47AE-AA04-110807FAFAAE}"/>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292">
                <a:extLst>
                  <a:ext uri="{FF2B5EF4-FFF2-40B4-BE49-F238E27FC236}">
                    <a16:creationId xmlns:a16="http://schemas.microsoft.com/office/drawing/2014/main" id="{406AF10F-108B-493A-8001-B0A5AC586E45}"/>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294">
                <a:extLst>
                  <a:ext uri="{FF2B5EF4-FFF2-40B4-BE49-F238E27FC236}">
                    <a16:creationId xmlns:a16="http://schemas.microsoft.com/office/drawing/2014/main" id="{B1C5D7CD-3DFC-458B-9D94-93761B6EC410}"/>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295">
                <a:extLst>
                  <a:ext uri="{FF2B5EF4-FFF2-40B4-BE49-F238E27FC236}">
                    <a16:creationId xmlns:a16="http://schemas.microsoft.com/office/drawing/2014/main" id="{26CA22A9-58F2-4686-AE56-6EEE4778D82B}"/>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327">
                <a:extLst>
                  <a:ext uri="{FF2B5EF4-FFF2-40B4-BE49-F238E27FC236}">
                    <a16:creationId xmlns:a16="http://schemas.microsoft.com/office/drawing/2014/main" id="{4FD8D2B2-61E0-41F3-8ACB-D861F6EC6B99}"/>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329">
                <a:extLst>
                  <a:ext uri="{FF2B5EF4-FFF2-40B4-BE49-F238E27FC236}">
                    <a16:creationId xmlns:a16="http://schemas.microsoft.com/office/drawing/2014/main" id="{6BEE7091-A557-41F4-B115-EEAD34FE0ED9}"/>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331">
                <a:extLst>
                  <a:ext uri="{FF2B5EF4-FFF2-40B4-BE49-F238E27FC236}">
                    <a16:creationId xmlns:a16="http://schemas.microsoft.com/office/drawing/2014/main" id="{1AEAAF63-FAD7-4D60-A850-E461CF21C63A}"/>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53" name="Freeform 333">
                <a:extLst>
                  <a:ext uri="{FF2B5EF4-FFF2-40B4-BE49-F238E27FC236}">
                    <a16:creationId xmlns:a16="http://schemas.microsoft.com/office/drawing/2014/main" id="{EC1FFA61-3F06-4D93-9ABA-8CB5EDBB7727}"/>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87" name="Group 86">
            <a:extLst>
              <a:ext uri="{FF2B5EF4-FFF2-40B4-BE49-F238E27FC236}">
                <a16:creationId xmlns:a16="http://schemas.microsoft.com/office/drawing/2014/main" id="{7ACFA7FC-4CE4-4BFC-B5D0-E296C8213F74}"/>
              </a:ext>
            </a:extLst>
          </p:cNvPr>
          <p:cNvGrpSpPr/>
          <p:nvPr/>
        </p:nvGrpSpPr>
        <p:grpSpPr>
          <a:xfrm>
            <a:off x="197406" y="842548"/>
            <a:ext cx="11710101" cy="5772272"/>
            <a:chOff x="240949" y="542864"/>
            <a:chExt cx="11710101" cy="5772272"/>
          </a:xfrm>
          <a:solidFill>
            <a:schemeClr val="tx1">
              <a:alpha val="5000"/>
            </a:schemeClr>
          </a:solidFill>
        </p:grpSpPr>
        <p:sp>
          <p:nvSpPr>
            <p:cNvPr id="88" name="Freeform 1">
              <a:extLst>
                <a:ext uri="{FF2B5EF4-FFF2-40B4-BE49-F238E27FC236}">
                  <a16:creationId xmlns:a16="http://schemas.microsoft.com/office/drawing/2014/main" id="{189F8CD5-8699-4EF5-B8F4-9DE3D4075640}"/>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2">
              <a:extLst>
                <a:ext uri="{FF2B5EF4-FFF2-40B4-BE49-F238E27FC236}">
                  <a16:creationId xmlns:a16="http://schemas.microsoft.com/office/drawing/2014/main" id="{63FA3752-58EB-419C-AB70-1199F043A0DE}"/>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3">
              <a:extLst>
                <a:ext uri="{FF2B5EF4-FFF2-40B4-BE49-F238E27FC236}">
                  <a16:creationId xmlns:a16="http://schemas.microsoft.com/office/drawing/2014/main" id="{1B926910-C7F8-4138-95DC-D8BFFA17B8CA}"/>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91" name="Freeform 4">
              <a:extLst>
                <a:ext uri="{FF2B5EF4-FFF2-40B4-BE49-F238E27FC236}">
                  <a16:creationId xmlns:a16="http://schemas.microsoft.com/office/drawing/2014/main" id="{4CA4E7A3-A9AF-426E-833B-BE52E066B0F0}"/>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6">
              <a:extLst>
                <a:ext uri="{FF2B5EF4-FFF2-40B4-BE49-F238E27FC236}">
                  <a16:creationId xmlns:a16="http://schemas.microsoft.com/office/drawing/2014/main" id="{FE7E133A-3824-4D44-863F-6AFFF5D4262C}"/>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93" name="Freeform 11">
              <a:extLst>
                <a:ext uri="{FF2B5EF4-FFF2-40B4-BE49-F238E27FC236}">
                  <a16:creationId xmlns:a16="http://schemas.microsoft.com/office/drawing/2014/main" id="{541DF516-ECC1-404C-8DA6-8C8F349CAC09}"/>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94" name="Freeform 12">
              <a:extLst>
                <a:ext uri="{FF2B5EF4-FFF2-40B4-BE49-F238E27FC236}">
                  <a16:creationId xmlns:a16="http://schemas.microsoft.com/office/drawing/2014/main" id="{7BE24C5D-5D8B-402C-B819-95B5F5962FF4}"/>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95" name="Freeform 13">
              <a:extLst>
                <a:ext uri="{FF2B5EF4-FFF2-40B4-BE49-F238E27FC236}">
                  <a16:creationId xmlns:a16="http://schemas.microsoft.com/office/drawing/2014/main" id="{57C2D0B8-8BF0-4632-BC66-734A36502996}"/>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15">
              <a:extLst>
                <a:ext uri="{FF2B5EF4-FFF2-40B4-BE49-F238E27FC236}">
                  <a16:creationId xmlns:a16="http://schemas.microsoft.com/office/drawing/2014/main" id="{D8146D69-C773-4B8C-BD67-878A3CA6FE4C}"/>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16">
              <a:extLst>
                <a:ext uri="{FF2B5EF4-FFF2-40B4-BE49-F238E27FC236}">
                  <a16:creationId xmlns:a16="http://schemas.microsoft.com/office/drawing/2014/main" id="{7458B883-EBF7-4A7D-93DF-4D02AB6ED97A}"/>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17">
              <a:extLst>
                <a:ext uri="{FF2B5EF4-FFF2-40B4-BE49-F238E27FC236}">
                  <a16:creationId xmlns:a16="http://schemas.microsoft.com/office/drawing/2014/main" id="{D2E42C96-D90F-4EE8-9B43-65DB53766CF0}"/>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9" name="Freeform 18">
              <a:extLst>
                <a:ext uri="{FF2B5EF4-FFF2-40B4-BE49-F238E27FC236}">
                  <a16:creationId xmlns:a16="http://schemas.microsoft.com/office/drawing/2014/main" id="{7CC0B2F3-B2C1-4763-BD1E-3671CCBB1D09}"/>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19">
              <a:extLst>
                <a:ext uri="{FF2B5EF4-FFF2-40B4-BE49-F238E27FC236}">
                  <a16:creationId xmlns:a16="http://schemas.microsoft.com/office/drawing/2014/main" id="{D7242C7E-2D65-4DE2-8C94-596556624DF7}"/>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20">
              <a:extLst>
                <a:ext uri="{FF2B5EF4-FFF2-40B4-BE49-F238E27FC236}">
                  <a16:creationId xmlns:a16="http://schemas.microsoft.com/office/drawing/2014/main" id="{7AA6E9CB-A9A5-4D24-9241-BAB0B7C11779}"/>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21">
              <a:extLst>
                <a:ext uri="{FF2B5EF4-FFF2-40B4-BE49-F238E27FC236}">
                  <a16:creationId xmlns:a16="http://schemas.microsoft.com/office/drawing/2014/main" id="{FCE2F6A1-1538-4EA4-9810-E4921AB1EEA6}"/>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22">
              <a:extLst>
                <a:ext uri="{FF2B5EF4-FFF2-40B4-BE49-F238E27FC236}">
                  <a16:creationId xmlns:a16="http://schemas.microsoft.com/office/drawing/2014/main" id="{E6E3A15E-F850-47F6-B20B-1A6D36A70FE4}"/>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104" name="Freeform 23">
              <a:extLst>
                <a:ext uri="{FF2B5EF4-FFF2-40B4-BE49-F238E27FC236}">
                  <a16:creationId xmlns:a16="http://schemas.microsoft.com/office/drawing/2014/main" id="{A60E844A-3D8F-40EA-AE97-ADFA19CB0BAE}"/>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24">
              <a:extLst>
                <a:ext uri="{FF2B5EF4-FFF2-40B4-BE49-F238E27FC236}">
                  <a16:creationId xmlns:a16="http://schemas.microsoft.com/office/drawing/2014/main" id="{9F29E23F-E216-4757-B17F-BBF55A60DA8F}"/>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06" name="Freeform 25">
              <a:extLst>
                <a:ext uri="{FF2B5EF4-FFF2-40B4-BE49-F238E27FC236}">
                  <a16:creationId xmlns:a16="http://schemas.microsoft.com/office/drawing/2014/main" id="{4088C86E-3C3F-4D20-A68E-7FE21ED4CDE5}"/>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26">
              <a:extLst>
                <a:ext uri="{FF2B5EF4-FFF2-40B4-BE49-F238E27FC236}">
                  <a16:creationId xmlns:a16="http://schemas.microsoft.com/office/drawing/2014/main" id="{9748B554-3567-4F4E-A626-337F4D4FAD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27">
              <a:extLst>
                <a:ext uri="{FF2B5EF4-FFF2-40B4-BE49-F238E27FC236}">
                  <a16:creationId xmlns:a16="http://schemas.microsoft.com/office/drawing/2014/main" id="{436F1184-7B1F-48B1-91E7-7FD97C60E0AE}"/>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29">
              <a:extLst>
                <a:ext uri="{FF2B5EF4-FFF2-40B4-BE49-F238E27FC236}">
                  <a16:creationId xmlns:a16="http://schemas.microsoft.com/office/drawing/2014/main" id="{198EF37D-2F4D-4D8C-9C60-56EA8F808A92}"/>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110" name="Freeform 31">
              <a:extLst>
                <a:ext uri="{FF2B5EF4-FFF2-40B4-BE49-F238E27FC236}">
                  <a16:creationId xmlns:a16="http://schemas.microsoft.com/office/drawing/2014/main" id="{40352622-48BD-472F-82C1-03285ECEAD27}"/>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33">
              <a:extLst>
                <a:ext uri="{FF2B5EF4-FFF2-40B4-BE49-F238E27FC236}">
                  <a16:creationId xmlns:a16="http://schemas.microsoft.com/office/drawing/2014/main" id="{B061A3DC-915A-407A-822E-A42880EE64D4}"/>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112" name="Freeform 34">
              <a:extLst>
                <a:ext uri="{FF2B5EF4-FFF2-40B4-BE49-F238E27FC236}">
                  <a16:creationId xmlns:a16="http://schemas.microsoft.com/office/drawing/2014/main" id="{CED8A48A-42A6-4711-B583-BDA37ADB3F95}"/>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35">
              <a:extLst>
                <a:ext uri="{FF2B5EF4-FFF2-40B4-BE49-F238E27FC236}">
                  <a16:creationId xmlns:a16="http://schemas.microsoft.com/office/drawing/2014/main" id="{F8AF3167-A3A3-4318-8FC1-F07B7D37D86D}"/>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114" name="Freeform 36">
              <a:extLst>
                <a:ext uri="{FF2B5EF4-FFF2-40B4-BE49-F238E27FC236}">
                  <a16:creationId xmlns:a16="http://schemas.microsoft.com/office/drawing/2014/main" id="{7564E2AF-9049-457A-B496-553CD93D3930}"/>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37">
              <a:extLst>
                <a:ext uri="{FF2B5EF4-FFF2-40B4-BE49-F238E27FC236}">
                  <a16:creationId xmlns:a16="http://schemas.microsoft.com/office/drawing/2014/main" id="{8D849A04-8950-4579-90EA-C3878174C12D}"/>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38">
              <a:extLst>
                <a:ext uri="{FF2B5EF4-FFF2-40B4-BE49-F238E27FC236}">
                  <a16:creationId xmlns:a16="http://schemas.microsoft.com/office/drawing/2014/main" id="{98D4EDFC-3F44-445A-9F71-ACCBE0C0BD6E}"/>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17" name="Freeform 39">
              <a:extLst>
                <a:ext uri="{FF2B5EF4-FFF2-40B4-BE49-F238E27FC236}">
                  <a16:creationId xmlns:a16="http://schemas.microsoft.com/office/drawing/2014/main" id="{6A9BD582-3109-4BB7-9144-A6AEBBADD0A3}"/>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41">
              <a:extLst>
                <a:ext uri="{FF2B5EF4-FFF2-40B4-BE49-F238E27FC236}">
                  <a16:creationId xmlns:a16="http://schemas.microsoft.com/office/drawing/2014/main" id="{0DCFC2CF-4A2F-4212-9BEC-495F3E64B5D1}"/>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42">
              <a:extLst>
                <a:ext uri="{FF2B5EF4-FFF2-40B4-BE49-F238E27FC236}">
                  <a16:creationId xmlns:a16="http://schemas.microsoft.com/office/drawing/2014/main" id="{45257979-5F06-408E-B989-DFE0289E45C9}"/>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43">
              <a:extLst>
                <a:ext uri="{FF2B5EF4-FFF2-40B4-BE49-F238E27FC236}">
                  <a16:creationId xmlns:a16="http://schemas.microsoft.com/office/drawing/2014/main" id="{52F2EFF5-165D-44C8-8039-A092F24C2990}"/>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44">
              <a:extLst>
                <a:ext uri="{FF2B5EF4-FFF2-40B4-BE49-F238E27FC236}">
                  <a16:creationId xmlns:a16="http://schemas.microsoft.com/office/drawing/2014/main" id="{3540E6BF-6079-4EF9-9C9F-AC8FD0026E2A}"/>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45">
              <a:extLst>
                <a:ext uri="{FF2B5EF4-FFF2-40B4-BE49-F238E27FC236}">
                  <a16:creationId xmlns:a16="http://schemas.microsoft.com/office/drawing/2014/main" id="{E213B481-297F-4D43-A31F-CA827101C4BC}"/>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123" name="Freeform 46">
              <a:extLst>
                <a:ext uri="{FF2B5EF4-FFF2-40B4-BE49-F238E27FC236}">
                  <a16:creationId xmlns:a16="http://schemas.microsoft.com/office/drawing/2014/main" id="{BF49927C-6018-4731-88C4-12403227A9AD}"/>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47">
              <a:extLst>
                <a:ext uri="{FF2B5EF4-FFF2-40B4-BE49-F238E27FC236}">
                  <a16:creationId xmlns:a16="http://schemas.microsoft.com/office/drawing/2014/main" id="{B63C4D8E-A8BC-4356-B7D6-5D8A0C16A913}"/>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48">
              <a:extLst>
                <a:ext uri="{FF2B5EF4-FFF2-40B4-BE49-F238E27FC236}">
                  <a16:creationId xmlns:a16="http://schemas.microsoft.com/office/drawing/2014/main" id="{69918EDC-6F30-48B9-A5C4-3DCCBAE37213}"/>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126" name="Freeform 49">
              <a:extLst>
                <a:ext uri="{FF2B5EF4-FFF2-40B4-BE49-F238E27FC236}">
                  <a16:creationId xmlns:a16="http://schemas.microsoft.com/office/drawing/2014/main" id="{4EBB3176-F60E-41CE-9734-DC39D3CD1D0B}"/>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127" name="Freeform 50">
              <a:extLst>
                <a:ext uri="{FF2B5EF4-FFF2-40B4-BE49-F238E27FC236}">
                  <a16:creationId xmlns:a16="http://schemas.microsoft.com/office/drawing/2014/main" id="{A501496F-C8D1-44BB-8695-759BCFF6A377}"/>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128" name="Freeform 51">
              <a:extLst>
                <a:ext uri="{FF2B5EF4-FFF2-40B4-BE49-F238E27FC236}">
                  <a16:creationId xmlns:a16="http://schemas.microsoft.com/office/drawing/2014/main" id="{050678B4-5062-46C5-957E-9B49861B69C0}"/>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129" name="Freeform 52">
              <a:extLst>
                <a:ext uri="{FF2B5EF4-FFF2-40B4-BE49-F238E27FC236}">
                  <a16:creationId xmlns:a16="http://schemas.microsoft.com/office/drawing/2014/main" id="{D10C1500-D0DC-40A8-BB35-21CE3128171E}"/>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53">
              <a:extLst>
                <a:ext uri="{FF2B5EF4-FFF2-40B4-BE49-F238E27FC236}">
                  <a16:creationId xmlns:a16="http://schemas.microsoft.com/office/drawing/2014/main" id="{A737958A-2696-45A4-92A4-4D93160BEC11}"/>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131" name="Freeform 54">
              <a:extLst>
                <a:ext uri="{FF2B5EF4-FFF2-40B4-BE49-F238E27FC236}">
                  <a16:creationId xmlns:a16="http://schemas.microsoft.com/office/drawing/2014/main" id="{F5ECA391-6F18-460C-B058-D0ECE9DAEEE7}"/>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55">
              <a:extLst>
                <a:ext uri="{FF2B5EF4-FFF2-40B4-BE49-F238E27FC236}">
                  <a16:creationId xmlns:a16="http://schemas.microsoft.com/office/drawing/2014/main" id="{D82B7D2B-41F8-4918-BA45-F4CD29B97565}"/>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56">
              <a:extLst>
                <a:ext uri="{FF2B5EF4-FFF2-40B4-BE49-F238E27FC236}">
                  <a16:creationId xmlns:a16="http://schemas.microsoft.com/office/drawing/2014/main" id="{921CD38E-BE75-42C7-9B37-AAF1BFF08CC9}"/>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57">
              <a:extLst>
                <a:ext uri="{FF2B5EF4-FFF2-40B4-BE49-F238E27FC236}">
                  <a16:creationId xmlns:a16="http://schemas.microsoft.com/office/drawing/2014/main" id="{FF01E8BA-BA73-4053-8EE6-82B19C27C90D}"/>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58">
              <a:extLst>
                <a:ext uri="{FF2B5EF4-FFF2-40B4-BE49-F238E27FC236}">
                  <a16:creationId xmlns:a16="http://schemas.microsoft.com/office/drawing/2014/main" id="{1BA15762-9068-484D-8E78-ACB511BB4D60}"/>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59">
              <a:extLst>
                <a:ext uri="{FF2B5EF4-FFF2-40B4-BE49-F238E27FC236}">
                  <a16:creationId xmlns:a16="http://schemas.microsoft.com/office/drawing/2014/main" id="{17AADA37-E1BE-4934-A821-29F6EF551CE7}"/>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37" name="Freeform 60">
              <a:extLst>
                <a:ext uri="{FF2B5EF4-FFF2-40B4-BE49-F238E27FC236}">
                  <a16:creationId xmlns:a16="http://schemas.microsoft.com/office/drawing/2014/main" id="{01966EAC-6CBF-4C77-9FD9-CC3A6B19A724}"/>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138" name="Freeform 61">
              <a:extLst>
                <a:ext uri="{FF2B5EF4-FFF2-40B4-BE49-F238E27FC236}">
                  <a16:creationId xmlns:a16="http://schemas.microsoft.com/office/drawing/2014/main" id="{6DE6852B-E087-4145-996E-00AD07D85133}"/>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139" name="Freeform 62">
              <a:extLst>
                <a:ext uri="{FF2B5EF4-FFF2-40B4-BE49-F238E27FC236}">
                  <a16:creationId xmlns:a16="http://schemas.microsoft.com/office/drawing/2014/main" id="{86AD434D-A7DF-497B-92E1-2B05F76C5C3B}"/>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63">
              <a:extLst>
                <a:ext uri="{FF2B5EF4-FFF2-40B4-BE49-F238E27FC236}">
                  <a16:creationId xmlns:a16="http://schemas.microsoft.com/office/drawing/2014/main" id="{2C72D096-24B5-4FE7-BB8E-A74B98BE0F24}"/>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64">
              <a:extLst>
                <a:ext uri="{FF2B5EF4-FFF2-40B4-BE49-F238E27FC236}">
                  <a16:creationId xmlns:a16="http://schemas.microsoft.com/office/drawing/2014/main" id="{7FA785E2-F761-435E-9597-F9CBF0D74CF9}"/>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142" name="Freeform 65">
              <a:extLst>
                <a:ext uri="{FF2B5EF4-FFF2-40B4-BE49-F238E27FC236}">
                  <a16:creationId xmlns:a16="http://schemas.microsoft.com/office/drawing/2014/main" id="{B16142F6-85F2-4BC2-B938-DCABAF64350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143" name="Freeform 67">
              <a:extLst>
                <a:ext uri="{FF2B5EF4-FFF2-40B4-BE49-F238E27FC236}">
                  <a16:creationId xmlns:a16="http://schemas.microsoft.com/office/drawing/2014/main" id="{13D2CD36-47BA-49A0-881B-569774CAE35E}"/>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68">
              <a:extLst>
                <a:ext uri="{FF2B5EF4-FFF2-40B4-BE49-F238E27FC236}">
                  <a16:creationId xmlns:a16="http://schemas.microsoft.com/office/drawing/2014/main" id="{C36D5241-CC31-419A-BD41-1B00100F5B95}"/>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69">
              <a:extLst>
                <a:ext uri="{FF2B5EF4-FFF2-40B4-BE49-F238E27FC236}">
                  <a16:creationId xmlns:a16="http://schemas.microsoft.com/office/drawing/2014/main" id="{4EF46B85-581B-4CF5-BC46-124312B8C17A}"/>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146" name="Freeform 70">
              <a:extLst>
                <a:ext uri="{FF2B5EF4-FFF2-40B4-BE49-F238E27FC236}">
                  <a16:creationId xmlns:a16="http://schemas.microsoft.com/office/drawing/2014/main" id="{F85351AB-BCBC-4378-973B-094195374B37}"/>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47" name="Freeform 71">
              <a:extLst>
                <a:ext uri="{FF2B5EF4-FFF2-40B4-BE49-F238E27FC236}">
                  <a16:creationId xmlns:a16="http://schemas.microsoft.com/office/drawing/2014/main" id="{3E0A09DB-017D-4E26-92FB-F0873326774E}"/>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72">
              <a:extLst>
                <a:ext uri="{FF2B5EF4-FFF2-40B4-BE49-F238E27FC236}">
                  <a16:creationId xmlns:a16="http://schemas.microsoft.com/office/drawing/2014/main" id="{CB42C8CA-0B1E-4DFC-AB6D-2A430A12A180}"/>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149" name="Freeform 73">
              <a:extLst>
                <a:ext uri="{FF2B5EF4-FFF2-40B4-BE49-F238E27FC236}">
                  <a16:creationId xmlns:a16="http://schemas.microsoft.com/office/drawing/2014/main" id="{284DB076-4CC9-4B01-9ED3-AFA9C3B22600}"/>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74">
              <a:extLst>
                <a:ext uri="{FF2B5EF4-FFF2-40B4-BE49-F238E27FC236}">
                  <a16:creationId xmlns:a16="http://schemas.microsoft.com/office/drawing/2014/main" id="{7FAAC54E-AAE0-451C-A4DD-E3AFC224D0D6}"/>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75">
              <a:extLst>
                <a:ext uri="{FF2B5EF4-FFF2-40B4-BE49-F238E27FC236}">
                  <a16:creationId xmlns:a16="http://schemas.microsoft.com/office/drawing/2014/main" id="{9DA46D52-3A23-43B7-BCDB-16B96D44DC8E}"/>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152" name="Freeform 76">
              <a:extLst>
                <a:ext uri="{FF2B5EF4-FFF2-40B4-BE49-F238E27FC236}">
                  <a16:creationId xmlns:a16="http://schemas.microsoft.com/office/drawing/2014/main" id="{CCEB1034-1C3D-4E32-BEE7-40E37CCE0329}"/>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153" name="Freeform 77">
              <a:extLst>
                <a:ext uri="{FF2B5EF4-FFF2-40B4-BE49-F238E27FC236}">
                  <a16:creationId xmlns:a16="http://schemas.microsoft.com/office/drawing/2014/main" id="{A95FBC61-2BBF-4864-B81D-B049541EDBBE}"/>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4" name="Freeform 78">
              <a:extLst>
                <a:ext uri="{FF2B5EF4-FFF2-40B4-BE49-F238E27FC236}">
                  <a16:creationId xmlns:a16="http://schemas.microsoft.com/office/drawing/2014/main" id="{17220330-97FA-4023-9965-B724C1A29B45}"/>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5" name="Freeform 79">
              <a:extLst>
                <a:ext uri="{FF2B5EF4-FFF2-40B4-BE49-F238E27FC236}">
                  <a16:creationId xmlns:a16="http://schemas.microsoft.com/office/drawing/2014/main" id="{00B947BD-3358-4ED2-8306-B1B800EC3AB4}"/>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80">
              <a:extLst>
                <a:ext uri="{FF2B5EF4-FFF2-40B4-BE49-F238E27FC236}">
                  <a16:creationId xmlns:a16="http://schemas.microsoft.com/office/drawing/2014/main" id="{F56A8095-69D4-41FD-AC29-4D31894FB77F}"/>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82">
              <a:extLst>
                <a:ext uri="{FF2B5EF4-FFF2-40B4-BE49-F238E27FC236}">
                  <a16:creationId xmlns:a16="http://schemas.microsoft.com/office/drawing/2014/main" id="{31F67373-0C6E-46A5-9A37-497A8CCC7329}"/>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158" name="Freeform 83">
              <a:extLst>
                <a:ext uri="{FF2B5EF4-FFF2-40B4-BE49-F238E27FC236}">
                  <a16:creationId xmlns:a16="http://schemas.microsoft.com/office/drawing/2014/main" id="{DB0B28B3-5F87-410C-9C15-745F895179BA}"/>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59" name="Freeform 84">
              <a:extLst>
                <a:ext uri="{FF2B5EF4-FFF2-40B4-BE49-F238E27FC236}">
                  <a16:creationId xmlns:a16="http://schemas.microsoft.com/office/drawing/2014/main" id="{E0862655-0730-4177-BD7E-90ADE594F9DA}"/>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85">
              <a:extLst>
                <a:ext uri="{FF2B5EF4-FFF2-40B4-BE49-F238E27FC236}">
                  <a16:creationId xmlns:a16="http://schemas.microsoft.com/office/drawing/2014/main" id="{D7AACC88-E2F4-46DF-8103-1F281BE4CF9F}"/>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161" name="Freeform 86">
              <a:extLst>
                <a:ext uri="{FF2B5EF4-FFF2-40B4-BE49-F238E27FC236}">
                  <a16:creationId xmlns:a16="http://schemas.microsoft.com/office/drawing/2014/main" id="{ED7FA8B9-8009-43EB-8174-A12B66C4E0FB}"/>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2" name="Freeform 87">
              <a:extLst>
                <a:ext uri="{FF2B5EF4-FFF2-40B4-BE49-F238E27FC236}">
                  <a16:creationId xmlns:a16="http://schemas.microsoft.com/office/drawing/2014/main" id="{05B61BBB-3A2A-43BB-9242-F7FCF4B5DB88}"/>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88">
              <a:extLst>
                <a:ext uri="{FF2B5EF4-FFF2-40B4-BE49-F238E27FC236}">
                  <a16:creationId xmlns:a16="http://schemas.microsoft.com/office/drawing/2014/main" id="{C58B3D00-D3A0-4084-B35A-356D1149DEA7}"/>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89">
              <a:extLst>
                <a:ext uri="{FF2B5EF4-FFF2-40B4-BE49-F238E27FC236}">
                  <a16:creationId xmlns:a16="http://schemas.microsoft.com/office/drawing/2014/main" id="{A2DD0C17-4752-46D8-9B8D-65F29C9BB8C0}"/>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90">
              <a:extLst>
                <a:ext uri="{FF2B5EF4-FFF2-40B4-BE49-F238E27FC236}">
                  <a16:creationId xmlns:a16="http://schemas.microsoft.com/office/drawing/2014/main" id="{061E2E2E-DD03-4CD6-9426-0E38151BFA2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91">
              <a:extLst>
                <a:ext uri="{FF2B5EF4-FFF2-40B4-BE49-F238E27FC236}">
                  <a16:creationId xmlns:a16="http://schemas.microsoft.com/office/drawing/2014/main" id="{C4F365F4-0994-489D-884A-FCA17744582A}"/>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167" name="Freeform 92">
              <a:extLst>
                <a:ext uri="{FF2B5EF4-FFF2-40B4-BE49-F238E27FC236}">
                  <a16:creationId xmlns:a16="http://schemas.microsoft.com/office/drawing/2014/main" id="{658AFB43-E3A0-4DB5-8A92-FCC4A856FC63}"/>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93">
              <a:extLst>
                <a:ext uri="{FF2B5EF4-FFF2-40B4-BE49-F238E27FC236}">
                  <a16:creationId xmlns:a16="http://schemas.microsoft.com/office/drawing/2014/main" id="{28FBA828-667D-4922-970C-7EC91794D057}"/>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94">
              <a:extLst>
                <a:ext uri="{FF2B5EF4-FFF2-40B4-BE49-F238E27FC236}">
                  <a16:creationId xmlns:a16="http://schemas.microsoft.com/office/drawing/2014/main" id="{06414EDE-7434-4BAA-BF5D-D49D901C39A7}"/>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95">
              <a:extLst>
                <a:ext uri="{FF2B5EF4-FFF2-40B4-BE49-F238E27FC236}">
                  <a16:creationId xmlns:a16="http://schemas.microsoft.com/office/drawing/2014/main" id="{DD3565D9-85E9-4C45-A94F-B66AAC1B4D13}"/>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96">
              <a:extLst>
                <a:ext uri="{FF2B5EF4-FFF2-40B4-BE49-F238E27FC236}">
                  <a16:creationId xmlns:a16="http://schemas.microsoft.com/office/drawing/2014/main" id="{F5E28DED-8655-41D3-B7EB-452FFA5C1F73}"/>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72" name="Freeform 97">
              <a:extLst>
                <a:ext uri="{FF2B5EF4-FFF2-40B4-BE49-F238E27FC236}">
                  <a16:creationId xmlns:a16="http://schemas.microsoft.com/office/drawing/2014/main" id="{8519D975-DB9C-48D0-B1B9-148C54E83ABC}"/>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98">
              <a:extLst>
                <a:ext uri="{FF2B5EF4-FFF2-40B4-BE49-F238E27FC236}">
                  <a16:creationId xmlns:a16="http://schemas.microsoft.com/office/drawing/2014/main" id="{115A8B3C-0F6E-460C-8752-285579F6DDE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99">
              <a:extLst>
                <a:ext uri="{FF2B5EF4-FFF2-40B4-BE49-F238E27FC236}">
                  <a16:creationId xmlns:a16="http://schemas.microsoft.com/office/drawing/2014/main" id="{CAD9413B-67FF-4BFA-88BC-56376CB71A4E}"/>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00">
              <a:extLst>
                <a:ext uri="{FF2B5EF4-FFF2-40B4-BE49-F238E27FC236}">
                  <a16:creationId xmlns:a16="http://schemas.microsoft.com/office/drawing/2014/main" id="{26DA725C-31EB-4A8E-B8BD-27ACFC40C6C0}"/>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01">
              <a:extLst>
                <a:ext uri="{FF2B5EF4-FFF2-40B4-BE49-F238E27FC236}">
                  <a16:creationId xmlns:a16="http://schemas.microsoft.com/office/drawing/2014/main" id="{5916D07A-3921-47BA-9230-532DD0B55CB4}"/>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02">
              <a:extLst>
                <a:ext uri="{FF2B5EF4-FFF2-40B4-BE49-F238E27FC236}">
                  <a16:creationId xmlns:a16="http://schemas.microsoft.com/office/drawing/2014/main" id="{FB43FEB2-33CB-45E6-84D0-63BE167FD412}"/>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78" name="Freeform 103">
              <a:extLst>
                <a:ext uri="{FF2B5EF4-FFF2-40B4-BE49-F238E27FC236}">
                  <a16:creationId xmlns:a16="http://schemas.microsoft.com/office/drawing/2014/main" id="{1CA1A516-0716-415A-99B1-8C1E4E211A4D}"/>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79" name="Freeform 104">
              <a:extLst>
                <a:ext uri="{FF2B5EF4-FFF2-40B4-BE49-F238E27FC236}">
                  <a16:creationId xmlns:a16="http://schemas.microsoft.com/office/drawing/2014/main" id="{97908E68-FD44-48FD-925E-1BC6E0F12BD1}"/>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05">
              <a:extLst>
                <a:ext uri="{FF2B5EF4-FFF2-40B4-BE49-F238E27FC236}">
                  <a16:creationId xmlns:a16="http://schemas.microsoft.com/office/drawing/2014/main" id="{27B0FE16-D838-4F14-8007-758D22729B20}"/>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06">
              <a:extLst>
                <a:ext uri="{FF2B5EF4-FFF2-40B4-BE49-F238E27FC236}">
                  <a16:creationId xmlns:a16="http://schemas.microsoft.com/office/drawing/2014/main" id="{04FE0F1D-768D-4DEC-8E05-03E57070D325}"/>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a:latin typeface="Gudea" panose="02000000000000000000" pitchFamily="50" charset="0"/>
              </a:endParaRPr>
            </a:p>
          </p:txBody>
        </p:sp>
        <p:sp>
          <p:nvSpPr>
            <p:cNvPr id="182" name="Freeform 107">
              <a:extLst>
                <a:ext uri="{FF2B5EF4-FFF2-40B4-BE49-F238E27FC236}">
                  <a16:creationId xmlns:a16="http://schemas.microsoft.com/office/drawing/2014/main" id="{FBDE27FA-0483-4002-B6DF-7BFA9F8D544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08">
              <a:extLst>
                <a:ext uri="{FF2B5EF4-FFF2-40B4-BE49-F238E27FC236}">
                  <a16:creationId xmlns:a16="http://schemas.microsoft.com/office/drawing/2014/main" id="{64FC4A4E-5C38-49CA-8994-1D7876F7208C}"/>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09">
              <a:extLst>
                <a:ext uri="{FF2B5EF4-FFF2-40B4-BE49-F238E27FC236}">
                  <a16:creationId xmlns:a16="http://schemas.microsoft.com/office/drawing/2014/main" id="{C1A9FA27-3B6A-481A-B2EF-FAFF91298747}"/>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10">
              <a:extLst>
                <a:ext uri="{FF2B5EF4-FFF2-40B4-BE49-F238E27FC236}">
                  <a16:creationId xmlns:a16="http://schemas.microsoft.com/office/drawing/2014/main" id="{8F419543-9401-4CA4-A688-E34908D8AD59}"/>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11">
              <a:extLst>
                <a:ext uri="{FF2B5EF4-FFF2-40B4-BE49-F238E27FC236}">
                  <a16:creationId xmlns:a16="http://schemas.microsoft.com/office/drawing/2014/main" id="{20268C2C-577E-4302-9D4E-081F3915452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12">
              <a:extLst>
                <a:ext uri="{FF2B5EF4-FFF2-40B4-BE49-F238E27FC236}">
                  <a16:creationId xmlns:a16="http://schemas.microsoft.com/office/drawing/2014/main" id="{61096F35-3230-4726-9D62-5B95B8003F4E}"/>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13">
              <a:extLst>
                <a:ext uri="{FF2B5EF4-FFF2-40B4-BE49-F238E27FC236}">
                  <a16:creationId xmlns:a16="http://schemas.microsoft.com/office/drawing/2014/main" id="{D653CB2F-4873-470D-8BAF-9B332E8B101C}"/>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14">
              <a:extLst>
                <a:ext uri="{FF2B5EF4-FFF2-40B4-BE49-F238E27FC236}">
                  <a16:creationId xmlns:a16="http://schemas.microsoft.com/office/drawing/2014/main" id="{87C8A95E-C8D0-4940-8317-3C0DB1055F9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15">
              <a:extLst>
                <a:ext uri="{FF2B5EF4-FFF2-40B4-BE49-F238E27FC236}">
                  <a16:creationId xmlns:a16="http://schemas.microsoft.com/office/drawing/2014/main" id="{562A70C0-20CB-49FB-96FC-F61C58852215}"/>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91" name="Freeform 116">
              <a:extLst>
                <a:ext uri="{FF2B5EF4-FFF2-40B4-BE49-F238E27FC236}">
                  <a16:creationId xmlns:a16="http://schemas.microsoft.com/office/drawing/2014/main" id="{EFEEADAA-6046-476E-941F-490CFDFB9587}"/>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17">
              <a:extLst>
                <a:ext uri="{FF2B5EF4-FFF2-40B4-BE49-F238E27FC236}">
                  <a16:creationId xmlns:a16="http://schemas.microsoft.com/office/drawing/2014/main" id="{8CF49E2A-7776-419A-9699-24C41F69F23F}"/>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18">
              <a:extLst>
                <a:ext uri="{FF2B5EF4-FFF2-40B4-BE49-F238E27FC236}">
                  <a16:creationId xmlns:a16="http://schemas.microsoft.com/office/drawing/2014/main" id="{54740D6E-DA3C-428B-88F5-DC4CC40E2AFC}"/>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94" name="Freeform 119">
              <a:extLst>
                <a:ext uri="{FF2B5EF4-FFF2-40B4-BE49-F238E27FC236}">
                  <a16:creationId xmlns:a16="http://schemas.microsoft.com/office/drawing/2014/main" id="{289F43EC-F131-4590-964A-7B594C31BE85}"/>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95" name="Freeform 120">
              <a:extLst>
                <a:ext uri="{FF2B5EF4-FFF2-40B4-BE49-F238E27FC236}">
                  <a16:creationId xmlns:a16="http://schemas.microsoft.com/office/drawing/2014/main" id="{34B5D8C4-3C8D-4634-823F-07DEFBF33123}"/>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21">
              <a:extLst>
                <a:ext uri="{FF2B5EF4-FFF2-40B4-BE49-F238E27FC236}">
                  <a16:creationId xmlns:a16="http://schemas.microsoft.com/office/drawing/2014/main" id="{92190FFB-3AD9-4D72-8387-9D3421672731}"/>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97" name="Freeform 122">
              <a:extLst>
                <a:ext uri="{FF2B5EF4-FFF2-40B4-BE49-F238E27FC236}">
                  <a16:creationId xmlns:a16="http://schemas.microsoft.com/office/drawing/2014/main" id="{535D321A-DEC5-4696-BB43-36919E74013D}"/>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23">
              <a:extLst>
                <a:ext uri="{FF2B5EF4-FFF2-40B4-BE49-F238E27FC236}">
                  <a16:creationId xmlns:a16="http://schemas.microsoft.com/office/drawing/2014/main" id="{71D2A066-6C0F-4C18-9ADA-5FE888B27DDA}"/>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99" name="Freeform 124">
              <a:extLst>
                <a:ext uri="{FF2B5EF4-FFF2-40B4-BE49-F238E27FC236}">
                  <a16:creationId xmlns:a16="http://schemas.microsoft.com/office/drawing/2014/main" id="{A1A4A5A4-8743-4D6B-9A6B-FDC9E3BA5FEF}"/>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25">
              <a:extLst>
                <a:ext uri="{FF2B5EF4-FFF2-40B4-BE49-F238E27FC236}">
                  <a16:creationId xmlns:a16="http://schemas.microsoft.com/office/drawing/2014/main" id="{FAF40540-12AF-43E8-8F4C-CD3490E0C70F}"/>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26">
              <a:extLst>
                <a:ext uri="{FF2B5EF4-FFF2-40B4-BE49-F238E27FC236}">
                  <a16:creationId xmlns:a16="http://schemas.microsoft.com/office/drawing/2014/main" id="{41F7FAA5-9B59-4C00-A1F6-495996D3CDE6}"/>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27">
              <a:extLst>
                <a:ext uri="{FF2B5EF4-FFF2-40B4-BE49-F238E27FC236}">
                  <a16:creationId xmlns:a16="http://schemas.microsoft.com/office/drawing/2014/main" id="{2332A2A5-E043-49E4-98EA-BF68F6A8BC5B}"/>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30">
              <a:extLst>
                <a:ext uri="{FF2B5EF4-FFF2-40B4-BE49-F238E27FC236}">
                  <a16:creationId xmlns:a16="http://schemas.microsoft.com/office/drawing/2014/main" id="{FEFA4578-169D-444C-8C8B-C3ED42AF66DD}"/>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204" name="Freeform 131">
              <a:extLst>
                <a:ext uri="{FF2B5EF4-FFF2-40B4-BE49-F238E27FC236}">
                  <a16:creationId xmlns:a16="http://schemas.microsoft.com/office/drawing/2014/main" id="{E42AEE3C-1343-4644-BAC7-06F9AFE0E554}"/>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205" name="Freeform 132">
              <a:extLst>
                <a:ext uri="{FF2B5EF4-FFF2-40B4-BE49-F238E27FC236}">
                  <a16:creationId xmlns:a16="http://schemas.microsoft.com/office/drawing/2014/main" id="{71F1B625-8724-4863-9BFA-E085985C576E}"/>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206" name="Freeform 133">
              <a:extLst>
                <a:ext uri="{FF2B5EF4-FFF2-40B4-BE49-F238E27FC236}">
                  <a16:creationId xmlns:a16="http://schemas.microsoft.com/office/drawing/2014/main" id="{64D949F0-C3E5-4E5C-9B27-5A3D3F8FDCD4}"/>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134">
              <a:extLst>
                <a:ext uri="{FF2B5EF4-FFF2-40B4-BE49-F238E27FC236}">
                  <a16:creationId xmlns:a16="http://schemas.microsoft.com/office/drawing/2014/main" id="{6C828A5E-8409-49F2-B2E5-2AA3203EE0E8}"/>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135">
              <a:extLst>
                <a:ext uri="{FF2B5EF4-FFF2-40B4-BE49-F238E27FC236}">
                  <a16:creationId xmlns:a16="http://schemas.microsoft.com/office/drawing/2014/main" id="{B224A4EB-3A66-4D80-A3C7-543816C88A02}"/>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136">
              <a:extLst>
                <a:ext uri="{FF2B5EF4-FFF2-40B4-BE49-F238E27FC236}">
                  <a16:creationId xmlns:a16="http://schemas.microsoft.com/office/drawing/2014/main" id="{2BA8BFED-1B0C-4521-9FF9-7B82B0116E45}"/>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137">
              <a:extLst>
                <a:ext uri="{FF2B5EF4-FFF2-40B4-BE49-F238E27FC236}">
                  <a16:creationId xmlns:a16="http://schemas.microsoft.com/office/drawing/2014/main" id="{229E5465-B4AF-47CD-90A6-7C3996A47543}"/>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138">
              <a:extLst>
                <a:ext uri="{FF2B5EF4-FFF2-40B4-BE49-F238E27FC236}">
                  <a16:creationId xmlns:a16="http://schemas.microsoft.com/office/drawing/2014/main" id="{6A161D05-3854-43E0-AA12-0FD2C297DE41}"/>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212" name="Freeform 139">
              <a:extLst>
                <a:ext uri="{FF2B5EF4-FFF2-40B4-BE49-F238E27FC236}">
                  <a16:creationId xmlns:a16="http://schemas.microsoft.com/office/drawing/2014/main" id="{9AB5D59B-B468-4144-BBED-53D5144F60A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213" name="Freeform 140">
              <a:extLst>
                <a:ext uri="{FF2B5EF4-FFF2-40B4-BE49-F238E27FC236}">
                  <a16:creationId xmlns:a16="http://schemas.microsoft.com/office/drawing/2014/main" id="{688FD495-88C4-4C8E-8A7D-61DD1E4CDFF2}"/>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141">
              <a:extLst>
                <a:ext uri="{FF2B5EF4-FFF2-40B4-BE49-F238E27FC236}">
                  <a16:creationId xmlns:a16="http://schemas.microsoft.com/office/drawing/2014/main" id="{BA11DFFB-E686-456C-A91B-1C76BF5B6F25}"/>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215" name="Freeform 142">
              <a:extLst>
                <a:ext uri="{FF2B5EF4-FFF2-40B4-BE49-F238E27FC236}">
                  <a16:creationId xmlns:a16="http://schemas.microsoft.com/office/drawing/2014/main" id="{CF69D5D3-C7B2-4C81-9AC7-FE34AF5FF6E4}"/>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143">
              <a:extLst>
                <a:ext uri="{FF2B5EF4-FFF2-40B4-BE49-F238E27FC236}">
                  <a16:creationId xmlns:a16="http://schemas.microsoft.com/office/drawing/2014/main" id="{18A41B79-5047-4C61-B20E-B30B1A0C149A}"/>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144">
              <a:extLst>
                <a:ext uri="{FF2B5EF4-FFF2-40B4-BE49-F238E27FC236}">
                  <a16:creationId xmlns:a16="http://schemas.microsoft.com/office/drawing/2014/main" id="{AC193B48-36FE-4CE0-A724-372B08480B79}"/>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218" name="Freeform 145">
              <a:extLst>
                <a:ext uri="{FF2B5EF4-FFF2-40B4-BE49-F238E27FC236}">
                  <a16:creationId xmlns:a16="http://schemas.microsoft.com/office/drawing/2014/main" id="{4DD7B744-7508-46E3-9FFE-F89AE1F533DE}"/>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19" name="Freeform 146">
              <a:extLst>
                <a:ext uri="{FF2B5EF4-FFF2-40B4-BE49-F238E27FC236}">
                  <a16:creationId xmlns:a16="http://schemas.microsoft.com/office/drawing/2014/main" id="{6512FFF4-BB06-4F7F-9AF9-EE674E1B4EDB}"/>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147">
              <a:extLst>
                <a:ext uri="{FF2B5EF4-FFF2-40B4-BE49-F238E27FC236}">
                  <a16:creationId xmlns:a16="http://schemas.microsoft.com/office/drawing/2014/main" id="{C9539BF1-69A8-4A72-815D-CF6126FD09AF}"/>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149">
              <a:extLst>
                <a:ext uri="{FF2B5EF4-FFF2-40B4-BE49-F238E27FC236}">
                  <a16:creationId xmlns:a16="http://schemas.microsoft.com/office/drawing/2014/main" id="{571057DB-D1BD-441E-879A-43271E88277D}"/>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150">
              <a:extLst>
                <a:ext uri="{FF2B5EF4-FFF2-40B4-BE49-F238E27FC236}">
                  <a16:creationId xmlns:a16="http://schemas.microsoft.com/office/drawing/2014/main" id="{2603BAAD-45A9-4054-BD37-F962B5D4A13B}"/>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223" name="Freeform 151">
              <a:extLst>
                <a:ext uri="{FF2B5EF4-FFF2-40B4-BE49-F238E27FC236}">
                  <a16:creationId xmlns:a16="http://schemas.microsoft.com/office/drawing/2014/main" id="{98F48D3A-BB81-475D-8139-4C81DF1F4238}"/>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152">
              <a:extLst>
                <a:ext uri="{FF2B5EF4-FFF2-40B4-BE49-F238E27FC236}">
                  <a16:creationId xmlns:a16="http://schemas.microsoft.com/office/drawing/2014/main" id="{BB9F35AA-8B06-435F-B01B-68B0C6C60990}"/>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153">
              <a:extLst>
                <a:ext uri="{FF2B5EF4-FFF2-40B4-BE49-F238E27FC236}">
                  <a16:creationId xmlns:a16="http://schemas.microsoft.com/office/drawing/2014/main" id="{93C94F1A-A965-49FD-B03E-317AB85DDBE7}"/>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154">
              <a:extLst>
                <a:ext uri="{FF2B5EF4-FFF2-40B4-BE49-F238E27FC236}">
                  <a16:creationId xmlns:a16="http://schemas.microsoft.com/office/drawing/2014/main" id="{0241466D-E3BE-491F-8D04-A705A8FDDF4F}"/>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155">
              <a:extLst>
                <a:ext uri="{FF2B5EF4-FFF2-40B4-BE49-F238E27FC236}">
                  <a16:creationId xmlns:a16="http://schemas.microsoft.com/office/drawing/2014/main" id="{774D37CE-430E-4A95-B53C-1F750B8A398A}"/>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156">
              <a:extLst>
                <a:ext uri="{FF2B5EF4-FFF2-40B4-BE49-F238E27FC236}">
                  <a16:creationId xmlns:a16="http://schemas.microsoft.com/office/drawing/2014/main" id="{6D17C639-C1C0-47A8-9EB0-4D3065CEC862}"/>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157">
              <a:extLst>
                <a:ext uri="{FF2B5EF4-FFF2-40B4-BE49-F238E27FC236}">
                  <a16:creationId xmlns:a16="http://schemas.microsoft.com/office/drawing/2014/main" id="{486E7E40-8359-40E9-96C1-B29150EDC4C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158">
              <a:extLst>
                <a:ext uri="{FF2B5EF4-FFF2-40B4-BE49-F238E27FC236}">
                  <a16:creationId xmlns:a16="http://schemas.microsoft.com/office/drawing/2014/main" id="{43EC3C29-E289-4890-A5FD-6AA1AADF74F2}"/>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159">
              <a:extLst>
                <a:ext uri="{FF2B5EF4-FFF2-40B4-BE49-F238E27FC236}">
                  <a16:creationId xmlns:a16="http://schemas.microsoft.com/office/drawing/2014/main" id="{6F6FE608-8E18-4765-94CD-572C60014B8D}"/>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32" name="Freeform 160">
              <a:extLst>
                <a:ext uri="{FF2B5EF4-FFF2-40B4-BE49-F238E27FC236}">
                  <a16:creationId xmlns:a16="http://schemas.microsoft.com/office/drawing/2014/main" id="{26751DC2-F602-4069-8BC8-48DB25AC4BF1}"/>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161">
              <a:extLst>
                <a:ext uri="{FF2B5EF4-FFF2-40B4-BE49-F238E27FC236}">
                  <a16:creationId xmlns:a16="http://schemas.microsoft.com/office/drawing/2014/main" id="{EE3E5C6D-D3E5-422D-9894-E23DF6AD541F}"/>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234" name="Freeform 162">
              <a:extLst>
                <a:ext uri="{FF2B5EF4-FFF2-40B4-BE49-F238E27FC236}">
                  <a16:creationId xmlns:a16="http://schemas.microsoft.com/office/drawing/2014/main" id="{0C0E700B-C3E8-4808-8CF9-05096B2E5E90}"/>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163">
              <a:extLst>
                <a:ext uri="{FF2B5EF4-FFF2-40B4-BE49-F238E27FC236}">
                  <a16:creationId xmlns:a16="http://schemas.microsoft.com/office/drawing/2014/main" id="{B20F98FA-946D-4B15-990D-529A3D6F99EF}"/>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164">
              <a:extLst>
                <a:ext uri="{FF2B5EF4-FFF2-40B4-BE49-F238E27FC236}">
                  <a16:creationId xmlns:a16="http://schemas.microsoft.com/office/drawing/2014/main" id="{474B9192-F509-44DC-BD2D-9768A4D4C4AF}"/>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237" name="Freeform 165">
              <a:extLst>
                <a:ext uri="{FF2B5EF4-FFF2-40B4-BE49-F238E27FC236}">
                  <a16:creationId xmlns:a16="http://schemas.microsoft.com/office/drawing/2014/main" id="{49343A4C-A689-418C-92A1-CF3E6C6D8A09}"/>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166">
              <a:extLst>
                <a:ext uri="{FF2B5EF4-FFF2-40B4-BE49-F238E27FC236}">
                  <a16:creationId xmlns:a16="http://schemas.microsoft.com/office/drawing/2014/main" id="{EA9B865E-0171-4031-A9A0-777A57BE8D24}"/>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167">
              <a:extLst>
                <a:ext uri="{FF2B5EF4-FFF2-40B4-BE49-F238E27FC236}">
                  <a16:creationId xmlns:a16="http://schemas.microsoft.com/office/drawing/2014/main" id="{745529A5-8A59-44D9-BCC8-DAF2E237F944}"/>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168">
              <a:extLst>
                <a:ext uri="{FF2B5EF4-FFF2-40B4-BE49-F238E27FC236}">
                  <a16:creationId xmlns:a16="http://schemas.microsoft.com/office/drawing/2014/main" id="{3B880047-4ABF-4D1B-BFDC-E6F4743A4A66}"/>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169">
              <a:extLst>
                <a:ext uri="{FF2B5EF4-FFF2-40B4-BE49-F238E27FC236}">
                  <a16:creationId xmlns:a16="http://schemas.microsoft.com/office/drawing/2014/main" id="{631BB63D-7473-42BE-B1CE-ED978BED76C8}"/>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170">
              <a:extLst>
                <a:ext uri="{FF2B5EF4-FFF2-40B4-BE49-F238E27FC236}">
                  <a16:creationId xmlns:a16="http://schemas.microsoft.com/office/drawing/2014/main" id="{459B4B59-B1E4-4808-8CF6-B78007007AC0}"/>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171">
              <a:extLst>
                <a:ext uri="{FF2B5EF4-FFF2-40B4-BE49-F238E27FC236}">
                  <a16:creationId xmlns:a16="http://schemas.microsoft.com/office/drawing/2014/main" id="{5AF32106-9482-4609-A85C-5254C4FF7937}"/>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244" name="Freeform 172">
              <a:extLst>
                <a:ext uri="{FF2B5EF4-FFF2-40B4-BE49-F238E27FC236}">
                  <a16:creationId xmlns:a16="http://schemas.microsoft.com/office/drawing/2014/main" id="{912CD138-183C-4C2A-AAF6-8D14A76E2711}"/>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245" name="Freeform 173">
              <a:extLst>
                <a:ext uri="{FF2B5EF4-FFF2-40B4-BE49-F238E27FC236}">
                  <a16:creationId xmlns:a16="http://schemas.microsoft.com/office/drawing/2014/main" id="{B16D546C-DA6C-458E-AB03-99248FCF376D}"/>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246" name="Freeform 175">
              <a:extLst>
                <a:ext uri="{FF2B5EF4-FFF2-40B4-BE49-F238E27FC236}">
                  <a16:creationId xmlns:a16="http://schemas.microsoft.com/office/drawing/2014/main" id="{711D5B3D-CF47-49CE-AAB7-0B15D1583C2A}"/>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176">
              <a:extLst>
                <a:ext uri="{FF2B5EF4-FFF2-40B4-BE49-F238E27FC236}">
                  <a16:creationId xmlns:a16="http://schemas.microsoft.com/office/drawing/2014/main" id="{2273B323-D0D5-4273-A37E-F6EABCF47CF6}"/>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179">
              <a:extLst>
                <a:ext uri="{FF2B5EF4-FFF2-40B4-BE49-F238E27FC236}">
                  <a16:creationId xmlns:a16="http://schemas.microsoft.com/office/drawing/2014/main" id="{43551F5D-ECC5-44A7-9BCF-5BBABFB9A48E}"/>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180">
              <a:extLst>
                <a:ext uri="{FF2B5EF4-FFF2-40B4-BE49-F238E27FC236}">
                  <a16:creationId xmlns:a16="http://schemas.microsoft.com/office/drawing/2014/main" id="{26CC9814-E727-481C-A910-D86A6B72ADC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181">
              <a:extLst>
                <a:ext uri="{FF2B5EF4-FFF2-40B4-BE49-F238E27FC236}">
                  <a16:creationId xmlns:a16="http://schemas.microsoft.com/office/drawing/2014/main" id="{11335917-BCA6-4D0A-9D5E-BBFE7ECCB351}"/>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182">
              <a:extLst>
                <a:ext uri="{FF2B5EF4-FFF2-40B4-BE49-F238E27FC236}">
                  <a16:creationId xmlns:a16="http://schemas.microsoft.com/office/drawing/2014/main" id="{D36A70C3-945D-4226-9BC4-D31FE71C91CF}"/>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183">
              <a:extLst>
                <a:ext uri="{FF2B5EF4-FFF2-40B4-BE49-F238E27FC236}">
                  <a16:creationId xmlns:a16="http://schemas.microsoft.com/office/drawing/2014/main" id="{D19DE2C4-BA5E-427A-97CE-4686BBDB859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185">
              <a:extLst>
                <a:ext uri="{FF2B5EF4-FFF2-40B4-BE49-F238E27FC236}">
                  <a16:creationId xmlns:a16="http://schemas.microsoft.com/office/drawing/2014/main" id="{24366400-03FC-4BCA-8E9C-93F9ED009458}"/>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18">
              <a:extLst>
                <a:ext uri="{FF2B5EF4-FFF2-40B4-BE49-F238E27FC236}">
                  <a16:creationId xmlns:a16="http://schemas.microsoft.com/office/drawing/2014/main" id="{4369B6B4-5640-486A-BDB7-E8104721218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19">
              <a:extLst>
                <a:ext uri="{FF2B5EF4-FFF2-40B4-BE49-F238E27FC236}">
                  <a16:creationId xmlns:a16="http://schemas.microsoft.com/office/drawing/2014/main" id="{1FEA4810-D376-4882-A366-8A3C44156FFB}"/>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56" name="Freeform 220">
              <a:extLst>
                <a:ext uri="{FF2B5EF4-FFF2-40B4-BE49-F238E27FC236}">
                  <a16:creationId xmlns:a16="http://schemas.microsoft.com/office/drawing/2014/main" id="{94A00F62-F6F2-4CF3-BF1B-909DDCE0944A}"/>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21">
              <a:extLst>
                <a:ext uri="{FF2B5EF4-FFF2-40B4-BE49-F238E27FC236}">
                  <a16:creationId xmlns:a16="http://schemas.microsoft.com/office/drawing/2014/main" id="{834142DF-C61D-4BE6-8C74-B6DE888B7418}"/>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58" name="Freeform 222">
              <a:extLst>
                <a:ext uri="{FF2B5EF4-FFF2-40B4-BE49-F238E27FC236}">
                  <a16:creationId xmlns:a16="http://schemas.microsoft.com/office/drawing/2014/main" id="{BA018F8A-F16E-445E-9A26-BAEF60A05B6B}"/>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23">
              <a:extLst>
                <a:ext uri="{FF2B5EF4-FFF2-40B4-BE49-F238E27FC236}">
                  <a16:creationId xmlns:a16="http://schemas.microsoft.com/office/drawing/2014/main" id="{F221C462-8E60-4B7A-A49E-4CD16772CF57}"/>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24">
              <a:extLst>
                <a:ext uri="{FF2B5EF4-FFF2-40B4-BE49-F238E27FC236}">
                  <a16:creationId xmlns:a16="http://schemas.microsoft.com/office/drawing/2014/main" id="{F89BE3EA-E5C3-4B5F-A493-7429215F84D5}"/>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25">
              <a:extLst>
                <a:ext uri="{FF2B5EF4-FFF2-40B4-BE49-F238E27FC236}">
                  <a16:creationId xmlns:a16="http://schemas.microsoft.com/office/drawing/2014/main" id="{F29646BB-6CC2-4CED-9560-628601456821}"/>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26">
              <a:extLst>
                <a:ext uri="{FF2B5EF4-FFF2-40B4-BE49-F238E27FC236}">
                  <a16:creationId xmlns:a16="http://schemas.microsoft.com/office/drawing/2014/main" id="{4EE44ABF-F0E9-4754-B9B7-993FA5DD1DDD}"/>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63" name="Freeform 227">
              <a:extLst>
                <a:ext uri="{FF2B5EF4-FFF2-40B4-BE49-F238E27FC236}">
                  <a16:creationId xmlns:a16="http://schemas.microsoft.com/office/drawing/2014/main" id="{2B149C8C-FF16-4898-AB5D-5D565DF73E9E}"/>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28">
              <a:extLst>
                <a:ext uri="{FF2B5EF4-FFF2-40B4-BE49-F238E27FC236}">
                  <a16:creationId xmlns:a16="http://schemas.microsoft.com/office/drawing/2014/main" id="{DDDACF09-23F6-4923-9918-8530F2457847}"/>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29">
              <a:extLst>
                <a:ext uri="{FF2B5EF4-FFF2-40B4-BE49-F238E27FC236}">
                  <a16:creationId xmlns:a16="http://schemas.microsoft.com/office/drawing/2014/main" id="{D74FE435-E77B-4416-B27B-57CBAACA8CDB}"/>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30">
              <a:extLst>
                <a:ext uri="{FF2B5EF4-FFF2-40B4-BE49-F238E27FC236}">
                  <a16:creationId xmlns:a16="http://schemas.microsoft.com/office/drawing/2014/main" id="{B35C0A87-425F-433F-801C-DAF2257A4B2D}"/>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31">
              <a:extLst>
                <a:ext uri="{FF2B5EF4-FFF2-40B4-BE49-F238E27FC236}">
                  <a16:creationId xmlns:a16="http://schemas.microsoft.com/office/drawing/2014/main" id="{6B28CE69-5876-4527-8EEC-596B011F0DB5}"/>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32">
              <a:extLst>
                <a:ext uri="{FF2B5EF4-FFF2-40B4-BE49-F238E27FC236}">
                  <a16:creationId xmlns:a16="http://schemas.microsoft.com/office/drawing/2014/main" id="{A7A62B62-28C8-4B27-82D3-B73264EC29E7}"/>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33">
              <a:extLst>
                <a:ext uri="{FF2B5EF4-FFF2-40B4-BE49-F238E27FC236}">
                  <a16:creationId xmlns:a16="http://schemas.microsoft.com/office/drawing/2014/main" id="{D1E579B1-FAC8-4B86-91DE-54BA42D27E84}"/>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34">
              <a:extLst>
                <a:ext uri="{FF2B5EF4-FFF2-40B4-BE49-F238E27FC236}">
                  <a16:creationId xmlns:a16="http://schemas.microsoft.com/office/drawing/2014/main" id="{B3EB054B-EC83-4862-B2E2-BAE6ADB27C4B}"/>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35">
              <a:extLst>
                <a:ext uri="{FF2B5EF4-FFF2-40B4-BE49-F238E27FC236}">
                  <a16:creationId xmlns:a16="http://schemas.microsoft.com/office/drawing/2014/main" id="{5F9CC7E3-55C3-4C23-B4E5-FADC83FEBD5F}"/>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36">
              <a:extLst>
                <a:ext uri="{FF2B5EF4-FFF2-40B4-BE49-F238E27FC236}">
                  <a16:creationId xmlns:a16="http://schemas.microsoft.com/office/drawing/2014/main" id="{36CB66CB-A560-4E86-B434-20D24F312893}"/>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37">
              <a:extLst>
                <a:ext uri="{FF2B5EF4-FFF2-40B4-BE49-F238E27FC236}">
                  <a16:creationId xmlns:a16="http://schemas.microsoft.com/office/drawing/2014/main" id="{FB7CB01C-DB04-4F93-B233-ACD525CFAB70}"/>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74" name="Freeform 238">
              <a:extLst>
                <a:ext uri="{FF2B5EF4-FFF2-40B4-BE49-F238E27FC236}">
                  <a16:creationId xmlns:a16="http://schemas.microsoft.com/office/drawing/2014/main" id="{F0DDBF67-CD5E-4797-AD36-8BDB573EB2CE}"/>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40">
              <a:extLst>
                <a:ext uri="{FF2B5EF4-FFF2-40B4-BE49-F238E27FC236}">
                  <a16:creationId xmlns:a16="http://schemas.microsoft.com/office/drawing/2014/main" id="{273B4C69-D3AB-4E86-B139-05EA6AD7A2AD}"/>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41">
              <a:extLst>
                <a:ext uri="{FF2B5EF4-FFF2-40B4-BE49-F238E27FC236}">
                  <a16:creationId xmlns:a16="http://schemas.microsoft.com/office/drawing/2014/main" id="{96152F55-DCF8-432C-9787-64A8E1BBD7BD}"/>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42">
              <a:extLst>
                <a:ext uri="{FF2B5EF4-FFF2-40B4-BE49-F238E27FC236}">
                  <a16:creationId xmlns:a16="http://schemas.microsoft.com/office/drawing/2014/main" id="{311EB750-7FE4-494A-87FA-A628C72EB290}"/>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43">
              <a:extLst>
                <a:ext uri="{FF2B5EF4-FFF2-40B4-BE49-F238E27FC236}">
                  <a16:creationId xmlns:a16="http://schemas.microsoft.com/office/drawing/2014/main" id="{7DE06E68-8C63-46EB-BFBA-9242AD0BC660}"/>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44">
              <a:extLst>
                <a:ext uri="{FF2B5EF4-FFF2-40B4-BE49-F238E27FC236}">
                  <a16:creationId xmlns:a16="http://schemas.microsoft.com/office/drawing/2014/main" id="{C0F27585-389A-45B3-AC61-0CE18ED84FF4}"/>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45">
              <a:extLst>
                <a:ext uri="{FF2B5EF4-FFF2-40B4-BE49-F238E27FC236}">
                  <a16:creationId xmlns:a16="http://schemas.microsoft.com/office/drawing/2014/main" id="{12480062-C587-49F4-A956-8FF7D9843AF5}"/>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46">
              <a:extLst>
                <a:ext uri="{FF2B5EF4-FFF2-40B4-BE49-F238E27FC236}">
                  <a16:creationId xmlns:a16="http://schemas.microsoft.com/office/drawing/2014/main" id="{CD9B5B75-FD82-4D6C-A972-13A255569324}"/>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47">
              <a:extLst>
                <a:ext uri="{FF2B5EF4-FFF2-40B4-BE49-F238E27FC236}">
                  <a16:creationId xmlns:a16="http://schemas.microsoft.com/office/drawing/2014/main" id="{1A4A6B5E-9197-4E04-8553-308BC5F096E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50">
              <a:extLst>
                <a:ext uri="{FF2B5EF4-FFF2-40B4-BE49-F238E27FC236}">
                  <a16:creationId xmlns:a16="http://schemas.microsoft.com/office/drawing/2014/main" id="{7CF131E4-DD1B-49F8-A051-DF9CADA1D717}"/>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84" name="Freeform 251">
              <a:extLst>
                <a:ext uri="{FF2B5EF4-FFF2-40B4-BE49-F238E27FC236}">
                  <a16:creationId xmlns:a16="http://schemas.microsoft.com/office/drawing/2014/main" id="{FB5D0BFE-4E9D-422D-AE77-E744FC5F0D47}"/>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52">
              <a:extLst>
                <a:ext uri="{FF2B5EF4-FFF2-40B4-BE49-F238E27FC236}">
                  <a16:creationId xmlns:a16="http://schemas.microsoft.com/office/drawing/2014/main" id="{86A4AD7B-3D78-4A84-A624-D7F0DD39B968}"/>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53">
              <a:extLst>
                <a:ext uri="{FF2B5EF4-FFF2-40B4-BE49-F238E27FC236}">
                  <a16:creationId xmlns:a16="http://schemas.microsoft.com/office/drawing/2014/main" id="{1DC2AD02-654E-49B6-93E4-4D5D211C815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54">
              <a:extLst>
                <a:ext uri="{FF2B5EF4-FFF2-40B4-BE49-F238E27FC236}">
                  <a16:creationId xmlns:a16="http://schemas.microsoft.com/office/drawing/2014/main" id="{FCE9D6E9-4A01-42D9-9478-3F270D2AE1A1}"/>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55">
              <a:extLst>
                <a:ext uri="{FF2B5EF4-FFF2-40B4-BE49-F238E27FC236}">
                  <a16:creationId xmlns:a16="http://schemas.microsoft.com/office/drawing/2014/main" id="{AA60FBE6-B5AA-4C71-A511-B7ACD13A948F}"/>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56">
              <a:extLst>
                <a:ext uri="{FF2B5EF4-FFF2-40B4-BE49-F238E27FC236}">
                  <a16:creationId xmlns:a16="http://schemas.microsoft.com/office/drawing/2014/main" id="{18B11C5C-3F23-446F-A105-A9448D1E7AA7}"/>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90" name="Freeform 257">
              <a:extLst>
                <a:ext uri="{FF2B5EF4-FFF2-40B4-BE49-F238E27FC236}">
                  <a16:creationId xmlns:a16="http://schemas.microsoft.com/office/drawing/2014/main" id="{30D5DFF2-EAAA-4F30-BDBE-032AFFE6FCC8}"/>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58">
              <a:extLst>
                <a:ext uri="{FF2B5EF4-FFF2-40B4-BE49-F238E27FC236}">
                  <a16:creationId xmlns:a16="http://schemas.microsoft.com/office/drawing/2014/main" id="{9A1F4929-CDD1-4BEE-B4C6-E1C5FCB5420F}"/>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59">
              <a:extLst>
                <a:ext uri="{FF2B5EF4-FFF2-40B4-BE49-F238E27FC236}">
                  <a16:creationId xmlns:a16="http://schemas.microsoft.com/office/drawing/2014/main" id="{C3131F9C-0F51-4997-8D84-304CFB3C2949}"/>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60">
              <a:extLst>
                <a:ext uri="{FF2B5EF4-FFF2-40B4-BE49-F238E27FC236}">
                  <a16:creationId xmlns:a16="http://schemas.microsoft.com/office/drawing/2014/main" id="{C3C6103D-68F0-46F8-A061-0B1FD26A24F0}"/>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61">
              <a:extLst>
                <a:ext uri="{FF2B5EF4-FFF2-40B4-BE49-F238E27FC236}">
                  <a16:creationId xmlns:a16="http://schemas.microsoft.com/office/drawing/2014/main" id="{4B53293F-58E1-47B1-B2D7-F8C2EA5CC188}"/>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62">
              <a:extLst>
                <a:ext uri="{FF2B5EF4-FFF2-40B4-BE49-F238E27FC236}">
                  <a16:creationId xmlns:a16="http://schemas.microsoft.com/office/drawing/2014/main" id="{286B5122-104A-43D6-AAA8-7BE81B637744}"/>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63">
              <a:extLst>
                <a:ext uri="{FF2B5EF4-FFF2-40B4-BE49-F238E27FC236}">
                  <a16:creationId xmlns:a16="http://schemas.microsoft.com/office/drawing/2014/main" id="{9B9C686E-B08E-4F27-8303-DAB01EA0D8E5}"/>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64">
              <a:extLst>
                <a:ext uri="{FF2B5EF4-FFF2-40B4-BE49-F238E27FC236}">
                  <a16:creationId xmlns:a16="http://schemas.microsoft.com/office/drawing/2014/main" id="{1D87C62F-3E91-448D-B5CA-A403EE8FAE9C}"/>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65">
              <a:extLst>
                <a:ext uri="{FF2B5EF4-FFF2-40B4-BE49-F238E27FC236}">
                  <a16:creationId xmlns:a16="http://schemas.microsoft.com/office/drawing/2014/main" id="{39649C1E-3E76-48C0-AA5A-557BDAEADC1F}"/>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66">
              <a:extLst>
                <a:ext uri="{FF2B5EF4-FFF2-40B4-BE49-F238E27FC236}">
                  <a16:creationId xmlns:a16="http://schemas.microsoft.com/office/drawing/2014/main" id="{6AFF4314-D1DA-4F04-A4A8-59880D1B8E9A}"/>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67">
              <a:extLst>
                <a:ext uri="{FF2B5EF4-FFF2-40B4-BE49-F238E27FC236}">
                  <a16:creationId xmlns:a16="http://schemas.microsoft.com/office/drawing/2014/main" id="{53C97317-C9D7-4E5B-8E84-8592517BC63E}"/>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68">
              <a:extLst>
                <a:ext uri="{FF2B5EF4-FFF2-40B4-BE49-F238E27FC236}">
                  <a16:creationId xmlns:a16="http://schemas.microsoft.com/office/drawing/2014/main" id="{739D0486-2CDA-4659-80D5-D9D4E15B2DB1}"/>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69">
              <a:extLst>
                <a:ext uri="{FF2B5EF4-FFF2-40B4-BE49-F238E27FC236}">
                  <a16:creationId xmlns:a16="http://schemas.microsoft.com/office/drawing/2014/main" id="{2C033B32-C2DB-4F1F-8D58-AD50CA307FB2}"/>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70">
              <a:extLst>
                <a:ext uri="{FF2B5EF4-FFF2-40B4-BE49-F238E27FC236}">
                  <a16:creationId xmlns:a16="http://schemas.microsoft.com/office/drawing/2014/main" id="{B2FB4DBC-C3F9-453C-977F-1B5CB5C79857}"/>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71">
              <a:extLst>
                <a:ext uri="{FF2B5EF4-FFF2-40B4-BE49-F238E27FC236}">
                  <a16:creationId xmlns:a16="http://schemas.microsoft.com/office/drawing/2014/main" id="{D0418A4C-94D6-4CB3-AEDB-815E87D151F3}"/>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305" name="Freeform 274">
              <a:extLst>
                <a:ext uri="{FF2B5EF4-FFF2-40B4-BE49-F238E27FC236}">
                  <a16:creationId xmlns:a16="http://schemas.microsoft.com/office/drawing/2014/main" id="{3774D633-4B3C-436B-948A-82409C55E4A4}"/>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75">
              <a:extLst>
                <a:ext uri="{FF2B5EF4-FFF2-40B4-BE49-F238E27FC236}">
                  <a16:creationId xmlns:a16="http://schemas.microsoft.com/office/drawing/2014/main" id="{EFC0B436-E39E-4FC9-ABA2-94E06FB8A4DB}"/>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307" name="Freeform 276">
              <a:extLst>
                <a:ext uri="{FF2B5EF4-FFF2-40B4-BE49-F238E27FC236}">
                  <a16:creationId xmlns:a16="http://schemas.microsoft.com/office/drawing/2014/main" id="{811DB62F-70A6-42CE-94C2-8B8003E81037}"/>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308" name="Freeform 277">
              <a:extLst>
                <a:ext uri="{FF2B5EF4-FFF2-40B4-BE49-F238E27FC236}">
                  <a16:creationId xmlns:a16="http://schemas.microsoft.com/office/drawing/2014/main" id="{B6878B46-2680-496B-83D3-1DC637962AB4}"/>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278">
              <a:extLst>
                <a:ext uri="{FF2B5EF4-FFF2-40B4-BE49-F238E27FC236}">
                  <a16:creationId xmlns:a16="http://schemas.microsoft.com/office/drawing/2014/main" id="{83CA2080-31B3-46A4-AA7C-0F6F2C36D590}"/>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279">
              <a:extLst>
                <a:ext uri="{FF2B5EF4-FFF2-40B4-BE49-F238E27FC236}">
                  <a16:creationId xmlns:a16="http://schemas.microsoft.com/office/drawing/2014/main" id="{FE1B8E76-3FE3-44AA-AF5B-7564C94940A4}"/>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282">
              <a:extLst>
                <a:ext uri="{FF2B5EF4-FFF2-40B4-BE49-F238E27FC236}">
                  <a16:creationId xmlns:a16="http://schemas.microsoft.com/office/drawing/2014/main" id="{5840F8BF-7277-4497-B65F-A601109CFA72}"/>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312" name="Freeform 283">
              <a:extLst>
                <a:ext uri="{FF2B5EF4-FFF2-40B4-BE49-F238E27FC236}">
                  <a16:creationId xmlns:a16="http://schemas.microsoft.com/office/drawing/2014/main" id="{2CD7F791-5510-416F-8E0A-6E8D93C75DA5}"/>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286">
              <a:extLst>
                <a:ext uri="{FF2B5EF4-FFF2-40B4-BE49-F238E27FC236}">
                  <a16:creationId xmlns:a16="http://schemas.microsoft.com/office/drawing/2014/main" id="{EEA0D707-C21F-4B3D-938D-B6E3B9894DEE}"/>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289">
              <a:extLst>
                <a:ext uri="{FF2B5EF4-FFF2-40B4-BE49-F238E27FC236}">
                  <a16:creationId xmlns:a16="http://schemas.microsoft.com/office/drawing/2014/main" id="{08234438-2800-4204-8C8B-6D08CE51BABB}"/>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290">
              <a:extLst>
                <a:ext uri="{FF2B5EF4-FFF2-40B4-BE49-F238E27FC236}">
                  <a16:creationId xmlns:a16="http://schemas.microsoft.com/office/drawing/2014/main" id="{F063E0FF-F957-4BD2-AD48-801B486C22CE}"/>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293">
              <a:extLst>
                <a:ext uri="{FF2B5EF4-FFF2-40B4-BE49-F238E27FC236}">
                  <a16:creationId xmlns:a16="http://schemas.microsoft.com/office/drawing/2014/main" id="{93520DAE-E88B-4A4A-BCD4-7446BCBEBC4B}"/>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296">
              <a:extLst>
                <a:ext uri="{FF2B5EF4-FFF2-40B4-BE49-F238E27FC236}">
                  <a16:creationId xmlns:a16="http://schemas.microsoft.com/office/drawing/2014/main" id="{BF96A9E4-C96B-49D0-A5C5-453CE5F67F24}"/>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297">
              <a:extLst>
                <a:ext uri="{FF2B5EF4-FFF2-40B4-BE49-F238E27FC236}">
                  <a16:creationId xmlns:a16="http://schemas.microsoft.com/office/drawing/2014/main" id="{922D6841-44E4-4AD7-8A27-5BA706AEBD7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19" name="Freeform 298">
              <a:extLst>
                <a:ext uri="{FF2B5EF4-FFF2-40B4-BE49-F238E27FC236}">
                  <a16:creationId xmlns:a16="http://schemas.microsoft.com/office/drawing/2014/main" id="{7B1AD828-A5A8-42ED-AE46-1A8A2117633B}"/>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299">
              <a:extLst>
                <a:ext uri="{FF2B5EF4-FFF2-40B4-BE49-F238E27FC236}">
                  <a16:creationId xmlns:a16="http://schemas.microsoft.com/office/drawing/2014/main" id="{4A878098-F2C4-4DBC-B0C5-5FA6BE339A1D}"/>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21" name="Freeform 300">
              <a:extLst>
                <a:ext uri="{FF2B5EF4-FFF2-40B4-BE49-F238E27FC236}">
                  <a16:creationId xmlns:a16="http://schemas.microsoft.com/office/drawing/2014/main" id="{85B893E2-7B5C-4FDA-A82D-53121A03A014}"/>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22" name="Freeform 301">
              <a:extLst>
                <a:ext uri="{FF2B5EF4-FFF2-40B4-BE49-F238E27FC236}">
                  <a16:creationId xmlns:a16="http://schemas.microsoft.com/office/drawing/2014/main" id="{F383080C-8F4E-4EEC-A3F3-7888FB414582}"/>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02">
              <a:extLst>
                <a:ext uri="{FF2B5EF4-FFF2-40B4-BE49-F238E27FC236}">
                  <a16:creationId xmlns:a16="http://schemas.microsoft.com/office/drawing/2014/main" id="{AF536766-A9D7-4B5B-B3C0-B4F2E3CC4EFB}"/>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03">
              <a:extLst>
                <a:ext uri="{FF2B5EF4-FFF2-40B4-BE49-F238E27FC236}">
                  <a16:creationId xmlns:a16="http://schemas.microsoft.com/office/drawing/2014/main" id="{FC07C4B8-203C-46F3-8B57-056C64A51D52}"/>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04">
              <a:extLst>
                <a:ext uri="{FF2B5EF4-FFF2-40B4-BE49-F238E27FC236}">
                  <a16:creationId xmlns:a16="http://schemas.microsoft.com/office/drawing/2014/main" id="{960980B5-38A9-4DB5-B77F-C85EB9DBC4D0}"/>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05">
              <a:extLst>
                <a:ext uri="{FF2B5EF4-FFF2-40B4-BE49-F238E27FC236}">
                  <a16:creationId xmlns:a16="http://schemas.microsoft.com/office/drawing/2014/main" id="{F99864AD-5B67-4AD9-B301-D2645EBD1D44}"/>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06">
              <a:extLst>
                <a:ext uri="{FF2B5EF4-FFF2-40B4-BE49-F238E27FC236}">
                  <a16:creationId xmlns:a16="http://schemas.microsoft.com/office/drawing/2014/main" id="{084E5370-2500-4D7A-B6E7-02B69E76D9A3}"/>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07">
              <a:extLst>
                <a:ext uri="{FF2B5EF4-FFF2-40B4-BE49-F238E27FC236}">
                  <a16:creationId xmlns:a16="http://schemas.microsoft.com/office/drawing/2014/main" id="{9E54126E-D273-4845-9BE9-967A399DABD3}"/>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08">
              <a:extLst>
                <a:ext uri="{FF2B5EF4-FFF2-40B4-BE49-F238E27FC236}">
                  <a16:creationId xmlns:a16="http://schemas.microsoft.com/office/drawing/2014/main" id="{BCF5050A-CC28-40BE-AF7A-54C3DA699C16}"/>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09">
              <a:extLst>
                <a:ext uri="{FF2B5EF4-FFF2-40B4-BE49-F238E27FC236}">
                  <a16:creationId xmlns:a16="http://schemas.microsoft.com/office/drawing/2014/main" id="{CF53F52C-26AC-4817-80BD-CF7911D1A35A}"/>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10">
              <a:extLst>
                <a:ext uri="{FF2B5EF4-FFF2-40B4-BE49-F238E27FC236}">
                  <a16:creationId xmlns:a16="http://schemas.microsoft.com/office/drawing/2014/main" id="{1F751E2D-92E5-45F6-BE4C-289DE5716ED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11">
              <a:extLst>
                <a:ext uri="{FF2B5EF4-FFF2-40B4-BE49-F238E27FC236}">
                  <a16:creationId xmlns:a16="http://schemas.microsoft.com/office/drawing/2014/main" id="{BA679AF8-030D-4619-A54C-99BBA684DDAA}"/>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33" name="Freeform 312">
              <a:extLst>
                <a:ext uri="{FF2B5EF4-FFF2-40B4-BE49-F238E27FC236}">
                  <a16:creationId xmlns:a16="http://schemas.microsoft.com/office/drawing/2014/main" id="{576A5C5D-7AB2-4E32-AFA7-264FBE7604B6}"/>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13">
              <a:extLst>
                <a:ext uri="{FF2B5EF4-FFF2-40B4-BE49-F238E27FC236}">
                  <a16:creationId xmlns:a16="http://schemas.microsoft.com/office/drawing/2014/main" id="{083F8201-1B19-44C2-8A3B-B4C2F90FA9AD}"/>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14">
              <a:extLst>
                <a:ext uri="{FF2B5EF4-FFF2-40B4-BE49-F238E27FC236}">
                  <a16:creationId xmlns:a16="http://schemas.microsoft.com/office/drawing/2014/main" id="{38654903-8AA2-4683-A0D9-C4D4547659B6}"/>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15">
              <a:extLst>
                <a:ext uri="{FF2B5EF4-FFF2-40B4-BE49-F238E27FC236}">
                  <a16:creationId xmlns:a16="http://schemas.microsoft.com/office/drawing/2014/main" id="{244A0B5C-78C6-4B4E-98FA-FB3E39FA8372}"/>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37" name="Freeform 316">
              <a:extLst>
                <a:ext uri="{FF2B5EF4-FFF2-40B4-BE49-F238E27FC236}">
                  <a16:creationId xmlns:a16="http://schemas.microsoft.com/office/drawing/2014/main" id="{C86F4A9E-876F-4E54-9E4D-E07863EDBDD4}"/>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17">
              <a:extLst>
                <a:ext uri="{FF2B5EF4-FFF2-40B4-BE49-F238E27FC236}">
                  <a16:creationId xmlns:a16="http://schemas.microsoft.com/office/drawing/2014/main" id="{B87E3F10-5079-4F2E-98BE-911AD00AC38E}"/>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39" name="Freeform 318">
              <a:extLst>
                <a:ext uri="{FF2B5EF4-FFF2-40B4-BE49-F238E27FC236}">
                  <a16:creationId xmlns:a16="http://schemas.microsoft.com/office/drawing/2014/main" id="{B11DB900-3614-4858-B50F-2674446A1692}"/>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40" name="Freeform 319">
              <a:extLst>
                <a:ext uri="{FF2B5EF4-FFF2-40B4-BE49-F238E27FC236}">
                  <a16:creationId xmlns:a16="http://schemas.microsoft.com/office/drawing/2014/main" id="{20FFBB58-FAE2-45D3-9D7C-24DE9355DD39}"/>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20">
              <a:extLst>
                <a:ext uri="{FF2B5EF4-FFF2-40B4-BE49-F238E27FC236}">
                  <a16:creationId xmlns:a16="http://schemas.microsoft.com/office/drawing/2014/main" id="{E36D7B98-9400-46FE-BCE1-DFA75C75333E}"/>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21">
              <a:extLst>
                <a:ext uri="{FF2B5EF4-FFF2-40B4-BE49-F238E27FC236}">
                  <a16:creationId xmlns:a16="http://schemas.microsoft.com/office/drawing/2014/main" id="{A3789512-7AF9-4CD8-AD7D-F2DF333D16AA}"/>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22">
              <a:extLst>
                <a:ext uri="{FF2B5EF4-FFF2-40B4-BE49-F238E27FC236}">
                  <a16:creationId xmlns:a16="http://schemas.microsoft.com/office/drawing/2014/main" id="{54F348A9-4094-4734-9DD5-83C8056D09C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23">
              <a:extLst>
                <a:ext uri="{FF2B5EF4-FFF2-40B4-BE49-F238E27FC236}">
                  <a16:creationId xmlns:a16="http://schemas.microsoft.com/office/drawing/2014/main" id="{6C5E87B4-B46C-4DE8-A689-8DAD975A2C7B}"/>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24">
              <a:extLst>
                <a:ext uri="{FF2B5EF4-FFF2-40B4-BE49-F238E27FC236}">
                  <a16:creationId xmlns:a16="http://schemas.microsoft.com/office/drawing/2014/main" id="{F1DB624D-4E5B-4E9A-A7A7-66B76984B793}"/>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46" name="Freeform 325">
              <a:extLst>
                <a:ext uri="{FF2B5EF4-FFF2-40B4-BE49-F238E27FC236}">
                  <a16:creationId xmlns:a16="http://schemas.microsoft.com/office/drawing/2014/main" id="{00404639-A4AE-4E47-BD65-61A7B424B5DB}"/>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47" name="Freeform 326">
              <a:extLst>
                <a:ext uri="{FF2B5EF4-FFF2-40B4-BE49-F238E27FC236}">
                  <a16:creationId xmlns:a16="http://schemas.microsoft.com/office/drawing/2014/main" id="{186C75F0-87F1-49CF-B1FF-D949BFD9352B}"/>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28">
              <a:extLst>
                <a:ext uri="{FF2B5EF4-FFF2-40B4-BE49-F238E27FC236}">
                  <a16:creationId xmlns:a16="http://schemas.microsoft.com/office/drawing/2014/main" id="{6C7A7BC3-7863-4EBC-BEF3-583D48A1B9D7}"/>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49" name="Freeform 330">
              <a:extLst>
                <a:ext uri="{FF2B5EF4-FFF2-40B4-BE49-F238E27FC236}">
                  <a16:creationId xmlns:a16="http://schemas.microsoft.com/office/drawing/2014/main" id="{06D0A993-622C-4CC5-A0B3-54B9EE9286B8}"/>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50" name="Freeform 332">
              <a:extLst>
                <a:ext uri="{FF2B5EF4-FFF2-40B4-BE49-F238E27FC236}">
                  <a16:creationId xmlns:a16="http://schemas.microsoft.com/office/drawing/2014/main" id="{AE1460CA-A38F-4ADC-856C-68A61C4F52B3}"/>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34">
              <a:extLst>
                <a:ext uri="{FF2B5EF4-FFF2-40B4-BE49-F238E27FC236}">
                  <a16:creationId xmlns:a16="http://schemas.microsoft.com/office/drawing/2014/main" id="{A36A1252-1977-4F20-A548-220E59D33C32}"/>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35">
              <a:extLst>
                <a:ext uri="{FF2B5EF4-FFF2-40B4-BE49-F238E27FC236}">
                  <a16:creationId xmlns:a16="http://schemas.microsoft.com/office/drawing/2014/main" id="{0BC1FE19-088A-4121-A7E5-8F258BEFCED1}"/>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36">
              <a:extLst>
                <a:ext uri="{FF2B5EF4-FFF2-40B4-BE49-F238E27FC236}">
                  <a16:creationId xmlns:a16="http://schemas.microsoft.com/office/drawing/2014/main" id="{637D4C78-E6B1-43A4-829B-DBD174CC13C4}"/>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37">
              <a:extLst>
                <a:ext uri="{FF2B5EF4-FFF2-40B4-BE49-F238E27FC236}">
                  <a16:creationId xmlns:a16="http://schemas.microsoft.com/office/drawing/2014/main" id="{66F21BEA-D703-439E-B98C-398C1D59CF42}"/>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38">
              <a:extLst>
                <a:ext uri="{FF2B5EF4-FFF2-40B4-BE49-F238E27FC236}">
                  <a16:creationId xmlns:a16="http://schemas.microsoft.com/office/drawing/2014/main" id="{C4337739-43AD-48D7-A99E-AEA2F888414E}"/>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56" name="Freeform 339">
              <a:extLst>
                <a:ext uri="{FF2B5EF4-FFF2-40B4-BE49-F238E27FC236}">
                  <a16:creationId xmlns:a16="http://schemas.microsoft.com/office/drawing/2014/main" id="{D5068829-BBB4-4488-9801-05D0DC738944}"/>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40">
              <a:extLst>
                <a:ext uri="{FF2B5EF4-FFF2-40B4-BE49-F238E27FC236}">
                  <a16:creationId xmlns:a16="http://schemas.microsoft.com/office/drawing/2014/main" id="{814B23B3-5024-4EFA-938C-9E4B11498C95}"/>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41">
              <a:extLst>
                <a:ext uri="{FF2B5EF4-FFF2-40B4-BE49-F238E27FC236}">
                  <a16:creationId xmlns:a16="http://schemas.microsoft.com/office/drawing/2014/main" id="{CEFF16A9-7B61-4084-92D5-8BEFDAC7F9E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42">
              <a:extLst>
                <a:ext uri="{FF2B5EF4-FFF2-40B4-BE49-F238E27FC236}">
                  <a16:creationId xmlns:a16="http://schemas.microsoft.com/office/drawing/2014/main" id="{CA8B393B-4092-44CC-99CD-B49C3F85FBD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43">
              <a:extLst>
                <a:ext uri="{FF2B5EF4-FFF2-40B4-BE49-F238E27FC236}">
                  <a16:creationId xmlns:a16="http://schemas.microsoft.com/office/drawing/2014/main" id="{81BBC2CB-A4BC-41D3-B862-092C2DECF261}"/>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44">
              <a:extLst>
                <a:ext uri="{FF2B5EF4-FFF2-40B4-BE49-F238E27FC236}">
                  <a16:creationId xmlns:a16="http://schemas.microsoft.com/office/drawing/2014/main" id="{F647B005-34DF-4644-B20D-DF69F4100ABE}"/>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45">
              <a:extLst>
                <a:ext uri="{FF2B5EF4-FFF2-40B4-BE49-F238E27FC236}">
                  <a16:creationId xmlns:a16="http://schemas.microsoft.com/office/drawing/2014/main" id="{7A83EC34-AE4D-4AE0-A1AC-438054A9F14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46">
              <a:extLst>
                <a:ext uri="{FF2B5EF4-FFF2-40B4-BE49-F238E27FC236}">
                  <a16:creationId xmlns:a16="http://schemas.microsoft.com/office/drawing/2014/main" id="{7A9A0B11-CE41-4FA6-A352-8971A2E87CB5}"/>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47">
              <a:extLst>
                <a:ext uri="{FF2B5EF4-FFF2-40B4-BE49-F238E27FC236}">
                  <a16:creationId xmlns:a16="http://schemas.microsoft.com/office/drawing/2014/main" id="{3EDFAAB0-42DC-4004-A978-61772B861E34}"/>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48">
              <a:extLst>
                <a:ext uri="{FF2B5EF4-FFF2-40B4-BE49-F238E27FC236}">
                  <a16:creationId xmlns:a16="http://schemas.microsoft.com/office/drawing/2014/main" id="{FD190415-C1F9-4F78-84CC-A4AE5459E981}"/>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49">
              <a:extLst>
                <a:ext uri="{FF2B5EF4-FFF2-40B4-BE49-F238E27FC236}">
                  <a16:creationId xmlns:a16="http://schemas.microsoft.com/office/drawing/2014/main" id="{7E88B66F-ADD8-4559-BC66-363F953750F9}"/>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50">
              <a:extLst>
                <a:ext uri="{FF2B5EF4-FFF2-40B4-BE49-F238E27FC236}">
                  <a16:creationId xmlns:a16="http://schemas.microsoft.com/office/drawing/2014/main" id="{54C15F5D-08DD-48AB-B3A6-91D546F91FA2}"/>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51">
              <a:extLst>
                <a:ext uri="{FF2B5EF4-FFF2-40B4-BE49-F238E27FC236}">
                  <a16:creationId xmlns:a16="http://schemas.microsoft.com/office/drawing/2014/main" id="{8BA9724E-ED60-465F-A0BE-6E1F69A07C67}"/>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52">
              <a:extLst>
                <a:ext uri="{FF2B5EF4-FFF2-40B4-BE49-F238E27FC236}">
                  <a16:creationId xmlns:a16="http://schemas.microsoft.com/office/drawing/2014/main" id="{7F9FC2A6-3A82-48CF-B554-FF6F35A10D28}"/>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53">
              <a:extLst>
                <a:ext uri="{FF2B5EF4-FFF2-40B4-BE49-F238E27FC236}">
                  <a16:creationId xmlns:a16="http://schemas.microsoft.com/office/drawing/2014/main" id="{C83350F4-53C8-4111-9375-371E4723B6A3}"/>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54">
              <a:extLst>
                <a:ext uri="{FF2B5EF4-FFF2-40B4-BE49-F238E27FC236}">
                  <a16:creationId xmlns:a16="http://schemas.microsoft.com/office/drawing/2014/main" id="{CACEEAED-3312-4514-9567-B2BBA24A170A}"/>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55">
              <a:extLst>
                <a:ext uri="{FF2B5EF4-FFF2-40B4-BE49-F238E27FC236}">
                  <a16:creationId xmlns:a16="http://schemas.microsoft.com/office/drawing/2014/main" id="{89CC9FF7-3A69-4CA3-BA76-6E0982A57BA6}"/>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73" name="Freeform 356">
              <a:extLst>
                <a:ext uri="{FF2B5EF4-FFF2-40B4-BE49-F238E27FC236}">
                  <a16:creationId xmlns:a16="http://schemas.microsoft.com/office/drawing/2014/main" id="{FA4A23C2-F736-4224-84AD-DF1A66B95941}"/>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74" name="Freeform 357">
              <a:extLst>
                <a:ext uri="{FF2B5EF4-FFF2-40B4-BE49-F238E27FC236}">
                  <a16:creationId xmlns:a16="http://schemas.microsoft.com/office/drawing/2014/main" id="{1BC7C4FB-E021-43E8-8583-B7B41AA167BB}"/>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75" name="Freeform 358">
              <a:extLst>
                <a:ext uri="{FF2B5EF4-FFF2-40B4-BE49-F238E27FC236}">
                  <a16:creationId xmlns:a16="http://schemas.microsoft.com/office/drawing/2014/main" id="{3DE11A3D-5B5A-419E-9394-0735CE009A5B}"/>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76" name="Freeform 359">
              <a:extLst>
                <a:ext uri="{FF2B5EF4-FFF2-40B4-BE49-F238E27FC236}">
                  <a16:creationId xmlns:a16="http://schemas.microsoft.com/office/drawing/2014/main" id="{56803CED-8868-462B-9F38-71A2BF279102}"/>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77" name="Freeform 360">
              <a:extLst>
                <a:ext uri="{FF2B5EF4-FFF2-40B4-BE49-F238E27FC236}">
                  <a16:creationId xmlns:a16="http://schemas.microsoft.com/office/drawing/2014/main" id="{28868B44-69E2-47B4-9DBA-BEC97C7EDBCB}"/>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78" name="Freeform 361">
              <a:extLst>
                <a:ext uri="{FF2B5EF4-FFF2-40B4-BE49-F238E27FC236}">
                  <a16:creationId xmlns:a16="http://schemas.microsoft.com/office/drawing/2014/main" id="{C3C32E3F-40E1-4A10-B653-1BBABBF4C61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79" name="Freeform 362">
              <a:extLst>
                <a:ext uri="{FF2B5EF4-FFF2-40B4-BE49-F238E27FC236}">
                  <a16:creationId xmlns:a16="http://schemas.microsoft.com/office/drawing/2014/main" id="{EF6062F0-D1A1-4B93-94AA-602AC741532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80" name="Freeform 363">
              <a:extLst>
                <a:ext uri="{FF2B5EF4-FFF2-40B4-BE49-F238E27FC236}">
                  <a16:creationId xmlns:a16="http://schemas.microsoft.com/office/drawing/2014/main" id="{C6E62C3F-1FC1-409D-9F4B-BFF3DE46C4EA}"/>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81" name="Freeform 364">
              <a:extLst>
                <a:ext uri="{FF2B5EF4-FFF2-40B4-BE49-F238E27FC236}">
                  <a16:creationId xmlns:a16="http://schemas.microsoft.com/office/drawing/2014/main" id="{F1F4EC8E-04F0-473E-88A5-3EF142540F23}"/>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82" name="Freeform 365">
              <a:extLst>
                <a:ext uri="{FF2B5EF4-FFF2-40B4-BE49-F238E27FC236}">
                  <a16:creationId xmlns:a16="http://schemas.microsoft.com/office/drawing/2014/main" id="{BB06C9AE-FE2F-4C10-8C52-604763394959}"/>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22" name="Up Arrow 21"/>
          <p:cNvSpPr/>
          <p:nvPr/>
        </p:nvSpPr>
        <p:spPr>
          <a:xfrm>
            <a:off x="3093191" y="1690146"/>
            <a:ext cx="2204356" cy="3157702"/>
          </a:xfrm>
          <a:prstGeom prst="upArrow">
            <a:avLst>
              <a:gd name="adj1" fmla="val 51008"/>
              <a:gd name="adj2" fmla="val 63265"/>
            </a:avLst>
          </a:prstGeom>
          <a:solidFill>
            <a:srgbClr val="B464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CA" sz="3600"/>
              <a:t>Gender Gap in Commonwealth Countries (2021)</a:t>
            </a:r>
          </a:p>
        </p:txBody>
      </p:sp>
      <p:sp>
        <p:nvSpPr>
          <p:cNvPr id="3" name="Content Placeholder 2"/>
          <p:cNvSpPr>
            <a:spLocks noGrp="1"/>
          </p:cNvSpPr>
          <p:nvPr>
            <p:ph idx="4294967295"/>
          </p:nvPr>
        </p:nvSpPr>
        <p:spPr>
          <a:xfrm>
            <a:off x="417110" y="1579213"/>
            <a:ext cx="3950350" cy="2482850"/>
          </a:xfr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457200" lvl="1" indent="0" fontAlgn="base">
              <a:lnSpc>
                <a:spcPct val="150000"/>
              </a:lnSpc>
              <a:spcBef>
                <a:spcPct val="20000"/>
              </a:spcBef>
              <a:spcAft>
                <a:spcPct val="0"/>
              </a:spcAft>
              <a:buClr>
                <a:schemeClr val="tx2"/>
              </a:buClr>
              <a:buNone/>
            </a:pPr>
            <a:r>
              <a:rPr lang="en-CA" b="1">
                <a:solidFill>
                  <a:schemeClr val="tx1"/>
                </a:solidFill>
              </a:rPr>
              <a:t>New Zealand (4)</a:t>
            </a:r>
          </a:p>
          <a:p>
            <a:pPr marL="457200" lvl="1" indent="0" fontAlgn="base">
              <a:lnSpc>
                <a:spcPct val="150000"/>
              </a:lnSpc>
              <a:spcBef>
                <a:spcPct val="20000"/>
              </a:spcBef>
              <a:spcAft>
                <a:spcPct val="0"/>
              </a:spcAft>
              <a:buClr>
                <a:schemeClr val="tx2"/>
              </a:buClr>
              <a:buNone/>
            </a:pPr>
            <a:r>
              <a:rPr lang="en-CA" b="1">
                <a:solidFill>
                  <a:schemeClr val="tx1"/>
                </a:solidFill>
              </a:rPr>
              <a:t>Namibia (6)</a:t>
            </a:r>
          </a:p>
          <a:p>
            <a:pPr marL="457200" lvl="1" indent="0" fontAlgn="base">
              <a:lnSpc>
                <a:spcPct val="150000"/>
              </a:lnSpc>
              <a:spcBef>
                <a:spcPct val="20000"/>
              </a:spcBef>
              <a:spcAft>
                <a:spcPct val="0"/>
              </a:spcAft>
              <a:buClr>
                <a:schemeClr val="tx2"/>
              </a:buClr>
              <a:buNone/>
            </a:pPr>
            <a:r>
              <a:rPr lang="en-CA" b="1">
                <a:solidFill>
                  <a:schemeClr val="tx1"/>
                </a:solidFill>
              </a:rPr>
              <a:t>Rwanda(7)</a:t>
            </a:r>
          </a:p>
          <a:p>
            <a:pPr marL="457200" lvl="1" indent="0" fontAlgn="base">
              <a:lnSpc>
                <a:spcPct val="150000"/>
              </a:lnSpc>
              <a:spcBef>
                <a:spcPct val="20000"/>
              </a:spcBef>
              <a:spcAft>
                <a:spcPct val="0"/>
              </a:spcAft>
              <a:buClr>
                <a:schemeClr val="tx2"/>
              </a:buClr>
              <a:buNone/>
            </a:pPr>
            <a:r>
              <a:rPr lang="en-CA" b="1">
                <a:solidFill>
                  <a:schemeClr val="tx1"/>
                </a:solidFill>
              </a:rPr>
              <a:t>South Africa (18)</a:t>
            </a:r>
          </a:p>
          <a:p>
            <a:pPr marL="342900" indent="-342900" fontAlgn="base">
              <a:spcBef>
                <a:spcPct val="20000"/>
              </a:spcBef>
              <a:spcAft>
                <a:spcPct val="0"/>
              </a:spcAft>
              <a:buClr>
                <a:schemeClr val="tx2"/>
              </a:buClr>
              <a:buSzPct val="125000"/>
              <a:buFont typeface="Wingdings" pitchFamily="2" charset="2"/>
              <a:buChar char="§"/>
            </a:pPr>
            <a:endParaRPr lang="en-CA" sz="3000" b="1">
              <a:solidFill>
                <a:schemeClr val="tx1"/>
              </a:solidFill>
            </a:endParaRPr>
          </a:p>
        </p:txBody>
      </p:sp>
      <p:sp>
        <p:nvSpPr>
          <p:cNvPr id="4" name="TextBox 4"/>
          <p:cNvSpPr txBox="1"/>
          <p:nvPr/>
        </p:nvSpPr>
        <p:spPr>
          <a:xfrm>
            <a:off x="876764" y="6233535"/>
            <a:ext cx="7848600" cy="246221"/>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CA" sz="1000">
                <a:latin typeface="+mj-lt"/>
              </a:rPr>
              <a:t>Source: World Economic Forum – </a:t>
            </a:r>
            <a:r>
              <a:rPr lang="en-CA" sz="1000">
                <a:latin typeface="+mj-lt"/>
                <a:hlinkClick r:id="rId3">
                  <a:extLst>
                    <a:ext uri="{A12FA001-AC4F-418D-AE19-62706E023703}">
                      <ahyp:hlinkClr xmlns:ahyp="http://schemas.microsoft.com/office/drawing/2018/hyperlinkcolor" val="tx"/>
                    </a:ext>
                  </a:extLst>
                </a:hlinkClick>
              </a:rPr>
              <a:t>The Global Gender Gap Report 2021</a:t>
            </a:r>
            <a:r>
              <a:rPr lang="en-CA" sz="1000">
                <a:latin typeface="+mj-lt"/>
              </a:rPr>
              <a:t>.</a:t>
            </a:r>
          </a:p>
        </p:txBody>
      </p:sp>
      <p:sp>
        <p:nvSpPr>
          <p:cNvPr id="6" name="Content Placeholder 2"/>
          <p:cNvSpPr txBox="1">
            <a:spLocks/>
          </p:cNvSpPr>
          <p:nvPr/>
        </p:nvSpPr>
        <p:spPr bwMode="auto">
          <a:xfrm>
            <a:off x="8182173" y="2823159"/>
            <a:ext cx="2973821" cy="29910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Wingdings" pitchFamily="2" charset="2"/>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lnSpc>
                <a:spcPct val="150000"/>
              </a:lnSpc>
              <a:buClr>
                <a:schemeClr val="tx2"/>
              </a:buClr>
              <a:buNone/>
            </a:pPr>
            <a:r>
              <a:rPr lang="en-CA" sz="2400" b="1">
                <a:latin typeface="Open Sans" panose="020B0606030504020204" pitchFamily="34" charset="0"/>
                <a:ea typeface="Open Sans" panose="020B0606030504020204" pitchFamily="34" charset="0"/>
                <a:cs typeface="Open Sans" panose="020B0606030504020204" pitchFamily="34" charset="0"/>
              </a:rPr>
              <a:t>Pakistan (153)</a:t>
            </a:r>
          </a:p>
          <a:p>
            <a:pPr marL="457200" lvl="1" indent="0">
              <a:lnSpc>
                <a:spcPct val="150000"/>
              </a:lnSpc>
              <a:buClr>
                <a:schemeClr val="tx2"/>
              </a:buClr>
              <a:buNone/>
            </a:pPr>
            <a:r>
              <a:rPr lang="en-CA" sz="2400" b="1">
                <a:latin typeface="Open Sans" panose="020B0606030504020204" pitchFamily="34" charset="0"/>
                <a:ea typeface="Open Sans" panose="020B0606030504020204" pitchFamily="34" charset="0"/>
                <a:cs typeface="Open Sans" panose="020B0606030504020204" pitchFamily="34" charset="0"/>
              </a:rPr>
              <a:t>Vanuatu (141)</a:t>
            </a:r>
          </a:p>
          <a:p>
            <a:pPr marL="457200" lvl="1" indent="0">
              <a:lnSpc>
                <a:spcPct val="150000"/>
              </a:lnSpc>
              <a:buClr>
                <a:schemeClr val="tx2"/>
              </a:buClr>
              <a:buNone/>
            </a:pPr>
            <a:r>
              <a:rPr lang="en-CA" sz="2400" b="1">
                <a:latin typeface="Open Sans" panose="020B0606030504020204" pitchFamily="34" charset="0"/>
                <a:ea typeface="Open Sans" panose="020B0606030504020204" pitchFamily="34" charset="0"/>
                <a:cs typeface="Open Sans" panose="020B0606030504020204" pitchFamily="34" charset="0"/>
              </a:rPr>
              <a:t>India (140)</a:t>
            </a:r>
          </a:p>
          <a:p>
            <a:pPr marL="457200" lvl="1" indent="0">
              <a:lnSpc>
                <a:spcPct val="150000"/>
              </a:lnSpc>
              <a:buClr>
                <a:schemeClr val="tx2"/>
              </a:buClr>
              <a:buNone/>
            </a:pPr>
            <a:r>
              <a:rPr lang="en-CA" sz="2400" b="1">
                <a:latin typeface="Open Sans" panose="020B0606030504020204" pitchFamily="34" charset="0"/>
                <a:ea typeface="Open Sans" panose="020B0606030504020204" pitchFamily="34" charset="0"/>
                <a:cs typeface="Open Sans" panose="020B0606030504020204" pitchFamily="34" charset="0"/>
              </a:rPr>
              <a:t>Nigeria (139)</a:t>
            </a:r>
          </a:p>
        </p:txBody>
      </p:sp>
      <p:sp>
        <p:nvSpPr>
          <p:cNvPr id="15" name="TextBox 14"/>
          <p:cNvSpPr txBox="1"/>
          <p:nvPr/>
        </p:nvSpPr>
        <p:spPr>
          <a:xfrm>
            <a:off x="3376718" y="2150433"/>
            <a:ext cx="1600200" cy="830997"/>
          </a:xfrm>
          <a:prstGeom prst="rect">
            <a:avLst/>
          </a:prstGeom>
          <a:noFill/>
        </p:spPr>
        <p:txBody>
          <a:bodyPr wrap="square" rtlCol="0">
            <a:spAutoFit/>
          </a:bodyPr>
          <a:lstStyle/>
          <a:p>
            <a:pPr algn="ctr"/>
            <a:r>
              <a:rPr lang="en-GB" sz="2400" b="1">
                <a:solidFill>
                  <a:schemeClr val="bg1"/>
                </a:solidFill>
                <a:latin typeface="Open Sans" panose="020B0606030504020204" pitchFamily="34" charset="0"/>
                <a:ea typeface="Open Sans" panose="020B0606030504020204" pitchFamily="34" charset="0"/>
                <a:cs typeface="Open Sans" panose="020B0606030504020204" pitchFamily="34" charset="0"/>
              </a:rPr>
              <a:t>HIGH Ranking</a:t>
            </a:r>
            <a:endParaRPr lang="en-US" sz="2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Up Arrow 28"/>
          <p:cNvSpPr/>
          <p:nvPr/>
        </p:nvSpPr>
        <p:spPr>
          <a:xfrm rot="10800000">
            <a:off x="6703072" y="2858710"/>
            <a:ext cx="2062406" cy="3191497"/>
          </a:xfrm>
          <a:prstGeom prst="upArrow">
            <a:avLst>
              <a:gd name="adj1" fmla="val 54670"/>
              <a:gd name="adj2" fmla="val 63265"/>
            </a:avLst>
          </a:prstGeom>
          <a:solidFill>
            <a:srgbClr val="B464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963667" y="4327945"/>
            <a:ext cx="1527175" cy="830997"/>
          </a:xfrm>
          <a:prstGeom prst="rect">
            <a:avLst/>
          </a:prstGeom>
          <a:noFill/>
        </p:spPr>
        <p:txBody>
          <a:bodyPr wrap="square" rtlCol="0">
            <a:spAutoFit/>
          </a:bodyPr>
          <a:lstStyle/>
          <a:p>
            <a:pPr algn="ctr"/>
            <a:r>
              <a:rPr lang="en-GB" sz="2400" b="1">
                <a:solidFill>
                  <a:schemeClr val="bg1"/>
                </a:solidFill>
                <a:latin typeface="Open Sans" panose="020B0606030504020204" pitchFamily="34" charset="0"/>
                <a:ea typeface="Open Sans" panose="020B0606030504020204" pitchFamily="34" charset="0"/>
                <a:cs typeface="Open Sans" panose="020B0606030504020204" pitchFamily="34" charset="0"/>
              </a:rPr>
              <a:t>LOW</a:t>
            </a:r>
          </a:p>
          <a:p>
            <a:pPr algn="ctr"/>
            <a:r>
              <a:rPr lang="en-GB" sz="2400" b="1">
                <a:solidFill>
                  <a:schemeClr val="bg1"/>
                </a:solidFill>
                <a:latin typeface="Open Sans" panose="020B0606030504020204" pitchFamily="34" charset="0"/>
                <a:ea typeface="Open Sans" panose="020B0606030504020204" pitchFamily="34" charset="0"/>
                <a:cs typeface="Open Sans" panose="020B0606030504020204" pitchFamily="34" charset="0"/>
              </a:rPr>
              <a:t>Ranking</a:t>
            </a:r>
            <a:endParaRPr lang="en-US" sz="24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383" name="Picture 382">
            <a:extLst>
              <a:ext uri="{FF2B5EF4-FFF2-40B4-BE49-F238E27FC236}">
                <a16:creationId xmlns:a16="http://schemas.microsoft.com/office/drawing/2014/main" id="{0E798978-CB2F-4A84-854D-DD74A3C5E7A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290265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Gender gaps in ICT</a:t>
            </a:r>
          </a:p>
        </p:txBody>
      </p:sp>
      <p:sp>
        <p:nvSpPr>
          <p:cNvPr id="6" name="Content Placeholder 5">
            <a:extLst>
              <a:ext uri="{FF2B5EF4-FFF2-40B4-BE49-F238E27FC236}">
                <a16:creationId xmlns:a16="http://schemas.microsoft.com/office/drawing/2014/main" id="{314DEBE5-691B-4DB3-BBEF-EE860B6B0A62}"/>
              </a:ext>
            </a:extLst>
          </p:cNvPr>
          <p:cNvSpPr>
            <a:spLocks noGrp="1"/>
          </p:cNvSpPr>
          <p:nvPr>
            <p:ph idx="1"/>
          </p:nvPr>
        </p:nvSpPr>
        <p:spPr/>
        <p:txBody>
          <a:bodyPr/>
          <a:lstStyle/>
          <a:p>
            <a:r>
              <a:rPr lang="en-US"/>
              <a:t>Cloud Computing, women make up 14% of the workforce; Engineering, 20%; Data and AI, 32%</a:t>
            </a:r>
          </a:p>
          <a:p>
            <a:r>
              <a:rPr lang="en-US"/>
              <a:t>Of the estimated 3.7 billion unconnected, the majority are women and girls; use the Internet 12.5 per cent less than men and boys; </a:t>
            </a:r>
          </a:p>
          <a:p>
            <a:endParaRPr lang="en-US"/>
          </a:p>
          <a:p>
            <a:endParaRPr lang="en-US"/>
          </a:p>
        </p:txBody>
      </p:sp>
      <p:sp>
        <p:nvSpPr>
          <p:cNvPr id="4" name="TextBox 4">
            <a:extLst>
              <a:ext uri="{FF2B5EF4-FFF2-40B4-BE49-F238E27FC236}">
                <a16:creationId xmlns:a16="http://schemas.microsoft.com/office/drawing/2014/main" id="{5E8071CD-D472-42AA-B0F5-5B1391DB1FDE}"/>
              </a:ext>
            </a:extLst>
          </p:cNvPr>
          <p:cNvSpPr txBox="1"/>
          <p:nvPr/>
        </p:nvSpPr>
        <p:spPr>
          <a:xfrm>
            <a:off x="1039660" y="5913159"/>
            <a:ext cx="7848600" cy="553998"/>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CA" sz="1000">
                <a:solidFill>
                  <a:schemeClr val="bg1">
                    <a:lumMod val="50000"/>
                  </a:schemeClr>
                </a:solidFill>
                <a:latin typeface="+mj-lt"/>
              </a:rPr>
              <a:t>Source: World Economic Forum, </a:t>
            </a:r>
            <a:r>
              <a:rPr lang="en-CA" sz="1000">
                <a:solidFill>
                  <a:schemeClr val="bg1">
                    <a:lumMod val="50000"/>
                  </a:schemeClr>
                </a:solidFill>
                <a:latin typeface="+mj-lt"/>
                <a:hlinkClick r:id="rId3"/>
              </a:rPr>
              <a:t>Global Gender Gap Report 2021</a:t>
            </a:r>
            <a:r>
              <a:rPr lang="en-CA" sz="1000">
                <a:solidFill>
                  <a:schemeClr val="bg1">
                    <a:lumMod val="50000"/>
                  </a:schemeClr>
                </a:solidFill>
                <a:latin typeface="+mj-lt"/>
              </a:rPr>
              <a:t>, published on 30 March 2021</a:t>
            </a:r>
          </a:p>
          <a:p>
            <a:r>
              <a:rPr lang="en-CA" sz="1000">
                <a:solidFill>
                  <a:schemeClr val="bg1">
                    <a:lumMod val="50000"/>
                  </a:schemeClr>
                </a:solidFill>
                <a:latin typeface="+mj-lt"/>
              </a:rPr>
              <a:t>Source: ITU, </a:t>
            </a:r>
            <a:r>
              <a:rPr lang="en-CA" sz="1000">
                <a:solidFill>
                  <a:schemeClr val="bg1">
                    <a:lumMod val="50000"/>
                  </a:schemeClr>
                </a:solidFill>
                <a:latin typeface="+mj-lt"/>
                <a:hlinkClick r:id="rId4"/>
              </a:rPr>
              <a:t>Bridging the gender divide</a:t>
            </a:r>
            <a:r>
              <a:rPr lang="en-CA" sz="1000">
                <a:solidFill>
                  <a:schemeClr val="bg1">
                    <a:lumMod val="50000"/>
                  </a:schemeClr>
                </a:solidFill>
                <a:latin typeface="+mj-lt"/>
              </a:rPr>
              <a:t>, retrieved on 24 March 2022 </a:t>
            </a:r>
          </a:p>
          <a:p>
            <a:endParaRPr lang="en-CA" sz="1000">
              <a:solidFill>
                <a:schemeClr val="bg1">
                  <a:lumMod val="50000"/>
                </a:schemeClr>
              </a:solidFill>
              <a:latin typeface="+mj-lt"/>
            </a:endParaRPr>
          </a:p>
        </p:txBody>
      </p:sp>
      <p:pic>
        <p:nvPicPr>
          <p:cNvPr id="12" name="Picture 11">
            <a:extLst>
              <a:ext uri="{FF2B5EF4-FFF2-40B4-BE49-F238E27FC236}">
                <a16:creationId xmlns:a16="http://schemas.microsoft.com/office/drawing/2014/main" id="{B18CCC00-5049-4615-BF21-DE4C30F5DF6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587994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a:t>Women and education in Canada</a:t>
            </a:r>
          </a:p>
        </p:txBody>
      </p:sp>
      <p:grpSp>
        <p:nvGrpSpPr>
          <p:cNvPr id="4" name="Group 3"/>
          <p:cNvGrpSpPr/>
          <p:nvPr/>
        </p:nvGrpSpPr>
        <p:grpSpPr>
          <a:xfrm>
            <a:off x="2895600" y="1890760"/>
            <a:ext cx="6400800" cy="4129040"/>
            <a:chOff x="1295400" y="1890760"/>
            <a:chExt cx="6400800" cy="4129040"/>
          </a:xfrm>
        </p:grpSpPr>
        <p:sp>
          <p:nvSpPr>
            <p:cNvPr id="9" name="Content Placeholder 1"/>
            <p:cNvSpPr txBox="1">
              <a:spLocks/>
            </p:cNvSpPr>
            <p:nvPr/>
          </p:nvSpPr>
          <p:spPr bwMode="auto">
            <a:xfrm>
              <a:off x="1295400" y="4950133"/>
              <a:ext cx="2667000" cy="1069667"/>
            </a:xfrm>
            <a:prstGeom prst="round2DiagRect">
              <a:avLst/>
            </a:prstGeom>
            <a:solidFill>
              <a:schemeClr val="tx1"/>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400" b="1">
                  <a:solidFill>
                    <a:schemeClr val="bg1"/>
                  </a:solidFill>
                </a:rPr>
                <a:t>1990</a:t>
              </a:r>
            </a:p>
          </p:txBody>
        </p:sp>
        <p:sp>
          <p:nvSpPr>
            <p:cNvPr id="3" name="Rectangle 2"/>
            <p:cNvSpPr/>
            <p:nvPr/>
          </p:nvSpPr>
          <p:spPr>
            <a:xfrm>
              <a:off x="1456424" y="3421880"/>
              <a:ext cx="1058176" cy="1409700"/>
            </a:xfrm>
            <a:prstGeom prst="rect">
              <a:avLst/>
            </a:prstGeom>
            <a:solidFill>
              <a:srgbClr val="B4645E">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Atlanta" panose="020B0502020202020204" pitchFamily="34" charset="0"/>
                </a:rPr>
                <a:t>15%</a:t>
              </a:r>
            </a:p>
            <a:p>
              <a:pPr algn="ctr"/>
              <a:r>
                <a:rPr lang="en-US" sz="1600">
                  <a:solidFill>
                    <a:schemeClr val="tx1"/>
                  </a:solidFill>
                  <a:latin typeface="Atlanta" panose="020B0502020202020204" pitchFamily="34" charset="0"/>
                </a:rPr>
                <a:t>women</a:t>
              </a:r>
            </a:p>
          </p:txBody>
        </p:sp>
        <p:sp>
          <p:nvSpPr>
            <p:cNvPr id="12" name="Rectangle 11"/>
            <p:cNvSpPr/>
            <p:nvPr/>
          </p:nvSpPr>
          <p:spPr>
            <a:xfrm>
              <a:off x="2666999" y="3304404"/>
              <a:ext cx="1122281" cy="1527175"/>
            </a:xfrm>
            <a:prstGeom prst="rect">
              <a:avLst/>
            </a:prstGeom>
            <a:solidFill>
              <a:schemeClr val="accent5">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Atlanta" panose="020B0502020202020204" pitchFamily="34" charset="0"/>
                </a:rPr>
                <a:t>15.6%</a:t>
              </a:r>
            </a:p>
            <a:p>
              <a:pPr algn="ctr"/>
              <a:r>
                <a:rPr lang="en-US" sz="1600">
                  <a:solidFill>
                    <a:schemeClr val="tx1"/>
                  </a:solidFill>
                  <a:latin typeface="Atlanta" panose="020B0502020202020204" pitchFamily="34" charset="0"/>
                </a:rPr>
                <a:t>men</a:t>
              </a:r>
              <a:endParaRPr lang="en-US" sz="2000">
                <a:solidFill>
                  <a:schemeClr val="tx1"/>
                </a:solidFill>
                <a:latin typeface="Atlanta" panose="020B0502020202020204" pitchFamily="34" charset="0"/>
              </a:endParaRPr>
            </a:p>
          </p:txBody>
        </p:sp>
        <p:sp>
          <p:nvSpPr>
            <p:cNvPr id="15" name="Content Placeholder 1"/>
            <p:cNvSpPr txBox="1">
              <a:spLocks/>
            </p:cNvSpPr>
            <p:nvPr/>
          </p:nvSpPr>
          <p:spPr bwMode="auto">
            <a:xfrm>
              <a:off x="5029200" y="4950133"/>
              <a:ext cx="2667000" cy="1069667"/>
            </a:xfrm>
            <a:prstGeom prst="round2DiagRect">
              <a:avLst/>
            </a:prstGeom>
            <a:solidFill>
              <a:schemeClr val="tx1"/>
            </a:solid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sz="2400" b="1">
                  <a:solidFill>
                    <a:schemeClr val="bg1"/>
                  </a:solidFill>
                </a:rPr>
                <a:t>2019</a:t>
              </a:r>
            </a:p>
          </p:txBody>
        </p:sp>
        <p:sp>
          <p:nvSpPr>
            <p:cNvPr id="16" name="Rectangle 15"/>
            <p:cNvSpPr/>
            <p:nvPr/>
          </p:nvSpPr>
          <p:spPr>
            <a:xfrm>
              <a:off x="5190224" y="1890760"/>
              <a:ext cx="1058176" cy="2940820"/>
            </a:xfrm>
            <a:prstGeom prst="rect">
              <a:avLst/>
            </a:prstGeom>
            <a:solidFill>
              <a:srgbClr val="B4645E">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Atlanta" panose="020B0502020202020204" pitchFamily="34" charset="0"/>
                </a:rPr>
                <a:t>44%</a:t>
              </a:r>
            </a:p>
            <a:p>
              <a:pPr algn="ctr"/>
              <a:r>
                <a:rPr lang="en-US" sz="1600">
                  <a:solidFill>
                    <a:schemeClr val="tx1"/>
                  </a:solidFill>
                  <a:latin typeface="Atlanta" panose="020B0502020202020204" pitchFamily="34" charset="0"/>
                </a:rPr>
                <a:t>women</a:t>
              </a:r>
            </a:p>
          </p:txBody>
        </p:sp>
        <p:sp>
          <p:nvSpPr>
            <p:cNvPr id="17" name="Rectangle 16"/>
            <p:cNvSpPr/>
            <p:nvPr/>
          </p:nvSpPr>
          <p:spPr>
            <a:xfrm>
              <a:off x="6400799" y="2583680"/>
              <a:ext cx="1122281" cy="2247900"/>
            </a:xfrm>
            <a:prstGeom prst="rect">
              <a:avLst/>
            </a:prstGeom>
            <a:solidFill>
              <a:schemeClr val="accent5">
                <a:lumMod val="7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solidFill>
                  <a:latin typeface="Atlanta" panose="020B0502020202020204" pitchFamily="34" charset="0"/>
                </a:rPr>
                <a:t>33%</a:t>
              </a:r>
            </a:p>
            <a:p>
              <a:pPr algn="ctr"/>
              <a:r>
                <a:rPr lang="en-US" sz="1600">
                  <a:solidFill>
                    <a:schemeClr val="tx1"/>
                  </a:solidFill>
                  <a:latin typeface="Atlanta" panose="020B0502020202020204" pitchFamily="34" charset="0"/>
                </a:rPr>
                <a:t>men</a:t>
              </a:r>
              <a:endParaRPr lang="en-US" sz="2000">
                <a:solidFill>
                  <a:schemeClr val="tx1"/>
                </a:solidFill>
                <a:latin typeface="Atlanta" panose="020B0502020202020204" pitchFamily="34" charset="0"/>
              </a:endParaRPr>
            </a:p>
          </p:txBody>
        </p:sp>
      </p:grpSp>
      <p:sp>
        <p:nvSpPr>
          <p:cNvPr id="18" name="TextBox 4"/>
          <p:cNvSpPr txBox="1"/>
          <p:nvPr/>
        </p:nvSpPr>
        <p:spPr>
          <a:xfrm>
            <a:off x="1020836" y="6354375"/>
            <a:ext cx="8238259" cy="246221"/>
          </a:xfrm>
          <a:prstGeom prst="rect">
            <a:avLst/>
          </a:prstGeom>
          <a:noFill/>
        </p:spPr>
        <p:txBody>
          <a:bodyPr wrap="square" rtlCol="0">
            <a:spAutoFit/>
          </a:bodyPr>
          <a:lstStyle>
            <a:defPPr>
              <a:defRPr lang="en-US"/>
            </a:defPPr>
            <a:lvl1pPr>
              <a:defRPr sz="1200">
                <a:solidFill>
                  <a:schemeClr val="bg1">
                    <a:lumMod val="50000"/>
                  </a:schemeClr>
                </a:solidFill>
                <a:latin typeface="+mj-lt"/>
              </a:defRPr>
            </a:lvl1pPr>
          </a:lstStyle>
          <a:p>
            <a:r>
              <a:rPr lang="en-CA" sz="1000"/>
              <a:t>Source: Statistics Canada, </a:t>
            </a:r>
            <a:r>
              <a:rPr lang="en-US" sz="1000">
                <a:hlinkClick r:id="rId3"/>
              </a:rPr>
              <a:t>Study: Youth and education in Canada</a:t>
            </a:r>
            <a:r>
              <a:rPr lang="en-US" sz="1000"/>
              <a:t>, published on 4 October 2021.</a:t>
            </a:r>
            <a:endParaRPr lang="en-CA" sz="1000"/>
          </a:p>
        </p:txBody>
      </p:sp>
      <p:sp>
        <p:nvSpPr>
          <p:cNvPr id="19" name="Content Placeholder 2"/>
          <p:cNvSpPr txBox="1">
            <a:spLocks/>
          </p:cNvSpPr>
          <p:nvPr/>
        </p:nvSpPr>
        <p:spPr>
          <a:xfrm>
            <a:off x="1140468" y="1591946"/>
            <a:ext cx="4998929" cy="1190033"/>
          </a:xfrm>
          <a:prstGeom prst="round2DiagRect">
            <a:avLst/>
          </a:prstGeom>
          <a:solidFill>
            <a:srgbClr val="FFFFFF">
              <a:alpha val="69804"/>
            </a:srgbClr>
          </a:solidFill>
          <a:ln w="9525">
            <a:noFill/>
            <a:miter lim="800000"/>
            <a:headEnd/>
            <a:tailEnd/>
          </a:ln>
        </p:spPr>
        <p:txBody>
          <a:bodyPr vert="horz" wrap="square" lIns="91440" tIns="182880" rIns="91440" bIns="91440" numCol="1" anchor="ctr" anchorCtr="0" compatLnSpc="1">
            <a:prstTxWarp prst="textNoShape">
              <a:avLst/>
            </a:prstTxWarp>
          </a:bodyPr>
          <a:lstStyle>
            <a:lvl1pPr marL="0" indent="0" eaLnBrk="1" hangingPunct="1">
              <a:spcBef>
                <a:spcPct val="20000"/>
              </a:spcBef>
              <a:buClr>
                <a:schemeClr val="tx2"/>
              </a:buClr>
              <a:buSzPct val="125000"/>
              <a:buFont typeface="Arial" panose="020B0604020202020204" pitchFamily="34" charset="0"/>
              <a:buNone/>
              <a:defRPr sz="2200">
                <a:solidFill>
                  <a:schemeClr val="accent1">
                    <a:lumMod val="50000"/>
                  </a:schemeClr>
                </a:solidFill>
                <a:latin typeface="+mj-lt"/>
              </a:defRPr>
            </a:lvl1pPr>
            <a:lvl2pPr marL="742950" indent="-285750" eaLnBrk="1" hangingPunct="1">
              <a:spcBef>
                <a:spcPct val="20000"/>
              </a:spcBef>
              <a:buClr>
                <a:schemeClr val="accent1"/>
              </a:buClr>
              <a:buFont typeface="Arial" charset="0"/>
              <a:buChar char="–"/>
              <a:defRPr sz="2600">
                <a:solidFill>
                  <a:schemeClr val="accent1">
                    <a:lumMod val="50000"/>
                  </a:schemeClr>
                </a:solidFill>
                <a:latin typeface="+mj-lt"/>
              </a:defRPr>
            </a:lvl2pPr>
            <a:lvl3pPr marL="1143000" indent="-228600" eaLnBrk="1" hangingPunct="1">
              <a:spcBef>
                <a:spcPct val="20000"/>
              </a:spcBef>
              <a:buClr>
                <a:schemeClr val="accent2"/>
              </a:buClr>
              <a:buFont typeface="Arial" charset="0"/>
              <a:buChar char="•"/>
              <a:defRPr sz="2300">
                <a:solidFill>
                  <a:schemeClr val="accent1">
                    <a:lumMod val="50000"/>
                  </a:schemeClr>
                </a:solidFill>
                <a:latin typeface="+mj-lt"/>
              </a:defRPr>
            </a:lvl3pPr>
            <a:lvl4pPr marL="1600200" indent="-228600" eaLnBrk="1" hangingPunct="1">
              <a:spcBef>
                <a:spcPct val="20000"/>
              </a:spcBef>
              <a:buFont typeface="Arial" charset="0"/>
              <a:buChar char="–"/>
              <a:defRPr sz="2000">
                <a:solidFill>
                  <a:schemeClr val="accent1">
                    <a:lumMod val="50000"/>
                  </a:schemeClr>
                </a:solidFill>
                <a:latin typeface="+mj-lt"/>
              </a:defRPr>
            </a:lvl4pPr>
            <a:lvl5pPr marL="2057400" indent="-228600" eaLnBrk="1" hangingPunct="1">
              <a:spcBef>
                <a:spcPct val="20000"/>
              </a:spcBef>
              <a:buFont typeface="Arial" charset="0"/>
              <a:buChar char="»"/>
              <a:defRPr sz="2000">
                <a:solidFill>
                  <a:schemeClr val="accent1">
                    <a:lumMod val="50000"/>
                  </a:schemeClr>
                </a:solidFill>
                <a:latin typeface="+mj-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CA" sz="2800" b="1">
                <a:solidFill>
                  <a:schemeClr val="tx1"/>
                </a:solidFill>
                <a:latin typeface="Open Sans" panose="020B0606030504020204" pitchFamily="34" charset="0"/>
                <a:ea typeface="Open Sans" panose="020B0606030504020204" pitchFamily="34" charset="0"/>
                <a:cs typeface="Open Sans" panose="020B0606030504020204" pitchFamily="34" charset="0"/>
              </a:rPr>
              <a:t>25-34 year olds with a university degree</a:t>
            </a:r>
          </a:p>
        </p:txBody>
      </p:sp>
      <p:pic>
        <p:nvPicPr>
          <p:cNvPr id="13" name="Picture 12">
            <a:extLst>
              <a:ext uri="{FF2B5EF4-FFF2-40B4-BE49-F238E27FC236}">
                <a16:creationId xmlns:a16="http://schemas.microsoft.com/office/drawing/2014/main" id="{BBDAD177-6E38-4B12-8748-7DF3E48BE0B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020775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Vice-Chancellors: Gender Statistics </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430887522"/>
              </p:ext>
            </p:extLst>
          </p:nvPr>
        </p:nvGraphicFramePr>
        <p:xfrm>
          <a:off x="0" y="1586438"/>
          <a:ext cx="12192000" cy="3904138"/>
        </p:xfrm>
        <a:graphic>
          <a:graphicData uri="http://schemas.openxmlformats.org/drawingml/2006/table">
            <a:tbl>
              <a:tblPr firstRow="1" bandRow="1">
                <a:tableStyleId>{F5AB1C69-6EDB-4FF4-983F-18BD219EF322}</a:tableStyleId>
              </a:tblPr>
              <a:tblGrid>
                <a:gridCol w="3729317">
                  <a:extLst>
                    <a:ext uri="{9D8B030D-6E8A-4147-A177-3AD203B41FA5}">
                      <a16:colId xmlns:a16="http://schemas.microsoft.com/office/drawing/2014/main" val="20000"/>
                    </a:ext>
                  </a:extLst>
                </a:gridCol>
                <a:gridCol w="8462683">
                  <a:extLst>
                    <a:ext uri="{9D8B030D-6E8A-4147-A177-3AD203B41FA5}">
                      <a16:colId xmlns:a16="http://schemas.microsoft.com/office/drawing/2014/main" val="20001"/>
                    </a:ext>
                  </a:extLst>
                </a:gridCol>
              </a:tblGrid>
              <a:tr h="703738">
                <a:tc>
                  <a:txBody>
                    <a:bodyPr/>
                    <a:lstStyle/>
                    <a:p>
                      <a:pPr algn="ctr"/>
                      <a:r>
                        <a:rPr lang="en-CA" sz="2800" b="1" kern="1200">
                          <a:solidFill>
                            <a:schemeClr val="tx1"/>
                          </a:solidFill>
                          <a:latin typeface="+mn-lt"/>
                          <a:ea typeface="+mn-ea"/>
                          <a:cs typeface="+mn-cs"/>
                        </a:rPr>
                        <a:t>Country</a:t>
                      </a:r>
                    </a:p>
                  </a:txBody>
                  <a:tcPr anchor="ctr">
                    <a:solidFill>
                      <a:srgbClr val="B4645E">
                        <a:alpha val="25000"/>
                      </a:srgbClr>
                    </a:solidFill>
                  </a:tcPr>
                </a:tc>
                <a:tc>
                  <a:txBody>
                    <a:bodyPr/>
                    <a:lstStyle/>
                    <a:p>
                      <a:pPr algn="ctr"/>
                      <a:r>
                        <a:rPr lang="en-CA" sz="2800" b="1">
                          <a:solidFill>
                            <a:schemeClr val="tx1"/>
                          </a:solidFill>
                        </a:rPr>
                        <a:t>% of Female Vice-chancellors of Public Universities</a:t>
                      </a:r>
                    </a:p>
                  </a:txBody>
                  <a:tcPr anchor="ctr">
                    <a:solidFill>
                      <a:srgbClr val="B4645E">
                        <a:alpha val="25000"/>
                      </a:srgbClr>
                    </a:solidFill>
                  </a:tcPr>
                </a:tc>
                <a:extLst>
                  <a:ext uri="{0D108BD9-81ED-4DB2-BD59-A6C34878D82A}">
                    <a16:rowId xmlns:a16="http://schemas.microsoft.com/office/drawing/2014/main" val="10000"/>
                  </a:ext>
                </a:extLst>
              </a:tr>
              <a:tr h="1043925">
                <a:tc>
                  <a:txBody>
                    <a:bodyPr/>
                    <a:lstStyle/>
                    <a:p>
                      <a:endParaRPr lang="en-CA" sz="1600">
                        <a:solidFill>
                          <a:schemeClr val="tx1"/>
                        </a:solidFill>
                      </a:endParaRPr>
                    </a:p>
                    <a:p>
                      <a:endParaRPr lang="en-CA" sz="1600">
                        <a:solidFill>
                          <a:schemeClr val="tx1"/>
                        </a:solidFill>
                      </a:endParaRPr>
                    </a:p>
                    <a:p>
                      <a:endParaRPr lang="en-CA" sz="1600">
                        <a:solidFill>
                          <a:schemeClr val="tx1"/>
                        </a:solidFill>
                      </a:endParaRPr>
                    </a:p>
                    <a:p>
                      <a:endParaRPr lang="en-CA" sz="1600">
                        <a:solidFill>
                          <a:schemeClr val="tx1"/>
                        </a:solidFill>
                      </a:endParaRPr>
                    </a:p>
                  </a:txBody>
                  <a:tcPr>
                    <a:solidFill>
                      <a:srgbClr val="B4645E">
                        <a:alpha val="25000"/>
                      </a:srgbClr>
                    </a:solidFill>
                  </a:tcPr>
                </a:tc>
                <a:tc>
                  <a:txBody>
                    <a:bodyPr/>
                    <a:lstStyle/>
                    <a:p>
                      <a:pPr algn="ctr"/>
                      <a:r>
                        <a:rPr lang="en-CA" sz="4000">
                          <a:solidFill>
                            <a:schemeClr val="tx1"/>
                          </a:solidFill>
                        </a:rPr>
                        <a:t>29%</a:t>
                      </a:r>
                    </a:p>
                  </a:txBody>
                  <a:tcPr anchor="ctr">
                    <a:solidFill>
                      <a:srgbClr val="B4645E">
                        <a:alpha val="25000"/>
                      </a:srgbClr>
                    </a:solidFill>
                  </a:tcPr>
                </a:tc>
                <a:extLst>
                  <a:ext uri="{0D108BD9-81ED-4DB2-BD59-A6C34878D82A}">
                    <a16:rowId xmlns:a16="http://schemas.microsoft.com/office/drawing/2014/main" val="10001"/>
                  </a:ext>
                </a:extLst>
              </a:tr>
              <a:tr h="1043925">
                <a:tc>
                  <a:txBody>
                    <a:bodyPr/>
                    <a:lstStyle/>
                    <a:p>
                      <a:endParaRPr lang="en-CA" sz="1600">
                        <a:solidFill>
                          <a:schemeClr val="tx1"/>
                        </a:solidFill>
                      </a:endParaRPr>
                    </a:p>
                    <a:p>
                      <a:endParaRPr lang="en-CA" sz="1600">
                        <a:solidFill>
                          <a:schemeClr val="tx1"/>
                        </a:solidFill>
                      </a:endParaRPr>
                    </a:p>
                    <a:p>
                      <a:endParaRPr lang="en-CA" sz="1600">
                        <a:solidFill>
                          <a:schemeClr val="tx1"/>
                        </a:solidFill>
                      </a:endParaRPr>
                    </a:p>
                    <a:p>
                      <a:endParaRPr lang="en-CA" sz="1600">
                        <a:solidFill>
                          <a:schemeClr val="tx1"/>
                        </a:solidFill>
                      </a:endParaRPr>
                    </a:p>
                  </a:txBody>
                  <a:tcPr>
                    <a:solidFill>
                      <a:srgbClr val="B4645E">
                        <a:alpha val="25000"/>
                      </a:srgbClr>
                    </a:solidFill>
                  </a:tcPr>
                </a:tc>
                <a:tc>
                  <a:txBody>
                    <a:bodyPr/>
                    <a:lstStyle/>
                    <a:p>
                      <a:pPr algn="ctr"/>
                      <a:r>
                        <a:rPr lang="en-CA" sz="4000">
                          <a:solidFill>
                            <a:schemeClr val="tx1"/>
                          </a:solidFill>
                        </a:rPr>
                        <a:t>15%</a:t>
                      </a:r>
                    </a:p>
                  </a:txBody>
                  <a:tcPr anchor="ctr">
                    <a:solidFill>
                      <a:srgbClr val="B4645E">
                        <a:alpha val="25000"/>
                      </a:srgbClr>
                    </a:solidFill>
                  </a:tcPr>
                </a:tc>
                <a:extLst>
                  <a:ext uri="{0D108BD9-81ED-4DB2-BD59-A6C34878D82A}">
                    <a16:rowId xmlns:a16="http://schemas.microsoft.com/office/drawing/2014/main" val="10002"/>
                  </a:ext>
                </a:extLst>
              </a:tr>
              <a:tr h="1043925">
                <a:tc>
                  <a:txBody>
                    <a:bodyPr/>
                    <a:lstStyle/>
                    <a:p>
                      <a:endParaRPr lang="en-CA" sz="1600">
                        <a:solidFill>
                          <a:schemeClr val="tx1"/>
                        </a:solidFill>
                      </a:endParaRPr>
                    </a:p>
                    <a:p>
                      <a:endParaRPr lang="en-CA" sz="1600">
                        <a:solidFill>
                          <a:schemeClr val="tx1"/>
                        </a:solidFill>
                      </a:endParaRPr>
                    </a:p>
                    <a:p>
                      <a:endParaRPr lang="en-CA" sz="1600">
                        <a:solidFill>
                          <a:schemeClr val="tx1"/>
                        </a:solidFill>
                      </a:endParaRPr>
                    </a:p>
                    <a:p>
                      <a:endParaRPr lang="en-CA" sz="1600">
                        <a:solidFill>
                          <a:schemeClr val="tx1"/>
                        </a:solidFill>
                      </a:endParaRPr>
                    </a:p>
                  </a:txBody>
                  <a:tcPr>
                    <a:solidFill>
                      <a:srgbClr val="B4645E">
                        <a:alpha val="25000"/>
                      </a:srgbClr>
                    </a:solidFill>
                  </a:tcPr>
                </a:tc>
                <a:tc>
                  <a:txBody>
                    <a:bodyPr/>
                    <a:lstStyle/>
                    <a:p>
                      <a:pPr algn="ctr"/>
                      <a:r>
                        <a:rPr lang="en-CA" sz="4000">
                          <a:solidFill>
                            <a:schemeClr val="tx1"/>
                          </a:solidFill>
                        </a:rPr>
                        <a:t>7%</a:t>
                      </a:r>
                    </a:p>
                  </a:txBody>
                  <a:tcPr anchor="ctr">
                    <a:solidFill>
                      <a:srgbClr val="B4645E">
                        <a:alpha val="25000"/>
                      </a:srgbClr>
                    </a:solidFill>
                  </a:tcPr>
                </a:tc>
                <a:extLst>
                  <a:ext uri="{0D108BD9-81ED-4DB2-BD59-A6C34878D82A}">
                    <a16:rowId xmlns:a16="http://schemas.microsoft.com/office/drawing/2014/main" val="10003"/>
                  </a:ext>
                </a:extLst>
              </a:tr>
            </a:tbl>
          </a:graphicData>
        </a:graphic>
      </p:graphicFrame>
      <p:pic>
        <p:nvPicPr>
          <p:cNvPr id="1027" name="Picture 3" descr="C:\Users\ricky\Desktop\z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8371" y="3426593"/>
            <a:ext cx="1299727" cy="867273"/>
          </a:xfrm>
          <a:prstGeom prst="rect">
            <a:avLst/>
          </a:prstGeom>
          <a:noFill/>
          <a:ln w="12700">
            <a:noFill/>
          </a:ln>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989557" y="5770954"/>
            <a:ext cx="8381999" cy="1169551"/>
          </a:xfrm>
          <a:prstGeom prst="rect">
            <a:avLst/>
          </a:prstGeom>
          <a:noFill/>
        </p:spPr>
        <p:txBody>
          <a:bodyPr wrap="square" rtlCol="0">
            <a:spAutoFit/>
          </a:bodyPr>
          <a:lstStyle>
            <a:defPPr>
              <a:defRPr lang="en-US"/>
            </a:defPPr>
            <a:lvl1pPr>
              <a:defRPr sz="1200">
                <a:solidFill>
                  <a:schemeClr val="bg1">
                    <a:lumMod val="50000"/>
                  </a:schemeClr>
                </a:solidFill>
                <a:latin typeface="+mj-lt"/>
              </a:defRPr>
            </a:lvl1pPr>
          </a:lstStyle>
          <a:p>
            <a:r>
              <a:rPr lang="en-CA" sz="1000"/>
              <a:t>Sources:</a:t>
            </a:r>
          </a:p>
          <a:p>
            <a:pPr marL="228600" indent="-228600">
              <a:buFont typeface="+mj-lt"/>
              <a:buAutoNum type="arabicPeriod"/>
            </a:pPr>
            <a:r>
              <a:rPr lang="en-US" sz="1000" err="1">
                <a:hlinkClick r:id="rId4"/>
              </a:rPr>
              <a:t>WomenCount</a:t>
            </a:r>
            <a:r>
              <a:rPr lang="en-US" sz="1000">
                <a:hlinkClick r:id="rId4"/>
              </a:rPr>
              <a:t>: Leaders in Higher Education 2018</a:t>
            </a:r>
            <a:r>
              <a:rPr lang="en-US" sz="1000"/>
              <a:t>, published on 28 November 2018.</a:t>
            </a:r>
          </a:p>
          <a:p>
            <a:pPr marL="228600" indent="-228600">
              <a:buFont typeface="+mj-lt"/>
              <a:buAutoNum type="arabicPeriod"/>
            </a:pPr>
            <a:r>
              <a:rPr lang="en-CA" sz="1000">
                <a:hlinkClick r:id="rId5"/>
              </a:rPr>
              <a:t>Mail &amp; Guardian: </a:t>
            </a:r>
            <a:r>
              <a:rPr lang="en-US" sz="1000">
                <a:hlinkClick r:id="rId5"/>
              </a:rPr>
              <a:t>Few women leaders in academia</a:t>
            </a:r>
            <a:r>
              <a:rPr lang="en-US" sz="1000"/>
              <a:t>, published on 20 August 2020.</a:t>
            </a:r>
            <a:endParaRPr lang="en-CA" sz="1000"/>
          </a:p>
          <a:p>
            <a:pPr marL="228600" indent="-228600">
              <a:buFont typeface="+mj-lt"/>
              <a:buAutoNum type="arabicPeriod"/>
            </a:pPr>
            <a:r>
              <a:rPr lang="en-CA" sz="1000">
                <a:hlinkClick r:id="rId6"/>
              </a:rPr>
              <a:t>SSRN: </a:t>
            </a:r>
            <a:r>
              <a:rPr lang="en-US" sz="1000">
                <a:hlinkClick r:id="rId6"/>
              </a:rPr>
              <a:t>Women in Leadership: A Scenario in Indian Higher Education Sector</a:t>
            </a:r>
            <a:r>
              <a:rPr lang="en-US" sz="1000"/>
              <a:t>, published on 10 January 2018</a:t>
            </a:r>
            <a:endParaRPr lang="en-CA" sz="1000"/>
          </a:p>
          <a:p>
            <a:pPr marL="228600" indent="-228600">
              <a:buFont typeface="+mj-lt"/>
              <a:buAutoNum type="arabicPeriod"/>
            </a:pPr>
            <a:endParaRPr lang="en-CA" sz="1000"/>
          </a:p>
          <a:p>
            <a:pPr marL="228600" indent="-228600">
              <a:buFont typeface="+mj-lt"/>
              <a:buAutoNum type="arabicPeriod"/>
            </a:pPr>
            <a:endParaRPr lang="en-CA" sz="1000"/>
          </a:p>
          <a:p>
            <a:pPr marL="228600" indent="-228600">
              <a:buFont typeface="+mj-lt"/>
              <a:buAutoNum type="arabicPeriod"/>
            </a:pPr>
            <a:endParaRPr lang="en-CA" sz="1000"/>
          </a:p>
        </p:txBody>
      </p:sp>
      <p:pic>
        <p:nvPicPr>
          <p:cNvPr id="1032" name="Picture 8" descr="C:\Users\ricky\Desktop\300px-Flag_of_the_United_Kingdom_(2-3).svg.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8801" y="2362064"/>
            <a:ext cx="1298864" cy="865909"/>
          </a:xfrm>
          <a:prstGeom prst="rect">
            <a:avLst/>
          </a:prstGeom>
          <a:noFill/>
          <a:ln w="12700">
            <a:noFill/>
          </a:ln>
          <a:extLst>
            <a:ext uri="{909E8E84-426E-40DD-AFC4-6F175D3DCCD1}">
              <a14:hiddenFill xmlns:a14="http://schemas.microsoft.com/office/drawing/2010/main">
                <a:solidFill>
                  <a:srgbClr val="FFFFFF"/>
                </a:solidFill>
              </a14:hiddenFill>
            </a:ext>
          </a:extLst>
        </p:spPr>
      </p:pic>
      <p:pic>
        <p:nvPicPr>
          <p:cNvPr id="1026" name="Picture 2" descr="C:\Users\ricky\Desktop\in.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218371" y="4483952"/>
            <a:ext cx="1299727" cy="867273"/>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F8F9A54-E690-4C31-B96F-31FDC5124172}"/>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64529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5" name="Rectangle 135">
            <a:extLst>
              <a:ext uri="{FF2B5EF4-FFF2-40B4-BE49-F238E27FC236}">
                <a16:creationId xmlns:a16="http://schemas.microsoft.com/office/drawing/2014/main" id="{9D9CE3C4-25D7-403C-9312-F3B39099D2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32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291394" y="453204"/>
            <a:ext cx="5823676" cy="1577069"/>
          </a:xfrm>
        </p:spPr>
        <p:txBody>
          <a:bodyPr anchor="b">
            <a:normAutofit/>
          </a:bodyPr>
          <a:lstStyle/>
          <a:p>
            <a:r>
              <a:rPr lang="en-US"/>
              <a:t>Why so few women reach the top?</a:t>
            </a:r>
          </a:p>
        </p:txBody>
      </p:sp>
      <p:pic>
        <p:nvPicPr>
          <p:cNvPr id="5122" name="Picture 2" descr="\\06-CLS-01\Users\DTremblay\Desktop\filming AIDS educ.jpg"/>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b="-2"/>
          <a:stretch/>
        </p:blipFill>
        <p:spPr bwMode="auto">
          <a:xfrm>
            <a:off x="304" y="-20320"/>
            <a:ext cx="4445462" cy="3730714"/>
          </a:xfrm>
          <a:custGeom>
            <a:avLst/>
            <a:gdLst/>
            <a:ahLst/>
            <a:cxnLst/>
            <a:rect l="l" t="t" r="r" b="b"/>
            <a:pathLst>
              <a:path w="4443799" h="3776782">
                <a:moveTo>
                  <a:pt x="0" y="0"/>
                </a:moveTo>
                <a:lnTo>
                  <a:pt x="4164578" y="0"/>
                </a:lnTo>
                <a:lnTo>
                  <a:pt x="4238884" y="154250"/>
                </a:lnTo>
                <a:cubicBezTo>
                  <a:pt x="4370833" y="466214"/>
                  <a:pt x="4443799" y="809200"/>
                  <a:pt x="4443799" y="1169228"/>
                </a:cubicBezTo>
                <a:cubicBezTo>
                  <a:pt x="4443799" y="2609341"/>
                  <a:pt x="3276357" y="3776782"/>
                  <a:pt x="1836244" y="3776782"/>
                </a:cubicBezTo>
                <a:cubicBezTo>
                  <a:pt x="1206195" y="3776782"/>
                  <a:pt x="628337" y="3553326"/>
                  <a:pt x="177598" y="3181344"/>
                </a:cubicBezTo>
                <a:lnTo>
                  <a:pt x="0" y="3019932"/>
                </a:lnTo>
                <a:close/>
              </a:path>
            </a:pathLst>
          </a:custGeom>
          <a:noFill/>
          <a:effectLst>
            <a:softEdge rad="0"/>
          </a:effectLst>
          <a:extLst>
            <a:ext uri="{909E8E84-426E-40DD-AFC4-6F175D3DCCD1}">
              <a14:hiddenFill xmlns:a14="http://schemas.microsoft.com/office/drawing/2010/main">
                <a:solidFill>
                  <a:srgbClr val="FFFFFF"/>
                </a:solidFill>
              </a14:hiddenFill>
            </a:ext>
          </a:extLst>
        </p:spPr>
      </p:pic>
      <p:pic>
        <p:nvPicPr>
          <p:cNvPr id="1026" name="Picture 2" descr="C:\Users\hakkou\Desktop\DSC_0211_cropped.jpg"/>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r="-5"/>
          <a:stretch/>
        </p:blipFill>
        <p:spPr bwMode="auto">
          <a:xfrm>
            <a:off x="8578" y="3917279"/>
            <a:ext cx="3440586" cy="2950205"/>
          </a:xfrm>
          <a:custGeom>
            <a:avLst/>
            <a:gdLst/>
            <a:ahLst/>
            <a:cxnLst/>
            <a:rect l="l" t="t" r="r" b="b"/>
            <a:pathLst>
              <a:path w="3440586" h="2950205">
                <a:moveTo>
                  <a:pt x="1539166" y="0"/>
                </a:moveTo>
                <a:cubicBezTo>
                  <a:pt x="2589292" y="0"/>
                  <a:pt x="3440586" y="851294"/>
                  <a:pt x="3440586" y="1901419"/>
                </a:cubicBezTo>
                <a:cubicBezTo>
                  <a:pt x="3440586" y="2229583"/>
                  <a:pt x="3357452" y="2538330"/>
                  <a:pt x="3211095" y="2807749"/>
                </a:cubicBezTo>
                <a:lnTo>
                  <a:pt x="3124550" y="2950205"/>
                </a:lnTo>
                <a:lnTo>
                  <a:pt x="0" y="2950205"/>
                </a:lnTo>
                <a:lnTo>
                  <a:pt x="0" y="788141"/>
                </a:lnTo>
                <a:lnTo>
                  <a:pt x="71938" y="691940"/>
                </a:lnTo>
                <a:cubicBezTo>
                  <a:pt x="420687" y="269355"/>
                  <a:pt x="948471" y="0"/>
                  <a:pt x="1539166"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grpSp>
        <p:nvGrpSpPr>
          <p:cNvPr id="5126" name="Group 137">
            <a:extLst>
              <a:ext uri="{FF2B5EF4-FFF2-40B4-BE49-F238E27FC236}">
                <a16:creationId xmlns:a16="http://schemas.microsoft.com/office/drawing/2014/main" id="{2E56C079-9BED-4728-8FAD-2F9E3A17914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4" y="-20320"/>
            <a:ext cx="4619342" cy="3993680"/>
            <a:chOff x="6642" y="0"/>
            <a:chExt cx="4656944" cy="4026189"/>
          </a:xfrm>
        </p:grpSpPr>
        <p:sp>
          <p:nvSpPr>
            <p:cNvPr id="139" name="Freeform: Shape 138">
              <a:extLst>
                <a:ext uri="{FF2B5EF4-FFF2-40B4-BE49-F238E27FC236}">
                  <a16:creationId xmlns:a16="http://schemas.microsoft.com/office/drawing/2014/main" id="{4FE2DBDC-CA19-4342-8088-8ADCA94AAE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3" y="0"/>
              <a:ext cx="4481649" cy="3774194"/>
            </a:xfrm>
            <a:custGeom>
              <a:avLst/>
              <a:gdLst>
                <a:gd name="connsiteX0" fmla="*/ 3838758 w 4481649"/>
                <a:gd name="connsiteY0" fmla="*/ 0 h 3774194"/>
                <a:gd name="connsiteX1" fmla="*/ 4072279 w 4481649"/>
                <a:gd name="connsiteY1" fmla="*/ 0 h 3774194"/>
                <a:gd name="connsiteX2" fmla="*/ 4075362 w 4481649"/>
                <a:gd name="connsiteY2" fmla="*/ 4673 h 3774194"/>
                <a:gd name="connsiteX3" fmla="*/ 4106646 w 4481649"/>
                <a:gd name="connsiteY3" fmla="*/ 54070 h 3774194"/>
                <a:gd name="connsiteX4" fmla="*/ 4136804 w 4481649"/>
                <a:gd name="connsiteY4" fmla="*/ 104160 h 3774194"/>
                <a:gd name="connsiteX5" fmla="*/ 4246950 w 4481649"/>
                <a:gd name="connsiteY5" fmla="*/ 310241 h 3774194"/>
                <a:gd name="connsiteX6" fmla="*/ 4397741 w 4481649"/>
                <a:gd name="connsiteY6" fmla="*/ 750480 h 3774194"/>
                <a:gd name="connsiteX7" fmla="*/ 4433098 w 4481649"/>
                <a:gd name="connsiteY7" fmla="*/ 979526 h 3774194"/>
                <a:gd name="connsiteX8" fmla="*/ 4456064 w 4481649"/>
                <a:gd name="connsiteY8" fmla="*/ 1208745 h 3774194"/>
                <a:gd name="connsiteX9" fmla="*/ 4474350 w 4481649"/>
                <a:gd name="connsiteY9" fmla="*/ 1437964 h 3774194"/>
                <a:gd name="connsiteX10" fmla="*/ 4478075 w 4481649"/>
                <a:gd name="connsiteY10" fmla="*/ 1495420 h 3774194"/>
                <a:gd name="connsiteX11" fmla="*/ 4479722 w 4481649"/>
                <a:gd name="connsiteY11" fmla="*/ 1524971 h 3774194"/>
                <a:gd name="connsiteX12" fmla="*/ 4480936 w 4481649"/>
                <a:gd name="connsiteY12" fmla="*/ 1555043 h 3774194"/>
                <a:gd name="connsiteX13" fmla="*/ 4479288 w 4481649"/>
                <a:gd name="connsiteY13" fmla="*/ 1676195 h 3774194"/>
                <a:gd name="connsiteX14" fmla="*/ 4355883 w 4481649"/>
                <a:gd name="connsiteY14" fmla="*/ 2152052 h 3774194"/>
                <a:gd name="connsiteX15" fmla="*/ 4081600 w 4481649"/>
                <a:gd name="connsiteY15" fmla="*/ 2556153 h 3774194"/>
                <a:gd name="connsiteX16" fmla="*/ 3914431 w 4481649"/>
                <a:gd name="connsiteY16" fmla="*/ 2724623 h 3774194"/>
                <a:gd name="connsiteX17" fmla="*/ 3740156 w 4481649"/>
                <a:gd name="connsiteY17" fmla="*/ 2877753 h 3774194"/>
                <a:gd name="connsiteX18" fmla="*/ 3386143 w 4481649"/>
                <a:gd name="connsiteY18" fmla="*/ 3153683 h 3774194"/>
                <a:gd name="connsiteX19" fmla="*/ 3297056 w 4481649"/>
                <a:gd name="connsiteY19" fmla="*/ 3221018 h 3774194"/>
                <a:gd name="connsiteX20" fmla="*/ 3205542 w 4481649"/>
                <a:gd name="connsiteY20" fmla="*/ 3288787 h 3774194"/>
                <a:gd name="connsiteX21" fmla="*/ 3111775 w 4481649"/>
                <a:gd name="connsiteY21" fmla="*/ 3355690 h 3774194"/>
                <a:gd name="connsiteX22" fmla="*/ 3015060 w 4481649"/>
                <a:gd name="connsiteY22" fmla="*/ 3420685 h 3774194"/>
                <a:gd name="connsiteX23" fmla="*/ 2812014 w 4481649"/>
                <a:gd name="connsiteY23" fmla="*/ 3542705 h 3774194"/>
                <a:gd name="connsiteX24" fmla="*/ 2593627 w 4481649"/>
                <a:gd name="connsiteY24" fmla="*/ 3646439 h 3774194"/>
                <a:gd name="connsiteX25" fmla="*/ 2118377 w 4481649"/>
                <a:gd name="connsiteY25" fmla="*/ 3765771 h 3774194"/>
                <a:gd name="connsiteX26" fmla="*/ 1996011 w 4481649"/>
                <a:gd name="connsiteY26" fmla="*/ 3773484 h 3774194"/>
                <a:gd name="connsiteX27" fmla="*/ 1965420 w 4481649"/>
                <a:gd name="connsiteY27" fmla="*/ 3774177 h 3774194"/>
                <a:gd name="connsiteX28" fmla="*/ 1934915 w 4481649"/>
                <a:gd name="connsiteY28" fmla="*/ 3774003 h 3774194"/>
                <a:gd name="connsiteX29" fmla="*/ 1904497 w 4481649"/>
                <a:gd name="connsiteY29" fmla="*/ 3773658 h 3774194"/>
                <a:gd name="connsiteX30" fmla="*/ 1874945 w 4481649"/>
                <a:gd name="connsiteY30" fmla="*/ 3772531 h 3774194"/>
                <a:gd name="connsiteX31" fmla="*/ 1638881 w 4481649"/>
                <a:gd name="connsiteY31" fmla="*/ 3753725 h 3774194"/>
                <a:gd name="connsiteX32" fmla="*/ 1404288 w 4481649"/>
                <a:gd name="connsiteY32" fmla="*/ 3712301 h 3774194"/>
                <a:gd name="connsiteX33" fmla="*/ 1173856 w 4481649"/>
                <a:gd name="connsiteY33" fmla="*/ 3647392 h 3774194"/>
                <a:gd name="connsiteX34" fmla="*/ 732751 w 4481649"/>
                <a:gd name="connsiteY34" fmla="*/ 3452230 h 3774194"/>
                <a:gd name="connsiteX35" fmla="*/ 360973 w 4481649"/>
                <a:gd name="connsiteY35" fmla="*/ 3148396 h 3774194"/>
                <a:gd name="connsiteX36" fmla="*/ 210269 w 4481649"/>
                <a:gd name="connsiteY36" fmla="*/ 2965542 h 3774194"/>
                <a:gd name="connsiteX37" fmla="*/ 78631 w 4481649"/>
                <a:gd name="connsiteY37" fmla="*/ 2771940 h 3774194"/>
                <a:gd name="connsiteX38" fmla="*/ 47866 w 4481649"/>
                <a:gd name="connsiteY38" fmla="*/ 2722630 h 3774194"/>
                <a:gd name="connsiteX39" fmla="*/ 18488 w 4481649"/>
                <a:gd name="connsiteY39" fmla="*/ 2674792 h 3774194"/>
                <a:gd name="connsiteX40" fmla="*/ 0 w 4481649"/>
                <a:gd name="connsiteY40" fmla="*/ 2645223 h 3774194"/>
                <a:gd name="connsiteX41" fmla="*/ 0 w 4481649"/>
                <a:gd name="connsiteY41" fmla="*/ 2227021 h 3774194"/>
                <a:gd name="connsiteX42" fmla="*/ 25421 w 4481649"/>
                <a:gd name="connsiteY42" fmla="*/ 2260119 h 3774194"/>
                <a:gd name="connsiteX43" fmla="*/ 167979 w 4481649"/>
                <a:gd name="connsiteY43" fmla="*/ 2432922 h 3774194"/>
                <a:gd name="connsiteX44" fmla="*/ 238868 w 4481649"/>
                <a:gd name="connsiteY44" fmla="*/ 2523135 h 3774194"/>
                <a:gd name="connsiteX45" fmla="*/ 272926 w 4481649"/>
                <a:gd name="connsiteY45" fmla="*/ 2567420 h 3774194"/>
                <a:gd name="connsiteX46" fmla="*/ 306290 w 4481649"/>
                <a:gd name="connsiteY46" fmla="*/ 2609797 h 3774194"/>
                <a:gd name="connsiteX47" fmla="*/ 592966 w 4481649"/>
                <a:gd name="connsiteY47" fmla="*/ 2922991 h 3774194"/>
                <a:gd name="connsiteX48" fmla="*/ 745402 w 4481649"/>
                <a:gd name="connsiteY48" fmla="*/ 3063902 h 3774194"/>
                <a:gd name="connsiteX49" fmla="*/ 905033 w 4481649"/>
                <a:gd name="connsiteY49" fmla="*/ 3193806 h 3774194"/>
                <a:gd name="connsiteX50" fmla="*/ 1261644 w 4481649"/>
                <a:gd name="connsiteY50" fmla="*/ 3399280 h 3774194"/>
                <a:gd name="connsiteX51" fmla="*/ 1461138 w 4481649"/>
                <a:gd name="connsiteY51" fmla="*/ 3457343 h 3774194"/>
                <a:gd name="connsiteX52" fmla="*/ 1512268 w 4481649"/>
                <a:gd name="connsiteY52" fmla="*/ 3467570 h 3774194"/>
                <a:gd name="connsiteX53" fmla="*/ 1563832 w 4481649"/>
                <a:gd name="connsiteY53" fmla="*/ 3476149 h 3774194"/>
                <a:gd name="connsiteX54" fmla="*/ 1667912 w 4481649"/>
                <a:gd name="connsiteY54" fmla="*/ 3488455 h 3774194"/>
                <a:gd name="connsiteX55" fmla="*/ 1720255 w 4481649"/>
                <a:gd name="connsiteY55" fmla="*/ 3492441 h 3774194"/>
                <a:gd name="connsiteX56" fmla="*/ 1772771 w 4481649"/>
                <a:gd name="connsiteY56" fmla="*/ 3495215 h 3774194"/>
                <a:gd name="connsiteX57" fmla="*/ 1825462 w 4481649"/>
                <a:gd name="connsiteY57" fmla="*/ 3496428 h 3774194"/>
                <a:gd name="connsiteX58" fmla="*/ 1878238 w 4481649"/>
                <a:gd name="connsiteY58" fmla="*/ 3496167 h 3774194"/>
                <a:gd name="connsiteX59" fmla="*/ 1904671 w 4481649"/>
                <a:gd name="connsiteY59" fmla="*/ 3495907 h 3774194"/>
                <a:gd name="connsiteX60" fmla="*/ 1930149 w 4481649"/>
                <a:gd name="connsiteY60" fmla="*/ 3494782 h 3774194"/>
                <a:gd name="connsiteX61" fmla="*/ 1955541 w 4481649"/>
                <a:gd name="connsiteY61" fmla="*/ 3493482 h 3774194"/>
                <a:gd name="connsiteX62" fmla="*/ 1980846 w 4481649"/>
                <a:gd name="connsiteY62" fmla="*/ 3491401 h 3774194"/>
                <a:gd name="connsiteX63" fmla="*/ 2081199 w 4481649"/>
                <a:gd name="connsiteY63" fmla="*/ 3479010 h 3774194"/>
                <a:gd name="connsiteX64" fmla="*/ 2463462 w 4481649"/>
                <a:gd name="connsiteY64" fmla="*/ 3353524 h 3774194"/>
                <a:gd name="connsiteX65" fmla="*/ 2816606 w 4481649"/>
                <a:gd name="connsiteY65" fmla="*/ 3133490 h 3774194"/>
                <a:gd name="connsiteX66" fmla="*/ 2902227 w 4481649"/>
                <a:gd name="connsiteY66" fmla="*/ 3068842 h 3774194"/>
                <a:gd name="connsiteX67" fmla="*/ 2987849 w 4481649"/>
                <a:gd name="connsiteY67" fmla="*/ 3002026 h 3774194"/>
                <a:gd name="connsiteX68" fmla="*/ 3161258 w 4481649"/>
                <a:gd name="connsiteY68" fmla="*/ 2863368 h 3774194"/>
                <a:gd name="connsiteX69" fmla="*/ 3517696 w 4481649"/>
                <a:gd name="connsiteY69" fmla="*/ 2594978 h 3774194"/>
                <a:gd name="connsiteX70" fmla="*/ 3849781 w 4481649"/>
                <a:gd name="connsiteY70" fmla="*/ 2328061 h 3774194"/>
                <a:gd name="connsiteX71" fmla="*/ 4115313 w 4481649"/>
                <a:gd name="connsiteY71" fmla="*/ 2022147 h 3774194"/>
                <a:gd name="connsiteX72" fmla="*/ 4205786 w 4481649"/>
                <a:gd name="connsiteY72" fmla="*/ 1844318 h 3774194"/>
                <a:gd name="connsiteX73" fmla="*/ 4260902 w 4481649"/>
                <a:gd name="connsiteY73" fmla="*/ 1650024 h 3774194"/>
                <a:gd name="connsiteX74" fmla="*/ 4276155 w 4481649"/>
                <a:gd name="connsiteY74" fmla="*/ 1548110 h 3774194"/>
                <a:gd name="connsiteX75" fmla="*/ 4278669 w 4481649"/>
                <a:gd name="connsiteY75" fmla="*/ 1522285 h 3774194"/>
                <a:gd name="connsiteX76" fmla="*/ 4280575 w 4481649"/>
                <a:gd name="connsiteY76" fmla="*/ 1495940 h 3774194"/>
                <a:gd name="connsiteX77" fmla="*/ 4283348 w 4481649"/>
                <a:gd name="connsiteY77" fmla="*/ 1441517 h 3774194"/>
                <a:gd name="connsiteX78" fmla="*/ 4278582 w 4481649"/>
                <a:gd name="connsiteY78" fmla="*/ 1223910 h 3774194"/>
                <a:gd name="connsiteX79" fmla="*/ 4247990 w 4481649"/>
                <a:gd name="connsiteY79" fmla="*/ 1008990 h 3774194"/>
                <a:gd name="connsiteX80" fmla="*/ 4196080 w 4481649"/>
                <a:gd name="connsiteY80" fmla="*/ 799270 h 3774194"/>
                <a:gd name="connsiteX81" fmla="*/ 4062015 w 4481649"/>
                <a:gd name="connsiteY81" fmla="*/ 392396 h 3774194"/>
                <a:gd name="connsiteX82" fmla="*/ 3970675 w 4481649"/>
                <a:gd name="connsiteY82" fmla="*/ 199228 h 3774194"/>
                <a:gd name="connsiteX83" fmla="*/ 3944070 w 4481649"/>
                <a:gd name="connsiteY83" fmla="*/ 152951 h 3774194"/>
                <a:gd name="connsiteX84" fmla="*/ 3916078 w 4481649"/>
                <a:gd name="connsiteY84" fmla="*/ 107540 h 3774194"/>
                <a:gd name="connsiteX85" fmla="*/ 3886439 w 4481649"/>
                <a:gd name="connsiteY85" fmla="*/ 63170 h 3774194"/>
                <a:gd name="connsiteX86" fmla="*/ 3855502 w 4481649"/>
                <a:gd name="connsiteY86" fmla="*/ 19753 h 3774194"/>
                <a:gd name="connsiteX87" fmla="*/ 143864 w 4481649"/>
                <a:gd name="connsiteY87" fmla="*/ 0 h 3774194"/>
                <a:gd name="connsiteX88" fmla="*/ 437641 w 4481649"/>
                <a:gd name="connsiteY88" fmla="*/ 0 h 3774194"/>
                <a:gd name="connsiteX89" fmla="*/ 429955 w 4481649"/>
                <a:gd name="connsiteY89" fmla="*/ 6407 h 3774194"/>
                <a:gd name="connsiteX90" fmla="*/ 137300 w 4481649"/>
                <a:gd name="connsiteY90" fmla="*/ 320554 h 3774194"/>
                <a:gd name="connsiteX91" fmla="*/ 12931 w 4481649"/>
                <a:gd name="connsiteY91" fmla="*/ 495447 h 3774194"/>
                <a:gd name="connsiteX92" fmla="*/ 0 w 4481649"/>
                <a:gd name="connsiteY92" fmla="*/ 517906 h 3774194"/>
                <a:gd name="connsiteX93" fmla="*/ 0 w 4481649"/>
                <a:gd name="connsiteY93" fmla="*/ 176135 h 3774194"/>
                <a:gd name="connsiteX94" fmla="*/ 125001 w 4481649"/>
                <a:gd name="connsiteY94" fmla="*/ 19820 h 377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4481649" h="3774194">
                  <a:moveTo>
                    <a:pt x="3838758" y="0"/>
                  </a:moveTo>
                  <a:lnTo>
                    <a:pt x="4072279" y="0"/>
                  </a:lnTo>
                  <a:lnTo>
                    <a:pt x="4075362" y="4673"/>
                  </a:lnTo>
                  <a:cubicBezTo>
                    <a:pt x="4085761" y="21140"/>
                    <a:pt x="4096420" y="37518"/>
                    <a:pt x="4106646" y="54070"/>
                  </a:cubicBezTo>
                  <a:lnTo>
                    <a:pt x="4136804" y="104160"/>
                  </a:lnTo>
                  <a:cubicBezTo>
                    <a:pt x="4176234" y="171410"/>
                    <a:pt x="4213413" y="239959"/>
                    <a:pt x="4246950" y="310241"/>
                  </a:cubicBezTo>
                  <a:cubicBezTo>
                    <a:pt x="4314200" y="450805"/>
                    <a:pt x="4366023" y="598737"/>
                    <a:pt x="4397741" y="750480"/>
                  </a:cubicBezTo>
                  <a:cubicBezTo>
                    <a:pt x="4413514" y="826396"/>
                    <a:pt x="4424520" y="902917"/>
                    <a:pt x="4433098" y="979526"/>
                  </a:cubicBezTo>
                  <a:cubicBezTo>
                    <a:pt x="4441851" y="1056048"/>
                    <a:pt x="4448872" y="1132484"/>
                    <a:pt x="4456064" y="1208745"/>
                  </a:cubicBezTo>
                  <a:cubicBezTo>
                    <a:pt x="4462910" y="1285094"/>
                    <a:pt x="4468976" y="1361442"/>
                    <a:pt x="4474350" y="1437964"/>
                  </a:cubicBezTo>
                  <a:lnTo>
                    <a:pt x="4478075" y="1495420"/>
                  </a:lnTo>
                  <a:cubicBezTo>
                    <a:pt x="4478769" y="1504867"/>
                    <a:pt x="4479203" y="1515005"/>
                    <a:pt x="4479722" y="1524971"/>
                  </a:cubicBezTo>
                  <a:cubicBezTo>
                    <a:pt x="4480243" y="1534938"/>
                    <a:pt x="4480762" y="1544991"/>
                    <a:pt x="4480936" y="1555043"/>
                  </a:cubicBezTo>
                  <a:cubicBezTo>
                    <a:pt x="4482236" y="1595167"/>
                    <a:pt x="4481802" y="1635638"/>
                    <a:pt x="4479288" y="1676195"/>
                  </a:cubicBezTo>
                  <a:cubicBezTo>
                    <a:pt x="4469929" y="1838512"/>
                    <a:pt x="4426339" y="2002042"/>
                    <a:pt x="4355883" y="2152052"/>
                  </a:cubicBezTo>
                  <a:cubicBezTo>
                    <a:pt x="4285601" y="2302496"/>
                    <a:pt x="4188714" y="2437514"/>
                    <a:pt x="4081600" y="2556153"/>
                  </a:cubicBezTo>
                  <a:cubicBezTo>
                    <a:pt x="4028043" y="2615690"/>
                    <a:pt x="3971801" y="2671500"/>
                    <a:pt x="3914431" y="2724623"/>
                  </a:cubicBezTo>
                  <a:cubicBezTo>
                    <a:pt x="3857061" y="2777747"/>
                    <a:pt x="3798911" y="2828876"/>
                    <a:pt x="3740156" y="2877753"/>
                  </a:cubicBezTo>
                  <a:cubicBezTo>
                    <a:pt x="3622902" y="2975940"/>
                    <a:pt x="3503050" y="3065461"/>
                    <a:pt x="3386143" y="3153683"/>
                  </a:cubicBezTo>
                  <a:lnTo>
                    <a:pt x="3297056" y="3221018"/>
                  </a:lnTo>
                  <a:cubicBezTo>
                    <a:pt x="3266898" y="3243636"/>
                    <a:pt x="3236480" y="3266429"/>
                    <a:pt x="3205542" y="3288787"/>
                  </a:cubicBezTo>
                  <a:cubicBezTo>
                    <a:pt x="3174691" y="3311233"/>
                    <a:pt x="3143492" y="3333591"/>
                    <a:pt x="3111775" y="3355690"/>
                  </a:cubicBezTo>
                  <a:cubicBezTo>
                    <a:pt x="3079970" y="3377615"/>
                    <a:pt x="3047905" y="3399367"/>
                    <a:pt x="3015060" y="3420685"/>
                  </a:cubicBezTo>
                  <a:cubicBezTo>
                    <a:pt x="2949718" y="3463410"/>
                    <a:pt x="2882296" y="3504834"/>
                    <a:pt x="2812014" y="3542705"/>
                  </a:cubicBezTo>
                  <a:cubicBezTo>
                    <a:pt x="2741818" y="3580750"/>
                    <a:pt x="2669196" y="3616108"/>
                    <a:pt x="2593627" y="3646439"/>
                  </a:cubicBezTo>
                  <a:cubicBezTo>
                    <a:pt x="2443183" y="3707968"/>
                    <a:pt x="2281560" y="3749478"/>
                    <a:pt x="2118377" y="3765771"/>
                  </a:cubicBezTo>
                  <a:cubicBezTo>
                    <a:pt x="2077559" y="3769671"/>
                    <a:pt x="2036742" y="3772618"/>
                    <a:pt x="1996011" y="3773484"/>
                  </a:cubicBezTo>
                  <a:lnTo>
                    <a:pt x="1965420" y="3774177"/>
                  </a:lnTo>
                  <a:cubicBezTo>
                    <a:pt x="1955280" y="3774264"/>
                    <a:pt x="1945054" y="3774003"/>
                    <a:pt x="1934915" y="3774003"/>
                  </a:cubicBezTo>
                  <a:lnTo>
                    <a:pt x="1904497" y="3773658"/>
                  </a:lnTo>
                  <a:lnTo>
                    <a:pt x="1874945" y="3772531"/>
                  </a:lnTo>
                  <a:cubicBezTo>
                    <a:pt x="1796257" y="3770017"/>
                    <a:pt x="1717395" y="3763778"/>
                    <a:pt x="1638881" y="3753725"/>
                  </a:cubicBezTo>
                  <a:cubicBezTo>
                    <a:pt x="1560279" y="3744192"/>
                    <a:pt x="1481850" y="3730500"/>
                    <a:pt x="1404288" y="3712301"/>
                  </a:cubicBezTo>
                  <a:cubicBezTo>
                    <a:pt x="1326813" y="3693928"/>
                    <a:pt x="1249944" y="3672177"/>
                    <a:pt x="1173856" y="3647392"/>
                  </a:cubicBezTo>
                  <a:cubicBezTo>
                    <a:pt x="1021938" y="3597388"/>
                    <a:pt x="871755" y="3535165"/>
                    <a:pt x="732751" y="3452230"/>
                  </a:cubicBezTo>
                  <a:cubicBezTo>
                    <a:pt x="593659" y="3369470"/>
                    <a:pt x="469474" y="3264522"/>
                    <a:pt x="360973" y="3148396"/>
                  </a:cubicBezTo>
                  <a:cubicBezTo>
                    <a:pt x="306463" y="3090420"/>
                    <a:pt x="256893" y="3028718"/>
                    <a:pt x="210269" y="2965542"/>
                  </a:cubicBezTo>
                  <a:cubicBezTo>
                    <a:pt x="163905" y="2902105"/>
                    <a:pt x="119795" y="2837716"/>
                    <a:pt x="78631" y="2771940"/>
                  </a:cubicBezTo>
                  <a:cubicBezTo>
                    <a:pt x="68059" y="2755648"/>
                    <a:pt x="58093" y="2739095"/>
                    <a:pt x="47866" y="2722630"/>
                  </a:cubicBezTo>
                  <a:lnTo>
                    <a:pt x="18488" y="2674792"/>
                  </a:lnTo>
                  <a:lnTo>
                    <a:pt x="0" y="2645223"/>
                  </a:lnTo>
                  <a:lnTo>
                    <a:pt x="0" y="2227021"/>
                  </a:lnTo>
                  <a:lnTo>
                    <a:pt x="25421" y="2260119"/>
                  </a:lnTo>
                  <a:cubicBezTo>
                    <a:pt x="71871" y="2316968"/>
                    <a:pt x="120401" y="2373818"/>
                    <a:pt x="167979" y="2432922"/>
                  </a:cubicBezTo>
                  <a:cubicBezTo>
                    <a:pt x="191810" y="2462385"/>
                    <a:pt x="215382" y="2492545"/>
                    <a:pt x="238868" y="2523135"/>
                  </a:cubicBezTo>
                  <a:lnTo>
                    <a:pt x="272926" y="2567420"/>
                  </a:lnTo>
                  <a:cubicBezTo>
                    <a:pt x="284104" y="2581545"/>
                    <a:pt x="294765" y="2596017"/>
                    <a:pt x="306290" y="2609797"/>
                  </a:cubicBezTo>
                  <a:cubicBezTo>
                    <a:pt x="396245" y="2721936"/>
                    <a:pt x="493826" y="2825149"/>
                    <a:pt x="592966" y="2922991"/>
                  </a:cubicBezTo>
                  <a:cubicBezTo>
                    <a:pt x="642796" y="2971695"/>
                    <a:pt x="693493" y="3018751"/>
                    <a:pt x="745402" y="3063902"/>
                  </a:cubicBezTo>
                  <a:cubicBezTo>
                    <a:pt x="797312" y="3109052"/>
                    <a:pt x="850176" y="3152729"/>
                    <a:pt x="905033" y="3193806"/>
                  </a:cubicBezTo>
                  <a:cubicBezTo>
                    <a:pt x="1014313" y="3276135"/>
                    <a:pt x="1132171" y="3349710"/>
                    <a:pt x="1261644" y="3399280"/>
                  </a:cubicBezTo>
                  <a:cubicBezTo>
                    <a:pt x="1326206" y="3424066"/>
                    <a:pt x="1393108" y="3443044"/>
                    <a:pt x="1461138" y="3457343"/>
                  </a:cubicBezTo>
                  <a:cubicBezTo>
                    <a:pt x="1478210" y="3460723"/>
                    <a:pt x="1495109" y="3464623"/>
                    <a:pt x="1512268" y="3467570"/>
                  </a:cubicBezTo>
                  <a:lnTo>
                    <a:pt x="1563832" y="3476149"/>
                  </a:lnTo>
                  <a:cubicBezTo>
                    <a:pt x="1598409" y="3480742"/>
                    <a:pt x="1632988" y="3485595"/>
                    <a:pt x="1667912" y="3488455"/>
                  </a:cubicBezTo>
                  <a:cubicBezTo>
                    <a:pt x="1685330" y="3490101"/>
                    <a:pt x="1702749" y="3491661"/>
                    <a:pt x="1720255" y="3492441"/>
                  </a:cubicBezTo>
                  <a:cubicBezTo>
                    <a:pt x="1737760" y="3493309"/>
                    <a:pt x="1755180" y="3494695"/>
                    <a:pt x="1772771" y="3495215"/>
                  </a:cubicBezTo>
                  <a:lnTo>
                    <a:pt x="1825462" y="3496428"/>
                  </a:lnTo>
                  <a:cubicBezTo>
                    <a:pt x="1842968" y="3496862"/>
                    <a:pt x="1860646" y="3496254"/>
                    <a:pt x="1878238" y="3496167"/>
                  </a:cubicBezTo>
                  <a:lnTo>
                    <a:pt x="1904671" y="3495907"/>
                  </a:lnTo>
                  <a:cubicBezTo>
                    <a:pt x="1913250" y="3495648"/>
                    <a:pt x="1921656" y="3495128"/>
                    <a:pt x="1930149" y="3494782"/>
                  </a:cubicBezTo>
                  <a:cubicBezTo>
                    <a:pt x="1938642" y="3494348"/>
                    <a:pt x="1947135" y="3494088"/>
                    <a:pt x="1955541" y="3493482"/>
                  </a:cubicBezTo>
                  <a:lnTo>
                    <a:pt x="1980846" y="3491401"/>
                  </a:lnTo>
                  <a:cubicBezTo>
                    <a:pt x="2014556" y="3488716"/>
                    <a:pt x="2048009" y="3484208"/>
                    <a:pt x="2081199" y="3479010"/>
                  </a:cubicBezTo>
                  <a:cubicBezTo>
                    <a:pt x="2214051" y="3456996"/>
                    <a:pt x="2341789" y="3413926"/>
                    <a:pt x="2463462" y="3353524"/>
                  </a:cubicBezTo>
                  <a:cubicBezTo>
                    <a:pt x="2585568" y="3293814"/>
                    <a:pt x="2701781" y="3217378"/>
                    <a:pt x="2816606" y="3133490"/>
                  </a:cubicBezTo>
                  <a:cubicBezTo>
                    <a:pt x="2845291" y="3112605"/>
                    <a:pt x="2873803" y="3090853"/>
                    <a:pt x="2902227" y="3068842"/>
                  </a:cubicBezTo>
                  <a:cubicBezTo>
                    <a:pt x="2930826" y="3046917"/>
                    <a:pt x="2959337" y="3024644"/>
                    <a:pt x="2987849" y="3002026"/>
                  </a:cubicBezTo>
                  <a:lnTo>
                    <a:pt x="3161258" y="2863368"/>
                  </a:lnTo>
                  <a:cubicBezTo>
                    <a:pt x="3280244" y="2768994"/>
                    <a:pt x="3400357" y="2681119"/>
                    <a:pt x="3517696" y="2594978"/>
                  </a:cubicBezTo>
                  <a:cubicBezTo>
                    <a:pt x="3634949" y="2508836"/>
                    <a:pt x="3747781" y="2421829"/>
                    <a:pt x="3849781" y="2328061"/>
                  </a:cubicBezTo>
                  <a:cubicBezTo>
                    <a:pt x="3951782" y="2234467"/>
                    <a:pt x="4043903" y="2134719"/>
                    <a:pt x="4115313" y="2022147"/>
                  </a:cubicBezTo>
                  <a:cubicBezTo>
                    <a:pt x="4151016" y="1965904"/>
                    <a:pt x="4181521" y="1906627"/>
                    <a:pt x="4205786" y="1844318"/>
                  </a:cubicBezTo>
                  <a:cubicBezTo>
                    <a:pt x="4230225" y="1782095"/>
                    <a:pt x="4247817" y="1716926"/>
                    <a:pt x="4260902" y="1650024"/>
                  </a:cubicBezTo>
                  <a:cubicBezTo>
                    <a:pt x="4267402" y="1616572"/>
                    <a:pt x="4272602" y="1582515"/>
                    <a:pt x="4276155" y="1548110"/>
                  </a:cubicBezTo>
                  <a:cubicBezTo>
                    <a:pt x="4277195" y="1539531"/>
                    <a:pt x="4277889" y="1530864"/>
                    <a:pt x="4278669" y="1522285"/>
                  </a:cubicBezTo>
                  <a:cubicBezTo>
                    <a:pt x="4279361" y="1513618"/>
                    <a:pt x="4280229" y="1505126"/>
                    <a:pt x="4280575" y="1495940"/>
                  </a:cubicBezTo>
                  <a:lnTo>
                    <a:pt x="4283348" y="1441517"/>
                  </a:lnTo>
                  <a:cubicBezTo>
                    <a:pt x="4285861" y="1368895"/>
                    <a:pt x="4284301" y="1296186"/>
                    <a:pt x="4278582" y="1223910"/>
                  </a:cubicBezTo>
                  <a:cubicBezTo>
                    <a:pt x="4273036" y="1151549"/>
                    <a:pt x="4262376" y="1079793"/>
                    <a:pt x="4247990" y="1008990"/>
                  </a:cubicBezTo>
                  <a:cubicBezTo>
                    <a:pt x="4233431" y="938189"/>
                    <a:pt x="4215232" y="868339"/>
                    <a:pt x="4196080" y="799270"/>
                  </a:cubicBezTo>
                  <a:cubicBezTo>
                    <a:pt x="4157862" y="661046"/>
                    <a:pt x="4115658" y="524642"/>
                    <a:pt x="4062015" y="392396"/>
                  </a:cubicBezTo>
                  <a:cubicBezTo>
                    <a:pt x="4035151" y="326360"/>
                    <a:pt x="4005165" y="261537"/>
                    <a:pt x="3970675" y="199228"/>
                  </a:cubicBezTo>
                  <a:cubicBezTo>
                    <a:pt x="3962269" y="183543"/>
                    <a:pt x="3952995" y="168290"/>
                    <a:pt x="3944070" y="152951"/>
                  </a:cubicBezTo>
                  <a:cubicBezTo>
                    <a:pt x="3934883" y="137699"/>
                    <a:pt x="3925350" y="122706"/>
                    <a:pt x="3916078" y="107540"/>
                  </a:cubicBezTo>
                  <a:lnTo>
                    <a:pt x="3886439" y="63170"/>
                  </a:lnTo>
                  <a:lnTo>
                    <a:pt x="3855502" y="19753"/>
                  </a:lnTo>
                  <a:close/>
                  <a:moveTo>
                    <a:pt x="143864" y="0"/>
                  </a:moveTo>
                  <a:lnTo>
                    <a:pt x="437641" y="0"/>
                  </a:lnTo>
                  <a:lnTo>
                    <a:pt x="429955" y="6407"/>
                  </a:lnTo>
                  <a:cubicBezTo>
                    <a:pt x="323796" y="102687"/>
                    <a:pt x="225436" y="207721"/>
                    <a:pt x="137300" y="320554"/>
                  </a:cubicBezTo>
                  <a:cubicBezTo>
                    <a:pt x="93146" y="376884"/>
                    <a:pt x="51592" y="435250"/>
                    <a:pt x="12931" y="495447"/>
                  </a:cubicBezTo>
                  <a:lnTo>
                    <a:pt x="0" y="517906"/>
                  </a:lnTo>
                  <a:lnTo>
                    <a:pt x="0" y="176135"/>
                  </a:lnTo>
                  <a:lnTo>
                    <a:pt x="125001" y="19820"/>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127" name="Freeform: Shape 139">
              <a:extLst>
                <a:ext uri="{FF2B5EF4-FFF2-40B4-BE49-F238E27FC236}">
                  <a16:creationId xmlns:a16="http://schemas.microsoft.com/office/drawing/2014/main" id="{F5A22C1F-1C9F-4DFC-AD2E-4BF0D7713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2" y="0"/>
              <a:ext cx="4452858" cy="3729027"/>
            </a:xfrm>
            <a:custGeom>
              <a:avLst/>
              <a:gdLst>
                <a:gd name="connsiteX0" fmla="*/ 3491469 w 4452858"/>
                <a:gd name="connsiteY0" fmla="*/ 0 h 3729027"/>
                <a:gd name="connsiteX1" fmla="*/ 4038310 w 4452858"/>
                <a:gd name="connsiteY1" fmla="*/ 0 h 3729027"/>
                <a:gd name="connsiteX2" fmla="*/ 4126393 w 4452858"/>
                <a:gd name="connsiteY2" fmla="*/ 144253 h 3729027"/>
                <a:gd name="connsiteX3" fmla="*/ 4452858 w 4452858"/>
                <a:gd name="connsiteY3" fmla="*/ 1509806 h 3729027"/>
                <a:gd name="connsiteX4" fmla="*/ 3318809 w 4452858"/>
                <a:gd name="connsiteY4" fmla="*/ 3104286 h 3729027"/>
                <a:gd name="connsiteX5" fmla="*/ 1929716 w 4452858"/>
                <a:gd name="connsiteY5" fmla="*/ 3729027 h 3729027"/>
                <a:gd name="connsiteX6" fmla="*/ 92844 w 4452858"/>
                <a:gd name="connsiteY6" fmla="*/ 2672799 h 3729027"/>
                <a:gd name="connsiteX7" fmla="*/ 0 w 4452858"/>
                <a:gd name="connsiteY7" fmla="*/ 2540909 h 3729027"/>
                <a:gd name="connsiteX8" fmla="*/ 0 w 4452858"/>
                <a:gd name="connsiteY8" fmla="*/ 1684718 h 3729027"/>
                <a:gd name="connsiteX9" fmla="*/ 380 w 4452858"/>
                <a:gd name="connsiteY9" fmla="*/ 1686965 h 3729027"/>
                <a:gd name="connsiteX10" fmla="*/ 293898 w 4452858"/>
                <a:gd name="connsiteY10" fmla="*/ 2207948 h 3729027"/>
                <a:gd name="connsiteX11" fmla="*/ 451448 w 4452858"/>
                <a:gd name="connsiteY11" fmla="*/ 2429541 h 3729027"/>
                <a:gd name="connsiteX12" fmla="*/ 1929803 w 4452858"/>
                <a:gd name="connsiteY12" fmla="*/ 3295720 h 3729027"/>
                <a:gd name="connsiteX13" fmla="*/ 3052066 w 4452858"/>
                <a:gd name="connsiteY13" fmla="*/ 2762840 h 3729027"/>
                <a:gd name="connsiteX14" fmla="*/ 3188643 w 4452858"/>
                <a:gd name="connsiteY14" fmla="*/ 2657026 h 3729027"/>
                <a:gd name="connsiteX15" fmla="*/ 3809831 w 4452858"/>
                <a:gd name="connsiteY15" fmla="*/ 2103868 h 3729027"/>
                <a:gd name="connsiteX16" fmla="*/ 4019638 w 4452858"/>
                <a:gd name="connsiteY16" fmla="*/ 1509806 h 3729027"/>
                <a:gd name="connsiteX17" fmla="*/ 3548634 w 4452858"/>
                <a:gd name="connsiteY17" fmla="*/ 61263 h 3729027"/>
                <a:gd name="connsiteX18" fmla="*/ 185138 w 4452858"/>
                <a:gd name="connsiteY18" fmla="*/ 0 h 3729027"/>
                <a:gd name="connsiteX19" fmla="*/ 834013 w 4452858"/>
                <a:gd name="connsiteY19" fmla="*/ 0 h 3729027"/>
                <a:gd name="connsiteX20" fmla="*/ 691153 w 4452858"/>
                <a:gd name="connsiteY20" fmla="*/ 111873 h 3729027"/>
                <a:gd name="connsiteX21" fmla="*/ 170145 w 4452858"/>
                <a:gd name="connsiteY21" fmla="*/ 757933 h 3729027"/>
                <a:gd name="connsiteX22" fmla="*/ 28693 w 4452858"/>
                <a:gd name="connsiteY22" fmla="*/ 1128897 h 3729027"/>
                <a:gd name="connsiteX23" fmla="*/ 0 w 4452858"/>
                <a:gd name="connsiteY23" fmla="*/ 1281783 h 3729027"/>
                <a:gd name="connsiteX24" fmla="*/ 0 w 4452858"/>
                <a:gd name="connsiteY24" fmla="*/ 222263 h 3729027"/>
                <a:gd name="connsiteX25" fmla="*/ 56950 w 4452858"/>
                <a:gd name="connsiteY25" fmla="*/ 144253 h 37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452858" h="3729027">
                  <a:moveTo>
                    <a:pt x="3491469" y="0"/>
                  </a:moveTo>
                  <a:lnTo>
                    <a:pt x="4038310" y="0"/>
                  </a:lnTo>
                  <a:lnTo>
                    <a:pt x="4126393" y="144253"/>
                  </a:lnTo>
                  <a:cubicBezTo>
                    <a:pt x="4339509" y="534059"/>
                    <a:pt x="4452858" y="1003975"/>
                    <a:pt x="4452858" y="1509806"/>
                  </a:cubicBezTo>
                  <a:cubicBezTo>
                    <a:pt x="4452858" y="2290190"/>
                    <a:pt x="3890946" y="2657200"/>
                    <a:pt x="3318809" y="3104286"/>
                  </a:cubicBezTo>
                  <a:cubicBezTo>
                    <a:pt x="2902054" y="3429958"/>
                    <a:pt x="2500553" y="3729027"/>
                    <a:pt x="1929716" y="3729027"/>
                  </a:cubicBezTo>
                  <a:cubicBezTo>
                    <a:pt x="1083208" y="3729027"/>
                    <a:pt x="533602" y="3322499"/>
                    <a:pt x="92844" y="2672799"/>
                  </a:cubicBezTo>
                  <a:lnTo>
                    <a:pt x="0" y="2540909"/>
                  </a:lnTo>
                  <a:lnTo>
                    <a:pt x="0" y="1684718"/>
                  </a:lnTo>
                  <a:lnTo>
                    <a:pt x="380" y="1686965"/>
                  </a:lnTo>
                  <a:cubicBezTo>
                    <a:pt x="38821" y="1851705"/>
                    <a:pt x="135502" y="1990731"/>
                    <a:pt x="293898" y="2207948"/>
                  </a:cubicBezTo>
                  <a:cubicBezTo>
                    <a:pt x="344854" y="2277797"/>
                    <a:pt x="397545" y="2350072"/>
                    <a:pt x="451448" y="2429541"/>
                  </a:cubicBezTo>
                  <a:cubicBezTo>
                    <a:pt x="863349" y="3036689"/>
                    <a:pt x="1305494" y="3295720"/>
                    <a:pt x="1929803" y="3295720"/>
                  </a:cubicBezTo>
                  <a:cubicBezTo>
                    <a:pt x="2339537" y="3295720"/>
                    <a:pt x="2640164" y="3084700"/>
                    <a:pt x="3052066" y="2762840"/>
                  </a:cubicBezTo>
                  <a:cubicBezTo>
                    <a:pt x="3098083" y="2726876"/>
                    <a:pt x="3144100" y="2691345"/>
                    <a:pt x="3188643" y="2657026"/>
                  </a:cubicBezTo>
                  <a:cubicBezTo>
                    <a:pt x="3430081" y="2470792"/>
                    <a:pt x="3658087" y="2294870"/>
                    <a:pt x="3809831" y="2103868"/>
                  </a:cubicBezTo>
                  <a:cubicBezTo>
                    <a:pt x="3954901" y="1921273"/>
                    <a:pt x="4019638" y="1738071"/>
                    <a:pt x="4019638" y="1509806"/>
                  </a:cubicBezTo>
                  <a:cubicBezTo>
                    <a:pt x="4019638" y="937667"/>
                    <a:pt x="3852382" y="423246"/>
                    <a:pt x="3548634" y="61263"/>
                  </a:cubicBezTo>
                  <a:close/>
                  <a:moveTo>
                    <a:pt x="185138" y="0"/>
                  </a:moveTo>
                  <a:lnTo>
                    <a:pt x="834013" y="0"/>
                  </a:lnTo>
                  <a:lnTo>
                    <a:pt x="691153" y="111873"/>
                  </a:lnTo>
                  <a:cubicBezTo>
                    <a:pt x="468086" y="302962"/>
                    <a:pt x="292771" y="520394"/>
                    <a:pt x="170145" y="757933"/>
                  </a:cubicBezTo>
                  <a:cubicBezTo>
                    <a:pt x="107489" y="879345"/>
                    <a:pt x="60259" y="1003292"/>
                    <a:pt x="28693" y="1128897"/>
                  </a:cubicBezTo>
                  <a:lnTo>
                    <a:pt x="0" y="1281783"/>
                  </a:lnTo>
                  <a:lnTo>
                    <a:pt x="0" y="222263"/>
                  </a:lnTo>
                  <a:lnTo>
                    <a:pt x="56950" y="144253"/>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1" name="Freeform: Shape 140">
              <a:extLst>
                <a:ext uri="{FF2B5EF4-FFF2-40B4-BE49-F238E27FC236}">
                  <a16:creationId xmlns:a16="http://schemas.microsoft.com/office/drawing/2014/main" id="{44BBFF0F-32AB-4101-8F9E-5FB2BDAD4C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2" y="0"/>
              <a:ext cx="4452858" cy="3729027"/>
            </a:xfrm>
            <a:custGeom>
              <a:avLst/>
              <a:gdLst>
                <a:gd name="connsiteX0" fmla="*/ 185138 w 4452858"/>
                <a:gd name="connsiteY0" fmla="*/ 0 h 3729027"/>
                <a:gd name="connsiteX1" fmla="*/ 986505 w 4452858"/>
                <a:gd name="connsiteY1" fmla="*/ 0 h 3729027"/>
                <a:gd name="connsiteX2" fmla="*/ 913397 w 4452858"/>
                <a:gd name="connsiteY2" fmla="*/ 47750 h 3729027"/>
                <a:gd name="connsiteX3" fmla="*/ 747482 w 4452858"/>
                <a:gd name="connsiteY3" fmla="*/ 177649 h 3729027"/>
                <a:gd name="connsiteX4" fmla="*/ 247101 w 4452858"/>
                <a:gd name="connsiteY4" fmla="*/ 797624 h 3729027"/>
                <a:gd name="connsiteX5" fmla="*/ 67798 w 4452858"/>
                <a:gd name="connsiteY5" fmla="*/ 1509806 h 3729027"/>
                <a:gd name="connsiteX6" fmla="*/ 363833 w 4452858"/>
                <a:gd name="connsiteY6" fmla="*/ 2156904 h 3729027"/>
                <a:gd name="connsiteX7" fmla="*/ 523117 w 4452858"/>
                <a:gd name="connsiteY7" fmla="*/ 2380924 h 3729027"/>
                <a:gd name="connsiteX8" fmla="*/ 1130785 w 4452858"/>
                <a:gd name="connsiteY8" fmla="*/ 3001246 h 3729027"/>
                <a:gd name="connsiteX9" fmla="*/ 1929716 w 4452858"/>
                <a:gd name="connsiteY9" fmla="*/ 3209058 h 3729027"/>
                <a:gd name="connsiteX10" fmla="*/ 2443616 w 4452858"/>
                <a:gd name="connsiteY10" fmla="*/ 3076727 h 3729027"/>
                <a:gd name="connsiteX11" fmla="*/ 2998596 w 4452858"/>
                <a:gd name="connsiteY11" fmla="*/ 2694637 h 3729027"/>
                <a:gd name="connsiteX12" fmla="*/ 3135607 w 4452858"/>
                <a:gd name="connsiteY12" fmla="*/ 2588478 h 3729027"/>
                <a:gd name="connsiteX13" fmla="*/ 3741889 w 4452858"/>
                <a:gd name="connsiteY13" fmla="*/ 2049965 h 3729027"/>
                <a:gd name="connsiteX14" fmla="*/ 3932891 w 4452858"/>
                <a:gd name="connsiteY14" fmla="*/ 1509806 h 3729027"/>
                <a:gd name="connsiteX15" fmla="*/ 3482165 w 4452858"/>
                <a:gd name="connsiteY15" fmla="*/ 116986 h 3729027"/>
                <a:gd name="connsiteX16" fmla="*/ 3373043 w 4452858"/>
                <a:gd name="connsiteY16" fmla="*/ 0 h 3729027"/>
                <a:gd name="connsiteX17" fmla="*/ 4038310 w 4452858"/>
                <a:gd name="connsiteY17" fmla="*/ 0 h 3729027"/>
                <a:gd name="connsiteX18" fmla="*/ 4126393 w 4452858"/>
                <a:gd name="connsiteY18" fmla="*/ 144253 h 3729027"/>
                <a:gd name="connsiteX19" fmla="*/ 4452858 w 4452858"/>
                <a:gd name="connsiteY19" fmla="*/ 1509806 h 3729027"/>
                <a:gd name="connsiteX20" fmla="*/ 3318809 w 4452858"/>
                <a:gd name="connsiteY20" fmla="*/ 3104286 h 3729027"/>
                <a:gd name="connsiteX21" fmla="*/ 1929716 w 4452858"/>
                <a:gd name="connsiteY21" fmla="*/ 3729027 h 3729027"/>
                <a:gd name="connsiteX22" fmla="*/ 92844 w 4452858"/>
                <a:gd name="connsiteY22" fmla="*/ 2672799 h 3729027"/>
                <a:gd name="connsiteX23" fmla="*/ 0 w 4452858"/>
                <a:gd name="connsiteY23" fmla="*/ 2540909 h 3729027"/>
                <a:gd name="connsiteX24" fmla="*/ 0 w 4452858"/>
                <a:gd name="connsiteY24" fmla="*/ 222263 h 3729027"/>
                <a:gd name="connsiteX25" fmla="*/ 56950 w 4452858"/>
                <a:gd name="connsiteY25" fmla="*/ 144253 h 372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452858" h="3729027">
                  <a:moveTo>
                    <a:pt x="185138" y="0"/>
                  </a:moveTo>
                  <a:lnTo>
                    <a:pt x="986505" y="0"/>
                  </a:lnTo>
                  <a:lnTo>
                    <a:pt x="913397" y="47750"/>
                  </a:lnTo>
                  <a:cubicBezTo>
                    <a:pt x="855880" y="88897"/>
                    <a:pt x="800433" y="132282"/>
                    <a:pt x="747482" y="177649"/>
                  </a:cubicBezTo>
                  <a:cubicBezTo>
                    <a:pt x="535943" y="358858"/>
                    <a:pt x="362967" y="573258"/>
                    <a:pt x="247101" y="797624"/>
                  </a:cubicBezTo>
                  <a:cubicBezTo>
                    <a:pt x="128115" y="1028056"/>
                    <a:pt x="67798" y="1267673"/>
                    <a:pt x="67798" y="1509806"/>
                  </a:cubicBezTo>
                  <a:cubicBezTo>
                    <a:pt x="67798" y="1741191"/>
                    <a:pt x="158533" y="1875430"/>
                    <a:pt x="363833" y="2156904"/>
                  </a:cubicBezTo>
                  <a:cubicBezTo>
                    <a:pt x="415223" y="2227360"/>
                    <a:pt x="468346" y="2300242"/>
                    <a:pt x="523117" y="2380924"/>
                  </a:cubicBezTo>
                  <a:cubicBezTo>
                    <a:pt x="716804" y="2666387"/>
                    <a:pt x="915519" y="2869346"/>
                    <a:pt x="1130785" y="3001246"/>
                  </a:cubicBezTo>
                  <a:cubicBezTo>
                    <a:pt x="1358964" y="3141116"/>
                    <a:pt x="1620335" y="3209058"/>
                    <a:pt x="1929716" y="3209058"/>
                  </a:cubicBezTo>
                  <a:cubicBezTo>
                    <a:pt x="2105291" y="3209058"/>
                    <a:pt x="2268560" y="3167028"/>
                    <a:pt x="2443616" y="3076727"/>
                  </a:cubicBezTo>
                  <a:cubicBezTo>
                    <a:pt x="2623352" y="2984000"/>
                    <a:pt x="2801267" y="2848808"/>
                    <a:pt x="2998596" y="2694637"/>
                  </a:cubicBezTo>
                  <a:cubicBezTo>
                    <a:pt x="3044873" y="2658500"/>
                    <a:pt x="3090975" y="2622883"/>
                    <a:pt x="3135607" y="2588478"/>
                  </a:cubicBezTo>
                  <a:cubicBezTo>
                    <a:pt x="3372711" y="2405536"/>
                    <a:pt x="3596645" y="2232733"/>
                    <a:pt x="3741889" y="2049965"/>
                  </a:cubicBezTo>
                  <a:cubicBezTo>
                    <a:pt x="3875781" y="1881496"/>
                    <a:pt x="3932891" y="1719959"/>
                    <a:pt x="3932891" y="1509806"/>
                  </a:cubicBezTo>
                  <a:cubicBezTo>
                    <a:pt x="3932891" y="958034"/>
                    <a:pt x="3772827" y="463371"/>
                    <a:pt x="3482165" y="116986"/>
                  </a:cubicBezTo>
                  <a:lnTo>
                    <a:pt x="3373043" y="0"/>
                  </a:lnTo>
                  <a:lnTo>
                    <a:pt x="4038310" y="0"/>
                  </a:lnTo>
                  <a:lnTo>
                    <a:pt x="4126393" y="144253"/>
                  </a:lnTo>
                  <a:cubicBezTo>
                    <a:pt x="4339509" y="534059"/>
                    <a:pt x="4452858" y="1003975"/>
                    <a:pt x="4452858" y="1509806"/>
                  </a:cubicBezTo>
                  <a:cubicBezTo>
                    <a:pt x="4452858" y="2290190"/>
                    <a:pt x="3890946" y="2657200"/>
                    <a:pt x="3318809" y="3104286"/>
                  </a:cubicBezTo>
                  <a:cubicBezTo>
                    <a:pt x="2902054" y="3429958"/>
                    <a:pt x="2500553" y="3729027"/>
                    <a:pt x="1929716" y="3729027"/>
                  </a:cubicBezTo>
                  <a:cubicBezTo>
                    <a:pt x="1083208" y="3729027"/>
                    <a:pt x="533602" y="3322499"/>
                    <a:pt x="92844" y="2672799"/>
                  </a:cubicBezTo>
                  <a:lnTo>
                    <a:pt x="0" y="2540909"/>
                  </a:lnTo>
                  <a:lnTo>
                    <a:pt x="0" y="222263"/>
                  </a:lnTo>
                  <a:lnTo>
                    <a:pt x="56950" y="144253"/>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5128" name="Freeform: Shape 141">
              <a:extLst>
                <a:ext uri="{FF2B5EF4-FFF2-40B4-BE49-F238E27FC236}">
                  <a16:creationId xmlns:a16="http://schemas.microsoft.com/office/drawing/2014/main" id="{3F8E6D8D-90E6-4613-AA16-1E08EDD25E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2" y="0"/>
              <a:ext cx="4656944" cy="4026189"/>
            </a:xfrm>
            <a:custGeom>
              <a:avLst/>
              <a:gdLst>
                <a:gd name="connsiteX0" fmla="*/ 1945140 w 4656944"/>
                <a:gd name="connsiteY0" fmla="*/ 3991264 h 4026189"/>
                <a:gd name="connsiteX1" fmla="*/ 1959526 w 4656944"/>
                <a:gd name="connsiteY1" fmla="*/ 3991438 h 4026189"/>
                <a:gd name="connsiteX2" fmla="*/ 1972179 w 4656944"/>
                <a:gd name="connsiteY2" fmla="*/ 3991351 h 4026189"/>
                <a:gd name="connsiteX3" fmla="*/ 1945140 w 4656944"/>
                <a:gd name="connsiteY3" fmla="*/ 3991264 h 4026189"/>
                <a:gd name="connsiteX4" fmla="*/ 3966403 w 4656944"/>
                <a:gd name="connsiteY4" fmla="*/ 0 h 4026189"/>
                <a:gd name="connsiteX5" fmla="*/ 4231031 w 4656944"/>
                <a:gd name="connsiteY5" fmla="*/ 0 h 4026189"/>
                <a:gd name="connsiteX6" fmla="*/ 4309866 w 4656944"/>
                <a:gd name="connsiteY6" fmla="*/ 126953 h 4026189"/>
                <a:gd name="connsiteX7" fmla="*/ 4656944 w 4656944"/>
                <a:gd name="connsiteY7" fmla="*/ 1425485 h 4026189"/>
                <a:gd name="connsiteX8" fmla="*/ 4452596 w 4656944"/>
                <a:gd name="connsiteY8" fmla="*/ 2437688 h 4026189"/>
                <a:gd name="connsiteX9" fmla="*/ 3895452 w 4656944"/>
                <a:gd name="connsiteY9" fmla="*/ 3264090 h 4026189"/>
                <a:gd name="connsiteX10" fmla="*/ 3069051 w 4656944"/>
                <a:gd name="connsiteY10" fmla="*/ 3821235 h 4026189"/>
                <a:gd name="connsiteX11" fmla="*/ 2057107 w 4656944"/>
                <a:gd name="connsiteY11" fmla="*/ 4025583 h 4026189"/>
                <a:gd name="connsiteX12" fmla="*/ 2036916 w 4656944"/>
                <a:gd name="connsiteY12" fmla="*/ 4025322 h 4026189"/>
                <a:gd name="connsiteX13" fmla="*/ 2027036 w 4656944"/>
                <a:gd name="connsiteY13" fmla="*/ 4025149 h 4026189"/>
                <a:gd name="connsiteX14" fmla="*/ 2005458 w 4656944"/>
                <a:gd name="connsiteY14" fmla="*/ 4025928 h 4026189"/>
                <a:gd name="connsiteX15" fmla="*/ 2004937 w 4656944"/>
                <a:gd name="connsiteY15" fmla="*/ 4025928 h 4026189"/>
                <a:gd name="connsiteX16" fmla="*/ 2004418 w 4656944"/>
                <a:gd name="connsiteY16" fmla="*/ 4025928 h 4026189"/>
                <a:gd name="connsiteX17" fmla="*/ 1972700 w 4656944"/>
                <a:gd name="connsiteY17" fmla="*/ 4026102 h 4026189"/>
                <a:gd name="connsiteX18" fmla="*/ 1959526 w 4656944"/>
                <a:gd name="connsiteY18" fmla="*/ 4026189 h 4026189"/>
                <a:gd name="connsiteX19" fmla="*/ 1919922 w 4656944"/>
                <a:gd name="connsiteY19" fmla="*/ 4025583 h 4026189"/>
                <a:gd name="connsiteX20" fmla="*/ 1908656 w 4656944"/>
                <a:gd name="connsiteY20" fmla="*/ 4025322 h 4026189"/>
                <a:gd name="connsiteX21" fmla="*/ 1799030 w 4656944"/>
                <a:gd name="connsiteY21" fmla="*/ 4020902 h 4026189"/>
                <a:gd name="connsiteX22" fmla="*/ 1782305 w 4656944"/>
                <a:gd name="connsiteY22" fmla="*/ 4020036 h 4026189"/>
                <a:gd name="connsiteX23" fmla="*/ 1781784 w 4656944"/>
                <a:gd name="connsiteY23" fmla="*/ 4020036 h 4026189"/>
                <a:gd name="connsiteX24" fmla="*/ 1781265 w 4656944"/>
                <a:gd name="connsiteY24" fmla="*/ 4019949 h 4026189"/>
                <a:gd name="connsiteX25" fmla="*/ 1765839 w 4656944"/>
                <a:gd name="connsiteY25" fmla="*/ 4018649 h 4026189"/>
                <a:gd name="connsiteX26" fmla="*/ 1655000 w 4656944"/>
                <a:gd name="connsiteY26" fmla="*/ 4007816 h 4026189"/>
                <a:gd name="connsiteX27" fmla="*/ 1402382 w 4656944"/>
                <a:gd name="connsiteY27" fmla="*/ 3964573 h 4026189"/>
                <a:gd name="connsiteX28" fmla="*/ 1154617 w 4656944"/>
                <a:gd name="connsiteY28" fmla="*/ 3889696 h 4026189"/>
                <a:gd name="connsiteX29" fmla="*/ 918639 w 4656944"/>
                <a:gd name="connsiteY29" fmla="*/ 3780850 h 4026189"/>
                <a:gd name="connsiteX30" fmla="*/ 741589 w 4656944"/>
                <a:gd name="connsiteY30" fmla="*/ 3668278 h 4026189"/>
                <a:gd name="connsiteX31" fmla="*/ 103549 w 4656944"/>
                <a:gd name="connsiteY31" fmla="*/ 3140728 h 4026189"/>
                <a:gd name="connsiteX32" fmla="*/ 0 w 4656944"/>
                <a:gd name="connsiteY32" fmla="*/ 3015106 h 4026189"/>
                <a:gd name="connsiteX33" fmla="*/ 0 w 4656944"/>
                <a:gd name="connsiteY33" fmla="*/ 2484097 h 4026189"/>
                <a:gd name="connsiteX34" fmla="*/ 17188 w 4656944"/>
                <a:gd name="connsiteY34" fmla="*/ 2506324 h 4026189"/>
                <a:gd name="connsiteX35" fmla="*/ 75252 w 4656944"/>
                <a:gd name="connsiteY35" fmla="*/ 2580765 h 4026189"/>
                <a:gd name="connsiteX36" fmla="*/ 148653 w 4656944"/>
                <a:gd name="connsiteY36" fmla="*/ 2676699 h 4026189"/>
                <a:gd name="connsiteX37" fmla="*/ 186177 w 4656944"/>
                <a:gd name="connsiteY37" fmla="*/ 2727656 h 4026189"/>
                <a:gd name="connsiteX38" fmla="*/ 219802 w 4656944"/>
                <a:gd name="connsiteY38" fmla="*/ 2773414 h 4026189"/>
                <a:gd name="connsiteX39" fmla="*/ 219975 w 4656944"/>
                <a:gd name="connsiteY39" fmla="*/ 2773586 h 4026189"/>
                <a:gd name="connsiteX40" fmla="*/ 220149 w 4656944"/>
                <a:gd name="connsiteY40" fmla="*/ 2773760 h 4026189"/>
                <a:gd name="connsiteX41" fmla="*/ 278992 w 4656944"/>
                <a:gd name="connsiteY41" fmla="*/ 2851322 h 4026189"/>
                <a:gd name="connsiteX42" fmla="*/ 290344 w 4656944"/>
                <a:gd name="connsiteY42" fmla="*/ 2865967 h 4026189"/>
                <a:gd name="connsiteX43" fmla="*/ 296065 w 4656944"/>
                <a:gd name="connsiteY43" fmla="*/ 2873075 h 4026189"/>
                <a:gd name="connsiteX44" fmla="*/ 363834 w 4656944"/>
                <a:gd name="connsiteY44" fmla="*/ 2955229 h 4026189"/>
                <a:gd name="connsiteX45" fmla="*/ 519304 w 4656944"/>
                <a:gd name="connsiteY45" fmla="*/ 3123178 h 4026189"/>
                <a:gd name="connsiteX46" fmla="*/ 867075 w 4656944"/>
                <a:gd name="connsiteY46" fmla="*/ 3402488 h 4026189"/>
                <a:gd name="connsiteX47" fmla="*/ 1058596 w 4656944"/>
                <a:gd name="connsiteY47" fmla="*/ 3507088 h 4026189"/>
                <a:gd name="connsiteX48" fmla="*/ 1058770 w 4656944"/>
                <a:gd name="connsiteY48" fmla="*/ 3507175 h 4026189"/>
                <a:gd name="connsiteX49" fmla="*/ 1058943 w 4656944"/>
                <a:gd name="connsiteY49" fmla="*/ 3507262 h 4026189"/>
                <a:gd name="connsiteX50" fmla="*/ 1261123 w 4656944"/>
                <a:gd name="connsiteY50" fmla="*/ 3586297 h 4026189"/>
                <a:gd name="connsiteX51" fmla="*/ 1472230 w 4656944"/>
                <a:gd name="connsiteY51" fmla="*/ 3640980 h 4026189"/>
                <a:gd name="connsiteX52" fmla="*/ 1579344 w 4656944"/>
                <a:gd name="connsiteY52" fmla="*/ 3659005 h 4026189"/>
                <a:gd name="connsiteX53" fmla="*/ 1686890 w 4656944"/>
                <a:gd name="connsiteY53" fmla="*/ 3671225 h 4026189"/>
                <a:gd name="connsiteX54" fmla="*/ 1909524 w 4656944"/>
                <a:gd name="connsiteY54" fmla="*/ 3680931 h 4026189"/>
                <a:gd name="connsiteX55" fmla="*/ 1920703 w 4656944"/>
                <a:gd name="connsiteY55" fmla="*/ 3680931 h 4026189"/>
                <a:gd name="connsiteX56" fmla="*/ 1935434 w 4656944"/>
                <a:gd name="connsiteY56" fmla="*/ 3681018 h 4026189"/>
                <a:gd name="connsiteX57" fmla="*/ 1964120 w 4656944"/>
                <a:gd name="connsiteY57" fmla="*/ 3680584 h 4026189"/>
                <a:gd name="connsiteX58" fmla="*/ 1964379 w 4656944"/>
                <a:gd name="connsiteY58" fmla="*/ 3680584 h 4026189"/>
                <a:gd name="connsiteX59" fmla="*/ 1964639 w 4656944"/>
                <a:gd name="connsiteY59" fmla="*/ 3680584 h 4026189"/>
                <a:gd name="connsiteX60" fmla="*/ 1991591 w 4656944"/>
                <a:gd name="connsiteY60" fmla="*/ 3679891 h 4026189"/>
                <a:gd name="connsiteX61" fmla="*/ 2018717 w 4656944"/>
                <a:gd name="connsiteY61" fmla="*/ 3678503 h 4026189"/>
                <a:gd name="connsiteX62" fmla="*/ 2124963 w 4656944"/>
                <a:gd name="connsiteY62" fmla="*/ 3669231 h 4026189"/>
                <a:gd name="connsiteX63" fmla="*/ 2535738 w 4656944"/>
                <a:gd name="connsiteY63" fmla="*/ 3558218 h 4026189"/>
                <a:gd name="connsiteX64" fmla="*/ 2730812 w 4656944"/>
                <a:gd name="connsiteY64" fmla="*/ 3461503 h 4026189"/>
                <a:gd name="connsiteX65" fmla="*/ 2920080 w 4656944"/>
                <a:gd name="connsiteY65" fmla="*/ 3343298 h 4026189"/>
                <a:gd name="connsiteX66" fmla="*/ 3105101 w 4656944"/>
                <a:gd name="connsiteY66" fmla="*/ 3208887 h 4026189"/>
                <a:gd name="connsiteX67" fmla="*/ 3196443 w 4656944"/>
                <a:gd name="connsiteY67" fmla="*/ 3137650 h 4026189"/>
                <a:gd name="connsiteX68" fmla="*/ 3289603 w 4656944"/>
                <a:gd name="connsiteY68" fmla="*/ 3063123 h 4026189"/>
                <a:gd name="connsiteX69" fmla="*/ 3446634 w 4656944"/>
                <a:gd name="connsiteY69" fmla="*/ 2940150 h 4026189"/>
                <a:gd name="connsiteX70" fmla="*/ 3662420 w 4656944"/>
                <a:gd name="connsiteY70" fmla="*/ 2769601 h 4026189"/>
                <a:gd name="connsiteX71" fmla="*/ 3998319 w 4656944"/>
                <a:gd name="connsiteY71" fmla="*/ 2463860 h 4026189"/>
                <a:gd name="connsiteX72" fmla="*/ 4137238 w 4656944"/>
                <a:gd name="connsiteY72" fmla="*/ 2295217 h 4026189"/>
                <a:gd name="connsiteX73" fmla="*/ 4247124 w 4656944"/>
                <a:gd name="connsiteY73" fmla="*/ 2111582 h 4026189"/>
                <a:gd name="connsiteX74" fmla="*/ 4361949 w 4656944"/>
                <a:gd name="connsiteY74" fmla="*/ 1700374 h 4026189"/>
                <a:gd name="connsiteX75" fmla="*/ 4368449 w 4656944"/>
                <a:gd name="connsiteY75" fmla="*/ 1590747 h 4026189"/>
                <a:gd name="connsiteX76" fmla="*/ 4368536 w 4656944"/>
                <a:gd name="connsiteY76" fmla="*/ 1586502 h 4026189"/>
                <a:gd name="connsiteX77" fmla="*/ 4368796 w 4656944"/>
                <a:gd name="connsiteY77" fmla="*/ 1534158 h 4026189"/>
                <a:gd name="connsiteX78" fmla="*/ 4368710 w 4656944"/>
                <a:gd name="connsiteY78" fmla="*/ 1517606 h 4026189"/>
                <a:gd name="connsiteX79" fmla="*/ 4368189 w 4656944"/>
                <a:gd name="connsiteY79" fmla="*/ 1476095 h 4026189"/>
                <a:gd name="connsiteX80" fmla="*/ 4356749 w 4656944"/>
                <a:gd name="connsiteY80" fmla="*/ 1244884 h 4026189"/>
                <a:gd name="connsiteX81" fmla="*/ 4287074 w 4656944"/>
                <a:gd name="connsiteY81" fmla="*/ 787052 h 4026189"/>
                <a:gd name="connsiteX82" fmla="*/ 4147029 w 4656944"/>
                <a:gd name="connsiteY82" fmla="*/ 346032 h 4026189"/>
                <a:gd name="connsiteX83" fmla="*/ 4100319 w 4656944"/>
                <a:gd name="connsiteY83" fmla="*/ 240307 h 4026189"/>
                <a:gd name="connsiteX84" fmla="*/ 4048323 w 4656944"/>
                <a:gd name="connsiteY84" fmla="*/ 136833 h 4026189"/>
                <a:gd name="connsiteX85" fmla="*/ 0 w 4656944"/>
                <a:gd name="connsiteY85" fmla="*/ 0 h 4026189"/>
                <a:gd name="connsiteX86" fmla="*/ 278246 w 4656944"/>
                <a:gd name="connsiteY86" fmla="*/ 0 h 4026189"/>
                <a:gd name="connsiteX87" fmla="*/ 193425 w 4656944"/>
                <a:gd name="connsiteY87" fmla="*/ 86981 h 4026189"/>
                <a:gd name="connsiteX88" fmla="*/ 48300 w 4656944"/>
                <a:gd name="connsiteY88" fmla="*/ 263444 h 4026189"/>
                <a:gd name="connsiteX89" fmla="*/ 0 w 4656944"/>
                <a:gd name="connsiteY89" fmla="*/ 333888 h 4026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4656944" h="4026189">
                  <a:moveTo>
                    <a:pt x="1945140" y="3991264"/>
                  </a:moveTo>
                  <a:cubicBezTo>
                    <a:pt x="1949907" y="3991351"/>
                    <a:pt x="1954673" y="3991438"/>
                    <a:pt x="1959526" y="3991438"/>
                  </a:cubicBezTo>
                  <a:cubicBezTo>
                    <a:pt x="1963686" y="3991438"/>
                    <a:pt x="1967847" y="3991438"/>
                    <a:pt x="1972179" y="3991351"/>
                  </a:cubicBezTo>
                  <a:cubicBezTo>
                    <a:pt x="1962994" y="3991523"/>
                    <a:pt x="1954067" y="3991351"/>
                    <a:pt x="1945140" y="3991264"/>
                  </a:cubicBezTo>
                  <a:close/>
                  <a:moveTo>
                    <a:pt x="3966403" y="0"/>
                  </a:moveTo>
                  <a:lnTo>
                    <a:pt x="4231031" y="0"/>
                  </a:lnTo>
                  <a:lnTo>
                    <a:pt x="4309866" y="126953"/>
                  </a:lnTo>
                  <a:cubicBezTo>
                    <a:pt x="4536919" y="519962"/>
                    <a:pt x="4656944" y="969040"/>
                    <a:pt x="4656944" y="1425485"/>
                  </a:cubicBezTo>
                  <a:cubicBezTo>
                    <a:pt x="4656944" y="1776462"/>
                    <a:pt x="4588222" y="2116955"/>
                    <a:pt x="4452596" y="2437688"/>
                  </a:cubicBezTo>
                  <a:cubicBezTo>
                    <a:pt x="4321651" y="2747329"/>
                    <a:pt x="4134204" y="3025338"/>
                    <a:pt x="3895452" y="3264090"/>
                  </a:cubicBezTo>
                  <a:cubicBezTo>
                    <a:pt x="3656701" y="3502841"/>
                    <a:pt x="3378605" y="3690290"/>
                    <a:pt x="3069051" y="3821235"/>
                  </a:cubicBezTo>
                  <a:cubicBezTo>
                    <a:pt x="2748577" y="3956859"/>
                    <a:pt x="2408086" y="4025583"/>
                    <a:pt x="2057107" y="4025583"/>
                  </a:cubicBezTo>
                  <a:cubicBezTo>
                    <a:pt x="2050348" y="4025583"/>
                    <a:pt x="2043675" y="4025409"/>
                    <a:pt x="2036916" y="4025322"/>
                  </a:cubicBezTo>
                  <a:cubicBezTo>
                    <a:pt x="2033621" y="4025236"/>
                    <a:pt x="2030329" y="4025149"/>
                    <a:pt x="2027036" y="4025149"/>
                  </a:cubicBezTo>
                  <a:lnTo>
                    <a:pt x="2005458" y="4025928"/>
                  </a:lnTo>
                  <a:lnTo>
                    <a:pt x="2004937" y="4025928"/>
                  </a:lnTo>
                  <a:lnTo>
                    <a:pt x="2004418" y="4025928"/>
                  </a:lnTo>
                  <a:lnTo>
                    <a:pt x="1972700" y="4026102"/>
                  </a:lnTo>
                  <a:cubicBezTo>
                    <a:pt x="1968279" y="4026189"/>
                    <a:pt x="1963860" y="4026189"/>
                    <a:pt x="1959526" y="4026189"/>
                  </a:cubicBezTo>
                  <a:cubicBezTo>
                    <a:pt x="1946008" y="4026189"/>
                    <a:pt x="1932749" y="4025928"/>
                    <a:pt x="1919922" y="4025583"/>
                  </a:cubicBezTo>
                  <a:lnTo>
                    <a:pt x="1908656" y="4025322"/>
                  </a:lnTo>
                  <a:cubicBezTo>
                    <a:pt x="1871913" y="4024889"/>
                    <a:pt x="1834908" y="4022809"/>
                    <a:pt x="1799030" y="4020902"/>
                  </a:cubicBezTo>
                  <a:lnTo>
                    <a:pt x="1782305" y="4020036"/>
                  </a:lnTo>
                  <a:lnTo>
                    <a:pt x="1781784" y="4020036"/>
                  </a:lnTo>
                  <a:lnTo>
                    <a:pt x="1781265" y="4019949"/>
                  </a:lnTo>
                  <a:lnTo>
                    <a:pt x="1765839" y="4018649"/>
                  </a:lnTo>
                  <a:cubicBezTo>
                    <a:pt x="1729528" y="4015616"/>
                    <a:pt x="1692003" y="4012496"/>
                    <a:pt x="1655000" y="4007816"/>
                  </a:cubicBezTo>
                  <a:cubicBezTo>
                    <a:pt x="1564178" y="3996984"/>
                    <a:pt x="1481504" y="3982858"/>
                    <a:pt x="1402382" y="3964573"/>
                  </a:cubicBezTo>
                  <a:cubicBezTo>
                    <a:pt x="1317886" y="3945074"/>
                    <a:pt x="1234519" y="3919856"/>
                    <a:pt x="1154617" y="3889696"/>
                  </a:cubicBezTo>
                  <a:cubicBezTo>
                    <a:pt x="1075495" y="3859799"/>
                    <a:pt x="996114" y="3823228"/>
                    <a:pt x="918639" y="3780850"/>
                  </a:cubicBezTo>
                  <a:cubicBezTo>
                    <a:pt x="857543" y="3746706"/>
                    <a:pt x="797920" y="3708834"/>
                    <a:pt x="741589" y="3668278"/>
                  </a:cubicBezTo>
                  <a:cubicBezTo>
                    <a:pt x="501863" y="3527345"/>
                    <a:pt x="286341" y="3348667"/>
                    <a:pt x="103549" y="3140728"/>
                  </a:cubicBezTo>
                  <a:lnTo>
                    <a:pt x="0" y="3015106"/>
                  </a:lnTo>
                  <a:lnTo>
                    <a:pt x="0" y="2484097"/>
                  </a:lnTo>
                  <a:lnTo>
                    <a:pt x="17188" y="2506324"/>
                  </a:lnTo>
                  <a:cubicBezTo>
                    <a:pt x="36254" y="2530676"/>
                    <a:pt x="56012" y="2555807"/>
                    <a:pt x="75252" y="2580765"/>
                  </a:cubicBezTo>
                  <a:cubicBezTo>
                    <a:pt x="95443" y="2606851"/>
                    <a:pt x="122048" y="2641256"/>
                    <a:pt x="148653" y="2676699"/>
                  </a:cubicBezTo>
                  <a:cubicBezTo>
                    <a:pt x="161306" y="2693426"/>
                    <a:pt x="173958" y="2710844"/>
                    <a:pt x="186177" y="2727656"/>
                  </a:cubicBezTo>
                  <a:cubicBezTo>
                    <a:pt x="197791" y="2743602"/>
                    <a:pt x="208797" y="2758768"/>
                    <a:pt x="219802" y="2773414"/>
                  </a:cubicBezTo>
                  <a:lnTo>
                    <a:pt x="219975" y="2773586"/>
                  </a:lnTo>
                  <a:lnTo>
                    <a:pt x="220149" y="2773760"/>
                  </a:lnTo>
                  <a:cubicBezTo>
                    <a:pt x="239128" y="2799846"/>
                    <a:pt x="259407" y="2826017"/>
                    <a:pt x="278992" y="2851322"/>
                  </a:cubicBezTo>
                  <a:lnTo>
                    <a:pt x="290344" y="2865967"/>
                  </a:lnTo>
                  <a:lnTo>
                    <a:pt x="296065" y="2873075"/>
                  </a:lnTo>
                  <a:cubicBezTo>
                    <a:pt x="318075" y="2900286"/>
                    <a:pt x="340695" y="2928451"/>
                    <a:pt x="363834" y="2955229"/>
                  </a:cubicBezTo>
                  <a:cubicBezTo>
                    <a:pt x="414704" y="3014852"/>
                    <a:pt x="467047" y="3071355"/>
                    <a:pt x="519304" y="3123178"/>
                  </a:cubicBezTo>
                  <a:cubicBezTo>
                    <a:pt x="630577" y="3232979"/>
                    <a:pt x="747655" y="3327005"/>
                    <a:pt x="867075" y="3402488"/>
                  </a:cubicBezTo>
                  <a:cubicBezTo>
                    <a:pt x="934671" y="3444865"/>
                    <a:pt x="997241" y="3479096"/>
                    <a:pt x="1058596" y="3507088"/>
                  </a:cubicBezTo>
                  <a:lnTo>
                    <a:pt x="1058770" y="3507175"/>
                  </a:lnTo>
                  <a:lnTo>
                    <a:pt x="1058943" y="3507262"/>
                  </a:lnTo>
                  <a:cubicBezTo>
                    <a:pt x="1121339" y="3536639"/>
                    <a:pt x="1189368" y="3563245"/>
                    <a:pt x="1261123" y="3586297"/>
                  </a:cubicBezTo>
                  <a:cubicBezTo>
                    <a:pt x="1327160" y="3607528"/>
                    <a:pt x="1398222" y="3625987"/>
                    <a:pt x="1472230" y="3640980"/>
                  </a:cubicBezTo>
                  <a:cubicBezTo>
                    <a:pt x="1506288" y="3647739"/>
                    <a:pt x="1542426" y="3653805"/>
                    <a:pt x="1579344" y="3659005"/>
                  </a:cubicBezTo>
                  <a:cubicBezTo>
                    <a:pt x="1614008" y="3663857"/>
                    <a:pt x="1650232" y="3667931"/>
                    <a:pt x="1686890" y="3671225"/>
                  </a:cubicBezTo>
                  <a:cubicBezTo>
                    <a:pt x="1756999" y="3677637"/>
                    <a:pt x="1829794" y="3680757"/>
                    <a:pt x="1909524" y="3680931"/>
                  </a:cubicBezTo>
                  <a:lnTo>
                    <a:pt x="1920703" y="3680931"/>
                  </a:lnTo>
                  <a:cubicBezTo>
                    <a:pt x="1925642" y="3681018"/>
                    <a:pt x="1930496" y="3681018"/>
                    <a:pt x="1935434" y="3681018"/>
                  </a:cubicBezTo>
                  <a:cubicBezTo>
                    <a:pt x="1947307" y="3681018"/>
                    <a:pt x="1956146" y="3680931"/>
                    <a:pt x="1964120" y="3680584"/>
                  </a:cubicBezTo>
                  <a:lnTo>
                    <a:pt x="1964379" y="3680584"/>
                  </a:lnTo>
                  <a:lnTo>
                    <a:pt x="1964639" y="3680584"/>
                  </a:lnTo>
                  <a:lnTo>
                    <a:pt x="1991591" y="3679891"/>
                  </a:lnTo>
                  <a:lnTo>
                    <a:pt x="2018717" y="3678503"/>
                  </a:lnTo>
                  <a:cubicBezTo>
                    <a:pt x="2049567" y="3677118"/>
                    <a:pt x="2082412" y="3674257"/>
                    <a:pt x="2124963" y="3669231"/>
                  </a:cubicBezTo>
                  <a:cubicBezTo>
                    <a:pt x="2263187" y="3652332"/>
                    <a:pt x="2401412" y="3614981"/>
                    <a:pt x="2535738" y="3558218"/>
                  </a:cubicBezTo>
                  <a:cubicBezTo>
                    <a:pt x="2597354" y="3532480"/>
                    <a:pt x="2661136" y="3500848"/>
                    <a:pt x="2730812" y="3461503"/>
                  </a:cubicBezTo>
                  <a:cubicBezTo>
                    <a:pt x="2790781" y="3427879"/>
                    <a:pt x="2852657" y="3389229"/>
                    <a:pt x="2920080" y="3343298"/>
                  </a:cubicBezTo>
                  <a:cubicBezTo>
                    <a:pt x="2975543" y="3305514"/>
                    <a:pt x="3034385" y="3262790"/>
                    <a:pt x="3105101" y="3208887"/>
                  </a:cubicBezTo>
                  <a:cubicBezTo>
                    <a:pt x="3136127" y="3185315"/>
                    <a:pt x="3167411" y="3160616"/>
                    <a:pt x="3196443" y="3137650"/>
                  </a:cubicBezTo>
                  <a:lnTo>
                    <a:pt x="3289603" y="3063123"/>
                  </a:lnTo>
                  <a:cubicBezTo>
                    <a:pt x="3342033" y="3021525"/>
                    <a:pt x="3395243" y="2980187"/>
                    <a:pt x="3446634" y="2940150"/>
                  </a:cubicBezTo>
                  <a:cubicBezTo>
                    <a:pt x="3518216" y="2884427"/>
                    <a:pt x="3592311" y="2826798"/>
                    <a:pt x="3662420" y="2769601"/>
                  </a:cubicBezTo>
                  <a:cubicBezTo>
                    <a:pt x="3806018" y="2653389"/>
                    <a:pt x="3909664" y="2559013"/>
                    <a:pt x="3998319" y="2463860"/>
                  </a:cubicBezTo>
                  <a:cubicBezTo>
                    <a:pt x="4052308" y="2405537"/>
                    <a:pt x="4097806" y="2350333"/>
                    <a:pt x="4137238" y="2295217"/>
                  </a:cubicBezTo>
                  <a:cubicBezTo>
                    <a:pt x="4181694" y="2232560"/>
                    <a:pt x="4217572" y="2172592"/>
                    <a:pt x="4247124" y="2111582"/>
                  </a:cubicBezTo>
                  <a:cubicBezTo>
                    <a:pt x="4308913" y="1985577"/>
                    <a:pt x="4347564" y="1847178"/>
                    <a:pt x="4361949" y="1700374"/>
                  </a:cubicBezTo>
                  <a:cubicBezTo>
                    <a:pt x="4365329" y="1665537"/>
                    <a:pt x="4367496" y="1628532"/>
                    <a:pt x="4368449" y="1590747"/>
                  </a:cubicBezTo>
                  <a:lnTo>
                    <a:pt x="4368536" y="1586502"/>
                  </a:lnTo>
                  <a:cubicBezTo>
                    <a:pt x="4368796" y="1569516"/>
                    <a:pt x="4369057" y="1552097"/>
                    <a:pt x="4368796" y="1534158"/>
                  </a:cubicBezTo>
                  <a:cubicBezTo>
                    <a:pt x="4368796" y="1528612"/>
                    <a:pt x="4368710" y="1523152"/>
                    <a:pt x="4368710" y="1517606"/>
                  </a:cubicBezTo>
                  <a:cubicBezTo>
                    <a:pt x="4368710" y="1504000"/>
                    <a:pt x="4368623" y="1490047"/>
                    <a:pt x="4368189" y="1476095"/>
                  </a:cubicBezTo>
                  <a:cubicBezTo>
                    <a:pt x="4366715" y="1397060"/>
                    <a:pt x="4362817" y="1319238"/>
                    <a:pt x="4356749" y="1244884"/>
                  </a:cubicBezTo>
                  <a:cubicBezTo>
                    <a:pt x="4343144" y="1083520"/>
                    <a:pt x="4319745" y="929522"/>
                    <a:pt x="4287074" y="787052"/>
                  </a:cubicBezTo>
                  <a:cubicBezTo>
                    <a:pt x="4251284" y="631321"/>
                    <a:pt x="4204139" y="482958"/>
                    <a:pt x="4147029" y="346032"/>
                  </a:cubicBezTo>
                  <a:cubicBezTo>
                    <a:pt x="4132211" y="310328"/>
                    <a:pt x="4116439" y="274710"/>
                    <a:pt x="4100319" y="240307"/>
                  </a:cubicBezTo>
                  <a:cubicBezTo>
                    <a:pt x="4084547" y="207028"/>
                    <a:pt x="4067041" y="172277"/>
                    <a:pt x="4048323" y="136833"/>
                  </a:cubicBezTo>
                  <a:close/>
                  <a:moveTo>
                    <a:pt x="0" y="0"/>
                  </a:moveTo>
                  <a:lnTo>
                    <a:pt x="278246" y="0"/>
                  </a:lnTo>
                  <a:lnTo>
                    <a:pt x="193425" y="86981"/>
                  </a:lnTo>
                  <a:cubicBezTo>
                    <a:pt x="142241" y="144090"/>
                    <a:pt x="93754" y="203041"/>
                    <a:pt x="48300" y="263444"/>
                  </a:cubicBezTo>
                  <a:lnTo>
                    <a:pt x="0" y="33388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123" name="Picture 3" descr="\\06-CLS-01\Users\DTremblay\Desktop\research wrkshp e-127 copy.JPG"/>
          <p:cNvPicPr>
            <a:picLocks noChangeAspect="1" noChangeArrowheads="1"/>
          </p:cNvPicPr>
          <p:nvPr/>
        </p:nvPicPr>
        <p:blipFill rotWithShape="1">
          <a:blip r:embed="rId4" cstate="print">
            <a:alphaModFix/>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val="0"/>
              </a:ext>
            </a:extLst>
          </a:blip>
          <a:srcRect/>
          <a:stretch/>
        </p:blipFill>
        <p:spPr bwMode="auto">
          <a:xfrm>
            <a:off x="3125968" y="2564970"/>
            <a:ext cx="3316388" cy="3278632"/>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grpSp>
        <p:nvGrpSpPr>
          <p:cNvPr id="144" name="Graphic 4">
            <a:extLst>
              <a:ext uri="{FF2B5EF4-FFF2-40B4-BE49-F238E27FC236}">
                <a16:creationId xmlns:a16="http://schemas.microsoft.com/office/drawing/2014/main" id="{DE51D1B5-E12D-46A1-B0B3-7BAB36C342F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25938" y="2543765"/>
            <a:ext cx="3375140" cy="3326212"/>
            <a:chOff x="3414665" y="738154"/>
            <a:chExt cx="5366579" cy="5378461"/>
          </a:xfrm>
          <a:solidFill>
            <a:schemeClr val="bg1">
              <a:alpha val="30000"/>
            </a:schemeClr>
          </a:solidFill>
        </p:grpSpPr>
        <p:sp>
          <p:nvSpPr>
            <p:cNvPr id="145" name="Freeform: Shape 144">
              <a:extLst>
                <a:ext uri="{FF2B5EF4-FFF2-40B4-BE49-F238E27FC236}">
                  <a16:creationId xmlns:a16="http://schemas.microsoft.com/office/drawing/2014/main" id="{DCD62F51-9CF9-43CF-BD8B-D030D6711E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67033" y="752474"/>
              <a:ext cx="5098846" cy="5278088"/>
            </a:xfrm>
            <a:custGeom>
              <a:avLst/>
              <a:gdLst>
                <a:gd name="connsiteX0" fmla="*/ 2413047 w 5098846"/>
                <a:gd name="connsiteY0" fmla="*/ 571500 h 5278088"/>
                <a:gd name="connsiteX1" fmla="*/ 2488866 w 5098846"/>
                <a:gd name="connsiteY1" fmla="*/ 572738 h 5278088"/>
                <a:gd name="connsiteX2" fmla="*/ 2498486 w 5098846"/>
                <a:gd name="connsiteY2" fmla="*/ 573024 h 5278088"/>
                <a:gd name="connsiteX3" fmla="*/ 2508107 w 5098846"/>
                <a:gd name="connsiteY3" fmla="*/ 573024 h 5278088"/>
                <a:gd name="connsiteX4" fmla="*/ 2513345 w 5098846"/>
                <a:gd name="connsiteY4" fmla="*/ 573024 h 5278088"/>
                <a:gd name="connsiteX5" fmla="*/ 3401742 w 5098846"/>
                <a:gd name="connsiteY5" fmla="*/ 751904 h 5278088"/>
                <a:gd name="connsiteX6" fmla="*/ 4014200 w 5098846"/>
                <a:gd name="connsiteY6" fmla="*/ 1210532 h 5278088"/>
                <a:gd name="connsiteX7" fmla="*/ 4395390 w 5098846"/>
                <a:gd name="connsiteY7" fmla="*/ 1879473 h 5278088"/>
                <a:gd name="connsiteX8" fmla="*/ 4527311 w 5098846"/>
                <a:gd name="connsiteY8" fmla="*/ 2668334 h 5278088"/>
                <a:gd name="connsiteX9" fmla="*/ 4399010 w 5098846"/>
                <a:gd name="connsiteY9" fmla="*/ 3439001 h 5278088"/>
                <a:gd name="connsiteX10" fmla="*/ 4025820 w 5098846"/>
                <a:gd name="connsiteY10" fmla="*/ 4084796 h 5278088"/>
                <a:gd name="connsiteX11" fmla="*/ 3412982 w 5098846"/>
                <a:gd name="connsiteY11" fmla="*/ 4529328 h 5278088"/>
                <a:gd name="connsiteX12" fmla="*/ 2496676 w 5098846"/>
                <a:gd name="connsiteY12" fmla="*/ 4705065 h 5278088"/>
                <a:gd name="connsiteX13" fmla="*/ 2489438 w 5098846"/>
                <a:gd name="connsiteY13" fmla="*/ 4705065 h 5278088"/>
                <a:gd name="connsiteX14" fmla="*/ 2479532 w 5098846"/>
                <a:gd name="connsiteY14" fmla="*/ 4705065 h 5278088"/>
                <a:gd name="connsiteX15" fmla="*/ 2469626 w 5098846"/>
                <a:gd name="connsiteY15" fmla="*/ 4705350 h 5278088"/>
                <a:gd name="connsiteX16" fmla="*/ 2389520 w 5098846"/>
                <a:gd name="connsiteY16" fmla="*/ 4706684 h 5278088"/>
                <a:gd name="connsiteX17" fmla="*/ 1585039 w 5098846"/>
                <a:gd name="connsiteY17" fmla="*/ 4538853 h 5278088"/>
                <a:gd name="connsiteX18" fmla="*/ 1036970 w 5098846"/>
                <a:gd name="connsiteY18" fmla="*/ 4105656 h 5278088"/>
                <a:gd name="connsiteX19" fmla="*/ 691880 w 5098846"/>
                <a:gd name="connsiteY19" fmla="*/ 3456718 h 5278088"/>
                <a:gd name="connsiteX20" fmla="*/ 571674 w 5098846"/>
                <a:gd name="connsiteY20" fmla="*/ 2673953 h 5278088"/>
                <a:gd name="connsiteX21" fmla="*/ 696166 w 5098846"/>
                <a:gd name="connsiteY21" fmla="*/ 1870710 h 5278088"/>
                <a:gd name="connsiteX22" fmla="*/ 1052782 w 5098846"/>
                <a:gd name="connsiteY22" fmla="*/ 1195959 h 5278088"/>
                <a:gd name="connsiteX23" fmla="*/ 1612090 w 5098846"/>
                <a:gd name="connsiteY23" fmla="*/ 744569 h 5278088"/>
                <a:gd name="connsiteX24" fmla="*/ 2413047 w 5098846"/>
                <a:gd name="connsiteY24" fmla="*/ 571500 h 5278088"/>
                <a:gd name="connsiteX25" fmla="*/ 2413047 w 5098846"/>
                <a:gd name="connsiteY25" fmla="*/ 0 h 5278088"/>
                <a:gd name="connsiteX26" fmla="*/ 2389425 w 5098846"/>
                <a:gd name="connsiteY26" fmla="*/ 5278089 h 5278088"/>
                <a:gd name="connsiteX27" fmla="*/ 2488104 w 5098846"/>
                <a:gd name="connsiteY27" fmla="*/ 5276469 h 5278088"/>
                <a:gd name="connsiteX28" fmla="*/ 2496676 w 5098846"/>
                <a:gd name="connsiteY28" fmla="*/ 5276469 h 5278088"/>
                <a:gd name="connsiteX29" fmla="*/ 2513441 w 5098846"/>
                <a:gd name="connsiteY29" fmla="*/ 1524 h 5278088"/>
                <a:gd name="connsiteX30" fmla="*/ 2507535 w 5098846"/>
                <a:gd name="connsiteY30" fmla="*/ 1524 h 5278088"/>
                <a:gd name="connsiteX31" fmla="*/ 2413047 w 5098846"/>
                <a:gd name="connsiteY31" fmla="*/ 0 h 5278088"/>
                <a:gd name="connsiteX32" fmla="*/ 2413047 w 5098846"/>
                <a:gd name="connsiteY32" fmla="*/ 0 h 527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098846" h="5278088">
                  <a:moveTo>
                    <a:pt x="2413047" y="571500"/>
                  </a:moveTo>
                  <a:cubicBezTo>
                    <a:pt x="2438384" y="571500"/>
                    <a:pt x="2463244" y="571881"/>
                    <a:pt x="2488866" y="572738"/>
                  </a:cubicBezTo>
                  <a:lnTo>
                    <a:pt x="2498486" y="573024"/>
                  </a:lnTo>
                  <a:lnTo>
                    <a:pt x="2508107" y="573024"/>
                  </a:lnTo>
                  <a:lnTo>
                    <a:pt x="2513345" y="573024"/>
                  </a:lnTo>
                  <a:cubicBezTo>
                    <a:pt x="2841101" y="573024"/>
                    <a:pt x="3139995" y="633222"/>
                    <a:pt x="3401742" y="751904"/>
                  </a:cubicBezTo>
                  <a:cubicBezTo>
                    <a:pt x="3637295" y="858774"/>
                    <a:pt x="3843416" y="1013079"/>
                    <a:pt x="4014200" y="1210532"/>
                  </a:cubicBezTo>
                  <a:cubicBezTo>
                    <a:pt x="4178601" y="1400651"/>
                    <a:pt x="4306903" y="1625727"/>
                    <a:pt x="4395390" y="1879473"/>
                  </a:cubicBezTo>
                  <a:cubicBezTo>
                    <a:pt x="4482925" y="2130362"/>
                    <a:pt x="4527311" y="2395728"/>
                    <a:pt x="4527311" y="2668334"/>
                  </a:cubicBezTo>
                  <a:cubicBezTo>
                    <a:pt x="4527311" y="2936843"/>
                    <a:pt x="4484163" y="3196114"/>
                    <a:pt x="4399010" y="3439001"/>
                  </a:cubicBezTo>
                  <a:cubicBezTo>
                    <a:pt x="4312808" y="3684937"/>
                    <a:pt x="4187269" y="3902202"/>
                    <a:pt x="4025820" y="4084796"/>
                  </a:cubicBezTo>
                  <a:cubicBezTo>
                    <a:pt x="3856751" y="4276058"/>
                    <a:pt x="3650535" y="4425601"/>
                    <a:pt x="3412982" y="4529328"/>
                  </a:cubicBezTo>
                  <a:cubicBezTo>
                    <a:pt x="3145710" y="4645914"/>
                    <a:pt x="2837481" y="4705065"/>
                    <a:pt x="2496676" y="4705065"/>
                  </a:cubicBezTo>
                  <a:lnTo>
                    <a:pt x="2489438" y="4705065"/>
                  </a:lnTo>
                  <a:lnTo>
                    <a:pt x="2479532" y="4705065"/>
                  </a:lnTo>
                  <a:lnTo>
                    <a:pt x="2469626" y="4705350"/>
                  </a:lnTo>
                  <a:cubicBezTo>
                    <a:pt x="2442765" y="4706207"/>
                    <a:pt x="2415809" y="4706684"/>
                    <a:pt x="2389520" y="4706684"/>
                  </a:cubicBezTo>
                  <a:cubicBezTo>
                    <a:pt x="2090245" y="4706684"/>
                    <a:pt x="1819640" y="4650200"/>
                    <a:pt x="1585039" y="4538853"/>
                  </a:cubicBezTo>
                  <a:cubicBezTo>
                    <a:pt x="1373774" y="4438555"/>
                    <a:pt x="1189370" y="4292823"/>
                    <a:pt x="1036970" y="4105656"/>
                  </a:cubicBezTo>
                  <a:cubicBezTo>
                    <a:pt x="888095" y="3922871"/>
                    <a:pt x="771985" y="3704463"/>
                    <a:pt x="691880" y="3456718"/>
                  </a:cubicBezTo>
                  <a:cubicBezTo>
                    <a:pt x="612060" y="3210020"/>
                    <a:pt x="571674" y="2946749"/>
                    <a:pt x="571674" y="2673953"/>
                  </a:cubicBezTo>
                  <a:cubicBezTo>
                    <a:pt x="571674" y="2396109"/>
                    <a:pt x="613584" y="2125790"/>
                    <a:pt x="696166" y="1870710"/>
                  </a:cubicBezTo>
                  <a:cubicBezTo>
                    <a:pt x="779224" y="1614011"/>
                    <a:pt x="899239" y="1387031"/>
                    <a:pt x="1052782" y="1195959"/>
                  </a:cubicBezTo>
                  <a:cubicBezTo>
                    <a:pt x="1209563" y="1000887"/>
                    <a:pt x="1397777" y="848963"/>
                    <a:pt x="1612090" y="744569"/>
                  </a:cubicBezTo>
                  <a:cubicBezTo>
                    <a:pt x="1847548" y="629698"/>
                    <a:pt x="2117105" y="571500"/>
                    <a:pt x="2413047" y="571500"/>
                  </a:cubicBezTo>
                  <a:moveTo>
                    <a:pt x="2413047" y="0"/>
                  </a:moveTo>
                  <a:cubicBezTo>
                    <a:pt x="-755635" y="0"/>
                    <a:pt x="-844694" y="5278089"/>
                    <a:pt x="2389425" y="5278089"/>
                  </a:cubicBezTo>
                  <a:cubicBezTo>
                    <a:pt x="2421810" y="5278089"/>
                    <a:pt x="2455052" y="5277517"/>
                    <a:pt x="2488104" y="5276469"/>
                  </a:cubicBezTo>
                  <a:cubicBezTo>
                    <a:pt x="2491152" y="5276469"/>
                    <a:pt x="2493629" y="5276469"/>
                    <a:pt x="2496676" y="5276469"/>
                  </a:cubicBezTo>
                  <a:cubicBezTo>
                    <a:pt x="6022832" y="5276469"/>
                    <a:pt x="5903674" y="1524"/>
                    <a:pt x="2513441" y="1524"/>
                  </a:cubicBezTo>
                  <a:cubicBezTo>
                    <a:pt x="2511536" y="1524"/>
                    <a:pt x="2509440" y="1524"/>
                    <a:pt x="2507535" y="1524"/>
                  </a:cubicBezTo>
                  <a:cubicBezTo>
                    <a:pt x="2475531" y="476"/>
                    <a:pt x="2444480" y="0"/>
                    <a:pt x="2413047" y="0"/>
                  </a:cubicBezTo>
                  <a:lnTo>
                    <a:pt x="2413047" y="0"/>
                  </a:lnTo>
                  <a:close/>
                </a:path>
              </a:pathLst>
            </a:custGeom>
            <a:grpFill/>
            <a:ln w="9525" cap="flat">
              <a:no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B245C1E2-FDA8-4E4F-92F2-DE5D880E6A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578615" y="772453"/>
              <a:ext cx="5079154" cy="5190747"/>
            </a:xfrm>
            <a:custGeom>
              <a:avLst/>
              <a:gdLst>
                <a:gd name="connsiteX0" fmla="*/ 2498620 w 5079154"/>
                <a:gd name="connsiteY0" fmla="*/ 24 h 5190747"/>
                <a:gd name="connsiteX1" fmla="*/ 3484267 w 5079154"/>
                <a:gd name="connsiteY1" fmla="*/ 172045 h 5190747"/>
                <a:gd name="connsiteX2" fmla="*/ 3543417 w 5079154"/>
                <a:gd name="connsiteY2" fmla="*/ 195382 h 5190747"/>
                <a:gd name="connsiteX3" fmla="*/ 3573040 w 5079154"/>
                <a:gd name="connsiteY3" fmla="*/ 207002 h 5190747"/>
                <a:gd name="connsiteX4" fmla="*/ 3602091 w 5079154"/>
                <a:gd name="connsiteY4" fmla="*/ 220051 h 5190747"/>
                <a:gd name="connsiteX5" fmla="*/ 3660099 w 5079154"/>
                <a:gd name="connsiteY5" fmla="*/ 246531 h 5190747"/>
                <a:gd name="connsiteX6" fmla="*/ 3689150 w 5079154"/>
                <a:gd name="connsiteY6" fmla="*/ 259771 h 5190747"/>
                <a:gd name="connsiteX7" fmla="*/ 3717534 w 5079154"/>
                <a:gd name="connsiteY7" fmla="*/ 274439 h 5190747"/>
                <a:gd name="connsiteX8" fmla="*/ 3774303 w 5079154"/>
                <a:gd name="connsiteY8" fmla="*/ 303871 h 5190747"/>
                <a:gd name="connsiteX9" fmla="*/ 3802688 w 5079154"/>
                <a:gd name="connsiteY9" fmla="*/ 318635 h 5190747"/>
                <a:gd name="connsiteX10" fmla="*/ 3830310 w 5079154"/>
                <a:gd name="connsiteY10" fmla="*/ 334732 h 5190747"/>
                <a:gd name="connsiteX11" fmla="*/ 3885555 w 5079154"/>
                <a:gd name="connsiteY11" fmla="*/ 367308 h 5190747"/>
                <a:gd name="connsiteX12" fmla="*/ 3913178 w 5079154"/>
                <a:gd name="connsiteY12" fmla="*/ 383691 h 5190747"/>
                <a:gd name="connsiteX13" fmla="*/ 3939943 w 5079154"/>
                <a:gd name="connsiteY13" fmla="*/ 401312 h 5190747"/>
                <a:gd name="connsiteX14" fmla="*/ 4339612 w 5079154"/>
                <a:gd name="connsiteY14" fmla="*/ 724972 h 5190747"/>
                <a:gd name="connsiteX15" fmla="*/ 4664034 w 5079154"/>
                <a:gd name="connsiteY15" fmla="*/ 1126832 h 5190747"/>
                <a:gd name="connsiteX16" fmla="*/ 4902539 w 5079154"/>
                <a:gd name="connsiteY16" fmla="*/ 1585460 h 5190747"/>
                <a:gd name="connsiteX17" fmla="*/ 5047891 w 5079154"/>
                <a:gd name="connsiteY17" fmla="*/ 2081046 h 5190747"/>
                <a:gd name="connsiteX18" fmla="*/ 5075228 w 5079154"/>
                <a:gd name="connsiteY18" fmla="*/ 2337554 h 5190747"/>
                <a:gd name="connsiteX19" fmla="*/ 5077609 w 5079154"/>
                <a:gd name="connsiteY19" fmla="*/ 2401943 h 5190747"/>
                <a:gd name="connsiteX20" fmla="*/ 5078847 w 5079154"/>
                <a:gd name="connsiteY20" fmla="*/ 2466237 h 5190747"/>
                <a:gd name="connsiteX21" fmla="*/ 5078466 w 5079154"/>
                <a:gd name="connsiteY21" fmla="*/ 2530531 h 5190747"/>
                <a:gd name="connsiteX22" fmla="*/ 5076942 w 5079154"/>
                <a:gd name="connsiteY22" fmla="*/ 2594729 h 5190747"/>
                <a:gd name="connsiteX23" fmla="*/ 4999028 w 5079154"/>
                <a:gd name="connsiteY23" fmla="*/ 3099269 h 5190747"/>
                <a:gd name="connsiteX24" fmla="*/ 4968738 w 5079154"/>
                <a:gd name="connsiteY24" fmla="*/ 3222141 h 5190747"/>
                <a:gd name="connsiteX25" fmla="*/ 4952451 w 5079154"/>
                <a:gd name="connsiteY25" fmla="*/ 3283101 h 5190747"/>
                <a:gd name="connsiteX26" fmla="*/ 4936925 w 5079154"/>
                <a:gd name="connsiteY26" fmla="*/ 3344156 h 5190747"/>
                <a:gd name="connsiteX27" fmla="*/ 4919875 w 5079154"/>
                <a:gd name="connsiteY27" fmla="*/ 3404831 h 5190747"/>
                <a:gd name="connsiteX28" fmla="*/ 4903016 w 5079154"/>
                <a:gd name="connsiteY28" fmla="*/ 3465410 h 5190747"/>
                <a:gd name="connsiteX29" fmla="*/ 4865297 w 5079154"/>
                <a:gd name="connsiteY29" fmla="*/ 3585520 h 5190747"/>
                <a:gd name="connsiteX30" fmla="*/ 4671177 w 5079154"/>
                <a:gd name="connsiteY30" fmla="*/ 4052340 h 5190747"/>
                <a:gd name="connsiteX31" fmla="*/ 4386094 w 5079154"/>
                <a:gd name="connsiteY31" fmla="*/ 4476393 h 5190747"/>
                <a:gd name="connsiteX32" fmla="*/ 4343708 w 5079154"/>
                <a:gd name="connsiteY32" fmla="*/ 4524875 h 5190747"/>
                <a:gd name="connsiteX33" fmla="*/ 4298655 w 5079154"/>
                <a:gd name="connsiteY33" fmla="*/ 4570976 h 5190747"/>
                <a:gd name="connsiteX34" fmla="*/ 4252935 w 5079154"/>
                <a:gd name="connsiteY34" fmla="*/ 4616411 h 5190747"/>
                <a:gd name="connsiteX35" fmla="*/ 4204738 w 5079154"/>
                <a:gd name="connsiteY35" fmla="*/ 4659273 h 5190747"/>
                <a:gd name="connsiteX36" fmla="*/ 4180354 w 5079154"/>
                <a:gd name="connsiteY36" fmla="*/ 4680419 h 5190747"/>
                <a:gd name="connsiteX37" fmla="*/ 4155494 w 5079154"/>
                <a:gd name="connsiteY37" fmla="*/ 4700898 h 5190747"/>
                <a:gd name="connsiteX38" fmla="*/ 4103964 w 5079154"/>
                <a:gd name="connsiteY38" fmla="*/ 4739664 h 5190747"/>
                <a:gd name="connsiteX39" fmla="*/ 4078151 w 5079154"/>
                <a:gd name="connsiteY39" fmla="*/ 4759000 h 5190747"/>
                <a:gd name="connsiteX40" fmla="*/ 4051766 w 5079154"/>
                <a:gd name="connsiteY40" fmla="*/ 4777479 h 5190747"/>
                <a:gd name="connsiteX41" fmla="*/ 3997950 w 5079154"/>
                <a:gd name="connsiteY41" fmla="*/ 4812816 h 5190747"/>
                <a:gd name="connsiteX42" fmla="*/ 3970994 w 5079154"/>
                <a:gd name="connsiteY42" fmla="*/ 4830342 h 5190747"/>
                <a:gd name="connsiteX43" fmla="*/ 3957469 w 5079154"/>
                <a:gd name="connsiteY43" fmla="*/ 4839010 h 5190747"/>
                <a:gd name="connsiteX44" fmla="*/ 3943563 w 5079154"/>
                <a:gd name="connsiteY44" fmla="*/ 4847011 h 5190747"/>
                <a:gd name="connsiteX45" fmla="*/ 3887746 w 5079154"/>
                <a:gd name="connsiteY45" fmla="*/ 4878824 h 5190747"/>
                <a:gd name="connsiteX46" fmla="*/ 3859742 w 5079154"/>
                <a:gd name="connsiteY46" fmla="*/ 4894541 h 5190747"/>
                <a:gd name="connsiteX47" fmla="*/ 3845741 w 5079154"/>
                <a:gd name="connsiteY47" fmla="*/ 4902351 h 5190747"/>
                <a:gd name="connsiteX48" fmla="*/ 3831358 w 5079154"/>
                <a:gd name="connsiteY48" fmla="*/ 4909400 h 5190747"/>
                <a:gd name="connsiteX49" fmla="*/ 3773827 w 5079154"/>
                <a:gd name="connsiteY49" fmla="*/ 4937498 h 5190747"/>
                <a:gd name="connsiteX50" fmla="*/ 3745157 w 5079154"/>
                <a:gd name="connsiteY50" fmla="*/ 4951500 h 5190747"/>
                <a:gd name="connsiteX51" fmla="*/ 3716106 w 5079154"/>
                <a:gd name="connsiteY51" fmla="*/ 4964835 h 5190747"/>
                <a:gd name="connsiteX52" fmla="*/ 3657146 w 5079154"/>
                <a:gd name="connsiteY52" fmla="*/ 4989314 h 5190747"/>
                <a:gd name="connsiteX53" fmla="*/ 3598091 w 5079154"/>
                <a:gd name="connsiteY53" fmla="*/ 5013032 h 5190747"/>
                <a:gd name="connsiteX54" fmla="*/ 3538083 w 5079154"/>
                <a:gd name="connsiteY54" fmla="*/ 5033986 h 5190747"/>
                <a:gd name="connsiteX55" fmla="*/ 3478171 w 5079154"/>
                <a:gd name="connsiteY55" fmla="*/ 5054656 h 5190747"/>
                <a:gd name="connsiteX56" fmla="*/ 3417306 w 5079154"/>
                <a:gd name="connsiteY56" fmla="*/ 5072086 h 5190747"/>
                <a:gd name="connsiteX57" fmla="*/ 3356632 w 5079154"/>
                <a:gd name="connsiteY57" fmla="*/ 5089422 h 5190747"/>
                <a:gd name="connsiteX58" fmla="*/ 3295386 w 5079154"/>
                <a:gd name="connsiteY58" fmla="*/ 5103996 h 5190747"/>
                <a:gd name="connsiteX59" fmla="*/ 3172514 w 5079154"/>
                <a:gd name="connsiteY59" fmla="*/ 5129999 h 5190747"/>
                <a:gd name="connsiteX60" fmla="*/ 3110887 w 5079154"/>
                <a:gd name="connsiteY60" fmla="*/ 5141143 h 5190747"/>
                <a:gd name="connsiteX61" fmla="*/ 3080121 w 5079154"/>
                <a:gd name="connsiteY61" fmla="*/ 5146667 h 5190747"/>
                <a:gd name="connsiteX62" fmla="*/ 3049165 w 5079154"/>
                <a:gd name="connsiteY62" fmla="*/ 5150954 h 5190747"/>
                <a:gd name="connsiteX63" fmla="*/ 2555008 w 5079154"/>
                <a:gd name="connsiteY63" fmla="*/ 5189435 h 5190747"/>
                <a:gd name="connsiteX64" fmla="*/ 2431945 w 5079154"/>
                <a:gd name="connsiteY64" fmla="*/ 5190483 h 5190747"/>
                <a:gd name="connsiteX65" fmla="*/ 2370318 w 5079154"/>
                <a:gd name="connsiteY65" fmla="*/ 5190387 h 5190747"/>
                <a:gd name="connsiteX66" fmla="*/ 2308501 w 5079154"/>
                <a:gd name="connsiteY66" fmla="*/ 5189244 h 5190747"/>
                <a:gd name="connsiteX67" fmla="*/ 2184200 w 5079154"/>
                <a:gd name="connsiteY67" fmla="*/ 5183434 h 5190747"/>
                <a:gd name="connsiteX68" fmla="*/ 2059994 w 5079154"/>
                <a:gd name="connsiteY68" fmla="*/ 5172099 h 5190747"/>
                <a:gd name="connsiteX69" fmla="*/ 1568027 w 5079154"/>
                <a:gd name="connsiteY69" fmla="*/ 5069134 h 5190747"/>
                <a:gd name="connsiteX70" fmla="*/ 1537738 w 5079154"/>
                <a:gd name="connsiteY70" fmla="*/ 5059704 h 5190747"/>
                <a:gd name="connsiteX71" fmla="*/ 1507829 w 5079154"/>
                <a:gd name="connsiteY71" fmla="*/ 5048941 h 5190747"/>
                <a:gd name="connsiteX72" fmla="*/ 1448298 w 5079154"/>
                <a:gd name="connsiteY72" fmla="*/ 5026557 h 5190747"/>
                <a:gd name="connsiteX73" fmla="*/ 1418485 w 5079154"/>
                <a:gd name="connsiteY73" fmla="*/ 5015318 h 5190747"/>
                <a:gd name="connsiteX74" fmla="*/ 1389243 w 5079154"/>
                <a:gd name="connsiteY74" fmla="*/ 5002649 h 5190747"/>
                <a:gd name="connsiteX75" fmla="*/ 1331045 w 5079154"/>
                <a:gd name="connsiteY75" fmla="*/ 4976360 h 5190747"/>
                <a:gd name="connsiteX76" fmla="*/ 1106446 w 5079154"/>
                <a:gd name="connsiteY76" fmla="*/ 4853583 h 5190747"/>
                <a:gd name="connsiteX77" fmla="*/ 710777 w 5079154"/>
                <a:gd name="connsiteY77" fmla="*/ 4526495 h 5190747"/>
                <a:gd name="connsiteX78" fmla="*/ 400834 w 5079154"/>
                <a:gd name="connsiteY78" fmla="*/ 4116824 h 5190747"/>
                <a:gd name="connsiteX79" fmla="*/ 181092 w 5079154"/>
                <a:gd name="connsiteY79" fmla="*/ 3653719 h 5190747"/>
                <a:gd name="connsiteX80" fmla="*/ 47361 w 5079154"/>
                <a:gd name="connsiteY80" fmla="*/ 3159943 h 5190747"/>
                <a:gd name="connsiteX81" fmla="*/ 36026 w 5079154"/>
                <a:gd name="connsiteY81" fmla="*/ 3096887 h 5190747"/>
                <a:gd name="connsiteX82" fmla="*/ 26882 w 5079154"/>
                <a:gd name="connsiteY82" fmla="*/ 3033546 h 5190747"/>
                <a:gd name="connsiteX83" fmla="*/ 18596 w 5079154"/>
                <a:gd name="connsiteY83" fmla="*/ 2970110 h 5190747"/>
                <a:gd name="connsiteX84" fmla="*/ 12214 w 5079154"/>
                <a:gd name="connsiteY84" fmla="*/ 2906482 h 5190747"/>
                <a:gd name="connsiteX85" fmla="*/ 3451 w 5079154"/>
                <a:gd name="connsiteY85" fmla="*/ 2778848 h 5190747"/>
                <a:gd name="connsiteX86" fmla="*/ 22 w 5079154"/>
                <a:gd name="connsiteY86" fmla="*/ 2650927 h 5190747"/>
                <a:gd name="connsiteX87" fmla="*/ 42313 w 5079154"/>
                <a:gd name="connsiteY87" fmla="*/ 2141625 h 5190747"/>
                <a:gd name="connsiteX88" fmla="*/ 165662 w 5079154"/>
                <a:gd name="connsiteY88" fmla="*/ 1644896 h 5190747"/>
                <a:gd name="connsiteX89" fmla="*/ 370259 w 5079154"/>
                <a:gd name="connsiteY89" fmla="*/ 1173504 h 5190747"/>
                <a:gd name="connsiteX90" fmla="*/ 661247 w 5079154"/>
                <a:gd name="connsiteY90" fmla="*/ 746022 h 5190747"/>
                <a:gd name="connsiteX91" fmla="*/ 704015 w 5079154"/>
                <a:gd name="connsiteY91" fmla="*/ 696968 h 5190747"/>
                <a:gd name="connsiteX92" fmla="*/ 747353 w 5079154"/>
                <a:gd name="connsiteY92" fmla="*/ 648486 h 5190747"/>
                <a:gd name="connsiteX93" fmla="*/ 792121 w 5079154"/>
                <a:gd name="connsiteY93" fmla="*/ 601147 h 5190747"/>
                <a:gd name="connsiteX94" fmla="*/ 814505 w 5079154"/>
                <a:gd name="connsiteY94" fmla="*/ 577429 h 5190747"/>
                <a:gd name="connsiteX95" fmla="*/ 838031 w 5079154"/>
                <a:gd name="connsiteY95" fmla="*/ 554855 h 5190747"/>
                <a:gd name="connsiteX96" fmla="*/ 885942 w 5079154"/>
                <a:gd name="connsiteY96" fmla="*/ 510469 h 5190747"/>
                <a:gd name="connsiteX97" fmla="*/ 910326 w 5079154"/>
                <a:gd name="connsiteY97" fmla="*/ 488752 h 5190747"/>
                <a:gd name="connsiteX98" fmla="*/ 935948 w 5079154"/>
                <a:gd name="connsiteY98" fmla="*/ 468368 h 5190747"/>
                <a:gd name="connsiteX99" fmla="*/ 1040533 w 5079154"/>
                <a:gd name="connsiteY99" fmla="*/ 390073 h 5190747"/>
                <a:gd name="connsiteX100" fmla="*/ 1501638 w 5079154"/>
                <a:gd name="connsiteY100" fmla="*/ 152614 h 5190747"/>
                <a:gd name="connsiteX101" fmla="*/ 1997700 w 5079154"/>
                <a:gd name="connsiteY101" fmla="*/ 32599 h 5190747"/>
                <a:gd name="connsiteX102" fmla="*/ 2498620 w 5079154"/>
                <a:gd name="connsiteY102" fmla="*/ 24 h 5190747"/>
                <a:gd name="connsiteX103" fmla="*/ 2496620 w 5079154"/>
                <a:gd name="connsiteY103" fmla="*/ 193572 h 5190747"/>
                <a:gd name="connsiteX104" fmla="*/ 2037229 w 5079154"/>
                <a:gd name="connsiteY104" fmla="*/ 241483 h 5190747"/>
                <a:gd name="connsiteX105" fmla="*/ 1613081 w 5079154"/>
                <a:gd name="connsiteY105" fmla="*/ 404646 h 5190747"/>
                <a:gd name="connsiteX106" fmla="*/ 1245892 w 5079154"/>
                <a:gd name="connsiteY106" fmla="*/ 657725 h 5190747"/>
                <a:gd name="connsiteX107" fmla="*/ 1163310 w 5079154"/>
                <a:gd name="connsiteY107" fmla="*/ 731639 h 5190747"/>
                <a:gd name="connsiteX108" fmla="*/ 1142831 w 5079154"/>
                <a:gd name="connsiteY108" fmla="*/ 750118 h 5190747"/>
                <a:gd name="connsiteX109" fmla="*/ 1123019 w 5079154"/>
                <a:gd name="connsiteY109" fmla="*/ 769453 h 5190747"/>
                <a:gd name="connsiteX110" fmla="*/ 1083014 w 5079154"/>
                <a:gd name="connsiteY110" fmla="*/ 807744 h 5190747"/>
                <a:gd name="connsiteX111" fmla="*/ 1062917 w 5079154"/>
                <a:gd name="connsiteY111" fmla="*/ 826794 h 5190747"/>
                <a:gd name="connsiteX112" fmla="*/ 1043676 w 5079154"/>
                <a:gd name="connsiteY112" fmla="*/ 846701 h 5190747"/>
                <a:gd name="connsiteX113" fmla="*/ 1005100 w 5079154"/>
                <a:gd name="connsiteY113" fmla="*/ 886516 h 5190747"/>
                <a:gd name="connsiteX114" fmla="*/ 968143 w 5079154"/>
                <a:gd name="connsiteY114" fmla="*/ 927949 h 5190747"/>
                <a:gd name="connsiteX115" fmla="*/ 932138 w 5079154"/>
                <a:gd name="connsiteY115" fmla="*/ 970336 h 5190747"/>
                <a:gd name="connsiteX116" fmla="*/ 514467 w 5079154"/>
                <a:gd name="connsiteY116" fmla="*/ 1759006 h 5190747"/>
                <a:gd name="connsiteX117" fmla="*/ 413693 w 5079154"/>
                <a:gd name="connsiteY117" fmla="*/ 2199918 h 5190747"/>
                <a:gd name="connsiteX118" fmla="*/ 380546 w 5079154"/>
                <a:gd name="connsiteY118" fmla="*/ 2651689 h 5190747"/>
                <a:gd name="connsiteX119" fmla="*/ 380260 w 5079154"/>
                <a:gd name="connsiteY119" fmla="*/ 2708363 h 5190747"/>
                <a:gd name="connsiteX120" fmla="*/ 381403 w 5079154"/>
                <a:gd name="connsiteY120" fmla="*/ 2765036 h 5190747"/>
                <a:gd name="connsiteX121" fmla="*/ 383117 w 5079154"/>
                <a:gd name="connsiteY121" fmla="*/ 2821710 h 5190747"/>
                <a:gd name="connsiteX122" fmla="*/ 384546 w 5079154"/>
                <a:gd name="connsiteY122" fmla="*/ 2849999 h 5190747"/>
                <a:gd name="connsiteX123" fmla="*/ 386261 w 5079154"/>
                <a:gd name="connsiteY123" fmla="*/ 2878289 h 5190747"/>
                <a:gd name="connsiteX124" fmla="*/ 389499 w 5079154"/>
                <a:gd name="connsiteY124" fmla="*/ 2934867 h 5190747"/>
                <a:gd name="connsiteX125" fmla="*/ 394547 w 5079154"/>
                <a:gd name="connsiteY125" fmla="*/ 2991255 h 5190747"/>
                <a:gd name="connsiteX126" fmla="*/ 399691 w 5079154"/>
                <a:gd name="connsiteY126" fmla="*/ 3047738 h 5190747"/>
                <a:gd name="connsiteX127" fmla="*/ 406644 w 5079154"/>
                <a:gd name="connsiteY127" fmla="*/ 3103936 h 5190747"/>
                <a:gd name="connsiteX128" fmla="*/ 500370 w 5079154"/>
                <a:gd name="connsiteY128" fmla="*/ 3546753 h 5190747"/>
                <a:gd name="connsiteX129" fmla="*/ 670677 w 5079154"/>
                <a:gd name="connsiteY129" fmla="*/ 3964710 h 5190747"/>
                <a:gd name="connsiteX130" fmla="*/ 920042 w 5079154"/>
                <a:gd name="connsiteY130" fmla="*/ 4339233 h 5190747"/>
                <a:gd name="connsiteX131" fmla="*/ 1248464 w 5079154"/>
                <a:gd name="connsiteY131" fmla="*/ 4646700 h 5190747"/>
                <a:gd name="connsiteX132" fmla="*/ 1294374 w 5079154"/>
                <a:gd name="connsiteY132" fmla="*/ 4679657 h 5190747"/>
                <a:gd name="connsiteX133" fmla="*/ 1317329 w 5079154"/>
                <a:gd name="connsiteY133" fmla="*/ 4696230 h 5190747"/>
                <a:gd name="connsiteX134" fmla="*/ 1341237 w 5079154"/>
                <a:gd name="connsiteY134" fmla="*/ 4711375 h 5190747"/>
                <a:gd name="connsiteX135" fmla="*/ 1388957 w 5079154"/>
                <a:gd name="connsiteY135" fmla="*/ 4742046 h 5190747"/>
                <a:gd name="connsiteX136" fmla="*/ 1412960 w 5079154"/>
                <a:gd name="connsiteY136" fmla="*/ 4757190 h 5190747"/>
                <a:gd name="connsiteX137" fmla="*/ 1437725 w 5079154"/>
                <a:gd name="connsiteY137" fmla="*/ 4771097 h 5190747"/>
                <a:gd name="connsiteX138" fmla="*/ 1487351 w 5079154"/>
                <a:gd name="connsiteY138" fmla="*/ 4798910 h 5190747"/>
                <a:gd name="connsiteX139" fmla="*/ 1512402 w 5079154"/>
                <a:gd name="connsiteY139" fmla="*/ 4812626 h 5190747"/>
                <a:gd name="connsiteX140" fmla="*/ 1538024 w 5079154"/>
                <a:gd name="connsiteY140" fmla="*/ 4825199 h 5190747"/>
                <a:gd name="connsiteX141" fmla="*/ 1589364 w 5079154"/>
                <a:gd name="connsiteY141" fmla="*/ 4850345 h 5190747"/>
                <a:gd name="connsiteX142" fmla="*/ 1615176 w 5079154"/>
                <a:gd name="connsiteY142" fmla="*/ 4862632 h 5190747"/>
                <a:gd name="connsiteX143" fmla="*/ 1641560 w 5079154"/>
                <a:gd name="connsiteY143" fmla="*/ 4873681 h 5190747"/>
                <a:gd name="connsiteX144" fmla="*/ 2083616 w 5079154"/>
                <a:gd name="connsiteY144" fmla="*/ 5005602 h 5190747"/>
                <a:gd name="connsiteX145" fmla="*/ 2199059 w 5079154"/>
                <a:gd name="connsiteY145" fmla="*/ 5021985 h 5190747"/>
                <a:gd name="connsiteX146" fmla="*/ 2315645 w 5079154"/>
                <a:gd name="connsiteY146" fmla="*/ 5031224 h 5190747"/>
                <a:gd name="connsiteX147" fmla="*/ 2374414 w 5079154"/>
                <a:gd name="connsiteY147" fmla="*/ 5033415 h 5190747"/>
                <a:gd name="connsiteX148" fmla="*/ 2433374 w 5079154"/>
                <a:gd name="connsiteY148" fmla="*/ 5034273 h 5190747"/>
                <a:gd name="connsiteX149" fmla="*/ 2551579 w 5079154"/>
                <a:gd name="connsiteY149" fmla="*/ 5033130 h 5190747"/>
                <a:gd name="connsiteX150" fmla="*/ 2669499 w 5079154"/>
                <a:gd name="connsiteY150" fmla="*/ 5027700 h 5190747"/>
                <a:gd name="connsiteX151" fmla="*/ 2727982 w 5079154"/>
                <a:gd name="connsiteY151" fmla="*/ 5022747 h 5190747"/>
                <a:gd name="connsiteX152" fmla="*/ 2757224 w 5079154"/>
                <a:gd name="connsiteY152" fmla="*/ 5020270 h 5190747"/>
                <a:gd name="connsiteX153" fmla="*/ 2771797 w 5079154"/>
                <a:gd name="connsiteY153" fmla="*/ 5018937 h 5190747"/>
                <a:gd name="connsiteX154" fmla="*/ 2786275 w 5079154"/>
                <a:gd name="connsiteY154" fmla="*/ 5016842 h 5190747"/>
                <a:gd name="connsiteX155" fmla="*/ 2902099 w 5079154"/>
                <a:gd name="connsiteY155" fmla="*/ 4999792 h 5190747"/>
                <a:gd name="connsiteX156" fmla="*/ 3016494 w 5079154"/>
                <a:gd name="connsiteY156" fmla="*/ 4976170 h 5190747"/>
                <a:gd name="connsiteX157" fmla="*/ 3452263 w 5079154"/>
                <a:gd name="connsiteY157" fmla="*/ 4822627 h 5190747"/>
                <a:gd name="connsiteX158" fmla="*/ 3503889 w 5079154"/>
                <a:gd name="connsiteY158" fmla="*/ 4797767 h 5190747"/>
                <a:gd name="connsiteX159" fmla="*/ 3554085 w 5079154"/>
                <a:gd name="connsiteY159" fmla="*/ 4770430 h 5190747"/>
                <a:gd name="connsiteX160" fmla="*/ 3603996 w 5079154"/>
                <a:gd name="connsiteY160" fmla="*/ 4742903 h 5190747"/>
                <a:gd name="connsiteX161" fmla="*/ 3628475 w 5079154"/>
                <a:gd name="connsiteY161" fmla="*/ 4728425 h 5190747"/>
                <a:gd name="connsiteX162" fmla="*/ 3652669 w 5079154"/>
                <a:gd name="connsiteY162" fmla="*/ 4713375 h 5190747"/>
                <a:gd name="connsiteX163" fmla="*/ 3700866 w 5079154"/>
                <a:gd name="connsiteY163" fmla="*/ 4683467 h 5190747"/>
                <a:gd name="connsiteX164" fmla="*/ 3712867 w 5079154"/>
                <a:gd name="connsiteY164" fmla="*/ 4675942 h 5190747"/>
                <a:gd name="connsiteX165" fmla="*/ 3724488 w 5079154"/>
                <a:gd name="connsiteY165" fmla="*/ 4667750 h 5190747"/>
                <a:gd name="connsiteX166" fmla="*/ 3747633 w 5079154"/>
                <a:gd name="connsiteY166" fmla="*/ 4651463 h 5190747"/>
                <a:gd name="connsiteX167" fmla="*/ 3794115 w 5079154"/>
                <a:gd name="connsiteY167" fmla="*/ 4619268 h 5190747"/>
                <a:gd name="connsiteX168" fmla="*/ 3805736 w 5079154"/>
                <a:gd name="connsiteY168" fmla="*/ 4611267 h 5190747"/>
                <a:gd name="connsiteX169" fmla="*/ 3816880 w 5079154"/>
                <a:gd name="connsiteY169" fmla="*/ 4602599 h 5190747"/>
                <a:gd name="connsiteX170" fmla="*/ 3839168 w 5079154"/>
                <a:gd name="connsiteY170" fmla="*/ 4585264 h 5190747"/>
                <a:gd name="connsiteX171" fmla="*/ 3883841 w 5079154"/>
                <a:gd name="connsiteY171" fmla="*/ 4550879 h 5190747"/>
                <a:gd name="connsiteX172" fmla="*/ 3905558 w 5079154"/>
                <a:gd name="connsiteY172" fmla="*/ 4532972 h 5190747"/>
                <a:gd name="connsiteX173" fmla="*/ 3926989 w 5079154"/>
                <a:gd name="connsiteY173" fmla="*/ 4514684 h 5190747"/>
                <a:gd name="connsiteX174" fmla="*/ 3969851 w 5079154"/>
                <a:gd name="connsiteY174" fmla="*/ 4478393 h 5190747"/>
                <a:gd name="connsiteX175" fmla="*/ 4011381 w 5079154"/>
                <a:gd name="connsiteY175" fmla="*/ 4440579 h 5190747"/>
                <a:gd name="connsiteX176" fmla="*/ 4053291 w 5079154"/>
                <a:gd name="connsiteY176" fmla="*/ 4403146 h 5190747"/>
                <a:gd name="connsiteX177" fmla="*/ 4093581 w 5079154"/>
                <a:gd name="connsiteY177" fmla="*/ 4363998 h 5190747"/>
                <a:gd name="connsiteX178" fmla="*/ 4134063 w 5079154"/>
                <a:gd name="connsiteY178" fmla="*/ 4324946 h 5190747"/>
                <a:gd name="connsiteX179" fmla="*/ 4172639 w 5079154"/>
                <a:gd name="connsiteY179" fmla="*/ 4283988 h 5190747"/>
                <a:gd name="connsiteX180" fmla="*/ 4450483 w 5079154"/>
                <a:gd name="connsiteY180" fmla="*/ 3926610 h 5190747"/>
                <a:gd name="connsiteX181" fmla="*/ 4647746 w 5079154"/>
                <a:gd name="connsiteY181" fmla="*/ 3513035 h 5190747"/>
                <a:gd name="connsiteX182" fmla="*/ 4664796 w 5079154"/>
                <a:gd name="connsiteY182" fmla="*/ 3457980 h 5190747"/>
                <a:gd name="connsiteX183" fmla="*/ 4681083 w 5079154"/>
                <a:gd name="connsiteY183" fmla="*/ 3402640 h 5190747"/>
                <a:gd name="connsiteX184" fmla="*/ 4707753 w 5079154"/>
                <a:gd name="connsiteY184" fmla="*/ 3290340 h 5190747"/>
                <a:gd name="connsiteX185" fmla="*/ 4726041 w 5079154"/>
                <a:gd name="connsiteY185" fmla="*/ 3176326 h 5190747"/>
                <a:gd name="connsiteX186" fmla="*/ 4735090 w 5079154"/>
                <a:gd name="connsiteY186" fmla="*/ 3061169 h 5190747"/>
                <a:gd name="connsiteX187" fmla="*/ 4713659 w 5079154"/>
                <a:gd name="connsiteY187" fmla="*/ 2603302 h 5190747"/>
                <a:gd name="connsiteX188" fmla="*/ 4707658 w 5079154"/>
                <a:gd name="connsiteY188" fmla="*/ 2546914 h 5190747"/>
                <a:gd name="connsiteX189" fmla="*/ 4700991 w 5079154"/>
                <a:gd name="connsiteY189" fmla="*/ 2490716 h 5190747"/>
                <a:gd name="connsiteX190" fmla="*/ 4692894 w 5079154"/>
                <a:gd name="connsiteY190" fmla="*/ 2434805 h 5190747"/>
                <a:gd name="connsiteX191" fmla="*/ 4684036 w 5079154"/>
                <a:gd name="connsiteY191" fmla="*/ 2379083 h 5190747"/>
                <a:gd name="connsiteX192" fmla="*/ 4673940 w 5079154"/>
                <a:gd name="connsiteY192" fmla="*/ 2323648 h 5190747"/>
                <a:gd name="connsiteX193" fmla="*/ 4669177 w 5079154"/>
                <a:gd name="connsiteY193" fmla="*/ 2295930 h 5190747"/>
                <a:gd name="connsiteX194" fmla="*/ 4663367 w 5079154"/>
                <a:gd name="connsiteY194" fmla="*/ 2268403 h 5190747"/>
                <a:gd name="connsiteX195" fmla="*/ 4652127 w 5079154"/>
                <a:gd name="connsiteY195" fmla="*/ 2213348 h 5190747"/>
                <a:gd name="connsiteX196" fmla="*/ 4646793 w 5079154"/>
                <a:gd name="connsiteY196" fmla="*/ 2185821 h 5190747"/>
                <a:gd name="connsiteX197" fmla="*/ 4640602 w 5079154"/>
                <a:gd name="connsiteY197" fmla="*/ 2158484 h 5190747"/>
                <a:gd name="connsiteX198" fmla="*/ 4526969 w 5079154"/>
                <a:gd name="connsiteY198" fmla="*/ 1725668 h 5190747"/>
                <a:gd name="connsiteX199" fmla="*/ 4348947 w 5079154"/>
                <a:gd name="connsiteY199" fmla="*/ 1315426 h 5190747"/>
                <a:gd name="connsiteX200" fmla="*/ 4322277 w 5079154"/>
                <a:gd name="connsiteY200" fmla="*/ 1266087 h 5190747"/>
                <a:gd name="connsiteX201" fmla="*/ 4293416 w 5079154"/>
                <a:gd name="connsiteY201" fmla="*/ 1218176 h 5190747"/>
                <a:gd name="connsiteX202" fmla="*/ 4264555 w 5079154"/>
                <a:gd name="connsiteY202" fmla="*/ 1170075 h 5190747"/>
                <a:gd name="connsiteX203" fmla="*/ 4233599 w 5079154"/>
                <a:gd name="connsiteY203" fmla="*/ 1123403 h 5190747"/>
                <a:gd name="connsiteX204" fmla="*/ 4202262 w 5079154"/>
                <a:gd name="connsiteY204" fmla="*/ 1076825 h 5190747"/>
                <a:gd name="connsiteX205" fmla="*/ 4169115 w 5079154"/>
                <a:gd name="connsiteY205" fmla="*/ 1031582 h 5190747"/>
                <a:gd name="connsiteX206" fmla="*/ 4152541 w 5079154"/>
                <a:gd name="connsiteY206" fmla="*/ 1008912 h 5190747"/>
                <a:gd name="connsiteX207" fmla="*/ 4144254 w 5079154"/>
                <a:gd name="connsiteY207" fmla="*/ 997577 h 5190747"/>
                <a:gd name="connsiteX208" fmla="*/ 4135396 w 5079154"/>
                <a:gd name="connsiteY208" fmla="*/ 986719 h 5190747"/>
                <a:gd name="connsiteX209" fmla="*/ 4099963 w 5079154"/>
                <a:gd name="connsiteY209" fmla="*/ 943190 h 5190747"/>
                <a:gd name="connsiteX210" fmla="*/ 3779256 w 5079154"/>
                <a:gd name="connsiteY210" fmla="*/ 627721 h 5190747"/>
                <a:gd name="connsiteX211" fmla="*/ 3593519 w 5079154"/>
                <a:gd name="connsiteY211" fmla="*/ 497705 h 5190747"/>
                <a:gd name="connsiteX212" fmla="*/ 3392827 w 5079154"/>
                <a:gd name="connsiteY212" fmla="*/ 389882 h 5190747"/>
                <a:gd name="connsiteX213" fmla="*/ 2957534 w 5079154"/>
                <a:gd name="connsiteY213" fmla="*/ 245102 h 5190747"/>
                <a:gd name="connsiteX214" fmla="*/ 2901051 w 5079154"/>
                <a:gd name="connsiteY214" fmla="*/ 232910 h 5190747"/>
                <a:gd name="connsiteX215" fmla="*/ 2843901 w 5079154"/>
                <a:gd name="connsiteY215" fmla="*/ 223861 h 5190747"/>
                <a:gd name="connsiteX216" fmla="*/ 2729030 w 5079154"/>
                <a:gd name="connsiteY216" fmla="*/ 208240 h 5190747"/>
                <a:gd name="connsiteX217" fmla="*/ 2671213 w 5079154"/>
                <a:gd name="connsiteY217" fmla="*/ 202716 h 5190747"/>
                <a:gd name="connsiteX218" fmla="*/ 2613206 w 5079154"/>
                <a:gd name="connsiteY218" fmla="*/ 198430 h 5190747"/>
                <a:gd name="connsiteX219" fmla="*/ 2496620 w 5079154"/>
                <a:gd name="connsiteY219" fmla="*/ 193572 h 5190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Lst>
              <a:rect l="l" t="t" r="r" b="b"/>
              <a:pathLst>
                <a:path w="5079154" h="5190747">
                  <a:moveTo>
                    <a:pt x="2498620" y="24"/>
                  </a:moveTo>
                  <a:cubicBezTo>
                    <a:pt x="2829900" y="881"/>
                    <a:pt x="3167084" y="51649"/>
                    <a:pt x="3484267" y="172045"/>
                  </a:cubicBezTo>
                  <a:lnTo>
                    <a:pt x="3543417" y="195382"/>
                  </a:lnTo>
                  <a:lnTo>
                    <a:pt x="3573040" y="207002"/>
                  </a:lnTo>
                  <a:cubicBezTo>
                    <a:pt x="3582756" y="211193"/>
                    <a:pt x="3592376" y="215670"/>
                    <a:pt x="3602091" y="220051"/>
                  </a:cubicBezTo>
                  <a:lnTo>
                    <a:pt x="3660099" y="246531"/>
                  </a:lnTo>
                  <a:lnTo>
                    <a:pt x="3689150" y="259771"/>
                  </a:lnTo>
                  <a:cubicBezTo>
                    <a:pt x="3698770" y="264343"/>
                    <a:pt x="3708009" y="269486"/>
                    <a:pt x="3717534" y="274439"/>
                  </a:cubicBezTo>
                  <a:lnTo>
                    <a:pt x="3774303" y="303871"/>
                  </a:lnTo>
                  <a:lnTo>
                    <a:pt x="3802688" y="318635"/>
                  </a:lnTo>
                  <a:cubicBezTo>
                    <a:pt x="3812022" y="323779"/>
                    <a:pt x="3821071" y="329398"/>
                    <a:pt x="3830310" y="334732"/>
                  </a:cubicBezTo>
                  <a:lnTo>
                    <a:pt x="3885555" y="367308"/>
                  </a:lnTo>
                  <a:lnTo>
                    <a:pt x="3913178" y="383691"/>
                  </a:lnTo>
                  <a:lnTo>
                    <a:pt x="3939943" y="401312"/>
                  </a:lnTo>
                  <a:cubicBezTo>
                    <a:pt x="4083580" y="494371"/>
                    <a:pt x="4218168" y="602957"/>
                    <a:pt x="4339612" y="724972"/>
                  </a:cubicBezTo>
                  <a:cubicBezTo>
                    <a:pt x="4460675" y="847368"/>
                    <a:pt x="4570117" y="982051"/>
                    <a:pt x="4664034" y="1126832"/>
                  </a:cubicBezTo>
                  <a:cubicBezTo>
                    <a:pt x="4758331" y="1271421"/>
                    <a:pt x="4837674" y="1425631"/>
                    <a:pt x="4902539" y="1585460"/>
                  </a:cubicBezTo>
                  <a:cubicBezTo>
                    <a:pt x="4966357" y="1745576"/>
                    <a:pt x="5019316" y="1910930"/>
                    <a:pt x="5047891" y="2081046"/>
                  </a:cubicBezTo>
                  <a:cubicBezTo>
                    <a:pt x="5062369" y="2166009"/>
                    <a:pt x="5070847" y="2251829"/>
                    <a:pt x="5075228" y="2337554"/>
                  </a:cubicBezTo>
                  <a:cubicBezTo>
                    <a:pt x="5076942" y="2358986"/>
                    <a:pt x="5077228" y="2380417"/>
                    <a:pt x="5077609" y="2401943"/>
                  </a:cubicBezTo>
                  <a:lnTo>
                    <a:pt x="5078847" y="2466237"/>
                  </a:lnTo>
                  <a:cubicBezTo>
                    <a:pt x="5079609" y="2487668"/>
                    <a:pt x="5078752" y="2509099"/>
                    <a:pt x="5078466" y="2530531"/>
                  </a:cubicBezTo>
                  <a:lnTo>
                    <a:pt x="5076942" y="2594729"/>
                  </a:lnTo>
                  <a:cubicBezTo>
                    <a:pt x="5071037" y="2765894"/>
                    <a:pt x="5038557" y="2934962"/>
                    <a:pt x="4999028" y="3099269"/>
                  </a:cubicBezTo>
                  <a:cubicBezTo>
                    <a:pt x="4988550" y="3140321"/>
                    <a:pt x="4978359" y="3181279"/>
                    <a:pt x="4968738" y="3222141"/>
                  </a:cubicBezTo>
                  <a:lnTo>
                    <a:pt x="4952451" y="3283101"/>
                  </a:lnTo>
                  <a:lnTo>
                    <a:pt x="4936925" y="3344156"/>
                  </a:lnTo>
                  <a:lnTo>
                    <a:pt x="4919875" y="3404831"/>
                  </a:lnTo>
                  <a:cubicBezTo>
                    <a:pt x="4914256" y="3425024"/>
                    <a:pt x="4909207" y="3445407"/>
                    <a:pt x="4903016" y="3465410"/>
                  </a:cubicBezTo>
                  <a:cubicBezTo>
                    <a:pt x="4890252" y="3505415"/>
                    <a:pt x="4878537" y="3545705"/>
                    <a:pt x="4865297" y="3585520"/>
                  </a:cubicBezTo>
                  <a:cubicBezTo>
                    <a:pt x="4811957" y="3744682"/>
                    <a:pt x="4749378" y="3901655"/>
                    <a:pt x="4671177" y="4052340"/>
                  </a:cubicBezTo>
                  <a:cubicBezTo>
                    <a:pt x="4593073" y="4202835"/>
                    <a:pt x="4498870" y="4346948"/>
                    <a:pt x="4386094" y="4476393"/>
                  </a:cubicBezTo>
                  <a:cubicBezTo>
                    <a:pt x="4371997" y="4492490"/>
                    <a:pt x="4358091" y="4508969"/>
                    <a:pt x="4343708" y="4524875"/>
                  </a:cubicBezTo>
                  <a:lnTo>
                    <a:pt x="4298655" y="4570976"/>
                  </a:lnTo>
                  <a:cubicBezTo>
                    <a:pt x="4283605" y="4586312"/>
                    <a:pt x="4268651" y="4601742"/>
                    <a:pt x="4252935" y="4616411"/>
                  </a:cubicBezTo>
                  <a:cubicBezTo>
                    <a:pt x="4237028" y="4630793"/>
                    <a:pt x="4221026" y="4645176"/>
                    <a:pt x="4204738" y="4659273"/>
                  </a:cubicBezTo>
                  <a:lnTo>
                    <a:pt x="4180354" y="4680419"/>
                  </a:lnTo>
                  <a:cubicBezTo>
                    <a:pt x="4172163" y="4687372"/>
                    <a:pt x="4164257" y="4694706"/>
                    <a:pt x="4155494" y="4700898"/>
                  </a:cubicBezTo>
                  <a:lnTo>
                    <a:pt x="4103964" y="4739664"/>
                  </a:lnTo>
                  <a:lnTo>
                    <a:pt x="4078151" y="4759000"/>
                  </a:lnTo>
                  <a:cubicBezTo>
                    <a:pt x="4069578" y="4765477"/>
                    <a:pt x="4060910" y="4771764"/>
                    <a:pt x="4051766" y="4777479"/>
                  </a:cubicBezTo>
                  <a:lnTo>
                    <a:pt x="3997950" y="4812816"/>
                  </a:lnTo>
                  <a:lnTo>
                    <a:pt x="3970994" y="4830342"/>
                  </a:lnTo>
                  <a:lnTo>
                    <a:pt x="3957469" y="4839010"/>
                  </a:lnTo>
                  <a:lnTo>
                    <a:pt x="3943563" y="4847011"/>
                  </a:lnTo>
                  <a:lnTo>
                    <a:pt x="3887746" y="4878824"/>
                  </a:lnTo>
                  <a:lnTo>
                    <a:pt x="3859742" y="4894541"/>
                  </a:lnTo>
                  <a:lnTo>
                    <a:pt x="3845741" y="4902351"/>
                  </a:lnTo>
                  <a:lnTo>
                    <a:pt x="3831358" y="4909400"/>
                  </a:lnTo>
                  <a:lnTo>
                    <a:pt x="3773827" y="4937498"/>
                  </a:lnTo>
                  <a:lnTo>
                    <a:pt x="3745157" y="4951500"/>
                  </a:lnTo>
                  <a:cubicBezTo>
                    <a:pt x="3735632" y="4956263"/>
                    <a:pt x="3726012" y="4960835"/>
                    <a:pt x="3716106" y="4964835"/>
                  </a:cubicBezTo>
                  <a:lnTo>
                    <a:pt x="3657146" y="4989314"/>
                  </a:lnTo>
                  <a:cubicBezTo>
                    <a:pt x="3637429" y="4997220"/>
                    <a:pt x="3618093" y="5005983"/>
                    <a:pt x="3598091" y="5013032"/>
                  </a:cubicBezTo>
                  <a:lnTo>
                    <a:pt x="3538083" y="5033986"/>
                  </a:lnTo>
                  <a:cubicBezTo>
                    <a:pt x="3518081" y="5040845"/>
                    <a:pt x="3498174" y="5047989"/>
                    <a:pt x="3478171" y="5054656"/>
                  </a:cubicBezTo>
                  <a:lnTo>
                    <a:pt x="3417306" y="5072086"/>
                  </a:lnTo>
                  <a:lnTo>
                    <a:pt x="3356632" y="5089422"/>
                  </a:lnTo>
                  <a:cubicBezTo>
                    <a:pt x="3336344" y="5094756"/>
                    <a:pt x="3315770" y="5099138"/>
                    <a:pt x="3295386" y="5103996"/>
                  </a:cubicBezTo>
                  <a:cubicBezTo>
                    <a:pt x="3254524" y="5113330"/>
                    <a:pt x="3213948" y="5123712"/>
                    <a:pt x="3172514" y="5129999"/>
                  </a:cubicBezTo>
                  <a:lnTo>
                    <a:pt x="3110887" y="5141143"/>
                  </a:lnTo>
                  <a:lnTo>
                    <a:pt x="3080121" y="5146667"/>
                  </a:lnTo>
                  <a:cubicBezTo>
                    <a:pt x="3069834" y="5148286"/>
                    <a:pt x="3059547" y="5149525"/>
                    <a:pt x="3049165" y="5150954"/>
                  </a:cubicBezTo>
                  <a:cubicBezTo>
                    <a:pt x="2884859" y="5176481"/>
                    <a:pt x="2718838" y="5186958"/>
                    <a:pt x="2555008" y="5189435"/>
                  </a:cubicBezTo>
                  <a:cubicBezTo>
                    <a:pt x="2514050" y="5190197"/>
                    <a:pt x="2473093" y="5191244"/>
                    <a:pt x="2431945" y="5190483"/>
                  </a:cubicBezTo>
                  <a:lnTo>
                    <a:pt x="2370318" y="5190387"/>
                  </a:lnTo>
                  <a:cubicBezTo>
                    <a:pt x="2349744" y="5190292"/>
                    <a:pt x="2329266" y="5190577"/>
                    <a:pt x="2308501" y="5189244"/>
                  </a:cubicBezTo>
                  <a:lnTo>
                    <a:pt x="2184200" y="5183434"/>
                  </a:lnTo>
                  <a:lnTo>
                    <a:pt x="2059994" y="5172099"/>
                  </a:lnTo>
                  <a:cubicBezTo>
                    <a:pt x="1894544" y="5153335"/>
                    <a:pt x="1729095" y="5121236"/>
                    <a:pt x="1568027" y="5069134"/>
                  </a:cubicBezTo>
                  <a:lnTo>
                    <a:pt x="1537738" y="5059704"/>
                  </a:lnTo>
                  <a:cubicBezTo>
                    <a:pt x="1527546" y="5056751"/>
                    <a:pt x="1517831" y="5052465"/>
                    <a:pt x="1507829" y="5048941"/>
                  </a:cubicBezTo>
                  <a:lnTo>
                    <a:pt x="1448298" y="5026557"/>
                  </a:lnTo>
                  <a:lnTo>
                    <a:pt x="1418485" y="5015318"/>
                  </a:lnTo>
                  <a:cubicBezTo>
                    <a:pt x="1408484" y="5011698"/>
                    <a:pt x="1398959" y="5006840"/>
                    <a:pt x="1389243" y="5002649"/>
                  </a:cubicBezTo>
                  <a:lnTo>
                    <a:pt x="1331045" y="4976360"/>
                  </a:lnTo>
                  <a:cubicBezTo>
                    <a:pt x="1253702" y="4940737"/>
                    <a:pt x="1178645" y="4899494"/>
                    <a:pt x="1106446" y="4853583"/>
                  </a:cubicBezTo>
                  <a:cubicBezTo>
                    <a:pt x="962047" y="4761667"/>
                    <a:pt x="829268" y="4650796"/>
                    <a:pt x="710777" y="4526495"/>
                  </a:cubicBezTo>
                  <a:cubicBezTo>
                    <a:pt x="592667" y="4401813"/>
                    <a:pt x="488940" y="4263795"/>
                    <a:pt x="400834" y="4116824"/>
                  </a:cubicBezTo>
                  <a:cubicBezTo>
                    <a:pt x="312728" y="3969758"/>
                    <a:pt x="239671" y="3814215"/>
                    <a:pt x="181092" y="3653719"/>
                  </a:cubicBezTo>
                  <a:cubicBezTo>
                    <a:pt x="122418" y="3493223"/>
                    <a:pt x="78127" y="3327773"/>
                    <a:pt x="47361" y="3159943"/>
                  </a:cubicBezTo>
                  <a:cubicBezTo>
                    <a:pt x="43646" y="3138988"/>
                    <a:pt x="39265" y="3118033"/>
                    <a:pt x="36026" y="3096887"/>
                  </a:cubicBezTo>
                  <a:lnTo>
                    <a:pt x="26882" y="3033546"/>
                  </a:lnTo>
                  <a:cubicBezTo>
                    <a:pt x="24120" y="3012400"/>
                    <a:pt x="20596" y="2991350"/>
                    <a:pt x="18596" y="2970110"/>
                  </a:cubicBezTo>
                  <a:lnTo>
                    <a:pt x="12214" y="2906482"/>
                  </a:lnTo>
                  <a:cubicBezTo>
                    <a:pt x="7261" y="2864096"/>
                    <a:pt x="5737" y="2821424"/>
                    <a:pt x="3451" y="2778848"/>
                  </a:cubicBezTo>
                  <a:cubicBezTo>
                    <a:pt x="689" y="2736271"/>
                    <a:pt x="308" y="2693599"/>
                    <a:pt x="22" y="2650927"/>
                  </a:cubicBezTo>
                  <a:cubicBezTo>
                    <a:pt x="-645" y="2480334"/>
                    <a:pt x="13928" y="2309837"/>
                    <a:pt x="42313" y="2141625"/>
                  </a:cubicBezTo>
                  <a:cubicBezTo>
                    <a:pt x="70507" y="1973414"/>
                    <a:pt x="111369" y="1807202"/>
                    <a:pt x="165662" y="1644896"/>
                  </a:cubicBezTo>
                  <a:cubicBezTo>
                    <a:pt x="219954" y="1482685"/>
                    <a:pt x="287963" y="1324666"/>
                    <a:pt x="370259" y="1173504"/>
                  </a:cubicBezTo>
                  <a:cubicBezTo>
                    <a:pt x="452459" y="1022438"/>
                    <a:pt x="549519" y="878515"/>
                    <a:pt x="661247" y="746022"/>
                  </a:cubicBezTo>
                  <a:lnTo>
                    <a:pt x="704015" y="696968"/>
                  </a:lnTo>
                  <a:cubicBezTo>
                    <a:pt x="718302" y="680680"/>
                    <a:pt x="732113" y="664012"/>
                    <a:pt x="747353" y="648486"/>
                  </a:cubicBezTo>
                  <a:lnTo>
                    <a:pt x="792121" y="601147"/>
                  </a:lnTo>
                  <a:lnTo>
                    <a:pt x="814505" y="577429"/>
                  </a:lnTo>
                  <a:cubicBezTo>
                    <a:pt x="822125" y="569619"/>
                    <a:pt x="830221" y="562380"/>
                    <a:pt x="838031" y="554855"/>
                  </a:cubicBezTo>
                  <a:cubicBezTo>
                    <a:pt x="853843" y="539901"/>
                    <a:pt x="869845" y="525137"/>
                    <a:pt x="885942" y="510469"/>
                  </a:cubicBezTo>
                  <a:cubicBezTo>
                    <a:pt x="894038" y="503230"/>
                    <a:pt x="902039" y="495800"/>
                    <a:pt x="910326" y="488752"/>
                  </a:cubicBezTo>
                  <a:lnTo>
                    <a:pt x="935948" y="468368"/>
                  </a:lnTo>
                  <a:cubicBezTo>
                    <a:pt x="970334" y="441508"/>
                    <a:pt x="1004147" y="414171"/>
                    <a:pt x="1040533" y="390073"/>
                  </a:cubicBezTo>
                  <a:cubicBezTo>
                    <a:pt x="1183313" y="290155"/>
                    <a:pt x="1339713" y="210907"/>
                    <a:pt x="1501638" y="152614"/>
                  </a:cubicBezTo>
                  <a:cubicBezTo>
                    <a:pt x="1663658" y="93940"/>
                    <a:pt x="1830822" y="56602"/>
                    <a:pt x="1997700" y="32599"/>
                  </a:cubicBezTo>
                  <a:cubicBezTo>
                    <a:pt x="2164864" y="9073"/>
                    <a:pt x="2332599" y="-548"/>
                    <a:pt x="2498620" y="24"/>
                  </a:cubicBezTo>
                  <a:close/>
                  <a:moveTo>
                    <a:pt x="2496620" y="193572"/>
                  </a:moveTo>
                  <a:cubicBezTo>
                    <a:pt x="2340886" y="190714"/>
                    <a:pt x="2186486" y="205859"/>
                    <a:pt x="2037229" y="241483"/>
                  </a:cubicBezTo>
                  <a:cubicBezTo>
                    <a:pt x="1887972" y="276820"/>
                    <a:pt x="1745383" y="333494"/>
                    <a:pt x="1613081" y="404646"/>
                  </a:cubicBezTo>
                  <a:cubicBezTo>
                    <a:pt x="1480683" y="475893"/>
                    <a:pt x="1358477" y="561904"/>
                    <a:pt x="1245892" y="657725"/>
                  </a:cubicBezTo>
                  <a:cubicBezTo>
                    <a:pt x="1216841" y="680490"/>
                    <a:pt x="1190837" y="707160"/>
                    <a:pt x="1163310" y="731639"/>
                  </a:cubicBezTo>
                  <a:lnTo>
                    <a:pt x="1142831" y="750118"/>
                  </a:lnTo>
                  <a:cubicBezTo>
                    <a:pt x="1136069" y="756404"/>
                    <a:pt x="1129687" y="763072"/>
                    <a:pt x="1123019" y="769453"/>
                  </a:cubicBezTo>
                  <a:cubicBezTo>
                    <a:pt x="1109780" y="782312"/>
                    <a:pt x="1096540" y="795171"/>
                    <a:pt x="1083014" y="807744"/>
                  </a:cubicBezTo>
                  <a:cubicBezTo>
                    <a:pt x="1076347" y="814126"/>
                    <a:pt x="1069394" y="820222"/>
                    <a:pt x="1062917" y="826794"/>
                  </a:cubicBezTo>
                  <a:lnTo>
                    <a:pt x="1043676" y="846701"/>
                  </a:lnTo>
                  <a:lnTo>
                    <a:pt x="1005100" y="886516"/>
                  </a:lnTo>
                  <a:cubicBezTo>
                    <a:pt x="991860" y="899470"/>
                    <a:pt x="980240" y="913948"/>
                    <a:pt x="968143" y="927949"/>
                  </a:cubicBezTo>
                  <a:lnTo>
                    <a:pt x="932138" y="970336"/>
                  </a:lnTo>
                  <a:cubicBezTo>
                    <a:pt x="744020" y="1200269"/>
                    <a:pt x="605526" y="1472113"/>
                    <a:pt x="514467" y="1759006"/>
                  </a:cubicBezTo>
                  <a:cubicBezTo>
                    <a:pt x="468842" y="1902547"/>
                    <a:pt x="435219" y="2050376"/>
                    <a:pt x="413693" y="2199918"/>
                  </a:cubicBezTo>
                  <a:cubicBezTo>
                    <a:pt x="392261" y="2349556"/>
                    <a:pt x="381689" y="2500622"/>
                    <a:pt x="380546" y="2651689"/>
                  </a:cubicBezTo>
                  <a:lnTo>
                    <a:pt x="380260" y="2708363"/>
                  </a:lnTo>
                  <a:cubicBezTo>
                    <a:pt x="379688" y="2727317"/>
                    <a:pt x="381117" y="2746082"/>
                    <a:pt x="381403" y="2765036"/>
                  </a:cubicBezTo>
                  <a:lnTo>
                    <a:pt x="383117" y="2821710"/>
                  </a:lnTo>
                  <a:cubicBezTo>
                    <a:pt x="383213" y="2831140"/>
                    <a:pt x="383879" y="2840570"/>
                    <a:pt x="384546" y="2849999"/>
                  </a:cubicBezTo>
                  <a:lnTo>
                    <a:pt x="386261" y="2878289"/>
                  </a:lnTo>
                  <a:lnTo>
                    <a:pt x="389499" y="2934867"/>
                  </a:lnTo>
                  <a:cubicBezTo>
                    <a:pt x="390452" y="2953727"/>
                    <a:pt x="392928" y="2972491"/>
                    <a:pt x="394547" y="2991255"/>
                  </a:cubicBezTo>
                  <a:lnTo>
                    <a:pt x="399691" y="3047738"/>
                  </a:lnTo>
                  <a:cubicBezTo>
                    <a:pt x="401501" y="3066598"/>
                    <a:pt x="404358" y="3085172"/>
                    <a:pt x="406644" y="3103936"/>
                  </a:cubicBezTo>
                  <a:cubicBezTo>
                    <a:pt x="425599" y="3253859"/>
                    <a:pt x="456650" y="3402354"/>
                    <a:pt x="500370" y="3546753"/>
                  </a:cubicBezTo>
                  <a:cubicBezTo>
                    <a:pt x="544090" y="3691152"/>
                    <a:pt x="600668" y="3831550"/>
                    <a:pt x="670677" y="3964710"/>
                  </a:cubicBezTo>
                  <a:cubicBezTo>
                    <a:pt x="740591" y="4097870"/>
                    <a:pt x="823458" y="4224171"/>
                    <a:pt x="920042" y="4339233"/>
                  </a:cubicBezTo>
                  <a:cubicBezTo>
                    <a:pt x="1016720" y="4454105"/>
                    <a:pt x="1127115" y="4557356"/>
                    <a:pt x="1248464" y="4646700"/>
                  </a:cubicBezTo>
                  <a:lnTo>
                    <a:pt x="1294374" y="4679657"/>
                  </a:lnTo>
                  <a:lnTo>
                    <a:pt x="1317329" y="4696230"/>
                  </a:lnTo>
                  <a:lnTo>
                    <a:pt x="1341237" y="4711375"/>
                  </a:lnTo>
                  <a:lnTo>
                    <a:pt x="1388957" y="4742046"/>
                  </a:lnTo>
                  <a:cubicBezTo>
                    <a:pt x="1396958" y="4747094"/>
                    <a:pt x="1404769" y="4752523"/>
                    <a:pt x="1412960" y="4757190"/>
                  </a:cubicBezTo>
                  <a:lnTo>
                    <a:pt x="1437725" y="4771097"/>
                  </a:lnTo>
                  <a:lnTo>
                    <a:pt x="1487351" y="4798910"/>
                  </a:lnTo>
                  <a:cubicBezTo>
                    <a:pt x="1495733" y="4803387"/>
                    <a:pt x="1503734" y="4808625"/>
                    <a:pt x="1512402" y="4812626"/>
                  </a:cubicBezTo>
                  <a:lnTo>
                    <a:pt x="1538024" y="4825199"/>
                  </a:lnTo>
                  <a:lnTo>
                    <a:pt x="1589364" y="4850345"/>
                  </a:lnTo>
                  <a:cubicBezTo>
                    <a:pt x="1598031" y="4854345"/>
                    <a:pt x="1606318" y="4859108"/>
                    <a:pt x="1615176" y="4862632"/>
                  </a:cubicBezTo>
                  <a:lnTo>
                    <a:pt x="1641560" y="4873681"/>
                  </a:lnTo>
                  <a:cubicBezTo>
                    <a:pt x="1781864" y="4934355"/>
                    <a:pt x="1930549" y="4979218"/>
                    <a:pt x="2083616" y="5005602"/>
                  </a:cubicBezTo>
                  <a:lnTo>
                    <a:pt x="2199059" y="5021985"/>
                  </a:lnTo>
                  <a:cubicBezTo>
                    <a:pt x="2237825" y="5025604"/>
                    <a:pt x="2276688" y="5028176"/>
                    <a:pt x="2315645" y="5031224"/>
                  </a:cubicBezTo>
                  <a:cubicBezTo>
                    <a:pt x="2334981" y="5033225"/>
                    <a:pt x="2354697" y="5033034"/>
                    <a:pt x="2374414" y="5033415"/>
                  </a:cubicBezTo>
                  <a:lnTo>
                    <a:pt x="2433374" y="5034273"/>
                  </a:lnTo>
                  <a:cubicBezTo>
                    <a:pt x="2472617" y="5035129"/>
                    <a:pt x="2512146" y="5033892"/>
                    <a:pt x="2551579" y="5033130"/>
                  </a:cubicBezTo>
                  <a:cubicBezTo>
                    <a:pt x="2591013" y="5031891"/>
                    <a:pt x="2630637" y="5031701"/>
                    <a:pt x="2669499" y="5027700"/>
                  </a:cubicBezTo>
                  <a:lnTo>
                    <a:pt x="2727982" y="5022747"/>
                  </a:lnTo>
                  <a:lnTo>
                    <a:pt x="2757224" y="5020270"/>
                  </a:lnTo>
                  <a:lnTo>
                    <a:pt x="2771797" y="5018937"/>
                  </a:lnTo>
                  <a:lnTo>
                    <a:pt x="2786275" y="5016842"/>
                  </a:lnTo>
                  <a:lnTo>
                    <a:pt x="2902099" y="4999792"/>
                  </a:lnTo>
                  <a:cubicBezTo>
                    <a:pt x="2940485" y="4992839"/>
                    <a:pt x="2978394" y="4984076"/>
                    <a:pt x="3016494" y="4976170"/>
                  </a:cubicBezTo>
                  <a:cubicBezTo>
                    <a:pt x="3167942" y="4940737"/>
                    <a:pt x="3314246" y="4888540"/>
                    <a:pt x="3452263" y="4822627"/>
                  </a:cubicBezTo>
                  <a:lnTo>
                    <a:pt x="3503889" y="4797767"/>
                  </a:lnTo>
                  <a:cubicBezTo>
                    <a:pt x="3521033" y="4789385"/>
                    <a:pt x="3537416" y="4779479"/>
                    <a:pt x="3554085" y="4770430"/>
                  </a:cubicBezTo>
                  <a:lnTo>
                    <a:pt x="3603996" y="4742903"/>
                  </a:lnTo>
                  <a:cubicBezTo>
                    <a:pt x="3612474" y="4738616"/>
                    <a:pt x="3620475" y="4733568"/>
                    <a:pt x="3628475" y="4728425"/>
                  </a:cubicBezTo>
                  <a:lnTo>
                    <a:pt x="3652669" y="4713375"/>
                  </a:lnTo>
                  <a:lnTo>
                    <a:pt x="3700866" y="4683467"/>
                  </a:lnTo>
                  <a:lnTo>
                    <a:pt x="3712867" y="4675942"/>
                  </a:lnTo>
                  <a:lnTo>
                    <a:pt x="3724488" y="4667750"/>
                  </a:lnTo>
                  <a:lnTo>
                    <a:pt x="3747633" y="4651463"/>
                  </a:lnTo>
                  <a:lnTo>
                    <a:pt x="3794115" y="4619268"/>
                  </a:lnTo>
                  <a:lnTo>
                    <a:pt x="3805736" y="4611267"/>
                  </a:lnTo>
                  <a:lnTo>
                    <a:pt x="3816880" y="4602599"/>
                  </a:lnTo>
                  <a:lnTo>
                    <a:pt x="3839168" y="4585264"/>
                  </a:lnTo>
                  <a:lnTo>
                    <a:pt x="3883841" y="4550879"/>
                  </a:lnTo>
                  <a:cubicBezTo>
                    <a:pt x="3891366" y="4545354"/>
                    <a:pt x="3898509" y="4539163"/>
                    <a:pt x="3905558" y="4532972"/>
                  </a:cubicBezTo>
                  <a:lnTo>
                    <a:pt x="3926989" y="4514684"/>
                  </a:lnTo>
                  <a:lnTo>
                    <a:pt x="3969851" y="4478393"/>
                  </a:lnTo>
                  <a:cubicBezTo>
                    <a:pt x="3984234" y="4466392"/>
                    <a:pt x="3997379" y="4452962"/>
                    <a:pt x="4011381" y="4440579"/>
                  </a:cubicBezTo>
                  <a:cubicBezTo>
                    <a:pt x="4025192" y="4427911"/>
                    <a:pt x="4039193" y="4415529"/>
                    <a:pt x="4053291" y="4403146"/>
                  </a:cubicBezTo>
                  <a:cubicBezTo>
                    <a:pt x="4067102" y="4390573"/>
                    <a:pt x="4079960" y="4376857"/>
                    <a:pt x="4093581" y="4363998"/>
                  </a:cubicBezTo>
                  <a:lnTo>
                    <a:pt x="4134063" y="4324946"/>
                  </a:lnTo>
                  <a:lnTo>
                    <a:pt x="4172639" y="4283988"/>
                  </a:lnTo>
                  <a:cubicBezTo>
                    <a:pt x="4275223" y="4174546"/>
                    <a:pt x="4369425" y="4055579"/>
                    <a:pt x="4450483" y="3926610"/>
                  </a:cubicBezTo>
                  <a:cubicBezTo>
                    <a:pt x="4531541" y="3797832"/>
                    <a:pt x="4599359" y="3658957"/>
                    <a:pt x="4647746" y="3513035"/>
                  </a:cubicBezTo>
                  <a:cubicBezTo>
                    <a:pt x="4654604" y="3495032"/>
                    <a:pt x="4659176" y="3476268"/>
                    <a:pt x="4664796" y="3457980"/>
                  </a:cubicBezTo>
                  <a:lnTo>
                    <a:pt x="4681083" y="3402640"/>
                  </a:lnTo>
                  <a:cubicBezTo>
                    <a:pt x="4690704" y="3365397"/>
                    <a:pt x="4699181" y="3327869"/>
                    <a:pt x="4707753" y="3290340"/>
                  </a:cubicBezTo>
                  <a:cubicBezTo>
                    <a:pt x="4714802" y="3252431"/>
                    <a:pt x="4720517" y="3214331"/>
                    <a:pt x="4726041" y="3176326"/>
                  </a:cubicBezTo>
                  <a:cubicBezTo>
                    <a:pt x="4729566" y="3137845"/>
                    <a:pt x="4733090" y="3099554"/>
                    <a:pt x="4735090" y="3061169"/>
                  </a:cubicBezTo>
                  <a:cubicBezTo>
                    <a:pt x="4741281" y="2906959"/>
                    <a:pt x="4727280" y="2753702"/>
                    <a:pt x="4713659" y="2603302"/>
                  </a:cubicBezTo>
                  <a:lnTo>
                    <a:pt x="4707658" y="2546914"/>
                  </a:lnTo>
                  <a:cubicBezTo>
                    <a:pt x="4705658" y="2528149"/>
                    <a:pt x="4704134" y="2509385"/>
                    <a:pt x="4700991" y="2490716"/>
                  </a:cubicBezTo>
                  <a:lnTo>
                    <a:pt x="4692894" y="2434805"/>
                  </a:lnTo>
                  <a:cubicBezTo>
                    <a:pt x="4690227" y="2416136"/>
                    <a:pt x="4687656" y="2397562"/>
                    <a:pt x="4684036" y="2379083"/>
                  </a:cubicBezTo>
                  <a:lnTo>
                    <a:pt x="4673940" y="2323648"/>
                  </a:lnTo>
                  <a:lnTo>
                    <a:pt x="4669177" y="2295930"/>
                  </a:lnTo>
                  <a:cubicBezTo>
                    <a:pt x="4667463" y="2286691"/>
                    <a:pt x="4665272" y="2277547"/>
                    <a:pt x="4663367" y="2268403"/>
                  </a:cubicBezTo>
                  <a:cubicBezTo>
                    <a:pt x="4659366" y="2250115"/>
                    <a:pt x="4655747" y="2231732"/>
                    <a:pt x="4652127" y="2213348"/>
                  </a:cubicBezTo>
                  <a:lnTo>
                    <a:pt x="4646793" y="2185821"/>
                  </a:lnTo>
                  <a:lnTo>
                    <a:pt x="4640602" y="2158484"/>
                  </a:lnTo>
                  <a:cubicBezTo>
                    <a:pt x="4608979" y="2012561"/>
                    <a:pt x="4575737" y="1866829"/>
                    <a:pt x="4526969" y="1725668"/>
                  </a:cubicBezTo>
                  <a:cubicBezTo>
                    <a:pt x="4479344" y="1584222"/>
                    <a:pt x="4419813" y="1446776"/>
                    <a:pt x="4348947" y="1315426"/>
                  </a:cubicBezTo>
                  <a:lnTo>
                    <a:pt x="4322277" y="1266087"/>
                  </a:lnTo>
                  <a:lnTo>
                    <a:pt x="4293416" y="1218176"/>
                  </a:lnTo>
                  <a:cubicBezTo>
                    <a:pt x="4283796" y="1202174"/>
                    <a:pt x="4274557" y="1185887"/>
                    <a:pt x="4264555" y="1170075"/>
                  </a:cubicBezTo>
                  <a:lnTo>
                    <a:pt x="4233599" y="1123403"/>
                  </a:lnTo>
                  <a:cubicBezTo>
                    <a:pt x="4223121" y="1107972"/>
                    <a:pt x="4213406" y="1091875"/>
                    <a:pt x="4202262" y="1076825"/>
                  </a:cubicBezTo>
                  <a:lnTo>
                    <a:pt x="4169115" y="1031582"/>
                  </a:lnTo>
                  <a:lnTo>
                    <a:pt x="4152541" y="1008912"/>
                  </a:lnTo>
                  <a:lnTo>
                    <a:pt x="4144254" y="997577"/>
                  </a:lnTo>
                  <a:lnTo>
                    <a:pt x="4135396" y="986719"/>
                  </a:lnTo>
                  <a:lnTo>
                    <a:pt x="4099963" y="943190"/>
                  </a:lnTo>
                  <a:cubicBezTo>
                    <a:pt x="4004999" y="827461"/>
                    <a:pt x="3897938" y="720781"/>
                    <a:pt x="3779256" y="627721"/>
                  </a:cubicBezTo>
                  <a:cubicBezTo>
                    <a:pt x="3719916" y="581144"/>
                    <a:pt x="3657908" y="537710"/>
                    <a:pt x="3593519" y="497705"/>
                  </a:cubicBezTo>
                  <a:cubicBezTo>
                    <a:pt x="3528844" y="458367"/>
                    <a:pt x="3462074" y="421791"/>
                    <a:pt x="3392827" y="389882"/>
                  </a:cubicBezTo>
                  <a:cubicBezTo>
                    <a:pt x="3254715" y="325398"/>
                    <a:pt x="3108125" y="277487"/>
                    <a:pt x="2957534" y="245102"/>
                  </a:cubicBezTo>
                  <a:lnTo>
                    <a:pt x="2901051" y="232910"/>
                  </a:lnTo>
                  <a:cubicBezTo>
                    <a:pt x="2882097" y="229576"/>
                    <a:pt x="2862951" y="226909"/>
                    <a:pt x="2843901" y="223861"/>
                  </a:cubicBezTo>
                  <a:cubicBezTo>
                    <a:pt x="2805706" y="218146"/>
                    <a:pt x="2767701" y="211193"/>
                    <a:pt x="2729030" y="208240"/>
                  </a:cubicBezTo>
                  <a:lnTo>
                    <a:pt x="2671213" y="202716"/>
                  </a:lnTo>
                  <a:cubicBezTo>
                    <a:pt x="2651973" y="200906"/>
                    <a:pt x="2632732" y="198811"/>
                    <a:pt x="2613206" y="198430"/>
                  </a:cubicBezTo>
                  <a:lnTo>
                    <a:pt x="2496620" y="193572"/>
                  </a:lnTo>
                  <a:close/>
                </a:path>
              </a:pathLst>
            </a:custGeom>
            <a:grpFill/>
            <a:ln w="9525" cap="flat">
              <a:noFill/>
              <a:prstDash val="solid"/>
              <a:miter/>
            </a:ln>
          </p:spPr>
          <p:txBody>
            <a:bodyPr rtlCol="0" anchor="ctr"/>
            <a:lstStyle/>
            <a:p>
              <a:endParaRPr lang="en-US"/>
            </a:p>
          </p:txBody>
        </p:sp>
        <p:sp useBgFill="1">
          <p:nvSpPr>
            <p:cNvPr id="147" name="Freeform: Shape 146">
              <a:extLst>
                <a:ext uri="{FF2B5EF4-FFF2-40B4-BE49-F238E27FC236}">
                  <a16:creationId xmlns:a16="http://schemas.microsoft.com/office/drawing/2014/main" id="{F00387E4-31F7-4BBB-A9C7-508D62215F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14665" y="738154"/>
              <a:ext cx="5366579" cy="5378461"/>
            </a:xfrm>
            <a:custGeom>
              <a:avLst/>
              <a:gdLst>
                <a:gd name="connsiteX0" fmla="*/ 2659998 w 5366579"/>
                <a:gd name="connsiteY0" fmla="*/ 1557 h 5378461"/>
                <a:gd name="connsiteX1" fmla="*/ 3683078 w 5366579"/>
                <a:gd name="connsiteY1" fmla="*/ 158815 h 5378461"/>
                <a:gd name="connsiteX2" fmla="*/ 3744609 w 5366579"/>
                <a:gd name="connsiteY2" fmla="*/ 181294 h 5378461"/>
                <a:gd name="connsiteX3" fmla="*/ 3775470 w 5366579"/>
                <a:gd name="connsiteY3" fmla="*/ 192438 h 5378461"/>
                <a:gd name="connsiteX4" fmla="*/ 3806141 w 5366579"/>
                <a:gd name="connsiteY4" fmla="*/ 204154 h 5378461"/>
                <a:gd name="connsiteX5" fmla="*/ 3927109 w 5366579"/>
                <a:gd name="connsiteY5" fmla="*/ 255874 h 5378461"/>
                <a:gd name="connsiteX6" fmla="*/ 4045695 w 5366579"/>
                <a:gd name="connsiteY6" fmla="*/ 313786 h 5378461"/>
                <a:gd name="connsiteX7" fmla="*/ 4161233 w 5366579"/>
                <a:gd name="connsiteY7" fmla="*/ 378461 h 5378461"/>
                <a:gd name="connsiteX8" fmla="*/ 4585095 w 5366579"/>
                <a:gd name="connsiteY8" fmla="*/ 700597 h 5378461"/>
                <a:gd name="connsiteX9" fmla="*/ 5176217 w 5366579"/>
                <a:gd name="connsiteY9" fmla="*/ 1590232 h 5378461"/>
                <a:gd name="connsiteX10" fmla="*/ 5366432 w 5366579"/>
                <a:gd name="connsiteY10" fmla="*/ 2641982 h 5378461"/>
                <a:gd name="connsiteX11" fmla="*/ 4594239 w 5366579"/>
                <a:gd name="connsiteY11" fmla="*/ 4567938 h 5378461"/>
                <a:gd name="connsiteX12" fmla="*/ 4193332 w 5366579"/>
                <a:gd name="connsiteY12" fmla="*/ 4906456 h 5378461"/>
                <a:gd name="connsiteX13" fmla="*/ 4166376 w 5366579"/>
                <a:gd name="connsiteY13" fmla="*/ 4925220 h 5378461"/>
                <a:gd name="connsiteX14" fmla="*/ 4138563 w 5366579"/>
                <a:gd name="connsiteY14" fmla="*/ 4942651 h 5378461"/>
                <a:gd name="connsiteX15" fmla="*/ 4082652 w 5366579"/>
                <a:gd name="connsiteY15" fmla="*/ 4977132 h 5378461"/>
                <a:gd name="connsiteX16" fmla="*/ 4054743 w 5366579"/>
                <a:gd name="connsiteY16" fmla="*/ 4994467 h 5378461"/>
                <a:gd name="connsiteX17" fmla="*/ 4026073 w 5366579"/>
                <a:gd name="connsiteY17" fmla="*/ 5010469 h 5378461"/>
                <a:gd name="connsiteX18" fmla="*/ 3968447 w 5366579"/>
                <a:gd name="connsiteY18" fmla="*/ 5042092 h 5378461"/>
                <a:gd name="connsiteX19" fmla="*/ 3939586 w 5366579"/>
                <a:gd name="connsiteY19" fmla="*/ 5057904 h 5378461"/>
                <a:gd name="connsiteX20" fmla="*/ 3910059 w 5366579"/>
                <a:gd name="connsiteY20" fmla="*/ 5072286 h 5378461"/>
                <a:gd name="connsiteX21" fmla="*/ 3850813 w 5366579"/>
                <a:gd name="connsiteY21" fmla="*/ 5100671 h 5378461"/>
                <a:gd name="connsiteX22" fmla="*/ 3730417 w 5366579"/>
                <a:gd name="connsiteY22" fmla="*/ 5153439 h 5378461"/>
                <a:gd name="connsiteX23" fmla="*/ 3227116 w 5366579"/>
                <a:gd name="connsiteY23" fmla="*/ 5305172 h 5378461"/>
                <a:gd name="connsiteX24" fmla="*/ 3162346 w 5366579"/>
                <a:gd name="connsiteY24" fmla="*/ 5317841 h 5378461"/>
                <a:gd name="connsiteX25" fmla="*/ 3097386 w 5366579"/>
                <a:gd name="connsiteY25" fmla="*/ 5329175 h 5378461"/>
                <a:gd name="connsiteX26" fmla="*/ 2966893 w 5366579"/>
                <a:gd name="connsiteY26" fmla="*/ 5348225 h 5378461"/>
                <a:gd name="connsiteX27" fmla="*/ 2835543 w 5366579"/>
                <a:gd name="connsiteY27" fmla="*/ 5360798 h 5378461"/>
                <a:gd name="connsiteX28" fmla="*/ 2802682 w 5366579"/>
                <a:gd name="connsiteY28" fmla="*/ 5363751 h 5378461"/>
                <a:gd name="connsiteX29" fmla="*/ 2770107 w 5366579"/>
                <a:gd name="connsiteY29" fmla="*/ 5365276 h 5378461"/>
                <a:gd name="connsiteX30" fmla="*/ 2704956 w 5366579"/>
                <a:gd name="connsiteY30" fmla="*/ 5368323 h 5378461"/>
                <a:gd name="connsiteX31" fmla="*/ 2574273 w 5366579"/>
                <a:gd name="connsiteY31" fmla="*/ 5374419 h 5378461"/>
                <a:gd name="connsiteX32" fmla="*/ 2442637 w 5366579"/>
                <a:gd name="connsiteY32" fmla="*/ 5378134 h 5378461"/>
                <a:gd name="connsiteX33" fmla="*/ 2376057 w 5366579"/>
                <a:gd name="connsiteY33" fmla="*/ 5377563 h 5378461"/>
                <a:gd name="connsiteX34" fmla="*/ 2309382 w 5366579"/>
                <a:gd name="connsiteY34" fmla="*/ 5375943 h 5378461"/>
                <a:gd name="connsiteX35" fmla="*/ 2175937 w 5366579"/>
                <a:gd name="connsiteY35" fmla="*/ 5367180 h 5378461"/>
                <a:gd name="connsiteX36" fmla="*/ 2042778 w 5366579"/>
                <a:gd name="connsiteY36" fmla="*/ 5350988 h 5378461"/>
                <a:gd name="connsiteX37" fmla="*/ 2009631 w 5366579"/>
                <a:gd name="connsiteY37" fmla="*/ 5345749 h 5378461"/>
                <a:gd name="connsiteX38" fmla="*/ 1976484 w 5366579"/>
                <a:gd name="connsiteY38" fmla="*/ 5339843 h 5378461"/>
                <a:gd name="connsiteX39" fmla="*/ 1910190 w 5366579"/>
                <a:gd name="connsiteY39" fmla="*/ 5327842 h 5378461"/>
                <a:gd name="connsiteX40" fmla="*/ 1844372 w 5366579"/>
                <a:gd name="connsiteY40" fmla="*/ 5312983 h 5378461"/>
                <a:gd name="connsiteX41" fmla="*/ 1778745 w 5366579"/>
                <a:gd name="connsiteY41" fmla="*/ 5296885 h 5378461"/>
                <a:gd name="connsiteX42" fmla="*/ 1745979 w 5366579"/>
                <a:gd name="connsiteY42" fmla="*/ 5288503 h 5378461"/>
                <a:gd name="connsiteX43" fmla="*/ 1713594 w 5366579"/>
                <a:gd name="connsiteY43" fmla="*/ 5278502 h 5378461"/>
                <a:gd name="connsiteX44" fmla="*/ 1648919 w 5366579"/>
                <a:gd name="connsiteY44" fmla="*/ 5258214 h 5378461"/>
                <a:gd name="connsiteX45" fmla="*/ 1616629 w 5366579"/>
                <a:gd name="connsiteY45" fmla="*/ 5247927 h 5378461"/>
                <a:gd name="connsiteX46" fmla="*/ 1584911 w 5366579"/>
                <a:gd name="connsiteY46" fmla="*/ 5235926 h 5378461"/>
                <a:gd name="connsiteX47" fmla="*/ 1521379 w 5366579"/>
                <a:gd name="connsiteY47" fmla="*/ 5211827 h 5378461"/>
                <a:gd name="connsiteX48" fmla="*/ 1489661 w 5366579"/>
                <a:gd name="connsiteY48" fmla="*/ 5199540 h 5378461"/>
                <a:gd name="connsiteX49" fmla="*/ 1458705 w 5366579"/>
                <a:gd name="connsiteY49" fmla="*/ 5185443 h 5378461"/>
                <a:gd name="connsiteX50" fmla="*/ 1396697 w 5366579"/>
                <a:gd name="connsiteY50" fmla="*/ 5157249 h 5378461"/>
                <a:gd name="connsiteX51" fmla="*/ 1365741 w 5366579"/>
                <a:gd name="connsiteY51" fmla="*/ 5142962 h 5378461"/>
                <a:gd name="connsiteX52" fmla="*/ 1335546 w 5366579"/>
                <a:gd name="connsiteY52" fmla="*/ 5127055 h 5378461"/>
                <a:gd name="connsiteX53" fmla="*/ 1275253 w 5366579"/>
                <a:gd name="connsiteY53" fmla="*/ 5095051 h 5378461"/>
                <a:gd name="connsiteX54" fmla="*/ 1245345 w 5366579"/>
                <a:gd name="connsiteY54" fmla="*/ 5078573 h 5378461"/>
                <a:gd name="connsiteX55" fmla="*/ 1216198 w 5366579"/>
                <a:gd name="connsiteY55" fmla="*/ 5060761 h 5378461"/>
                <a:gd name="connsiteX56" fmla="*/ 1158000 w 5366579"/>
                <a:gd name="connsiteY56" fmla="*/ 5024947 h 5378461"/>
                <a:gd name="connsiteX57" fmla="*/ 737567 w 5366579"/>
                <a:gd name="connsiteY57" fmla="*/ 4676713 h 5378461"/>
                <a:gd name="connsiteX58" fmla="*/ 409050 w 5366579"/>
                <a:gd name="connsiteY58" fmla="*/ 4241706 h 5378461"/>
                <a:gd name="connsiteX59" fmla="*/ 177973 w 5366579"/>
                <a:gd name="connsiteY59" fmla="*/ 3750121 h 5378461"/>
                <a:gd name="connsiteX60" fmla="*/ 42813 w 5366579"/>
                <a:gd name="connsiteY60" fmla="*/ 3226055 h 5378461"/>
                <a:gd name="connsiteX61" fmla="*/ 46 w 5366579"/>
                <a:gd name="connsiteY61" fmla="*/ 2687988 h 5378461"/>
                <a:gd name="connsiteX62" fmla="*/ 47862 w 5366579"/>
                <a:gd name="connsiteY62" fmla="*/ 2151064 h 5378461"/>
                <a:gd name="connsiteX63" fmla="*/ 184926 w 5366579"/>
                <a:gd name="connsiteY63" fmla="*/ 1629761 h 5378461"/>
                <a:gd name="connsiteX64" fmla="*/ 747949 w 5366579"/>
                <a:gd name="connsiteY64" fmla="*/ 718789 h 5378461"/>
                <a:gd name="connsiteX65" fmla="*/ 1161334 w 5366579"/>
                <a:gd name="connsiteY65" fmla="*/ 381128 h 5378461"/>
                <a:gd name="connsiteX66" fmla="*/ 1635393 w 5366579"/>
                <a:gd name="connsiteY66" fmla="*/ 149766 h 5378461"/>
                <a:gd name="connsiteX67" fmla="*/ 2659998 w 5366579"/>
                <a:gd name="connsiteY67" fmla="*/ 1557 h 5378461"/>
                <a:gd name="connsiteX68" fmla="*/ 2659712 w 5366579"/>
                <a:gd name="connsiteY68" fmla="*/ 30132 h 5378461"/>
                <a:gd name="connsiteX69" fmla="*/ 2149267 w 5366579"/>
                <a:gd name="connsiteY69" fmla="*/ 68708 h 5378461"/>
                <a:gd name="connsiteX70" fmla="*/ 2086402 w 5366579"/>
                <a:gd name="connsiteY70" fmla="*/ 80329 h 5378461"/>
                <a:gd name="connsiteX71" fmla="*/ 2024394 w 5366579"/>
                <a:gd name="connsiteY71" fmla="*/ 95664 h 5378461"/>
                <a:gd name="connsiteX72" fmla="*/ 1962577 w 5366579"/>
                <a:gd name="connsiteY72" fmla="*/ 111285 h 5378461"/>
                <a:gd name="connsiteX73" fmla="*/ 1901712 w 5366579"/>
                <a:gd name="connsiteY73" fmla="*/ 130144 h 5378461"/>
                <a:gd name="connsiteX74" fmla="*/ 1841038 w 5366579"/>
                <a:gd name="connsiteY74" fmla="*/ 149575 h 5378461"/>
                <a:gd name="connsiteX75" fmla="*/ 1825893 w 5366579"/>
                <a:gd name="connsiteY75" fmla="*/ 154528 h 5378461"/>
                <a:gd name="connsiteX76" fmla="*/ 1811034 w 5366579"/>
                <a:gd name="connsiteY76" fmla="*/ 160243 h 5378461"/>
                <a:gd name="connsiteX77" fmla="*/ 1781412 w 5366579"/>
                <a:gd name="connsiteY77" fmla="*/ 171864 h 5378461"/>
                <a:gd name="connsiteX78" fmla="*/ 1722357 w 5366579"/>
                <a:gd name="connsiteY78" fmla="*/ 195200 h 5378461"/>
                <a:gd name="connsiteX79" fmla="*/ 1707593 w 5366579"/>
                <a:gd name="connsiteY79" fmla="*/ 201010 h 5378461"/>
                <a:gd name="connsiteX80" fmla="*/ 1693210 w 5366579"/>
                <a:gd name="connsiteY80" fmla="*/ 207678 h 5378461"/>
                <a:gd name="connsiteX81" fmla="*/ 1664445 w 5366579"/>
                <a:gd name="connsiteY81" fmla="*/ 221108 h 5378461"/>
                <a:gd name="connsiteX82" fmla="*/ 1237629 w 5366579"/>
                <a:gd name="connsiteY82" fmla="*/ 486856 h 5378461"/>
                <a:gd name="connsiteX83" fmla="*/ 891396 w 5366579"/>
                <a:gd name="connsiteY83" fmla="*/ 843567 h 5378461"/>
                <a:gd name="connsiteX84" fmla="*/ 629839 w 5366579"/>
                <a:gd name="connsiteY84" fmla="*/ 1261715 h 5378461"/>
                <a:gd name="connsiteX85" fmla="*/ 576975 w 5366579"/>
                <a:gd name="connsiteY85" fmla="*/ 1372871 h 5378461"/>
                <a:gd name="connsiteX86" fmla="*/ 529160 w 5366579"/>
                <a:gd name="connsiteY86" fmla="*/ 1486219 h 5378461"/>
                <a:gd name="connsiteX87" fmla="*/ 485821 w 5366579"/>
                <a:gd name="connsiteY87" fmla="*/ 1601376 h 5378461"/>
                <a:gd name="connsiteX88" fmla="*/ 447531 w 5366579"/>
                <a:gd name="connsiteY88" fmla="*/ 1718248 h 5378461"/>
                <a:gd name="connsiteX89" fmla="*/ 339041 w 5366579"/>
                <a:gd name="connsiteY89" fmla="*/ 2197641 h 5378461"/>
                <a:gd name="connsiteX90" fmla="*/ 305608 w 5366579"/>
                <a:gd name="connsiteY90" fmla="*/ 2687988 h 5378461"/>
                <a:gd name="connsiteX91" fmla="*/ 460770 w 5366579"/>
                <a:gd name="connsiteY91" fmla="*/ 3652299 h 5378461"/>
                <a:gd name="connsiteX92" fmla="*/ 936163 w 5366579"/>
                <a:gd name="connsiteY92" fmla="*/ 4493738 h 5378461"/>
                <a:gd name="connsiteX93" fmla="*/ 1727024 w 5366579"/>
                <a:gd name="connsiteY93" fmla="*/ 5041997 h 5378461"/>
                <a:gd name="connsiteX94" fmla="*/ 1784364 w 5366579"/>
                <a:gd name="connsiteY94" fmla="*/ 5063523 h 5378461"/>
                <a:gd name="connsiteX95" fmla="*/ 1813035 w 5366579"/>
                <a:gd name="connsiteY95" fmla="*/ 5074477 h 5378461"/>
                <a:gd name="connsiteX96" fmla="*/ 1842181 w 5366579"/>
                <a:gd name="connsiteY96" fmla="*/ 5083907 h 5378461"/>
                <a:gd name="connsiteX97" fmla="*/ 1900760 w 5366579"/>
                <a:gd name="connsiteY97" fmla="*/ 5102290 h 5378461"/>
                <a:gd name="connsiteX98" fmla="*/ 1959815 w 5366579"/>
                <a:gd name="connsiteY98" fmla="*/ 5119625 h 5378461"/>
                <a:gd name="connsiteX99" fmla="*/ 2019537 w 5366579"/>
                <a:gd name="connsiteY99" fmla="*/ 5134866 h 5378461"/>
                <a:gd name="connsiteX100" fmla="*/ 2049445 w 5366579"/>
                <a:gd name="connsiteY100" fmla="*/ 5142581 h 5378461"/>
                <a:gd name="connsiteX101" fmla="*/ 2079544 w 5366579"/>
                <a:gd name="connsiteY101" fmla="*/ 5149629 h 5378461"/>
                <a:gd name="connsiteX102" fmla="*/ 2201178 w 5366579"/>
                <a:gd name="connsiteY102" fmla="*/ 5173442 h 5378461"/>
                <a:gd name="connsiteX103" fmla="*/ 2324337 w 5366579"/>
                <a:gd name="connsiteY103" fmla="*/ 5190587 h 5378461"/>
                <a:gd name="connsiteX104" fmla="*/ 2386344 w 5366579"/>
                <a:gd name="connsiteY104" fmla="*/ 5196873 h 5378461"/>
                <a:gd name="connsiteX105" fmla="*/ 2448638 w 5366579"/>
                <a:gd name="connsiteY105" fmla="*/ 5202207 h 5378461"/>
                <a:gd name="connsiteX106" fmla="*/ 2574844 w 5366579"/>
                <a:gd name="connsiteY106" fmla="*/ 5208303 h 5378461"/>
                <a:gd name="connsiteX107" fmla="*/ 2702003 w 5366579"/>
                <a:gd name="connsiteY107" fmla="*/ 5212209 h 5378461"/>
                <a:gd name="connsiteX108" fmla="*/ 2765725 w 5366579"/>
                <a:gd name="connsiteY108" fmla="*/ 5213828 h 5378461"/>
                <a:gd name="connsiteX109" fmla="*/ 2797634 w 5366579"/>
                <a:gd name="connsiteY109" fmla="*/ 5214685 h 5378461"/>
                <a:gd name="connsiteX110" fmla="*/ 2829162 w 5366579"/>
                <a:gd name="connsiteY110" fmla="*/ 5214113 h 5378461"/>
                <a:gd name="connsiteX111" fmla="*/ 2955273 w 5366579"/>
                <a:gd name="connsiteY111" fmla="*/ 5211256 h 5378461"/>
                <a:gd name="connsiteX112" fmla="*/ 3081098 w 5366579"/>
                <a:gd name="connsiteY112" fmla="*/ 5201922 h 5378461"/>
                <a:gd name="connsiteX113" fmla="*/ 3143772 w 5366579"/>
                <a:gd name="connsiteY113" fmla="*/ 5194968 h 5378461"/>
                <a:gd name="connsiteX114" fmla="*/ 3206352 w 5366579"/>
                <a:gd name="connsiteY114" fmla="*/ 5186777 h 5378461"/>
                <a:gd name="connsiteX115" fmla="*/ 3330843 w 5366579"/>
                <a:gd name="connsiteY115" fmla="*/ 5165727 h 5378461"/>
                <a:gd name="connsiteX116" fmla="*/ 3392851 w 5366579"/>
                <a:gd name="connsiteY116" fmla="*/ 5153725 h 5378461"/>
                <a:gd name="connsiteX117" fmla="*/ 3454097 w 5366579"/>
                <a:gd name="connsiteY117" fmla="*/ 5138580 h 5378461"/>
                <a:gd name="connsiteX118" fmla="*/ 3515343 w 5366579"/>
                <a:gd name="connsiteY118" fmla="*/ 5123150 h 5378461"/>
                <a:gd name="connsiteX119" fmla="*/ 3575731 w 5366579"/>
                <a:gd name="connsiteY119" fmla="*/ 5104766 h 5378461"/>
                <a:gd name="connsiteX120" fmla="*/ 3636120 w 5366579"/>
                <a:gd name="connsiteY120" fmla="*/ 5086002 h 5378461"/>
                <a:gd name="connsiteX121" fmla="*/ 3651169 w 5366579"/>
                <a:gd name="connsiteY121" fmla="*/ 5081240 h 5378461"/>
                <a:gd name="connsiteX122" fmla="*/ 3665933 w 5366579"/>
                <a:gd name="connsiteY122" fmla="*/ 5075620 h 5378461"/>
                <a:gd name="connsiteX123" fmla="*/ 3695460 w 5366579"/>
                <a:gd name="connsiteY123" fmla="*/ 5064380 h 5378461"/>
                <a:gd name="connsiteX124" fmla="*/ 4526898 w 5366579"/>
                <a:gd name="connsiteY124" fmla="*/ 4505644 h 5378461"/>
                <a:gd name="connsiteX125" fmla="*/ 4569094 w 5366579"/>
                <a:gd name="connsiteY125" fmla="*/ 4458590 h 5378461"/>
                <a:gd name="connsiteX126" fmla="*/ 4608813 w 5366579"/>
                <a:gd name="connsiteY126" fmla="*/ 4409441 h 5378461"/>
                <a:gd name="connsiteX127" fmla="*/ 4648056 w 5366579"/>
                <a:gd name="connsiteY127" fmla="*/ 4360007 h 5378461"/>
                <a:gd name="connsiteX128" fmla="*/ 4684822 w 5366579"/>
                <a:gd name="connsiteY128" fmla="*/ 4308667 h 5378461"/>
                <a:gd name="connsiteX129" fmla="*/ 4721017 w 5366579"/>
                <a:gd name="connsiteY129" fmla="*/ 4257041 h 5378461"/>
                <a:gd name="connsiteX130" fmla="*/ 4754545 w 5366579"/>
                <a:gd name="connsiteY130" fmla="*/ 4203606 h 5378461"/>
                <a:gd name="connsiteX131" fmla="*/ 4787692 w 5366579"/>
                <a:gd name="connsiteY131" fmla="*/ 4149980 h 5378461"/>
                <a:gd name="connsiteX132" fmla="*/ 4818268 w 5366579"/>
                <a:gd name="connsiteY132" fmla="*/ 4094831 h 5378461"/>
                <a:gd name="connsiteX133" fmla="*/ 5011244 w 5366579"/>
                <a:gd name="connsiteY133" fmla="*/ 3631630 h 5378461"/>
                <a:gd name="connsiteX134" fmla="*/ 5111352 w 5366579"/>
                <a:gd name="connsiteY134" fmla="*/ 3142426 h 5378461"/>
                <a:gd name="connsiteX135" fmla="*/ 5122877 w 5366579"/>
                <a:gd name="connsiteY135" fmla="*/ 3018410 h 5378461"/>
                <a:gd name="connsiteX136" fmla="*/ 5129259 w 5366579"/>
                <a:gd name="connsiteY136" fmla="*/ 2894204 h 5378461"/>
                <a:gd name="connsiteX137" fmla="*/ 5131069 w 5366579"/>
                <a:gd name="connsiteY137" fmla="*/ 2769998 h 5378461"/>
                <a:gd name="connsiteX138" fmla="*/ 5129735 w 5366579"/>
                <a:gd name="connsiteY138" fmla="*/ 2707990 h 5378461"/>
                <a:gd name="connsiteX139" fmla="*/ 5128116 w 5366579"/>
                <a:gd name="connsiteY139" fmla="*/ 2646078 h 5378461"/>
                <a:gd name="connsiteX140" fmla="*/ 5124687 w 5366579"/>
                <a:gd name="connsiteY140" fmla="*/ 2584165 h 5378461"/>
                <a:gd name="connsiteX141" fmla="*/ 5120401 w 5366579"/>
                <a:gd name="connsiteY141" fmla="*/ 2522444 h 5378461"/>
                <a:gd name="connsiteX142" fmla="*/ 5114876 w 5366579"/>
                <a:gd name="connsiteY142" fmla="*/ 2460817 h 5378461"/>
                <a:gd name="connsiteX143" fmla="*/ 5112209 w 5366579"/>
                <a:gd name="connsiteY143" fmla="*/ 2430051 h 5378461"/>
                <a:gd name="connsiteX144" fmla="*/ 5108399 w 5366579"/>
                <a:gd name="connsiteY144" fmla="*/ 2399381 h 5378461"/>
                <a:gd name="connsiteX145" fmla="*/ 5070108 w 5366579"/>
                <a:gd name="connsiteY145" fmla="*/ 2155255 h 5378461"/>
                <a:gd name="connsiteX146" fmla="*/ 4939140 w 5366579"/>
                <a:gd name="connsiteY146" fmla="*/ 1680338 h 5378461"/>
                <a:gd name="connsiteX147" fmla="*/ 4452888 w 5366579"/>
                <a:gd name="connsiteY147" fmla="*/ 826517 h 5378461"/>
                <a:gd name="connsiteX148" fmla="*/ 4091605 w 5366579"/>
                <a:gd name="connsiteY148" fmla="*/ 482855 h 5378461"/>
                <a:gd name="connsiteX149" fmla="*/ 3989211 w 5366579"/>
                <a:gd name="connsiteY149" fmla="*/ 409703 h 5378461"/>
                <a:gd name="connsiteX150" fmla="*/ 3882531 w 5366579"/>
                <a:gd name="connsiteY150" fmla="*/ 342171 h 5378461"/>
                <a:gd name="connsiteX151" fmla="*/ 3771565 w 5366579"/>
                <a:gd name="connsiteY151" fmla="*/ 281211 h 5378461"/>
                <a:gd name="connsiteX152" fmla="*/ 3656884 w 5366579"/>
                <a:gd name="connsiteY152" fmla="*/ 226633 h 5378461"/>
                <a:gd name="connsiteX153" fmla="*/ 3642406 w 5366579"/>
                <a:gd name="connsiteY153" fmla="*/ 219965 h 5378461"/>
                <a:gd name="connsiteX154" fmla="*/ 3627642 w 5366579"/>
                <a:gd name="connsiteY154" fmla="*/ 214060 h 5378461"/>
                <a:gd name="connsiteX155" fmla="*/ 3598115 w 5366579"/>
                <a:gd name="connsiteY155" fmla="*/ 202249 h 5378461"/>
                <a:gd name="connsiteX156" fmla="*/ 3538965 w 5366579"/>
                <a:gd name="connsiteY156" fmla="*/ 178627 h 5378461"/>
                <a:gd name="connsiteX157" fmla="*/ 3478767 w 5366579"/>
                <a:gd name="connsiteY157" fmla="*/ 157576 h 5378461"/>
                <a:gd name="connsiteX158" fmla="*/ 3418092 w 5366579"/>
                <a:gd name="connsiteY158" fmla="*/ 137764 h 5378461"/>
                <a:gd name="connsiteX159" fmla="*/ 3387708 w 5366579"/>
                <a:gd name="connsiteY159" fmla="*/ 127954 h 5378461"/>
                <a:gd name="connsiteX160" fmla="*/ 3356847 w 5366579"/>
                <a:gd name="connsiteY160" fmla="*/ 119762 h 5378461"/>
                <a:gd name="connsiteX161" fmla="*/ 3295029 w 5366579"/>
                <a:gd name="connsiteY161" fmla="*/ 103570 h 5378461"/>
                <a:gd name="connsiteX162" fmla="*/ 3170061 w 5366579"/>
                <a:gd name="connsiteY162" fmla="*/ 76233 h 5378461"/>
                <a:gd name="connsiteX163" fmla="*/ 2659712 w 5366579"/>
                <a:gd name="connsiteY163" fmla="*/ 30132 h 5378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Lst>
              <a:rect l="l" t="t" r="r" b="b"/>
              <a:pathLst>
                <a:path w="5366579" h="5378461">
                  <a:moveTo>
                    <a:pt x="2659998" y="1557"/>
                  </a:moveTo>
                  <a:cubicBezTo>
                    <a:pt x="3004422" y="1843"/>
                    <a:pt x="3351989" y="45943"/>
                    <a:pt x="3683078" y="158815"/>
                  </a:cubicBezTo>
                  <a:lnTo>
                    <a:pt x="3744609" y="181294"/>
                  </a:lnTo>
                  <a:lnTo>
                    <a:pt x="3775470" y="192438"/>
                  </a:lnTo>
                  <a:cubicBezTo>
                    <a:pt x="3785758" y="196248"/>
                    <a:pt x="3796140" y="199582"/>
                    <a:pt x="3806141" y="204154"/>
                  </a:cubicBezTo>
                  <a:cubicBezTo>
                    <a:pt x="3846336" y="221394"/>
                    <a:pt x="3887008" y="237967"/>
                    <a:pt x="3927109" y="255874"/>
                  </a:cubicBezTo>
                  <a:cubicBezTo>
                    <a:pt x="3966542" y="275115"/>
                    <a:pt x="4006452" y="293784"/>
                    <a:pt x="4045695" y="313786"/>
                  </a:cubicBezTo>
                  <a:cubicBezTo>
                    <a:pt x="4084080" y="335313"/>
                    <a:pt x="4123133" y="356078"/>
                    <a:pt x="4161233" y="378461"/>
                  </a:cubicBezTo>
                  <a:cubicBezTo>
                    <a:pt x="4312966" y="469234"/>
                    <a:pt x="4455746" y="577248"/>
                    <a:pt x="4585095" y="700597"/>
                  </a:cubicBezTo>
                  <a:cubicBezTo>
                    <a:pt x="4843890" y="947485"/>
                    <a:pt x="5045915" y="1255619"/>
                    <a:pt x="5176217" y="1590232"/>
                  </a:cubicBezTo>
                  <a:cubicBezTo>
                    <a:pt x="5307281" y="1924940"/>
                    <a:pt x="5370051" y="2284700"/>
                    <a:pt x="5366432" y="2641982"/>
                  </a:cubicBezTo>
                  <a:cubicBezTo>
                    <a:pt x="5359859" y="3357215"/>
                    <a:pt x="5080015" y="4061588"/>
                    <a:pt x="4594239" y="4567938"/>
                  </a:cubicBezTo>
                  <a:cubicBezTo>
                    <a:pt x="4472796" y="4694430"/>
                    <a:pt x="4338112" y="4807967"/>
                    <a:pt x="4193332" y="4906456"/>
                  </a:cubicBezTo>
                  <a:lnTo>
                    <a:pt x="4166376" y="4925220"/>
                  </a:lnTo>
                  <a:cubicBezTo>
                    <a:pt x="4157328" y="4931316"/>
                    <a:pt x="4147803" y="4936841"/>
                    <a:pt x="4138563" y="4942651"/>
                  </a:cubicBezTo>
                  <a:lnTo>
                    <a:pt x="4082652" y="4977132"/>
                  </a:lnTo>
                  <a:lnTo>
                    <a:pt x="4054743" y="4994467"/>
                  </a:lnTo>
                  <a:cubicBezTo>
                    <a:pt x="4045314" y="5000087"/>
                    <a:pt x="4035598" y="5005135"/>
                    <a:pt x="4026073" y="5010469"/>
                  </a:cubicBezTo>
                  <a:lnTo>
                    <a:pt x="3968447" y="5042092"/>
                  </a:lnTo>
                  <a:lnTo>
                    <a:pt x="3939586" y="5057904"/>
                  </a:lnTo>
                  <a:cubicBezTo>
                    <a:pt x="3929966" y="5063142"/>
                    <a:pt x="3919869" y="5067524"/>
                    <a:pt x="3910059" y="5072286"/>
                  </a:cubicBezTo>
                  <a:lnTo>
                    <a:pt x="3850813" y="5100671"/>
                  </a:lnTo>
                  <a:cubicBezTo>
                    <a:pt x="3811761" y="5120768"/>
                    <a:pt x="3770708" y="5136199"/>
                    <a:pt x="3730417" y="5153439"/>
                  </a:cubicBezTo>
                  <a:cubicBezTo>
                    <a:pt x="3568016" y="5219543"/>
                    <a:pt x="3399138" y="5269644"/>
                    <a:pt x="3227116" y="5305172"/>
                  </a:cubicBezTo>
                  <a:lnTo>
                    <a:pt x="3162346" y="5317841"/>
                  </a:lnTo>
                  <a:cubicBezTo>
                    <a:pt x="3140725" y="5322032"/>
                    <a:pt x="3119198" y="5326603"/>
                    <a:pt x="3097386" y="5329175"/>
                  </a:cubicBezTo>
                  <a:lnTo>
                    <a:pt x="2966893" y="5348225"/>
                  </a:lnTo>
                  <a:lnTo>
                    <a:pt x="2835543" y="5360798"/>
                  </a:lnTo>
                  <a:cubicBezTo>
                    <a:pt x="2824590" y="5361751"/>
                    <a:pt x="2813636" y="5362989"/>
                    <a:pt x="2802682" y="5363751"/>
                  </a:cubicBezTo>
                  <a:lnTo>
                    <a:pt x="2770107" y="5365276"/>
                  </a:lnTo>
                  <a:lnTo>
                    <a:pt x="2704956" y="5368323"/>
                  </a:lnTo>
                  <a:lnTo>
                    <a:pt x="2574273" y="5374419"/>
                  </a:lnTo>
                  <a:cubicBezTo>
                    <a:pt x="2530553" y="5375943"/>
                    <a:pt x="2487214" y="5379563"/>
                    <a:pt x="2442637" y="5378134"/>
                  </a:cubicBezTo>
                  <a:lnTo>
                    <a:pt x="2376057" y="5377563"/>
                  </a:lnTo>
                  <a:cubicBezTo>
                    <a:pt x="2353864" y="5377086"/>
                    <a:pt x="2331576" y="5377943"/>
                    <a:pt x="2309382" y="5375943"/>
                  </a:cubicBezTo>
                  <a:lnTo>
                    <a:pt x="2175937" y="5367180"/>
                  </a:lnTo>
                  <a:lnTo>
                    <a:pt x="2042778" y="5350988"/>
                  </a:lnTo>
                  <a:cubicBezTo>
                    <a:pt x="2031633" y="5349844"/>
                    <a:pt x="2020584" y="5347654"/>
                    <a:pt x="2009631" y="5345749"/>
                  </a:cubicBezTo>
                  <a:lnTo>
                    <a:pt x="1976484" y="5339843"/>
                  </a:lnTo>
                  <a:lnTo>
                    <a:pt x="1910190" y="5327842"/>
                  </a:lnTo>
                  <a:cubicBezTo>
                    <a:pt x="1887996" y="5324318"/>
                    <a:pt x="1866279" y="5318222"/>
                    <a:pt x="1844372" y="5312983"/>
                  </a:cubicBezTo>
                  <a:lnTo>
                    <a:pt x="1778745" y="5296885"/>
                  </a:lnTo>
                  <a:cubicBezTo>
                    <a:pt x="1767791" y="5294028"/>
                    <a:pt x="1756742" y="5291838"/>
                    <a:pt x="1745979" y="5288503"/>
                  </a:cubicBezTo>
                  <a:lnTo>
                    <a:pt x="1713594" y="5278502"/>
                  </a:lnTo>
                  <a:lnTo>
                    <a:pt x="1648919" y="5258214"/>
                  </a:lnTo>
                  <a:cubicBezTo>
                    <a:pt x="1638156" y="5254785"/>
                    <a:pt x="1627297" y="5251547"/>
                    <a:pt x="1616629" y="5247927"/>
                  </a:cubicBezTo>
                  <a:lnTo>
                    <a:pt x="1584911" y="5235926"/>
                  </a:lnTo>
                  <a:lnTo>
                    <a:pt x="1521379" y="5211827"/>
                  </a:lnTo>
                  <a:cubicBezTo>
                    <a:pt x="1510806" y="5207732"/>
                    <a:pt x="1500138" y="5203827"/>
                    <a:pt x="1489661" y="5199540"/>
                  </a:cubicBezTo>
                  <a:lnTo>
                    <a:pt x="1458705" y="5185443"/>
                  </a:lnTo>
                  <a:lnTo>
                    <a:pt x="1396697" y="5157249"/>
                  </a:lnTo>
                  <a:cubicBezTo>
                    <a:pt x="1386410" y="5152487"/>
                    <a:pt x="1375932" y="5148010"/>
                    <a:pt x="1365741" y="5142962"/>
                  </a:cubicBezTo>
                  <a:lnTo>
                    <a:pt x="1335546" y="5127055"/>
                  </a:lnTo>
                  <a:lnTo>
                    <a:pt x="1275253" y="5095051"/>
                  </a:lnTo>
                  <a:cubicBezTo>
                    <a:pt x="1265347" y="5089527"/>
                    <a:pt x="1254965" y="5084573"/>
                    <a:pt x="1245345" y="5078573"/>
                  </a:cubicBezTo>
                  <a:lnTo>
                    <a:pt x="1216198" y="5060761"/>
                  </a:lnTo>
                  <a:lnTo>
                    <a:pt x="1158000" y="5024947"/>
                  </a:lnTo>
                  <a:cubicBezTo>
                    <a:pt x="1004457" y="4926744"/>
                    <a:pt x="862916" y="4809111"/>
                    <a:pt x="737567" y="4676713"/>
                  </a:cubicBezTo>
                  <a:cubicBezTo>
                    <a:pt x="612218" y="4544220"/>
                    <a:pt x="502299" y="4397630"/>
                    <a:pt x="409050" y="4241706"/>
                  </a:cubicBezTo>
                  <a:cubicBezTo>
                    <a:pt x="315895" y="4085687"/>
                    <a:pt x="238552" y="3920714"/>
                    <a:pt x="177973" y="3750121"/>
                  </a:cubicBezTo>
                  <a:cubicBezTo>
                    <a:pt x="116727" y="3579814"/>
                    <a:pt x="72436" y="3403982"/>
                    <a:pt x="42813" y="3226055"/>
                  </a:cubicBezTo>
                  <a:cubicBezTo>
                    <a:pt x="12905" y="3048223"/>
                    <a:pt x="-906" y="2868011"/>
                    <a:pt x="46" y="2687988"/>
                  </a:cubicBezTo>
                  <a:cubicBezTo>
                    <a:pt x="999" y="2508061"/>
                    <a:pt x="16810" y="2328229"/>
                    <a:pt x="47862" y="2151064"/>
                  </a:cubicBezTo>
                  <a:cubicBezTo>
                    <a:pt x="78818" y="1973899"/>
                    <a:pt x="123300" y="1798925"/>
                    <a:pt x="184926" y="1629761"/>
                  </a:cubicBezTo>
                  <a:cubicBezTo>
                    <a:pt x="307037" y="1291433"/>
                    <a:pt x="498013" y="975964"/>
                    <a:pt x="747949" y="718789"/>
                  </a:cubicBezTo>
                  <a:cubicBezTo>
                    <a:pt x="872822" y="590297"/>
                    <a:pt x="1011887" y="476664"/>
                    <a:pt x="1161334" y="381128"/>
                  </a:cubicBezTo>
                  <a:cubicBezTo>
                    <a:pt x="1310781" y="285688"/>
                    <a:pt x="1470420" y="208345"/>
                    <a:pt x="1635393" y="149766"/>
                  </a:cubicBezTo>
                  <a:cubicBezTo>
                    <a:pt x="1965816" y="31846"/>
                    <a:pt x="2315669" y="-8825"/>
                    <a:pt x="2659998" y="1557"/>
                  </a:cubicBezTo>
                  <a:close/>
                  <a:moveTo>
                    <a:pt x="2659712" y="30132"/>
                  </a:moveTo>
                  <a:cubicBezTo>
                    <a:pt x="2488167" y="25750"/>
                    <a:pt x="2317002" y="37466"/>
                    <a:pt x="2149267" y="68708"/>
                  </a:cubicBezTo>
                  <a:lnTo>
                    <a:pt x="2086402" y="80329"/>
                  </a:lnTo>
                  <a:lnTo>
                    <a:pt x="2024394" y="95664"/>
                  </a:lnTo>
                  <a:lnTo>
                    <a:pt x="1962577" y="111285"/>
                  </a:lnTo>
                  <a:cubicBezTo>
                    <a:pt x="1942003" y="116619"/>
                    <a:pt x="1922001" y="123953"/>
                    <a:pt x="1901712" y="130144"/>
                  </a:cubicBezTo>
                  <a:lnTo>
                    <a:pt x="1841038" y="149575"/>
                  </a:lnTo>
                  <a:cubicBezTo>
                    <a:pt x="1835990" y="151195"/>
                    <a:pt x="1830942" y="152719"/>
                    <a:pt x="1825893" y="154528"/>
                  </a:cubicBezTo>
                  <a:lnTo>
                    <a:pt x="1811034" y="160243"/>
                  </a:lnTo>
                  <a:lnTo>
                    <a:pt x="1781412" y="171864"/>
                  </a:lnTo>
                  <a:lnTo>
                    <a:pt x="1722357" y="195200"/>
                  </a:lnTo>
                  <a:lnTo>
                    <a:pt x="1707593" y="201010"/>
                  </a:lnTo>
                  <a:lnTo>
                    <a:pt x="1693210" y="207678"/>
                  </a:lnTo>
                  <a:lnTo>
                    <a:pt x="1664445" y="221108"/>
                  </a:lnTo>
                  <a:cubicBezTo>
                    <a:pt x="1510711" y="291403"/>
                    <a:pt x="1367074" y="381319"/>
                    <a:pt x="1237629" y="486856"/>
                  </a:cubicBezTo>
                  <a:cubicBezTo>
                    <a:pt x="1107994" y="592202"/>
                    <a:pt x="992361" y="712789"/>
                    <a:pt x="891396" y="843567"/>
                  </a:cubicBezTo>
                  <a:cubicBezTo>
                    <a:pt x="790335" y="974345"/>
                    <a:pt x="703467" y="1114934"/>
                    <a:pt x="629839" y="1261715"/>
                  </a:cubicBezTo>
                  <a:cubicBezTo>
                    <a:pt x="611646" y="1298576"/>
                    <a:pt x="594692" y="1336009"/>
                    <a:pt x="576975" y="1372871"/>
                  </a:cubicBezTo>
                  <a:cubicBezTo>
                    <a:pt x="560592" y="1410495"/>
                    <a:pt x="545162" y="1448595"/>
                    <a:pt x="529160" y="1486219"/>
                  </a:cubicBezTo>
                  <a:lnTo>
                    <a:pt x="485821" y="1601376"/>
                  </a:lnTo>
                  <a:lnTo>
                    <a:pt x="447531" y="1718248"/>
                  </a:lnTo>
                  <a:cubicBezTo>
                    <a:pt x="399429" y="1875029"/>
                    <a:pt x="362377" y="2035240"/>
                    <a:pt x="339041" y="2197641"/>
                  </a:cubicBezTo>
                  <a:cubicBezTo>
                    <a:pt x="315800" y="2360042"/>
                    <a:pt x="304560" y="2524063"/>
                    <a:pt x="305608" y="2687988"/>
                  </a:cubicBezTo>
                  <a:cubicBezTo>
                    <a:pt x="307989" y="3015648"/>
                    <a:pt x="357900" y="3343022"/>
                    <a:pt x="460770" y="3652299"/>
                  </a:cubicBezTo>
                  <a:cubicBezTo>
                    <a:pt x="563736" y="3961004"/>
                    <a:pt x="721089" y="4251993"/>
                    <a:pt x="936163" y="4493738"/>
                  </a:cubicBezTo>
                  <a:cubicBezTo>
                    <a:pt x="1150857" y="4735673"/>
                    <a:pt x="1423653" y="4922553"/>
                    <a:pt x="1727024" y="5041997"/>
                  </a:cubicBezTo>
                  <a:lnTo>
                    <a:pt x="1784364" y="5063523"/>
                  </a:lnTo>
                  <a:lnTo>
                    <a:pt x="1813035" y="5074477"/>
                  </a:lnTo>
                  <a:cubicBezTo>
                    <a:pt x="1822560" y="5078097"/>
                    <a:pt x="1832466" y="5080763"/>
                    <a:pt x="1842181" y="5083907"/>
                  </a:cubicBezTo>
                  <a:lnTo>
                    <a:pt x="1900760" y="5102290"/>
                  </a:lnTo>
                  <a:cubicBezTo>
                    <a:pt x="1920381" y="5108291"/>
                    <a:pt x="1939717" y="5115149"/>
                    <a:pt x="1959815" y="5119625"/>
                  </a:cubicBezTo>
                  <a:lnTo>
                    <a:pt x="2019537" y="5134866"/>
                  </a:lnTo>
                  <a:lnTo>
                    <a:pt x="2049445" y="5142581"/>
                  </a:lnTo>
                  <a:cubicBezTo>
                    <a:pt x="2059446" y="5145152"/>
                    <a:pt x="2069352" y="5147915"/>
                    <a:pt x="2079544" y="5149629"/>
                  </a:cubicBezTo>
                  <a:lnTo>
                    <a:pt x="2201178" y="5173442"/>
                  </a:lnTo>
                  <a:lnTo>
                    <a:pt x="2324337" y="5190587"/>
                  </a:lnTo>
                  <a:cubicBezTo>
                    <a:pt x="2344815" y="5194016"/>
                    <a:pt x="2365675" y="5194778"/>
                    <a:pt x="2386344" y="5196873"/>
                  </a:cubicBezTo>
                  <a:lnTo>
                    <a:pt x="2448638" y="5202207"/>
                  </a:lnTo>
                  <a:cubicBezTo>
                    <a:pt x="2489881" y="5206779"/>
                    <a:pt x="2532649" y="5206589"/>
                    <a:pt x="2574844" y="5208303"/>
                  </a:cubicBezTo>
                  <a:lnTo>
                    <a:pt x="2702003" y="5212209"/>
                  </a:lnTo>
                  <a:lnTo>
                    <a:pt x="2765725" y="5213828"/>
                  </a:lnTo>
                  <a:lnTo>
                    <a:pt x="2797634" y="5214685"/>
                  </a:lnTo>
                  <a:cubicBezTo>
                    <a:pt x="2808207" y="5214780"/>
                    <a:pt x="2818684" y="5214304"/>
                    <a:pt x="2829162" y="5214113"/>
                  </a:cubicBezTo>
                  <a:lnTo>
                    <a:pt x="2955273" y="5211256"/>
                  </a:lnTo>
                  <a:lnTo>
                    <a:pt x="3081098" y="5201922"/>
                  </a:lnTo>
                  <a:cubicBezTo>
                    <a:pt x="3102148" y="5200779"/>
                    <a:pt x="3122913" y="5197635"/>
                    <a:pt x="3143772" y="5194968"/>
                  </a:cubicBezTo>
                  <a:lnTo>
                    <a:pt x="3206352" y="5186777"/>
                  </a:lnTo>
                  <a:cubicBezTo>
                    <a:pt x="3248357" y="5182395"/>
                    <a:pt x="3289410" y="5173347"/>
                    <a:pt x="3330843" y="5165727"/>
                  </a:cubicBezTo>
                  <a:cubicBezTo>
                    <a:pt x="3351513" y="5161726"/>
                    <a:pt x="3372277" y="5158107"/>
                    <a:pt x="3392851" y="5153725"/>
                  </a:cubicBezTo>
                  <a:lnTo>
                    <a:pt x="3454097" y="5138580"/>
                  </a:lnTo>
                  <a:lnTo>
                    <a:pt x="3515343" y="5123150"/>
                  </a:lnTo>
                  <a:cubicBezTo>
                    <a:pt x="3535726" y="5117626"/>
                    <a:pt x="3555634" y="5110863"/>
                    <a:pt x="3575731" y="5104766"/>
                  </a:cubicBezTo>
                  <a:lnTo>
                    <a:pt x="3636120" y="5086002"/>
                  </a:lnTo>
                  <a:lnTo>
                    <a:pt x="3651169" y="5081240"/>
                  </a:lnTo>
                  <a:lnTo>
                    <a:pt x="3665933" y="5075620"/>
                  </a:lnTo>
                  <a:lnTo>
                    <a:pt x="3695460" y="5064380"/>
                  </a:lnTo>
                  <a:cubicBezTo>
                    <a:pt x="4011691" y="4948080"/>
                    <a:pt x="4301346" y="4756437"/>
                    <a:pt x="4526898" y="4505644"/>
                  </a:cubicBezTo>
                  <a:lnTo>
                    <a:pt x="4569094" y="4458590"/>
                  </a:lnTo>
                  <a:cubicBezTo>
                    <a:pt x="4582905" y="4442684"/>
                    <a:pt x="4595478" y="4425729"/>
                    <a:pt x="4608813" y="4409441"/>
                  </a:cubicBezTo>
                  <a:lnTo>
                    <a:pt x="4648056" y="4360007"/>
                  </a:lnTo>
                  <a:cubicBezTo>
                    <a:pt x="4660534" y="4343052"/>
                    <a:pt x="4672535" y="4325812"/>
                    <a:pt x="4684822" y="4308667"/>
                  </a:cubicBezTo>
                  <a:cubicBezTo>
                    <a:pt x="4697014" y="4291522"/>
                    <a:pt x="4709206" y="4274377"/>
                    <a:pt x="4721017" y="4257041"/>
                  </a:cubicBezTo>
                  <a:lnTo>
                    <a:pt x="4754545" y="4203606"/>
                  </a:lnTo>
                  <a:cubicBezTo>
                    <a:pt x="4765594" y="4185699"/>
                    <a:pt x="4777310" y="4168268"/>
                    <a:pt x="4787692" y="4149980"/>
                  </a:cubicBezTo>
                  <a:lnTo>
                    <a:pt x="4818268" y="4094831"/>
                  </a:lnTo>
                  <a:cubicBezTo>
                    <a:pt x="4899040" y="3947574"/>
                    <a:pt x="4963143" y="3791650"/>
                    <a:pt x="5011244" y="3631630"/>
                  </a:cubicBezTo>
                  <a:cubicBezTo>
                    <a:pt x="5059440" y="3471610"/>
                    <a:pt x="5092683" y="3307589"/>
                    <a:pt x="5111352" y="3142426"/>
                  </a:cubicBezTo>
                  <a:lnTo>
                    <a:pt x="5122877" y="3018410"/>
                  </a:lnTo>
                  <a:cubicBezTo>
                    <a:pt x="5124972" y="2976977"/>
                    <a:pt x="5127735" y="2935543"/>
                    <a:pt x="5129259" y="2894204"/>
                  </a:cubicBezTo>
                  <a:cubicBezTo>
                    <a:pt x="5129735" y="2852771"/>
                    <a:pt x="5131354" y="2811432"/>
                    <a:pt x="5131069" y="2769998"/>
                  </a:cubicBezTo>
                  <a:lnTo>
                    <a:pt x="5129735" y="2707990"/>
                  </a:lnTo>
                  <a:cubicBezTo>
                    <a:pt x="5129163" y="2687321"/>
                    <a:pt x="5129735" y="2666652"/>
                    <a:pt x="5128116" y="2646078"/>
                  </a:cubicBezTo>
                  <a:lnTo>
                    <a:pt x="5124687" y="2584165"/>
                  </a:lnTo>
                  <a:cubicBezTo>
                    <a:pt x="5123449" y="2563592"/>
                    <a:pt x="5122782" y="2542922"/>
                    <a:pt x="5120401" y="2522444"/>
                  </a:cubicBezTo>
                  <a:lnTo>
                    <a:pt x="5114876" y="2460817"/>
                  </a:lnTo>
                  <a:lnTo>
                    <a:pt x="5112209" y="2430051"/>
                  </a:lnTo>
                  <a:cubicBezTo>
                    <a:pt x="5111352" y="2419764"/>
                    <a:pt x="5109637" y="2409572"/>
                    <a:pt x="5108399" y="2399381"/>
                  </a:cubicBezTo>
                  <a:cubicBezTo>
                    <a:pt x="5098398" y="2317561"/>
                    <a:pt x="5085920" y="2236027"/>
                    <a:pt x="5070108" y="2155255"/>
                  </a:cubicBezTo>
                  <a:cubicBezTo>
                    <a:pt x="5038676" y="1993711"/>
                    <a:pt x="4995051" y="1834738"/>
                    <a:pt x="4939140" y="1680338"/>
                  </a:cubicBezTo>
                  <a:cubicBezTo>
                    <a:pt x="4827126" y="1371824"/>
                    <a:pt x="4667392" y="1079406"/>
                    <a:pt x="4452888" y="826517"/>
                  </a:cubicBezTo>
                  <a:cubicBezTo>
                    <a:pt x="4345923" y="700025"/>
                    <a:pt x="4225241" y="583915"/>
                    <a:pt x="4091605" y="482855"/>
                  </a:cubicBezTo>
                  <a:cubicBezTo>
                    <a:pt x="4058077" y="457805"/>
                    <a:pt x="4023406" y="434183"/>
                    <a:pt x="3989211" y="409703"/>
                  </a:cubicBezTo>
                  <a:cubicBezTo>
                    <a:pt x="3954159" y="386653"/>
                    <a:pt x="3918155" y="364840"/>
                    <a:pt x="3882531" y="342171"/>
                  </a:cubicBezTo>
                  <a:cubicBezTo>
                    <a:pt x="3846051" y="321025"/>
                    <a:pt x="3808617" y="301594"/>
                    <a:pt x="3771565" y="281211"/>
                  </a:cubicBezTo>
                  <a:cubicBezTo>
                    <a:pt x="3733942" y="262066"/>
                    <a:pt x="3695270" y="244730"/>
                    <a:pt x="3656884" y="226633"/>
                  </a:cubicBezTo>
                  <a:lnTo>
                    <a:pt x="3642406" y="219965"/>
                  </a:lnTo>
                  <a:lnTo>
                    <a:pt x="3627642" y="214060"/>
                  </a:lnTo>
                  <a:lnTo>
                    <a:pt x="3598115" y="202249"/>
                  </a:lnTo>
                  <a:lnTo>
                    <a:pt x="3538965" y="178627"/>
                  </a:lnTo>
                  <a:cubicBezTo>
                    <a:pt x="3519438" y="170149"/>
                    <a:pt x="3498960" y="164434"/>
                    <a:pt x="3478767" y="157576"/>
                  </a:cubicBezTo>
                  <a:lnTo>
                    <a:pt x="3418092" y="137764"/>
                  </a:lnTo>
                  <a:lnTo>
                    <a:pt x="3387708" y="127954"/>
                  </a:lnTo>
                  <a:lnTo>
                    <a:pt x="3356847" y="119762"/>
                  </a:lnTo>
                  <a:lnTo>
                    <a:pt x="3295029" y="103570"/>
                  </a:lnTo>
                  <a:cubicBezTo>
                    <a:pt x="3253977" y="91759"/>
                    <a:pt x="3211876" y="84710"/>
                    <a:pt x="3170061" y="76233"/>
                  </a:cubicBezTo>
                  <a:cubicBezTo>
                    <a:pt x="3002326" y="43848"/>
                    <a:pt x="2831257" y="29560"/>
                    <a:pt x="2659712" y="30132"/>
                  </a:cubicBezTo>
                  <a:close/>
                </a:path>
              </a:pathLst>
            </a:custGeom>
            <a:ln w="9525" cap="flat">
              <a:noFill/>
              <a:prstDash val="solid"/>
              <a:miter/>
            </a:ln>
          </p:spPr>
          <p:txBody>
            <a:bodyPr rtlCol="0" anchor="ctr"/>
            <a:lstStyle/>
            <a:p>
              <a:endParaRPr lang="en-US"/>
            </a:p>
          </p:txBody>
        </p:sp>
      </p:grpSp>
      <p:grpSp>
        <p:nvGrpSpPr>
          <p:cNvPr id="149" name="Group 148">
            <a:extLst>
              <a:ext uri="{FF2B5EF4-FFF2-40B4-BE49-F238E27FC236}">
                <a16:creationId xmlns:a16="http://schemas.microsoft.com/office/drawing/2014/main" id="{51AC3D20-E4ED-49E6-AADF-E32D5427EC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32" y="3757558"/>
            <a:ext cx="3606713" cy="3109922"/>
            <a:chOff x="6642" y="3804226"/>
            <a:chExt cx="3664532" cy="3063253"/>
          </a:xfrm>
        </p:grpSpPr>
        <p:sp>
          <p:nvSpPr>
            <p:cNvPr id="150" name="Freeform: Shape 149">
              <a:extLst>
                <a:ext uri="{FF2B5EF4-FFF2-40B4-BE49-F238E27FC236}">
                  <a16:creationId xmlns:a16="http://schemas.microsoft.com/office/drawing/2014/main" id="{21CA964C-EED3-4447-826F-685E33AEC2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3" y="3938592"/>
              <a:ext cx="3481139" cy="2928886"/>
            </a:xfrm>
            <a:custGeom>
              <a:avLst/>
              <a:gdLst>
                <a:gd name="connsiteX0" fmla="*/ 0 w 3481139"/>
                <a:gd name="connsiteY0" fmla="*/ 2638819 h 2928886"/>
                <a:gd name="connsiteX1" fmla="*/ 31090 w 3481139"/>
                <a:gd name="connsiteY1" fmla="*/ 2704150 h 2928886"/>
                <a:gd name="connsiteX2" fmla="*/ 120149 w 3481139"/>
                <a:gd name="connsiteY2" fmla="*/ 2845955 h 2928886"/>
                <a:gd name="connsiteX3" fmla="*/ 185501 w 3481139"/>
                <a:gd name="connsiteY3" fmla="*/ 2928886 h 2928886"/>
                <a:gd name="connsiteX4" fmla="*/ 0 w 3481139"/>
                <a:gd name="connsiteY4" fmla="*/ 2928886 h 2928886"/>
                <a:gd name="connsiteX5" fmla="*/ 1421035 w 3481139"/>
                <a:gd name="connsiteY5" fmla="*/ 1378 h 2928886"/>
                <a:gd name="connsiteX6" fmla="*/ 2605678 w 3481139"/>
                <a:gd name="connsiteY6" fmla="*/ 348168 h 2928886"/>
                <a:gd name="connsiteX7" fmla="*/ 3411215 w 3481139"/>
                <a:gd name="connsiteY7" fmla="*/ 1492067 h 2928886"/>
                <a:gd name="connsiteX8" fmla="*/ 3306857 w 3481139"/>
                <a:gd name="connsiteY8" fmla="*/ 2839295 h 2928886"/>
                <a:gd name="connsiteX9" fmla="*/ 3261670 w 3481139"/>
                <a:gd name="connsiteY9" fmla="*/ 2928886 h 2928886"/>
                <a:gd name="connsiteX10" fmla="*/ 2857174 w 3481139"/>
                <a:gd name="connsiteY10" fmla="*/ 2928886 h 2928886"/>
                <a:gd name="connsiteX11" fmla="*/ 2915377 w 3481139"/>
                <a:gd name="connsiteY11" fmla="*/ 2836712 h 2928886"/>
                <a:gd name="connsiteX12" fmla="*/ 3115608 w 3481139"/>
                <a:gd name="connsiteY12" fmla="*/ 2239047 h 2928886"/>
                <a:gd name="connsiteX13" fmla="*/ 3072115 w 3481139"/>
                <a:gd name="connsiteY13" fmla="*/ 1582856 h 2928886"/>
                <a:gd name="connsiteX14" fmla="*/ 2816844 w 3481139"/>
                <a:gd name="connsiteY14" fmla="*/ 1040240 h 2928886"/>
                <a:gd name="connsiteX15" fmla="*/ 2406710 w 3481139"/>
                <a:gd name="connsiteY15" fmla="*/ 637298 h 2928886"/>
                <a:gd name="connsiteX16" fmla="*/ 1778438 w 3481139"/>
                <a:gd name="connsiteY16" fmla="*/ 376813 h 2928886"/>
                <a:gd name="connsiteX17" fmla="*/ 1082136 w 3481139"/>
                <a:gd name="connsiteY17" fmla="*/ 405400 h 2928886"/>
                <a:gd name="connsiteX18" fmla="*/ 770453 w 3481139"/>
                <a:gd name="connsiteY18" fmla="*/ 610712 h 2928886"/>
                <a:gd name="connsiteX19" fmla="*/ 504311 w 3481139"/>
                <a:gd name="connsiteY19" fmla="*/ 1053517 h 2928886"/>
                <a:gd name="connsiteX20" fmla="*/ 370837 w 3481139"/>
                <a:gd name="connsiteY20" fmla="*/ 1303660 h 2928886"/>
                <a:gd name="connsiteX21" fmla="*/ 18332 w 3481139"/>
                <a:gd name="connsiteY21" fmla="*/ 1735234 h 2928886"/>
                <a:gd name="connsiteX22" fmla="*/ 0 w 3481139"/>
                <a:gd name="connsiteY22" fmla="*/ 1752611 h 2928886"/>
                <a:gd name="connsiteX23" fmla="*/ 0 w 3481139"/>
                <a:gd name="connsiteY23" fmla="*/ 1233485 h 2928886"/>
                <a:gd name="connsiteX24" fmla="*/ 18046 w 3481139"/>
                <a:gd name="connsiteY24" fmla="*/ 1208183 h 2928886"/>
                <a:gd name="connsiteX25" fmla="*/ 65393 w 3481139"/>
                <a:gd name="connsiteY25" fmla="*/ 1130865 h 2928886"/>
                <a:gd name="connsiteX26" fmla="*/ 991384 w 3481139"/>
                <a:gd name="connsiteY26" fmla="*/ 66436 h 2928886"/>
                <a:gd name="connsiteX27" fmla="*/ 1421035 w 3481139"/>
                <a:gd name="connsiteY27" fmla="*/ 1378 h 292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481139" h="2928886">
                  <a:moveTo>
                    <a:pt x="0" y="2638819"/>
                  </a:moveTo>
                  <a:lnTo>
                    <a:pt x="31090" y="2704150"/>
                  </a:lnTo>
                  <a:cubicBezTo>
                    <a:pt x="57644" y="2752264"/>
                    <a:pt x="87419" y="2799634"/>
                    <a:pt x="120149" y="2845955"/>
                  </a:cubicBezTo>
                  <a:lnTo>
                    <a:pt x="185501" y="2928886"/>
                  </a:lnTo>
                  <a:lnTo>
                    <a:pt x="0" y="2928886"/>
                  </a:lnTo>
                  <a:close/>
                  <a:moveTo>
                    <a:pt x="1421035" y="1378"/>
                  </a:moveTo>
                  <a:cubicBezTo>
                    <a:pt x="1848323" y="-14790"/>
                    <a:pt x="2262193" y="111988"/>
                    <a:pt x="2605678" y="348168"/>
                  </a:cubicBezTo>
                  <a:cubicBezTo>
                    <a:pt x="2986690" y="610157"/>
                    <a:pt x="3281171" y="1006736"/>
                    <a:pt x="3411215" y="1492067"/>
                  </a:cubicBezTo>
                  <a:cubicBezTo>
                    <a:pt x="3536497" y="1959627"/>
                    <a:pt x="3488465" y="2432119"/>
                    <a:pt x="3306857" y="2839295"/>
                  </a:cubicBezTo>
                  <a:lnTo>
                    <a:pt x="3261670" y="2928886"/>
                  </a:lnTo>
                  <a:lnTo>
                    <a:pt x="2857174" y="2928886"/>
                  </a:lnTo>
                  <a:lnTo>
                    <a:pt x="2915377" y="2836712"/>
                  </a:lnTo>
                  <a:cubicBezTo>
                    <a:pt x="3020179" y="2651516"/>
                    <a:pt x="3087510" y="2450417"/>
                    <a:pt x="3115608" y="2239047"/>
                  </a:cubicBezTo>
                  <a:cubicBezTo>
                    <a:pt x="3144700" y="2019998"/>
                    <a:pt x="3130088" y="1799215"/>
                    <a:pt x="3072115" y="1582856"/>
                  </a:cubicBezTo>
                  <a:cubicBezTo>
                    <a:pt x="3019429" y="1386229"/>
                    <a:pt x="2933521" y="1203663"/>
                    <a:pt x="2816844" y="1040240"/>
                  </a:cubicBezTo>
                  <a:cubicBezTo>
                    <a:pt x="2704247" y="882558"/>
                    <a:pt x="2566242" y="746942"/>
                    <a:pt x="2406710" y="637298"/>
                  </a:cubicBezTo>
                  <a:cubicBezTo>
                    <a:pt x="2218030" y="507559"/>
                    <a:pt x="2000748" y="417531"/>
                    <a:pt x="1778438" y="376813"/>
                  </a:cubicBezTo>
                  <a:cubicBezTo>
                    <a:pt x="1545966" y="334240"/>
                    <a:pt x="1311716" y="343884"/>
                    <a:pt x="1082136" y="405400"/>
                  </a:cubicBezTo>
                  <a:cubicBezTo>
                    <a:pt x="957109" y="438901"/>
                    <a:pt x="861000" y="502225"/>
                    <a:pt x="770453" y="610712"/>
                  </a:cubicBezTo>
                  <a:cubicBezTo>
                    <a:pt x="672863" y="727627"/>
                    <a:pt x="591021" y="885960"/>
                    <a:pt x="504311" y="1053517"/>
                  </a:cubicBezTo>
                  <a:cubicBezTo>
                    <a:pt x="462225" y="1134849"/>
                    <a:pt x="418774" y="1218945"/>
                    <a:pt x="370837" y="1303660"/>
                  </a:cubicBezTo>
                  <a:cubicBezTo>
                    <a:pt x="249038" y="1518990"/>
                    <a:pt x="115673" y="1643965"/>
                    <a:pt x="18332" y="1735234"/>
                  </a:cubicBezTo>
                  <a:lnTo>
                    <a:pt x="0" y="1752611"/>
                  </a:lnTo>
                  <a:lnTo>
                    <a:pt x="0" y="1233485"/>
                  </a:lnTo>
                  <a:lnTo>
                    <a:pt x="18046" y="1208183"/>
                  </a:lnTo>
                  <a:cubicBezTo>
                    <a:pt x="33947" y="1184196"/>
                    <a:pt x="49756" y="1158514"/>
                    <a:pt x="65393" y="1130865"/>
                  </a:cubicBezTo>
                  <a:cubicBezTo>
                    <a:pt x="315656" y="688463"/>
                    <a:pt x="466320" y="207127"/>
                    <a:pt x="991384" y="66436"/>
                  </a:cubicBezTo>
                  <a:cubicBezTo>
                    <a:pt x="1134686" y="28039"/>
                    <a:pt x="1278606" y="6767"/>
                    <a:pt x="1421035" y="137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1" name="Freeform: Shape 150">
              <a:extLst>
                <a:ext uri="{FF2B5EF4-FFF2-40B4-BE49-F238E27FC236}">
                  <a16:creationId xmlns:a16="http://schemas.microsoft.com/office/drawing/2014/main" id="{54482870-6C00-4014-90C6-638B19BB54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3" y="3938592"/>
              <a:ext cx="3481139" cy="2928886"/>
            </a:xfrm>
            <a:custGeom>
              <a:avLst/>
              <a:gdLst>
                <a:gd name="connsiteX0" fmla="*/ 0 w 3481139"/>
                <a:gd name="connsiteY0" fmla="*/ 2454676 h 2928886"/>
                <a:gd name="connsiteX1" fmla="*/ 23037 w 3481139"/>
                <a:gd name="connsiteY1" fmla="*/ 2524361 h 2928886"/>
                <a:gd name="connsiteX2" fmla="*/ 92498 w 3481139"/>
                <a:gd name="connsiteY2" fmla="*/ 2670254 h 2928886"/>
                <a:gd name="connsiteX3" fmla="*/ 177819 w 3481139"/>
                <a:gd name="connsiteY3" fmla="*/ 2806016 h 2928886"/>
                <a:gd name="connsiteX4" fmla="*/ 274733 w 3481139"/>
                <a:gd name="connsiteY4" fmla="*/ 2928886 h 2928886"/>
                <a:gd name="connsiteX5" fmla="*/ 0 w 3481139"/>
                <a:gd name="connsiteY5" fmla="*/ 2928886 h 2928886"/>
                <a:gd name="connsiteX6" fmla="*/ 1421035 w 3481139"/>
                <a:gd name="connsiteY6" fmla="*/ 1378 h 2928886"/>
                <a:gd name="connsiteX7" fmla="*/ 2605678 w 3481139"/>
                <a:gd name="connsiteY7" fmla="*/ 348168 h 2928886"/>
                <a:gd name="connsiteX8" fmla="*/ 3411215 w 3481139"/>
                <a:gd name="connsiteY8" fmla="*/ 1492067 h 2928886"/>
                <a:gd name="connsiteX9" fmla="*/ 3306857 w 3481139"/>
                <a:gd name="connsiteY9" fmla="*/ 2839295 h 2928886"/>
                <a:gd name="connsiteX10" fmla="*/ 3261670 w 3481139"/>
                <a:gd name="connsiteY10" fmla="*/ 2928886 h 2928886"/>
                <a:gd name="connsiteX11" fmla="*/ 2774329 w 3481139"/>
                <a:gd name="connsiteY11" fmla="*/ 2928886 h 2928886"/>
                <a:gd name="connsiteX12" fmla="*/ 2854316 w 3481139"/>
                <a:gd name="connsiteY12" fmla="*/ 2802203 h 2928886"/>
                <a:gd name="connsiteX13" fmla="*/ 3046067 w 3481139"/>
                <a:gd name="connsiteY13" fmla="*/ 2229848 h 2928886"/>
                <a:gd name="connsiteX14" fmla="*/ 3004330 w 3481139"/>
                <a:gd name="connsiteY14" fmla="*/ 1601092 h 2928886"/>
                <a:gd name="connsiteX15" fmla="*/ 2759775 w 3481139"/>
                <a:gd name="connsiteY15" fmla="*/ 1081112 h 2928886"/>
                <a:gd name="connsiteX16" fmla="*/ 2367007 w 3481139"/>
                <a:gd name="connsiteY16" fmla="*/ 695245 h 2928886"/>
                <a:gd name="connsiteX17" fmla="*/ 1765861 w 3481139"/>
                <a:gd name="connsiteY17" fmla="*/ 445951 h 2928886"/>
                <a:gd name="connsiteX18" fmla="*/ 1100322 w 3481139"/>
                <a:gd name="connsiteY18" fmla="*/ 473271 h 2928886"/>
                <a:gd name="connsiteX19" fmla="*/ 566662 w 3481139"/>
                <a:gd name="connsiteY19" fmla="*/ 1085790 h 2928886"/>
                <a:gd name="connsiteX20" fmla="*/ 431916 w 3481139"/>
                <a:gd name="connsiteY20" fmla="*/ 1338236 h 2928886"/>
                <a:gd name="connsiteX21" fmla="*/ 66359 w 3481139"/>
                <a:gd name="connsiteY21" fmla="*/ 1786460 h 2928886"/>
                <a:gd name="connsiteX22" fmla="*/ 1807 w 3481139"/>
                <a:gd name="connsiteY22" fmla="*/ 1848695 h 2928886"/>
                <a:gd name="connsiteX23" fmla="*/ 0 w 3481139"/>
                <a:gd name="connsiteY23" fmla="*/ 1850695 h 2928886"/>
                <a:gd name="connsiteX24" fmla="*/ 0 w 3481139"/>
                <a:gd name="connsiteY24" fmla="*/ 1233485 h 2928886"/>
                <a:gd name="connsiteX25" fmla="*/ 18046 w 3481139"/>
                <a:gd name="connsiteY25" fmla="*/ 1208183 h 2928886"/>
                <a:gd name="connsiteX26" fmla="*/ 65393 w 3481139"/>
                <a:gd name="connsiteY26" fmla="*/ 1130865 h 2928886"/>
                <a:gd name="connsiteX27" fmla="*/ 991384 w 3481139"/>
                <a:gd name="connsiteY27" fmla="*/ 66436 h 2928886"/>
                <a:gd name="connsiteX28" fmla="*/ 1421035 w 3481139"/>
                <a:gd name="connsiteY28" fmla="*/ 1378 h 2928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481139" h="2928886">
                  <a:moveTo>
                    <a:pt x="0" y="2454676"/>
                  </a:moveTo>
                  <a:lnTo>
                    <a:pt x="23037" y="2524361"/>
                  </a:lnTo>
                  <a:cubicBezTo>
                    <a:pt x="42843" y="2573572"/>
                    <a:pt x="66005" y="2622232"/>
                    <a:pt x="92498" y="2670254"/>
                  </a:cubicBezTo>
                  <a:cubicBezTo>
                    <a:pt x="117915" y="2716294"/>
                    <a:pt x="146441" y="2761645"/>
                    <a:pt x="177819" y="2806016"/>
                  </a:cubicBezTo>
                  <a:lnTo>
                    <a:pt x="274733" y="2928886"/>
                  </a:lnTo>
                  <a:lnTo>
                    <a:pt x="0" y="2928886"/>
                  </a:lnTo>
                  <a:close/>
                  <a:moveTo>
                    <a:pt x="1421035" y="1378"/>
                  </a:moveTo>
                  <a:cubicBezTo>
                    <a:pt x="1848323" y="-14790"/>
                    <a:pt x="2262193" y="111988"/>
                    <a:pt x="2605678" y="348168"/>
                  </a:cubicBezTo>
                  <a:cubicBezTo>
                    <a:pt x="2986690" y="610157"/>
                    <a:pt x="3281171" y="1006736"/>
                    <a:pt x="3411215" y="1492067"/>
                  </a:cubicBezTo>
                  <a:cubicBezTo>
                    <a:pt x="3536497" y="1959627"/>
                    <a:pt x="3488465" y="2432119"/>
                    <a:pt x="3306857" y="2839295"/>
                  </a:cubicBezTo>
                  <a:lnTo>
                    <a:pt x="3261670" y="2928886"/>
                  </a:lnTo>
                  <a:lnTo>
                    <a:pt x="2774329" y="2928886"/>
                  </a:lnTo>
                  <a:lnTo>
                    <a:pt x="2854316" y="2802203"/>
                  </a:lnTo>
                  <a:cubicBezTo>
                    <a:pt x="2954670" y="2624813"/>
                    <a:pt x="3019198" y="2432241"/>
                    <a:pt x="3046067" y="2229848"/>
                  </a:cubicBezTo>
                  <a:cubicBezTo>
                    <a:pt x="3073918" y="2019997"/>
                    <a:pt x="3059887" y="1808433"/>
                    <a:pt x="3004330" y="1601092"/>
                  </a:cubicBezTo>
                  <a:cubicBezTo>
                    <a:pt x="2953824" y="1412601"/>
                    <a:pt x="2871570" y="1237702"/>
                    <a:pt x="2759775" y="1081112"/>
                  </a:cubicBezTo>
                  <a:cubicBezTo>
                    <a:pt x="2651938" y="930074"/>
                    <a:pt x="2519787" y="800304"/>
                    <a:pt x="2367007" y="695245"/>
                  </a:cubicBezTo>
                  <a:cubicBezTo>
                    <a:pt x="2186422" y="571040"/>
                    <a:pt x="1978537" y="484889"/>
                    <a:pt x="1765861" y="445951"/>
                  </a:cubicBezTo>
                  <a:cubicBezTo>
                    <a:pt x="1543705" y="405264"/>
                    <a:pt x="1319800" y="414462"/>
                    <a:pt x="1100322" y="473271"/>
                  </a:cubicBezTo>
                  <a:cubicBezTo>
                    <a:pt x="859826" y="537712"/>
                    <a:pt x="751918" y="727591"/>
                    <a:pt x="566662" y="1085790"/>
                  </a:cubicBezTo>
                  <a:cubicBezTo>
                    <a:pt x="524297" y="1167705"/>
                    <a:pt x="480498" y="1252403"/>
                    <a:pt x="431916" y="1338236"/>
                  </a:cubicBezTo>
                  <a:cubicBezTo>
                    <a:pt x="304892" y="1562816"/>
                    <a:pt x="167019" y="1692123"/>
                    <a:pt x="66359" y="1786460"/>
                  </a:cubicBezTo>
                  <a:cubicBezTo>
                    <a:pt x="41685" y="1809641"/>
                    <a:pt x="19588" y="1830368"/>
                    <a:pt x="1807" y="1848695"/>
                  </a:cubicBezTo>
                  <a:lnTo>
                    <a:pt x="0" y="1850695"/>
                  </a:lnTo>
                  <a:lnTo>
                    <a:pt x="0" y="1233485"/>
                  </a:lnTo>
                  <a:lnTo>
                    <a:pt x="18046" y="1208183"/>
                  </a:lnTo>
                  <a:cubicBezTo>
                    <a:pt x="33947" y="1184196"/>
                    <a:pt x="49756" y="1158514"/>
                    <a:pt x="65393" y="1130865"/>
                  </a:cubicBezTo>
                  <a:cubicBezTo>
                    <a:pt x="315656" y="688463"/>
                    <a:pt x="466320" y="207127"/>
                    <a:pt x="991384" y="66436"/>
                  </a:cubicBezTo>
                  <a:cubicBezTo>
                    <a:pt x="1134686" y="28039"/>
                    <a:pt x="1278606" y="6767"/>
                    <a:pt x="1421035" y="137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52" name="Freeform: Shape 151">
              <a:extLst>
                <a:ext uri="{FF2B5EF4-FFF2-40B4-BE49-F238E27FC236}">
                  <a16:creationId xmlns:a16="http://schemas.microsoft.com/office/drawing/2014/main" id="{A97410C4-9F35-480D-AF41-9881677BA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42" y="3804226"/>
              <a:ext cx="3664532" cy="3063253"/>
            </a:xfrm>
            <a:custGeom>
              <a:avLst/>
              <a:gdLst>
                <a:gd name="connsiteX0" fmla="*/ 1589544 w 3664532"/>
                <a:gd name="connsiteY0" fmla="*/ 1348 h 3063253"/>
                <a:gd name="connsiteX1" fmla="*/ 3592316 w 3664532"/>
                <a:gd name="connsiteY1" fmla="*/ 1577908 h 3063253"/>
                <a:gd name="connsiteX2" fmla="*/ 3464985 w 3664532"/>
                <a:gd name="connsiteY2" fmla="*/ 3019497 h 3063253"/>
                <a:gd name="connsiteX3" fmla="*/ 3441980 w 3664532"/>
                <a:gd name="connsiteY3" fmla="*/ 3063253 h 3063253"/>
                <a:gd name="connsiteX4" fmla="*/ 3180670 w 3664532"/>
                <a:gd name="connsiteY4" fmla="*/ 3063253 h 3063253"/>
                <a:gd name="connsiteX5" fmla="*/ 3224136 w 3664532"/>
                <a:gd name="connsiteY5" fmla="*/ 2966554 h 3063253"/>
                <a:gd name="connsiteX6" fmla="*/ 3355620 w 3664532"/>
                <a:gd name="connsiteY6" fmla="*/ 2437076 h 3063253"/>
                <a:gd name="connsiteX7" fmla="*/ 3363467 w 3664532"/>
                <a:gd name="connsiteY7" fmla="*/ 2076633 h 3063253"/>
                <a:gd name="connsiteX8" fmla="*/ 3304293 w 3664532"/>
                <a:gd name="connsiteY8" fmla="*/ 1722087 h 3063253"/>
                <a:gd name="connsiteX9" fmla="*/ 3182877 w 3664532"/>
                <a:gd name="connsiteY9" fmla="*/ 1384217 h 3063253"/>
                <a:gd name="connsiteX10" fmla="*/ 3001025 w 3664532"/>
                <a:gd name="connsiteY10" fmla="*/ 1074386 h 3063253"/>
                <a:gd name="connsiteX11" fmla="*/ 2477205 w 3664532"/>
                <a:gd name="connsiteY11" fmla="*/ 580474 h 3063253"/>
                <a:gd name="connsiteX12" fmla="*/ 1798691 w 3664532"/>
                <a:gd name="connsiteY12" fmla="*/ 315283 h 3063253"/>
                <a:gd name="connsiteX13" fmla="*/ 1753281 w 3664532"/>
                <a:gd name="connsiteY13" fmla="*/ 307175 h 3063253"/>
                <a:gd name="connsiteX14" fmla="*/ 1730532 w 3664532"/>
                <a:gd name="connsiteY14" fmla="*/ 303097 h 3063253"/>
                <a:gd name="connsiteX15" fmla="*/ 1707599 w 3664532"/>
                <a:gd name="connsiteY15" fmla="*/ 300231 h 3063253"/>
                <a:gd name="connsiteX16" fmla="*/ 1661716 w 3664532"/>
                <a:gd name="connsiteY16" fmla="*/ 294430 h 3063253"/>
                <a:gd name="connsiteX17" fmla="*/ 1615761 w 3664532"/>
                <a:gd name="connsiteY17" fmla="*/ 289448 h 3063253"/>
                <a:gd name="connsiteX18" fmla="*/ 1523276 w 3664532"/>
                <a:gd name="connsiteY18" fmla="*/ 282763 h 3063253"/>
                <a:gd name="connsiteX19" fmla="*/ 1430359 w 3664532"/>
                <a:gd name="connsiteY19" fmla="*/ 280699 h 3063253"/>
                <a:gd name="connsiteX20" fmla="*/ 1059060 w 3664532"/>
                <a:gd name="connsiteY20" fmla="*/ 318854 h 3063253"/>
                <a:gd name="connsiteX21" fmla="*/ 1012987 w 3664532"/>
                <a:gd name="connsiteY21" fmla="*/ 328075 h 3063253"/>
                <a:gd name="connsiteX22" fmla="*/ 968530 w 3664532"/>
                <a:gd name="connsiteY22" fmla="*/ 339260 h 3063253"/>
                <a:gd name="connsiteX23" fmla="*/ 924773 w 3664532"/>
                <a:gd name="connsiteY23" fmla="*/ 352511 h 3063253"/>
                <a:gd name="connsiteX24" fmla="*/ 881731 w 3664532"/>
                <a:gd name="connsiteY24" fmla="*/ 367896 h 3063253"/>
                <a:gd name="connsiteX25" fmla="*/ 839561 w 3664532"/>
                <a:gd name="connsiteY25" fmla="*/ 385444 h 3063253"/>
                <a:gd name="connsiteX26" fmla="*/ 798365 w 3664532"/>
                <a:gd name="connsiteY26" fmla="*/ 405276 h 3063253"/>
                <a:gd name="connsiteX27" fmla="*/ 758403 w 3664532"/>
                <a:gd name="connsiteY27" fmla="*/ 427539 h 3063253"/>
                <a:gd name="connsiteX28" fmla="*/ 719600 w 3664532"/>
                <a:gd name="connsiteY28" fmla="*/ 451961 h 3063253"/>
                <a:gd name="connsiteX29" fmla="*/ 577562 w 3664532"/>
                <a:gd name="connsiteY29" fmla="*/ 569522 h 3063253"/>
                <a:gd name="connsiteX30" fmla="*/ 456753 w 3664532"/>
                <a:gd name="connsiteY30" fmla="*/ 712062 h 3063253"/>
                <a:gd name="connsiteX31" fmla="*/ 353265 w 3664532"/>
                <a:gd name="connsiteY31" fmla="*/ 870162 h 3063253"/>
                <a:gd name="connsiteX32" fmla="*/ 305715 w 3664532"/>
                <a:gd name="connsiteY32" fmla="*/ 952522 h 3063253"/>
                <a:gd name="connsiteX33" fmla="*/ 260078 w 3664532"/>
                <a:gd name="connsiteY33" fmla="*/ 1036331 h 3063253"/>
                <a:gd name="connsiteX34" fmla="*/ 170320 w 3664532"/>
                <a:gd name="connsiteY34" fmla="*/ 1205796 h 3063253"/>
                <a:gd name="connsiteX35" fmla="*/ 124857 w 3664532"/>
                <a:gd name="connsiteY35" fmla="*/ 1290794 h 3063253"/>
                <a:gd name="connsiteX36" fmla="*/ 77228 w 3664532"/>
                <a:gd name="connsiteY36" fmla="*/ 1375573 h 3063253"/>
                <a:gd name="connsiteX37" fmla="*/ 23967 w 3664532"/>
                <a:gd name="connsiteY37" fmla="*/ 1458613 h 3063253"/>
                <a:gd name="connsiteX38" fmla="*/ 0 w 3664532"/>
                <a:gd name="connsiteY38" fmla="*/ 1490102 h 3063253"/>
                <a:gd name="connsiteX39" fmla="*/ 0 w 3664532"/>
                <a:gd name="connsiteY39" fmla="*/ 600302 h 3063253"/>
                <a:gd name="connsiteX40" fmla="*/ 7155 w 3664532"/>
                <a:gd name="connsiteY40" fmla="*/ 592928 h 3063253"/>
                <a:gd name="connsiteX41" fmla="*/ 940651 w 3664532"/>
                <a:gd name="connsiteY41" fmla="*/ 75740 h 3063253"/>
                <a:gd name="connsiteX42" fmla="*/ 1589544 w 3664532"/>
                <a:gd name="connsiteY42" fmla="*/ 1348 h 3063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664532" h="3063253">
                  <a:moveTo>
                    <a:pt x="1589544" y="1348"/>
                  </a:moveTo>
                  <a:cubicBezTo>
                    <a:pt x="2513808" y="33842"/>
                    <a:pt x="3344091" y="651520"/>
                    <a:pt x="3592316" y="1577908"/>
                  </a:cubicBezTo>
                  <a:cubicBezTo>
                    <a:pt x="3725976" y="2076733"/>
                    <a:pt x="3668729" y="2582423"/>
                    <a:pt x="3464985" y="3019497"/>
                  </a:cubicBezTo>
                  <a:lnTo>
                    <a:pt x="3441980" y="3063253"/>
                  </a:lnTo>
                  <a:lnTo>
                    <a:pt x="3180670" y="3063253"/>
                  </a:lnTo>
                  <a:lnTo>
                    <a:pt x="3224136" y="2966554"/>
                  </a:lnTo>
                  <a:cubicBezTo>
                    <a:pt x="3291771" y="2795537"/>
                    <a:pt x="3335430" y="2617005"/>
                    <a:pt x="3355620" y="2437076"/>
                  </a:cubicBezTo>
                  <a:cubicBezTo>
                    <a:pt x="3368996" y="2317218"/>
                    <a:pt x="3372310" y="2196423"/>
                    <a:pt x="3363467" y="2076633"/>
                  </a:cubicBezTo>
                  <a:cubicBezTo>
                    <a:pt x="3354557" y="1956861"/>
                    <a:pt x="3334732" y="1838125"/>
                    <a:pt x="3304293" y="1722087"/>
                  </a:cubicBezTo>
                  <a:cubicBezTo>
                    <a:pt x="3274126" y="1605975"/>
                    <a:pt x="3233351" y="1492852"/>
                    <a:pt x="3182877" y="1384217"/>
                  </a:cubicBezTo>
                  <a:cubicBezTo>
                    <a:pt x="3132588" y="1275460"/>
                    <a:pt x="3071047" y="1171897"/>
                    <a:pt x="3001025" y="1074386"/>
                  </a:cubicBezTo>
                  <a:cubicBezTo>
                    <a:pt x="2860378" y="879817"/>
                    <a:pt x="2682723" y="710135"/>
                    <a:pt x="2477205" y="580474"/>
                  </a:cubicBezTo>
                  <a:cubicBezTo>
                    <a:pt x="2271686" y="450814"/>
                    <a:pt x="2040125" y="361195"/>
                    <a:pt x="1798691" y="315283"/>
                  </a:cubicBezTo>
                  <a:lnTo>
                    <a:pt x="1753281" y="307175"/>
                  </a:lnTo>
                  <a:lnTo>
                    <a:pt x="1730532" y="303097"/>
                  </a:lnTo>
                  <a:lnTo>
                    <a:pt x="1707599" y="300231"/>
                  </a:lnTo>
                  <a:lnTo>
                    <a:pt x="1661716" y="294430"/>
                  </a:lnTo>
                  <a:cubicBezTo>
                    <a:pt x="1646462" y="292559"/>
                    <a:pt x="1631149" y="290194"/>
                    <a:pt x="1615761" y="289448"/>
                  </a:cubicBezTo>
                  <a:cubicBezTo>
                    <a:pt x="1584975" y="287377"/>
                    <a:pt x="1554157" y="284371"/>
                    <a:pt x="1523276" y="282763"/>
                  </a:cubicBezTo>
                  <a:lnTo>
                    <a:pt x="1430359" y="280699"/>
                  </a:lnTo>
                  <a:cubicBezTo>
                    <a:pt x="1306331" y="281594"/>
                    <a:pt x="1181785" y="294109"/>
                    <a:pt x="1059060" y="318854"/>
                  </a:cubicBezTo>
                  <a:lnTo>
                    <a:pt x="1012987" y="328075"/>
                  </a:lnTo>
                  <a:cubicBezTo>
                    <a:pt x="998030" y="331646"/>
                    <a:pt x="983384" y="335571"/>
                    <a:pt x="968530" y="339260"/>
                  </a:cubicBezTo>
                  <a:cubicBezTo>
                    <a:pt x="953853" y="343338"/>
                    <a:pt x="939377" y="348162"/>
                    <a:pt x="924773" y="352511"/>
                  </a:cubicBezTo>
                  <a:cubicBezTo>
                    <a:pt x="910278" y="357266"/>
                    <a:pt x="896136" y="362800"/>
                    <a:pt x="881731" y="367896"/>
                  </a:cubicBezTo>
                  <a:cubicBezTo>
                    <a:pt x="867590" y="373428"/>
                    <a:pt x="853698" y="379622"/>
                    <a:pt x="839561" y="385444"/>
                  </a:cubicBezTo>
                  <a:cubicBezTo>
                    <a:pt x="825810" y="391891"/>
                    <a:pt x="812130" y="398609"/>
                    <a:pt x="798365" y="405276"/>
                  </a:cubicBezTo>
                  <a:cubicBezTo>
                    <a:pt x="785090" y="412685"/>
                    <a:pt x="771605" y="419858"/>
                    <a:pt x="758403" y="427539"/>
                  </a:cubicBezTo>
                  <a:cubicBezTo>
                    <a:pt x="745548" y="435706"/>
                    <a:pt x="732259" y="443337"/>
                    <a:pt x="719600" y="451961"/>
                  </a:cubicBezTo>
                  <a:cubicBezTo>
                    <a:pt x="668664" y="485885"/>
                    <a:pt x="621352" y="525741"/>
                    <a:pt x="577562" y="569522"/>
                  </a:cubicBezTo>
                  <a:cubicBezTo>
                    <a:pt x="534000" y="613606"/>
                    <a:pt x="493580" y="661281"/>
                    <a:pt x="456753" y="712062"/>
                  </a:cubicBezTo>
                  <a:cubicBezTo>
                    <a:pt x="419754" y="762744"/>
                    <a:pt x="385485" y="815747"/>
                    <a:pt x="353265" y="870162"/>
                  </a:cubicBezTo>
                  <a:cubicBezTo>
                    <a:pt x="337069" y="897321"/>
                    <a:pt x="321168" y="924763"/>
                    <a:pt x="305715" y="952522"/>
                  </a:cubicBezTo>
                  <a:cubicBezTo>
                    <a:pt x="290262" y="980281"/>
                    <a:pt x="275152" y="1008238"/>
                    <a:pt x="260078" y="1036331"/>
                  </a:cubicBezTo>
                  <a:cubicBezTo>
                    <a:pt x="229846" y="1092467"/>
                    <a:pt x="200339" y="1149135"/>
                    <a:pt x="170320" y="1205796"/>
                  </a:cubicBezTo>
                  <a:lnTo>
                    <a:pt x="124857" y="1290794"/>
                  </a:lnTo>
                  <a:cubicBezTo>
                    <a:pt x="109549" y="1319095"/>
                    <a:pt x="94118" y="1347211"/>
                    <a:pt x="77228" y="1375573"/>
                  </a:cubicBezTo>
                  <a:cubicBezTo>
                    <a:pt x="60776" y="1403944"/>
                    <a:pt x="42932" y="1431630"/>
                    <a:pt x="23967" y="1458613"/>
                  </a:cubicBezTo>
                  <a:lnTo>
                    <a:pt x="0" y="1490102"/>
                  </a:lnTo>
                  <a:lnTo>
                    <a:pt x="0" y="600302"/>
                  </a:lnTo>
                  <a:lnTo>
                    <a:pt x="7155" y="592928"/>
                  </a:lnTo>
                  <a:cubicBezTo>
                    <a:pt x="261918" y="354349"/>
                    <a:pt x="578478" y="172784"/>
                    <a:pt x="940651" y="75740"/>
                  </a:cubicBezTo>
                  <a:cubicBezTo>
                    <a:pt x="1157955" y="17514"/>
                    <a:pt x="1376252" y="-6151"/>
                    <a:pt x="1589544" y="1348"/>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p:cNvSpPr>
            <a:spLocks noGrp="1"/>
          </p:cNvSpPr>
          <p:nvPr>
            <p:ph idx="1"/>
          </p:nvPr>
        </p:nvSpPr>
        <p:spPr>
          <a:xfrm>
            <a:off x="6860898" y="2230688"/>
            <a:ext cx="4333468" cy="3639289"/>
          </a:xfrm>
        </p:spPr>
        <p:txBody>
          <a:bodyPr anchor="ctr">
            <a:normAutofit/>
          </a:bodyPr>
          <a:lstStyle/>
          <a:p>
            <a:r>
              <a:rPr lang="en-US">
                <a:solidFill>
                  <a:schemeClr val="tx1"/>
                </a:solidFill>
              </a:rPr>
              <a:t>Family responsibilities</a:t>
            </a:r>
          </a:p>
          <a:p>
            <a:r>
              <a:rPr lang="en-US">
                <a:solidFill>
                  <a:schemeClr val="tx1"/>
                </a:solidFill>
              </a:rPr>
              <a:t>Social norms</a:t>
            </a:r>
          </a:p>
          <a:p>
            <a:r>
              <a:rPr lang="en-US">
                <a:solidFill>
                  <a:schemeClr val="tx1"/>
                </a:solidFill>
              </a:rPr>
              <a:t>Desire to be liked</a:t>
            </a:r>
          </a:p>
          <a:p>
            <a:endParaRPr lang="en-US">
              <a:solidFill>
                <a:schemeClr val="tx1"/>
              </a:solidFill>
            </a:endParaRPr>
          </a:p>
        </p:txBody>
      </p:sp>
      <p:pic>
        <p:nvPicPr>
          <p:cNvPr id="31" name="Picture 30">
            <a:extLst>
              <a:ext uri="{FF2B5EF4-FFF2-40B4-BE49-F238E27FC236}">
                <a16:creationId xmlns:a16="http://schemas.microsoft.com/office/drawing/2014/main" id="{1F2EC6F6-752E-40E9-B28B-5B8B0EB76702}"/>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2707774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The Gender Bias: Howard/Heidi</a:t>
            </a:r>
          </a:p>
        </p:txBody>
      </p:sp>
      <p:sp>
        <p:nvSpPr>
          <p:cNvPr id="3" name="Content Placeholder 2"/>
          <p:cNvSpPr>
            <a:spLocks noGrp="1"/>
          </p:cNvSpPr>
          <p:nvPr>
            <p:ph idx="1"/>
          </p:nvPr>
        </p:nvSpPr>
        <p:spPr/>
        <p:txBody>
          <a:bodyPr/>
          <a:lstStyle/>
          <a:p>
            <a:pPr marL="0" indent="0">
              <a:buNone/>
            </a:pPr>
            <a:r>
              <a:rPr lang="en-US">
                <a:solidFill>
                  <a:schemeClr val="tx1"/>
                </a:solidFill>
              </a:rPr>
              <a:t>Heidi Roizen: successful by using her ‘outgoing personality…and vast personal and professional network [that] included many of the most powerful business leaders in the technology sector’</a:t>
            </a:r>
          </a:p>
        </p:txBody>
      </p:sp>
      <p:pic>
        <p:nvPicPr>
          <p:cNvPr id="2050" name="Picture 2" descr="C:\Users\hakkou\Desktop\imagegen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40000">
            <a:off x="6293195" y="3417839"/>
            <a:ext cx="4085555" cy="24196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427966" y="3614320"/>
            <a:ext cx="4612710" cy="1477328"/>
          </a:xfrm>
          <a:prstGeom prst="rect">
            <a:avLst/>
          </a:prstGeom>
        </p:spPr>
        <p:txBody>
          <a:bodyPr wrap="square">
            <a:spAutoFit/>
          </a:bodyPr>
          <a:lstStyle/>
          <a:p>
            <a:r>
              <a:rPr lang="en-US" sz="3000" b="1" i="1">
                <a:solidFill>
                  <a:srgbClr val="B4645E"/>
                </a:solidFill>
                <a:latin typeface="+mj-lt"/>
              </a:rPr>
              <a:t>Impressions</a:t>
            </a:r>
          </a:p>
          <a:p>
            <a:r>
              <a:rPr lang="en-US" sz="3000" b="1">
                <a:latin typeface="+mj-lt"/>
              </a:rPr>
              <a:t>Howard</a:t>
            </a:r>
            <a:r>
              <a:rPr lang="en-US" sz="3000">
                <a:latin typeface="+mj-lt"/>
              </a:rPr>
              <a:t>: appealing colleague</a:t>
            </a:r>
          </a:p>
          <a:p>
            <a:r>
              <a:rPr lang="en-US" sz="3000" b="1">
                <a:latin typeface="+mj-lt"/>
              </a:rPr>
              <a:t>Heidi</a:t>
            </a:r>
            <a:r>
              <a:rPr lang="en-US" sz="3000">
                <a:latin typeface="+mj-lt"/>
              </a:rPr>
              <a:t>: selfish </a:t>
            </a:r>
          </a:p>
        </p:txBody>
      </p:sp>
      <p:sp>
        <p:nvSpPr>
          <p:cNvPr id="5" name="Rectangle 4"/>
          <p:cNvSpPr/>
          <p:nvPr/>
        </p:nvSpPr>
        <p:spPr>
          <a:xfrm>
            <a:off x="838200" y="6188789"/>
            <a:ext cx="1981633" cy="246221"/>
          </a:xfrm>
          <a:prstGeom prst="rect">
            <a:avLst/>
          </a:prstGeom>
        </p:spPr>
        <p:txBody>
          <a:bodyPr wrap="none">
            <a:spAutoFit/>
          </a:bodyPr>
          <a:lstStyle/>
          <a:p>
            <a:r>
              <a:rPr lang="en-US" sz="1000"/>
              <a:t>Source: Sandburg, 2013, pp. 39-40</a:t>
            </a:r>
          </a:p>
        </p:txBody>
      </p:sp>
      <p:pic>
        <p:nvPicPr>
          <p:cNvPr id="9" name="Picture 8">
            <a:extLst>
              <a:ext uri="{FF2B5EF4-FFF2-40B4-BE49-F238E27FC236}">
                <a16:creationId xmlns:a16="http://schemas.microsoft.com/office/drawing/2014/main" id="{3C953492-E5A5-4172-AA58-BFCA00E4907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969183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Are Women Leaders Preferred?</a:t>
            </a:r>
          </a:p>
        </p:txBody>
      </p:sp>
      <p:sp>
        <p:nvSpPr>
          <p:cNvPr id="3" name="Content Placeholder 2"/>
          <p:cNvSpPr>
            <a:spLocks noGrp="1"/>
          </p:cNvSpPr>
          <p:nvPr>
            <p:ph idx="1"/>
          </p:nvPr>
        </p:nvSpPr>
        <p:spPr/>
        <p:txBody>
          <a:bodyPr/>
          <a:lstStyle/>
          <a:p>
            <a:r>
              <a:rPr lang="en-US">
                <a:solidFill>
                  <a:schemeClr val="tx1"/>
                </a:solidFill>
              </a:rPr>
              <a:t>40% prefer male managers</a:t>
            </a:r>
          </a:p>
          <a:p>
            <a:r>
              <a:rPr lang="en-US">
                <a:solidFill>
                  <a:schemeClr val="tx1"/>
                </a:solidFill>
              </a:rPr>
              <a:t>20% prefer women</a:t>
            </a:r>
          </a:p>
          <a:p>
            <a:r>
              <a:rPr lang="en-US">
                <a:solidFill>
                  <a:schemeClr val="tx1"/>
                </a:solidFill>
              </a:rPr>
              <a:t>44% women preferred male managers</a:t>
            </a:r>
          </a:p>
          <a:p>
            <a:r>
              <a:rPr lang="en-US">
                <a:solidFill>
                  <a:schemeClr val="tx1"/>
                </a:solidFill>
              </a:rPr>
              <a:t>Only 23% preferred women</a:t>
            </a:r>
          </a:p>
        </p:txBody>
      </p:sp>
      <p:pic>
        <p:nvPicPr>
          <p:cNvPr id="4" name="Picture 2" descr="C:\Users\hakkou\Desktop\imagegen (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960000">
            <a:off x="6764445" y="3291888"/>
            <a:ext cx="4648023" cy="275271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17CB484A-AC5D-4F93-BAE7-9B3E51C46C04}"/>
              </a:ext>
            </a:extLst>
          </p:cNvPr>
          <p:cNvSpPr/>
          <p:nvPr/>
        </p:nvSpPr>
        <p:spPr>
          <a:xfrm>
            <a:off x="906526" y="6053852"/>
            <a:ext cx="1346844" cy="246221"/>
          </a:xfrm>
          <a:prstGeom prst="rect">
            <a:avLst/>
          </a:prstGeom>
        </p:spPr>
        <p:txBody>
          <a:bodyPr wrap="none">
            <a:spAutoFit/>
          </a:bodyPr>
          <a:lstStyle/>
          <a:p>
            <a:r>
              <a:rPr lang="en-US" sz="1000"/>
              <a:t>Source: </a:t>
            </a:r>
            <a:r>
              <a:rPr lang="en-US" sz="1000" err="1"/>
              <a:t>Ranstad</a:t>
            </a:r>
            <a:r>
              <a:rPr lang="en-US" sz="1000"/>
              <a:t>, 2011</a:t>
            </a:r>
          </a:p>
        </p:txBody>
      </p:sp>
      <p:pic>
        <p:nvPicPr>
          <p:cNvPr id="6" name="Picture 5">
            <a:extLst>
              <a:ext uri="{FF2B5EF4-FFF2-40B4-BE49-F238E27FC236}">
                <a16:creationId xmlns:a16="http://schemas.microsoft.com/office/drawing/2014/main" id="{4443D731-CED7-4CA2-A20D-18DC57DD4DD8}"/>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4021607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22" name="Picture 2" descr="F:\Links\IMG_253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531610" y="365125"/>
            <a:ext cx="3822189" cy="1899912"/>
          </a:xfrm>
        </p:spPr>
        <p:txBody>
          <a:bodyPr>
            <a:normAutofit/>
          </a:bodyPr>
          <a:lstStyle/>
          <a:p>
            <a:r>
              <a:rPr lang="en-US"/>
              <a:t>Preparing ourselves</a:t>
            </a:r>
          </a:p>
        </p:txBody>
      </p:sp>
      <p:sp>
        <p:nvSpPr>
          <p:cNvPr id="7" name="Content Placeholder 6">
            <a:extLst>
              <a:ext uri="{FF2B5EF4-FFF2-40B4-BE49-F238E27FC236}">
                <a16:creationId xmlns:a16="http://schemas.microsoft.com/office/drawing/2014/main" id="{44AD805F-47A5-450A-A63E-0D5F347EA764}"/>
              </a:ext>
            </a:extLst>
          </p:cNvPr>
          <p:cNvSpPr>
            <a:spLocks noGrp="1"/>
          </p:cNvSpPr>
          <p:nvPr>
            <p:ph idx="1"/>
          </p:nvPr>
        </p:nvSpPr>
        <p:spPr>
          <a:xfrm>
            <a:off x="7531610" y="2434201"/>
            <a:ext cx="3822189" cy="3742762"/>
          </a:xfrm>
        </p:spPr>
        <p:txBody>
          <a:bodyPr>
            <a:normAutofit/>
          </a:bodyPr>
          <a:lstStyle/>
          <a:p>
            <a:r>
              <a:rPr lang="en-US">
                <a:solidFill>
                  <a:schemeClr val="tx1"/>
                </a:solidFill>
              </a:rPr>
              <a:t>How do we build our capacity to make choices and to transform those choices into desired actions and outcomes? </a:t>
            </a:r>
          </a:p>
        </p:txBody>
      </p:sp>
      <p:sp>
        <p:nvSpPr>
          <p:cNvPr id="11" name="Rectangle 10">
            <a:extLst>
              <a:ext uri="{FF2B5EF4-FFF2-40B4-BE49-F238E27FC236}">
                <a16:creationId xmlns:a16="http://schemas.microsoft.com/office/drawing/2014/main" id="{2BD80832-A37D-4E17-865D-6409B50F022C}"/>
              </a:ext>
            </a:extLst>
          </p:cNvPr>
          <p:cNvSpPr/>
          <p:nvPr/>
        </p:nvSpPr>
        <p:spPr>
          <a:xfrm>
            <a:off x="7783625" y="5505827"/>
            <a:ext cx="4160135" cy="246221"/>
          </a:xfrm>
          <a:prstGeom prst="rect">
            <a:avLst/>
          </a:prstGeom>
          <a:noFill/>
        </p:spPr>
        <p:txBody>
          <a:bodyPr wrap="square" rtlCol="0">
            <a:spAutoFit/>
          </a:bodyPr>
          <a:lstStyle/>
          <a:p>
            <a:r>
              <a:rPr lang="en-US" sz="1000" dirty="0">
                <a:latin typeface="+mj-lt"/>
              </a:rPr>
              <a:t>Source: World Bank, Empowerment, http://go.worldbank.org/S9B3DNEZ00</a:t>
            </a:r>
          </a:p>
        </p:txBody>
      </p:sp>
      <p:pic>
        <p:nvPicPr>
          <p:cNvPr id="12" name="Picture 11">
            <a:extLst>
              <a:ext uri="{FF2B5EF4-FFF2-40B4-BE49-F238E27FC236}">
                <a16:creationId xmlns:a16="http://schemas.microsoft.com/office/drawing/2014/main" id="{CD186265-B49E-49BB-9CDC-B2F965F7A16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49490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011463"/>
            <a:ext cx="12192000" cy="2462213"/>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Dimensions of </a:t>
            </a:r>
          </a:p>
          <a:p>
            <a:r>
              <a:rPr lang="en-US" sz="8000" b="0" dirty="0">
                <a:latin typeface="Open Sans" panose="020B0606030504020204" pitchFamily="34" charset="0"/>
                <a:ea typeface="Open Sans" panose="020B0606030504020204" pitchFamily="34" charset="0"/>
                <a:cs typeface="Open Sans" panose="020B0606030504020204" pitchFamily="34" charset="0"/>
              </a:rPr>
              <a:t>leadership</a:t>
            </a:r>
          </a:p>
        </p:txBody>
      </p:sp>
    </p:spTree>
    <p:extLst>
      <p:ext uri="{BB962C8B-B14F-4D97-AF65-F5344CB8AC3E}">
        <p14:creationId xmlns:p14="http://schemas.microsoft.com/office/powerpoint/2010/main" val="3607658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06-CLS-01\Users\DTremblay\Desktop\Power\Reframing Organization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0126" y="353967"/>
            <a:ext cx="4749084" cy="61500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487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838200" y="963877"/>
            <a:ext cx="3494362" cy="4930246"/>
          </a:xfrm>
        </p:spPr>
        <p:txBody>
          <a:bodyPr>
            <a:normAutofit/>
          </a:bodyPr>
          <a:lstStyle/>
          <a:p>
            <a:pPr algn="r"/>
            <a:r>
              <a:rPr lang="en-US" sz="6600" dirty="0">
                <a:solidFill>
                  <a:srgbClr val="CFA053"/>
                </a:solidFill>
              </a:rPr>
              <a:t>Outline</a:t>
            </a:r>
          </a:p>
        </p:txBody>
      </p:sp>
      <p:cxnSp>
        <p:nvCxnSpPr>
          <p:cNvPr id="14" name="Straight Connector 13">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Content Placeholder 1"/>
          <p:cNvSpPr>
            <a:spLocks noGrp="1"/>
          </p:cNvSpPr>
          <p:nvPr>
            <p:ph idx="1"/>
          </p:nvPr>
        </p:nvSpPr>
        <p:spPr>
          <a:xfrm>
            <a:off x="4976031" y="963877"/>
            <a:ext cx="6377769" cy="4930246"/>
          </a:xfrm>
        </p:spPr>
        <p:txBody>
          <a:bodyPr anchor="ctr">
            <a:normAutofit/>
          </a:bodyPr>
          <a:lstStyle/>
          <a:p>
            <a:r>
              <a:rPr lang="en-US" dirty="0"/>
              <a:t>Key issues of our time</a:t>
            </a:r>
          </a:p>
          <a:p>
            <a:r>
              <a:rPr lang="en-US" dirty="0"/>
              <a:t>Reflecting on Women’s leadership</a:t>
            </a:r>
          </a:p>
          <a:p>
            <a:r>
              <a:rPr lang="en-US" dirty="0"/>
              <a:t>Dimensions of leadership</a:t>
            </a:r>
          </a:p>
          <a:p>
            <a:r>
              <a:rPr lang="en-US" dirty="0"/>
              <a:t>Innovative leadership</a:t>
            </a:r>
          </a:p>
        </p:txBody>
      </p:sp>
      <p:pic>
        <p:nvPicPr>
          <p:cNvPr id="7" name="Picture 6" descr="Icon&#10;&#10;Description automatically generated">
            <a:extLst>
              <a:ext uri="{FF2B5EF4-FFF2-40B4-BE49-F238E27FC236}">
                <a16:creationId xmlns:a16="http://schemas.microsoft.com/office/drawing/2014/main" id="{A5C809B3-20E8-48C9-B375-4B28F146A47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96705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lstStyle/>
          <a:p>
            <a:r>
              <a:rPr lang="en-US"/>
              <a:t>1. Structural Frame</a:t>
            </a:r>
            <a:endParaRPr lang="en-US" dirty="0"/>
          </a:p>
        </p:txBody>
      </p:sp>
      <p:sp>
        <p:nvSpPr>
          <p:cNvPr id="2" name="Content Placeholder 1"/>
          <p:cNvSpPr>
            <a:spLocks noGrp="1"/>
          </p:cNvSpPr>
          <p:nvPr>
            <p:ph idx="1"/>
          </p:nvPr>
        </p:nvSpPr>
        <p:spPr>
          <a:xfrm>
            <a:off x="838200" y="1825625"/>
            <a:ext cx="10515600" cy="4754284"/>
          </a:xfrm>
        </p:spPr>
        <p:txBody>
          <a:bodyPr>
            <a:normAutofit/>
          </a:bodyPr>
          <a:lstStyle/>
          <a:p>
            <a:pPr marL="0" indent="0">
              <a:buNone/>
            </a:pPr>
            <a:r>
              <a:rPr lang="en-US" dirty="0">
                <a:solidFill>
                  <a:srgbClr val="CFA053"/>
                </a:solidFill>
              </a:rPr>
              <a:t>Assumptions</a:t>
            </a:r>
          </a:p>
          <a:p>
            <a:r>
              <a:rPr lang="en-US" dirty="0"/>
              <a:t>Goals get results</a:t>
            </a:r>
          </a:p>
          <a:p>
            <a:r>
              <a:rPr lang="en-US" dirty="0"/>
              <a:t>Rules &amp; policies; chains of command, </a:t>
            </a:r>
            <a:r>
              <a:rPr lang="en-US" dirty="0" err="1"/>
              <a:t>specialisation</a:t>
            </a:r>
            <a:endParaRPr lang="en-US" dirty="0"/>
          </a:p>
          <a:p>
            <a:r>
              <a:rPr lang="en-US" dirty="0"/>
              <a:t>Analysis and data</a:t>
            </a:r>
          </a:p>
          <a:p>
            <a:r>
              <a:rPr lang="en-US" dirty="0"/>
              <a:t>Accountability</a:t>
            </a:r>
          </a:p>
          <a:p>
            <a:endParaRPr lang="en-US" dirty="0"/>
          </a:p>
          <a:p>
            <a:pPr marL="0" indent="0">
              <a:buNone/>
            </a:pPr>
            <a:r>
              <a:rPr lang="en-US" dirty="0" err="1">
                <a:solidFill>
                  <a:srgbClr val="CFA053"/>
                </a:solidFill>
              </a:rPr>
              <a:t>Behaviours</a:t>
            </a:r>
            <a:r>
              <a:rPr lang="en-US" dirty="0">
                <a:solidFill>
                  <a:srgbClr val="CFA053"/>
                </a:solidFill>
              </a:rPr>
              <a:t>: </a:t>
            </a:r>
            <a:r>
              <a:rPr lang="en-US" dirty="0"/>
              <a:t>goal setting; evaluation; budgeting; developing management &amp; control systems</a:t>
            </a:r>
          </a:p>
        </p:txBody>
      </p:sp>
      <p:cxnSp>
        <p:nvCxnSpPr>
          <p:cNvPr id="5" name="Straight Connector 4"/>
          <p:cNvCxnSpPr>
            <a:cxnSpLocks/>
          </p:cNvCxnSpPr>
          <p:nvPr/>
        </p:nvCxnSpPr>
        <p:spPr>
          <a:xfrm>
            <a:off x="946412" y="4605466"/>
            <a:ext cx="10111229" cy="0"/>
          </a:xfrm>
          <a:prstGeom prst="line">
            <a:avLst/>
          </a:prstGeom>
          <a:ln w="57150">
            <a:solidFill>
              <a:srgbClr val="CFA05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9043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lstStyle/>
          <a:p>
            <a:r>
              <a:rPr lang="en-US"/>
              <a:t>2. Human Resources Frame</a:t>
            </a:r>
            <a:endParaRPr lang="en-US" dirty="0"/>
          </a:p>
        </p:txBody>
      </p:sp>
      <p:sp>
        <p:nvSpPr>
          <p:cNvPr id="2" name="Content Placeholder 1"/>
          <p:cNvSpPr>
            <a:spLocks noGrp="1"/>
          </p:cNvSpPr>
          <p:nvPr>
            <p:ph idx="1"/>
          </p:nvPr>
        </p:nvSpPr>
        <p:spPr>
          <a:xfrm>
            <a:off x="838200" y="1825625"/>
            <a:ext cx="10515600" cy="4351338"/>
          </a:xfrm>
        </p:spPr>
        <p:txBody>
          <a:bodyPr/>
          <a:lstStyle/>
          <a:p>
            <a:pPr marL="0" indent="0">
              <a:buNone/>
            </a:pPr>
            <a:r>
              <a:rPr lang="en-US" dirty="0">
                <a:solidFill>
                  <a:srgbClr val="CFA053"/>
                </a:solidFill>
              </a:rPr>
              <a:t>Assumptions</a:t>
            </a:r>
          </a:p>
          <a:p>
            <a:r>
              <a:rPr lang="en-US" dirty="0"/>
              <a:t>People valued as important resource</a:t>
            </a:r>
          </a:p>
          <a:p>
            <a:r>
              <a:rPr lang="en-US" dirty="0"/>
              <a:t>Focus: meeting human needs; relationships</a:t>
            </a:r>
          </a:p>
          <a:p>
            <a:r>
              <a:rPr lang="en-US" dirty="0"/>
              <a:t>Facilitation &amp; empowerment: consensus</a:t>
            </a:r>
          </a:p>
          <a:p>
            <a:r>
              <a:rPr lang="en-US" dirty="0"/>
              <a:t>Help employees fit into the </a:t>
            </a:r>
            <a:r>
              <a:rPr lang="en-US" dirty="0" err="1"/>
              <a:t>organisation</a:t>
            </a:r>
            <a:endParaRPr lang="en-US" dirty="0"/>
          </a:p>
          <a:p>
            <a:endParaRPr lang="en-US" dirty="0"/>
          </a:p>
          <a:p>
            <a:pPr marL="0" indent="0">
              <a:buNone/>
            </a:pPr>
            <a:r>
              <a:rPr lang="en-US" dirty="0" err="1">
                <a:solidFill>
                  <a:srgbClr val="CFA053"/>
                </a:solidFill>
              </a:rPr>
              <a:t>Behaviours</a:t>
            </a:r>
            <a:r>
              <a:rPr lang="en-US" dirty="0">
                <a:solidFill>
                  <a:srgbClr val="CFA053"/>
                </a:solidFill>
              </a:rPr>
              <a:t>: </a:t>
            </a:r>
            <a:r>
              <a:rPr lang="en-US" dirty="0"/>
              <a:t>recruiting; training workshops and retreats; participative management; communication skills; coaching</a:t>
            </a:r>
          </a:p>
        </p:txBody>
      </p:sp>
      <p:cxnSp>
        <p:nvCxnSpPr>
          <p:cNvPr id="7" name="Straight Connector 6">
            <a:extLst>
              <a:ext uri="{FF2B5EF4-FFF2-40B4-BE49-F238E27FC236}">
                <a16:creationId xmlns:a16="http://schemas.microsoft.com/office/drawing/2014/main" id="{4F711F8E-4CB9-4BED-9EEF-66BE1DC672F5}"/>
              </a:ext>
            </a:extLst>
          </p:cNvPr>
          <p:cNvCxnSpPr>
            <a:cxnSpLocks/>
          </p:cNvCxnSpPr>
          <p:nvPr/>
        </p:nvCxnSpPr>
        <p:spPr>
          <a:xfrm>
            <a:off x="946412" y="4605466"/>
            <a:ext cx="10111229" cy="0"/>
          </a:xfrm>
          <a:prstGeom prst="line">
            <a:avLst/>
          </a:prstGeom>
          <a:ln w="57150">
            <a:solidFill>
              <a:srgbClr val="CFA05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5383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lstStyle/>
          <a:p>
            <a:r>
              <a:rPr lang="en-US" dirty="0"/>
              <a:t>3. Political frame</a:t>
            </a:r>
          </a:p>
        </p:txBody>
      </p:sp>
      <p:sp>
        <p:nvSpPr>
          <p:cNvPr id="2" name="Content Placeholder 1"/>
          <p:cNvSpPr>
            <a:spLocks noGrp="1"/>
          </p:cNvSpPr>
          <p:nvPr>
            <p:ph idx="1"/>
          </p:nvPr>
        </p:nvSpPr>
        <p:spPr>
          <a:xfrm>
            <a:off x="838200" y="1825625"/>
            <a:ext cx="10515600" cy="4351338"/>
          </a:xfrm>
        </p:spPr>
        <p:txBody>
          <a:bodyPr>
            <a:normAutofit/>
          </a:bodyPr>
          <a:lstStyle/>
          <a:p>
            <a:pPr marL="0" indent="0">
              <a:buNone/>
            </a:pPr>
            <a:r>
              <a:rPr lang="en-US" dirty="0">
                <a:solidFill>
                  <a:srgbClr val="CFA053"/>
                </a:solidFill>
              </a:rPr>
              <a:t>Assumptions</a:t>
            </a:r>
          </a:p>
          <a:p>
            <a:r>
              <a:rPr lang="en-US" dirty="0"/>
              <a:t>Conflict and competition are a fact of life</a:t>
            </a:r>
          </a:p>
          <a:p>
            <a:r>
              <a:rPr lang="en-US" dirty="0"/>
              <a:t>Focus: securing critical resources</a:t>
            </a:r>
          </a:p>
          <a:p>
            <a:r>
              <a:rPr lang="en-US" dirty="0"/>
              <a:t>Reach agreement by negotiation</a:t>
            </a:r>
          </a:p>
          <a:p>
            <a:r>
              <a:rPr lang="en-US" dirty="0"/>
              <a:t>Need to understand ‘power’ relationships</a:t>
            </a:r>
          </a:p>
          <a:p>
            <a:endParaRPr lang="en-US" dirty="0"/>
          </a:p>
          <a:p>
            <a:pPr marL="0" indent="0">
              <a:buNone/>
            </a:pPr>
            <a:r>
              <a:rPr lang="en-US" dirty="0" err="1">
                <a:solidFill>
                  <a:srgbClr val="CFA053"/>
                </a:solidFill>
              </a:rPr>
              <a:t>Behaviours</a:t>
            </a:r>
            <a:r>
              <a:rPr lang="en-US" dirty="0">
                <a:solidFill>
                  <a:srgbClr val="CFA053"/>
                </a:solidFill>
              </a:rPr>
              <a:t>: </a:t>
            </a:r>
            <a:r>
              <a:rPr lang="en-US" dirty="0"/>
              <a:t>negotiating agreement; managing conflict; networking; creating coalitions; building a power base; managing the agenda</a:t>
            </a:r>
          </a:p>
        </p:txBody>
      </p:sp>
      <p:cxnSp>
        <p:nvCxnSpPr>
          <p:cNvPr id="7" name="Straight Connector 6">
            <a:extLst>
              <a:ext uri="{FF2B5EF4-FFF2-40B4-BE49-F238E27FC236}">
                <a16:creationId xmlns:a16="http://schemas.microsoft.com/office/drawing/2014/main" id="{39345943-C848-4904-94E0-ADD8FDE96FC8}"/>
              </a:ext>
            </a:extLst>
          </p:cNvPr>
          <p:cNvCxnSpPr>
            <a:cxnSpLocks/>
          </p:cNvCxnSpPr>
          <p:nvPr/>
        </p:nvCxnSpPr>
        <p:spPr>
          <a:xfrm>
            <a:off x="946412" y="4605466"/>
            <a:ext cx="10111229" cy="0"/>
          </a:xfrm>
          <a:prstGeom prst="line">
            <a:avLst/>
          </a:prstGeom>
          <a:ln w="57150">
            <a:solidFill>
              <a:srgbClr val="CFA05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748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nchor="ctr">
            <a:normAutofit/>
          </a:bodyPr>
          <a:lstStyle/>
          <a:p>
            <a:r>
              <a:rPr lang="en-CA" dirty="0"/>
              <a:t>Canada: 2005</a:t>
            </a:r>
          </a:p>
        </p:txBody>
      </p:sp>
      <p:sp>
        <p:nvSpPr>
          <p:cNvPr id="2" name="Content Placeholder 1"/>
          <p:cNvSpPr>
            <a:spLocks noGrp="1"/>
          </p:cNvSpPr>
          <p:nvPr>
            <p:ph idx="1"/>
          </p:nvPr>
        </p:nvSpPr>
        <p:spPr>
          <a:xfrm>
            <a:off x="838200" y="3931825"/>
            <a:ext cx="10515600" cy="2245138"/>
          </a:xfrm>
        </p:spPr>
        <p:txBody>
          <a:bodyPr anchor="ctr">
            <a:normAutofit lnSpcReduction="10000"/>
          </a:bodyPr>
          <a:lstStyle/>
          <a:p>
            <a:r>
              <a:rPr lang="en-US" dirty="0" err="1">
                <a:solidFill>
                  <a:schemeClr val="tx1"/>
                </a:solidFill>
              </a:rPr>
              <a:t>Télé-université</a:t>
            </a:r>
            <a:r>
              <a:rPr lang="en-US" dirty="0">
                <a:solidFill>
                  <a:schemeClr val="tx1"/>
                </a:solidFill>
              </a:rPr>
              <a:t> du Québec (TÉLUQ) </a:t>
            </a:r>
          </a:p>
          <a:p>
            <a:r>
              <a:rPr lang="en-US" dirty="0">
                <a:solidFill>
                  <a:schemeClr val="tx1"/>
                </a:solidFill>
              </a:rPr>
              <a:t>Université du Québec à Montréal (UQAM). </a:t>
            </a:r>
          </a:p>
          <a:p>
            <a:r>
              <a:rPr lang="en-US" dirty="0">
                <a:solidFill>
                  <a:schemeClr val="tx1"/>
                </a:solidFill>
              </a:rPr>
              <a:t>British Columbia Open University (BCOU) combined with University College of the Cariboo to become Thompson Rivers University</a:t>
            </a:r>
          </a:p>
        </p:txBody>
      </p:sp>
      <p:pic>
        <p:nvPicPr>
          <p:cNvPr id="7170" name="Picture 2" descr="Image result for uqam"/>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4783634" y="2209680"/>
            <a:ext cx="2916732" cy="962522"/>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Image result for thompson rivers university"/>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437068" y="1744588"/>
            <a:ext cx="2916732" cy="168441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tÃ©luq">
            <a:extLst>
              <a:ext uri="{FF2B5EF4-FFF2-40B4-BE49-F238E27FC236}">
                <a16:creationId xmlns:a16="http://schemas.microsoft.com/office/drawing/2014/main" id="{6A27F369-4F9B-4D97-822E-A1CC497AA77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950417" y="1821941"/>
            <a:ext cx="2916733" cy="1553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8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Lessons</a:t>
            </a:r>
          </a:p>
        </p:txBody>
      </p:sp>
      <p:sp>
        <p:nvSpPr>
          <p:cNvPr id="2" name="Content Placeholder 1"/>
          <p:cNvSpPr>
            <a:spLocks noGrp="1"/>
          </p:cNvSpPr>
          <p:nvPr>
            <p:ph idx="1"/>
          </p:nvPr>
        </p:nvSpPr>
        <p:spPr/>
        <p:txBody>
          <a:bodyPr/>
          <a:lstStyle/>
          <a:p>
            <a:pPr lvl="0"/>
            <a:r>
              <a:rPr lang="en-US" dirty="0"/>
              <a:t>the primordial importance of relationships with governments</a:t>
            </a:r>
            <a:endParaRPr lang="en-CA" dirty="0"/>
          </a:p>
          <a:p>
            <a:pPr lvl="0"/>
            <a:r>
              <a:rPr lang="en-US" dirty="0"/>
              <a:t>the importance of relationship building with other institutions</a:t>
            </a:r>
            <a:endParaRPr lang="en-CA" dirty="0"/>
          </a:p>
          <a:p>
            <a:pPr lvl="0"/>
            <a:r>
              <a:rPr lang="en-US" dirty="0"/>
              <a:t>the importance of cultivating communities of students and alumni</a:t>
            </a:r>
            <a:endParaRPr lang="en-CA" dirty="0"/>
          </a:p>
          <a:p>
            <a:endParaRPr lang="en-CA" dirty="0"/>
          </a:p>
        </p:txBody>
      </p:sp>
      <p:sp>
        <p:nvSpPr>
          <p:cNvPr id="7" name="Rectangle 6">
            <a:extLst>
              <a:ext uri="{FF2B5EF4-FFF2-40B4-BE49-F238E27FC236}">
                <a16:creationId xmlns:a16="http://schemas.microsoft.com/office/drawing/2014/main" id="{954ED880-C32E-4F3F-8D76-E6E51701CF6E}"/>
              </a:ext>
            </a:extLst>
          </p:cNvPr>
          <p:cNvSpPr/>
          <p:nvPr/>
        </p:nvSpPr>
        <p:spPr>
          <a:xfrm>
            <a:off x="501715" y="5961519"/>
            <a:ext cx="6959600" cy="430887"/>
          </a:xfrm>
          <a:prstGeom prst="rect">
            <a:avLst/>
          </a:prstGeom>
        </p:spPr>
        <p:txBody>
          <a:bodyPr wrap="square">
            <a:spAutoFit/>
          </a:bodyPr>
          <a:lstStyle/>
          <a:p>
            <a:pPr marL="400050" lvl="1" indent="0">
              <a:buNone/>
            </a:pPr>
            <a:r>
              <a:rPr lang="en-US" sz="1050" dirty="0"/>
              <a:t>Source: Strategic Issues in Single and Dual Mode Distance Education: the organizational blending of two Canadian distance universities with campus-based institutions </a:t>
            </a:r>
            <a:r>
              <a:rPr lang="fr-FR" sz="1050" dirty="0"/>
              <a:t>Dominique A.M.X. </a:t>
            </a:r>
            <a:r>
              <a:rPr lang="fr-FR" sz="1050" dirty="0" err="1"/>
              <a:t>Abrioux</a:t>
            </a:r>
            <a:r>
              <a:rPr lang="fr-FR" sz="1050" dirty="0"/>
              <a:t>, </a:t>
            </a:r>
            <a:r>
              <a:rPr lang="fr-FR" sz="1050" dirty="0" err="1"/>
              <a:t>Ph.D</a:t>
            </a:r>
            <a:r>
              <a:rPr lang="fr-FR" sz="1050" dirty="0"/>
              <a:t>, 2006</a:t>
            </a:r>
            <a:endParaRPr lang="en-CA" sz="1050" dirty="0"/>
          </a:p>
        </p:txBody>
      </p:sp>
    </p:spTree>
    <p:extLst>
      <p:ext uri="{BB962C8B-B14F-4D97-AF65-F5344CB8AC3E}">
        <p14:creationId xmlns:p14="http://schemas.microsoft.com/office/powerpoint/2010/main" val="2238120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10515600" cy="1325563"/>
          </a:xfrm>
        </p:spPr>
        <p:txBody>
          <a:bodyPr/>
          <a:lstStyle/>
          <a:p>
            <a:r>
              <a:rPr lang="en-US" dirty="0"/>
              <a:t>4. Symbolic frame</a:t>
            </a:r>
          </a:p>
        </p:txBody>
      </p:sp>
      <p:sp>
        <p:nvSpPr>
          <p:cNvPr id="2" name="Content Placeholder 1"/>
          <p:cNvSpPr>
            <a:spLocks noGrp="1"/>
          </p:cNvSpPr>
          <p:nvPr>
            <p:ph idx="1"/>
          </p:nvPr>
        </p:nvSpPr>
        <p:spPr>
          <a:xfrm>
            <a:off x="838200" y="1825625"/>
            <a:ext cx="9700967" cy="4351338"/>
          </a:xfrm>
        </p:spPr>
        <p:txBody>
          <a:bodyPr/>
          <a:lstStyle/>
          <a:p>
            <a:pPr marL="0" indent="0">
              <a:buNone/>
            </a:pPr>
            <a:r>
              <a:rPr lang="en-US" dirty="0">
                <a:solidFill>
                  <a:srgbClr val="CFA053"/>
                </a:solidFill>
              </a:rPr>
              <a:t>Assumptions</a:t>
            </a:r>
          </a:p>
          <a:p>
            <a:r>
              <a:rPr lang="en-US" dirty="0"/>
              <a:t>Reality socially constructed: ‘multiple realities’</a:t>
            </a:r>
          </a:p>
          <a:p>
            <a:r>
              <a:rPr lang="en-US" dirty="0"/>
              <a:t>Focus: creating shared meaning</a:t>
            </a:r>
          </a:p>
          <a:p>
            <a:r>
              <a:rPr lang="en-US" dirty="0" err="1"/>
              <a:t>Organisational</a:t>
            </a:r>
            <a:r>
              <a:rPr lang="en-US" dirty="0"/>
              <a:t> culture: use of symbolism; vision, mission, identity</a:t>
            </a:r>
          </a:p>
          <a:p>
            <a:endParaRPr lang="en-US" dirty="0"/>
          </a:p>
          <a:p>
            <a:pPr marL="0" indent="0">
              <a:buNone/>
            </a:pPr>
            <a:r>
              <a:rPr lang="en-US" dirty="0" err="1">
                <a:solidFill>
                  <a:srgbClr val="CFA053"/>
                </a:solidFill>
              </a:rPr>
              <a:t>Behaviours</a:t>
            </a:r>
            <a:r>
              <a:rPr lang="en-US" dirty="0">
                <a:solidFill>
                  <a:srgbClr val="CFA053"/>
                </a:solidFill>
              </a:rPr>
              <a:t>: </a:t>
            </a:r>
            <a:r>
              <a:rPr lang="en-US" dirty="0"/>
              <a:t>formal ceremonies; slogans; songs; images; rituals; visioning</a:t>
            </a:r>
          </a:p>
        </p:txBody>
      </p:sp>
      <p:cxnSp>
        <p:nvCxnSpPr>
          <p:cNvPr id="5" name="Straight Connector 4">
            <a:extLst>
              <a:ext uri="{FF2B5EF4-FFF2-40B4-BE49-F238E27FC236}">
                <a16:creationId xmlns:a16="http://schemas.microsoft.com/office/drawing/2014/main" id="{151AEC1C-70CE-40E9-94D3-985F10F0C0B0}"/>
              </a:ext>
            </a:extLst>
          </p:cNvPr>
          <p:cNvCxnSpPr>
            <a:cxnSpLocks/>
          </p:cNvCxnSpPr>
          <p:nvPr/>
        </p:nvCxnSpPr>
        <p:spPr>
          <a:xfrm>
            <a:off x="946412" y="4511196"/>
            <a:ext cx="10111229" cy="0"/>
          </a:xfrm>
          <a:prstGeom prst="line">
            <a:avLst/>
          </a:prstGeom>
          <a:ln w="57150">
            <a:solidFill>
              <a:srgbClr val="CFA05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8479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365125"/>
            <a:ext cx="10515600" cy="1325563"/>
          </a:xfrm>
        </p:spPr>
        <p:txBody>
          <a:bodyPr/>
          <a:lstStyle/>
          <a:p>
            <a:r>
              <a:rPr lang="en-US" dirty="0"/>
              <a:t>       </a:t>
            </a:r>
          </a:p>
        </p:txBody>
      </p:sp>
      <p:pic>
        <p:nvPicPr>
          <p:cNvPr id="3074" name="Picture 2" descr="\\06-CLS-01\Users\DTremblay\Desktop\Power\1197099256825374187johnny_automatic_follow_the_leader.svg.h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2449" y="2158818"/>
            <a:ext cx="11087100" cy="447058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67FF636-BADF-43DF-BC3E-532FD02B7F70}"/>
              </a:ext>
            </a:extLst>
          </p:cNvPr>
          <p:cNvSpPr txBox="1"/>
          <p:nvPr/>
        </p:nvSpPr>
        <p:spPr>
          <a:xfrm>
            <a:off x="361949" y="490359"/>
            <a:ext cx="11468100" cy="1384995"/>
          </a:xfrm>
          <a:prstGeom prst="rect">
            <a:avLst/>
          </a:prstGeom>
          <a:noFill/>
        </p:spPr>
        <p:txBody>
          <a:bodyPr wrap="square">
            <a:spAutoFit/>
          </a:bodyPr>
          <a:lstStyle/>
          <a:p>
            <a:pPr algn="ctr"/>
            <a:r>
              <a:rPr lang="en-GB" sz="3600" dirty="0">
                <a:latin typeface="Open Sans" panose="020B0606030504020204" pitchFamily="34" charset="0"/>
                <a:ea typeface="Open Sans" panose="020B0606030504020204" pitchFamily="34" charset="0"/>
                <a:cs typeface="Open Sans" panose="020B0606030504020204" pitchFamily="34" charset="0"/>
              </a:rPr>
              <a:t>Will a combination of these frames lead to </a:t>
            </a:r>
            <a:r>
              <a:rPr lang="en-GB" sz="4800" dirty="0">
                <a:solidFill>
                  <a:srgbClr val="CFA053"/>
                </a:solidFill>
                <a:latin typeface="Open Sans" panose="020B0606030504020204" pitchFamily="34" charset="0"/>
                <a:ea typeface="Open Sans" panose="020B0606030504020204" pitchFamily="34" charset="0"/>
                <a:cs typeface="Open Sans" panose="020B0606030504020204" pitchFamily="34" charset="0"/>
              </a:rPr>
              <a:t>‘innovative leadership’? </a:t>
            </a:r>
            <a:endParaRPr lang="en-US" sz="3600" dirty="0">
              <a:solidFill>
                <a:srgbClr val="CFA053"/>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45620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627016"/>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Innovative leadership</a:t>
            </a:r>
          </a:p>
        </p:txBody>
      </p:sp>
    </p:spTree>
    <p:extLst>
      <p:ext uri="{BB962C8B-B14F-4D97-AF65-F5344CB8AC3E}">
        <p14:creationId xmlns:p14="http://schemas.microsoft.com/office/powerpoint/2010/main" val="2640385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533400"/>
            <a:ext cx="9144000" cy="4572000"/>
          </a:xfrm>
          <a:prstGeom prst="rect">
            <a:avLst/>
          </a:prstGeom>
        </p:spPr>
      </p:pic>
      <p:sp>
        <p:nvSpPr>
          <p:cNvPr id="3" name="TextBox 2"/>
          <p:cNvSpPr txBox="1"/>
          <p:nvPr/>
        </p:nvSpPr>
        <p:spPr>
          <a:xfrm>
            <a:off x="1524000" y="5492750"/>
            <a:ext cx="7406640" cy="400110"/>
          </a:xfrm>
          <a:prstGeom prst="rect">
            <a:avLst/>
          </a:prstGeom>
          <a:noFill/>
        </p:spPr>
        <p:txBody>
          <a:bodyPr wrap="square" rtlCol="0">
            <a:spAutoFit/>
          </a:bodyPr>
          <a:lstStyle/>
          <a:p>
            <a:r>
              <a:rPr lang="en-CA" sz="1000" dirty="0"/>
              <a:t>Source: David </a:t>
            </a:r>
            <a:r>
              <a:rPr lang="en-CA" sz="1000" dirty="0" err="1"/>
              <a:t>Horth</a:t>
            </a:r>
            <a:r>
              <a:rPr lang="en-CA" sz="1000" dirty="0"/>
              <a:t> and Dan Buchner, “Innovation Leadership: How to use innovation to lead effectively, work collaboratively, and drive results”, Centre for Creative Leadership, 2014 in </a:t>
            </a:r>
            <a:r>
              <a:rPr lang="en-CA" sz="1000" dirty="0">
                <a:hlinkClick r:id="rId3"/>
              </a:rPr>
              <a:t>http://insights.ccl.org/wp-content/uploads/2015/04/InnovationLeadership.pdf</a:t>
            </a:r>
            <a:r>
              <a:rPr lang="en-CA" sz="1000" dirty="0"/>
              <a:t> </a:t>
            </a:r>
          </a:p>
        </p:txBody>
      </p:sp>
    </p:spTree>
    <p:extLst>
      <p:ext uri="{BB962C8B-B14F-4D97-AF65-F5344CB8AC3E}">
        <p14:creationId xmlns:p14="http://schemas.microsoft.com/office/powerpoint/2010/main" val="217358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B721547-39D5-4E12-9734-CAA72FA33AF5}"/>
              </a:ext>
            </a:extLst>
          </p:cNvPr>
          <p:cNvSpPr/>
          <p:nvPr/>
        </p:nvSpPr>
        <p:spPr>
          <a:xfrm>
            <a:off x="1146629" y="0"/>
            <a:ext cx="3962400" cy="6858000"/>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5466080" y="365125"/>
            <a:ext cx="5887720" cy="1325563"/>
          </a:xfrm>
        </p:spPr>
        <p:txBody>
          <a:bodyPr/>
          <a:lstStyle/>
          <a:p>
            <a:r>
              <a:rPr lang="en-CA" dirty="0"/>
              <a:t>The Case of Steve Jobs</a:t>
            </a:r>
          </a:p>
        </p:txBody>
      </p:sp>
      <p:sp>
        <p:nvSpPr>
          <p:cNvPr id="6" name="Content Placeholder 5">
            <a:extLst>
              <a:ext uri="{FF2B5EF4-FFF2-40B4-BE49-F238E27FC236}">
                <a16:creationId xmlns:a16="http://schemas.microsoft.com/office/drawing/2014/main" id="{54E59ACE-EB1A-4F1C-9D9B-25B4C9930DAF}"/>
              </a:ext>
            </a:extLst>
          </p:cNvPr>
          <p:cNvSpPr>
            <a:spLocks noGrp="1"/>
          </p:cNvSpPr>
          <p:nvPr>
            <p:ph sz="half" idx="1"/>
          </p:nvPr>
        </p:nvSpPr>
        <p:spPr>
          <a:xfrm>
            <a:off x="5466080" y="1690688"/>
            <a:ext cx="5887720" cy="4465955"/>
          </a:xfrm>
        </p:spPr>
        <p:txBody>
          <a:bodyPr>
            <a:normAutofit lnSpcReduction="10000"/>
          </a:bodyPr>
          <a:lstStyle/>
          <a:p>
            <a:r>
              <a:rPr lang="en-US" dirty="0"/>
              <a:t>Do what you love</a:t>
            </a:r>
          </a:p>
          <a:p>
            <a:r>
              <a:rPr lang="en-US" dirty="0"/>
              <a:t>Make a difference</a:t>
            </a:r>
          </a:p>
          <a:p>
            <a:r>
              <a:rPr lang="en-US" dirty="0"/>
              <a:t>Creativity is connecting things </a:t>
            </a:r>
          </a:p>
          <a:p>
            <a:r>
              <a:rPr lang="en-US" dirty="0"/>
              <a:t>‘Say no to a thousand things’ </a:t>
            </a:r>
          </a:p>
          <a:p>
            <a:r>
              <a:rPr lang="en-US" dirty="0"/>
              <a:t>Create insanely great experiences</a:t>
            </a:r>
          </a:p>
          <a:p>
            <a:r>
              <a:rPr lang="en-US" dirty="0"/>
              <a:t>Master the message </a:t>
            </a:r>
          </a:p>
          <a:p>
            <a:r>
              <a:rPr lang="en-US" dirty="0"/>
              <a:t>Sell dreams not products </a:t>
            </a:r>
          </a:p>
          <a:p>
            <a:pPr marL="0" indent="0" algn="r">
              <a:buNone/>
            </a:pPr>
            <a:r>
              <a:rPr lang="en-US" dirty="0"/>
              <a:t>           </a:t>
            </a:r>
            <a:br>
              <a:rPr lang="en-US" dirty="0"/>
            </a:br>
            <a:r>
              <a:rPr lang="en-US" sz="2200" dirty="0"/>
              <a:t>Carmine Gallo, Forbes </a:t>
            </a:r>
            <a:endParaRPr lang="en-US" dirty="0"/>
          </a:p>
        </p:txBody>
      </p:sp>
      <p:pic>
        <p:nvPicPr>
          <p:cNvPr id="3074" name="Picture 2" descr="https://upload.wikimedia.org/wikipedia/commons/b/b9/Steve_Jobs_Headshot_2010-CROP.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4969"/>
          <a:stretch/>
        </p:blipFill>
        <p:spPr bwMode="auto">
          <a:xfrm>
            <a:off x="513808" y="709922"/>
            <a:ext cx="4209142" cy="485141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325155" y="5817253"/>
            <a:ext cx="3397795" cy="577081"/>
          </a:xfrm>
          <a:prstGeom prst="rect">
            <a:avLst/>
          </a:prstGeom>
          <a:noFill/>
        </p:spPr>
        <p:txBody>
          <a:bodyPr wrap="square" rtlCol="0">
            <a:spAutoFit/>
          </a:bodyPr>
          <a:lstStyle/>
          <a:p>
            <a:r>
              <a:rPr lang="en-CA" sz="1050" dirty="0"/>
              <a:t>Source: http://www.forbes.com/sites/carminegallo/2011/01/04/the-7-success-principles-of-steve-jobs/#56a9375a5bb7</a:t>
            </a:r>
          </a:p>
        </p:txBody>
      </p:sp>
    </p:spTree>
    <p:extLst>
      <p:ext uri="{BB962C8B-B14F-4D97-AF65-F5344CB8AC3E}">
        <p14:creationId xmlns:p14="http://schemas.microsoft.com/office/powerpoint/2010/main" val="232367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627015"/>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Key issues of our time</a:t>
            </a:r>
          </a:p>
        </p:txBody>
      </p:sp>
    </p:spTree>
    <p:extLst>
      <p:ext uri="{BB962C8B-B14F-4D97-AF65-F5344CB8AC3E}">
        <p14:creationId xmlns:p14="http://schemas.microsoft.com/office/powerpoint/2010/main" val="371600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772150" y="365125"/>
            <a:ext cx="5581650" cy="1325563"/>
          </a:xfrm>
        </p:spPr>
        <p:txBody>
          <a:bodyPr/>
          <a:lstStyle/>
          <a:p>
            <a:pPr algn="l"/>
            <a:r>
              <a:rPr lang="en-CA" dirty="0"/>
              <a:t>Skills for Innovation</a:t>
            </a:r>
          </a:p>
        </p:txBody>
      </p:sp>
      <p:sp>
        <p:nvSpPr>
          <p:cNvPr id="2" name="Content Placeholder 1"/>
          <p:cNvSpPr>
            <a:spLocks noGrp="1"/>
          </p:cNvSpPr>
          <p:nvPr>
            <p:ph idx="1"/>
          </p:nvPr>
        </p:nvSpPr>
        <p:spPr>
          <a:xfrm>
            <a:off x="5772149" y="1825625"/>
            <a:ext cx="5581650" cy="4351338"/>
          </a:xfrm>
        </p:spPr>
        <p:txBody>
          <a:bodyPr>
            <a:normAutofit/>
          </a:bodyPr>
          <a:lstStyle/>
          <a:p>
            <a:r>
              <a:rPr lang="en-CA" sz="3600" dirty="0"/>
              <a:t>Questioning</a:t>
            </a:r>
          </a:p>
          <a:p>
            <a:r>
              <a:rPr lang="en-CA" sz="3600" dirty="0"/>
              <a:t>Observing</a:t>
            </a:r>
          </a:p>
          <a:p>
            <a:r>
              <a:rPr lang="en-CA" sz="3600" dirty="0"/>
              <a:t>Networking</a:t>
            </a:r>
          </a:p>
          <a:p>
            <a:r>
              <a:rPr lang="en-CA" sz="3600" dirty="0"/>
              <a:t>Experimenting</a:t>
            </a:r>
          </a:p>
          <a:p>
            <a:endParaRPr lang="en-CA" sz="3600" dirty="0"/>
          </a:p>
        </p:txBody>
      </p:sp>
      <p:sp>
        <p:nvSpPr>
          <p:cNvPr id="4" name="Rectangle 3"/>
          <p:cNvSpPr/>
          <p:nvPr/>
        </p:nvSpPr>
        <p:spPr>
          <a:xfrm>
            <a:off x="5772149" y="5976908"/>
            <a:ext cx="4972052" cy="400110"/>
          </a:xfrm>
          <a:prstGeom prst="rect">
            <a:avLst/>
          </a:prstGeom>
        </p:spPr>
        <p:txBody>
          <a:bodyPr wrap="square">
            <a:spAutoFit/>
          </a:bodyPr>
          <a:lstStyle/>
          <a:p>
            <a:r>
              <a:rPr lang="en-US" sz="1000" dirty="0"/>
              <a:t>The Innovator's DNA: Mastering the Five Skills of Disruptive Innovators </a:t>
            </a:r>
            <a:br>
              <a:rPr lang="en-US" sz="1000" dirty="0"/>
            </a:br>
            <a:r>
              <a:rPr lang="en-US" sz="1000" dirty="0"/>
              <a:t>by Jeffrey H. Dyer, Hal B. </a:t>
            </a:r>
            <a:r>
              <a:rPr lang="en-US" sz="1000" dirty="0" err="1"/>
              <a:t>Gregersen</a:t>
            </a:r>
            <a:r>
              <a:rPr lang="en-US" sz="1000" dirty="0"/>
              <a:t>, Clayton M. Christensen, Harvard Business Press</a:t>
            </a:r>
          </a:p>
        </p:txBody>
      </p:sp>
      <p:pic>
        <p:nvPicPr>
          <p:cNvPr id="6148" name="Picture 4" descr="Image result for the innovators dna">
            <a:extLst>
              <a:ext uri="{FF2B5EF4-FFF2-40B4-BE49-F238E27FC236}">
                <a16:creationId xmlns:a16="http://schemas.microsoft.com/office/drawing/2014/main" id="{A635CBE5-6CB9-42FF-9AE1-086DC71EE7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236" t="1037" r="12039" b="1334"/>
          <a:stretch/>
        </p:blipFill>
        <p:spPr bwMode="auto">
          <a:xfrm>
            <a:off x="702499" y="436880"/>
            <a:ext cx="4040951" cy="598424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062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drives Research and Innovation in Industry?</a:t>
            </a:r>
          </a:p>
        </p:txBody>
      </p:sp>
      <p:sp>
        <p:nvSpPr>
          <p:cNvPr id="5" name="TextBox 4"/>
          <p:cNvSpPr txBox="1"/>
          <p:nvPr/>
        </p:nvSpPr>
        <p:spPr>
          <a:xfrm>
            <a:off x="3641725" y="6254149"/>
            <a:ext cx="3642344" cy="253916"/>
          </a:xfrm>
          <a:prstGeom prst="rect">
            <a:avLst/>
          </a:prstGeom>
          <a:noFill/>
        </p:spPr>
        <p:txBody>
          <a:bodyPr wrap="square" rtlCol="0">
            <a:spAutoFit/>
          </a:bodyPr>
          <a:lstStyle/>
          <a:p>
            <a:pPr algn="r"/>
            <a:r>
              <a:rPr lang="en-US" sz="1050" dirty="0"/>
              <a:t>http://www.arcusgroup.ca/CEO_view_strategic_planning.html </a:t>
            </a:r>
          </a:p>
        </p:txBody>
      </p:sp>
      <p:graphicFrame>
        <p:nvGraphicFramePr>
          <p:cNvPr id="6" name="Chart 5"/>
          <p:cNvGraphicFramePr/>
          <p:nvPr>
            <p:extLst>
              <p:ext uri="{D42A27DB-BD31-4B8C-83A1-F6EECF244321}">
                <p14:modId xmlns:p14="http://schemas.microsoft.com/office/powerpoint/2010/main" val="580463819"/>
              </p:ext>
            </p:extLst>
          </p:nvPr>
        </p:nvGraphicFramePr>
        <p:xfrm>
          <a:off x="1981200" y="1426704"/>
          <a:ext cx="8229600" cy="4800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2759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CA" dirty="0"/>
              <a:t>ODL Leaders</a:t>
            </a:r>
          </a:p>
        </p:txBody>
      </p:sp>
      <p:graphicFrame>
        <p:nvGraphicFramePr>
          <p:cNvPr id="6" name="Content Placeholder 1">
            <a:extLst>
              <a:ext uri="{FF2B5EF4-FFF2-40B4-BE49-F238E27FC236}">
                <a16:creationId xmlns:a16="http://schemas.microsoft.com/office/drawing/2014/main" id="{D81B12FF-605A-09B3-E150-69059D9AE8B5}"/>
              </a:ext>
            </a:extLst>
          </p:cNvPr>
          <p:cNvGraphicFramePr>
            <a:graphicFrameLocks noGrp="1"/>
          </p:cNvGraphicFramePr>
          <p:nvPr>
            <p:ph idx="1"/>
            <p:extLst>
              <p:ext uri="{D42A27DB-BD31-4B8C-83A1-F6EECF244321}">
                <p14:modId xmlns:p14="http://schemas.microsoft.com/office/powerpoint/2010/main" val="777424013"/>
              </p:ext>
            </p:extLst>
          </p:nvPr>
        </p:nvGraphicFramePr>
        <p:xfrm>
          <a:off x="838200" y="125333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16:creationId xmlns:a16="http://schemas.microsoft.com/office/drawing/2014/main" id="{B0531752-06AB-4AE3-B4D8-A9795B87276F}"/>
              </a:ext>
            </a:extLst>
          </p:cNvPr>
          <p:cNvSpPr/>
          <p:nvPr/>
        </p:nvSpPr>
        <p:spPr>
          <a:xfrm>
            <a:off x="838200" y="5776853"/>
            <a:ext cx="9239250" cy="246221"/>
          </a:xfrm>
          <a:prstGeom prst="rect">
            <a:avLst/>
          </a:prstGeom>
        </p:spPr>
        <p:txBody>
          <a:bodyPr wrap="square">
            <a:spAutoFit/>
          </a:bodyPr>
          <a:lstStyle/>
          <a:p>
            <a:r>
              <a:rPr lang="en-US" sz="1000" i="1" dirty="0"/>
              <a:t>The Innovator's DNA: Mastering the Five Skills of Disruptive Innovators </a:t>
            </a:r>
            <a:r>
              <a:rPr lang="en-US" sz="1000" dirty="0"/>
              <a:t>by Jeffrey H. Dyer, Hal B. </a:t>
            </a:r>
            <a:r>
              <a:rPr lang="en-US" sz="1000" dirty="0" err="1"/>
              <a:t>Gregersen</a:t>
            </a:r>
            <a:r>
              <a:rPr lang="en-US" sz="1000" dirty="0"/>
              <a:t>, Clayton M. Christensen, Harvard Business Press</a:t>
            </a:r>
          </a:p>
        </p:txBody>
      </p:sp>
    </p:spTree>
    <p:extLst>
      <p:ext uri="{BB962C8B-B14F-4D97-AF65-F5344CB8AC3E}">
        <p14:creationId xmlns:p14="http://schemas.microsoft.com/office/powerpoint/2010/main" val="3573019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671C02D1-EDB7-497C-AE15-2431253C642D}"/>
              </a:ext>
            </a:extLst>
          </p:cNvPr>
          <p:cNvSpPr/>
          <p:nvPr/>
        </p:nvSpPr>
        <p:spPr>
          <a:xfrm>
            <a:off x="0" y="1825625"/>
            <a:ext cx="12192000" cy="3486604"/>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Image result for Lord Crowther philosophy of openness">
            <a:extLst>
              <a:ext uri="{FF2B5EF4-FFF2-40B4-BE49-F238E27FC236}">
                <a16:creationId xmlns:a16="http://schemas.microsoft.com/office/drawing/2014/main" id="{A421A943-F27A-4561-A638-449D7828C1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807" t="60500" r="46175" b="1334"/>
          <a:stretch/>
        </p:blipFill>
        <p:spPr bwMode="auto">
          <a:xfrm>
            <a:off x="0" y="0"/>
            <a:ext cx="3956338" cy="6858000"/>
          </a:xfrm>
          <a:prstGeom prst="rect">
            <a:avLst/>
          </a:prstGeom>
          <a:noFill/>
          <a:extLst>
            <a:ext uri="{909E8E84-426E-40DD-AFC4-6F175D3DCCD1}">
              <a14:hiddenFill xmlns:a14="http://schemas.microsoft.com/office/drawing/2010/main">
                <a:solidFill>
                  <a:srgbClr val="FFFFFF"/>
                </a:solidFill>
              </a14:hiddenFill>
            </a:ext>
          </a:extLst>
        </p:spPr>
      </p:pic>
      <p:sp>
        <p:nvSpPr>
          <p:cNvPr id="23554" name="Rectangle 2"/>
          <p:cNvSpPr>
            <a:spLocks noGrp="1"/>
          </p:cNvSpPr>
          <p:nvPr>
            <p:ph type="title"/>
          </p:nvPr>
        </p:nvSpPr>
        <p:spPr>
          <a:xfrm>
            <a:off x="4187370" y="365125"/>
            <a:ext cx="7166429" cy="1325563"/>
          </a:xfrm>
        </p:spPr>
        <p:txBody>
          <a:bodyPr>
            <a:normAutofit/>
          </a:bodyPr>
          <a:lstStyle/>
          <a:p>
            <a:r>
              <a:rPr lang="en-US" altLang="en-US" dirty="0"/>
              <a:t>I. Philosophy of ‘Open-ness’</a:t>
            </a:r>
            <a:endParaRPr lang="en-CA" altLang="en-US" dirty="0"/>
          </a:p>
        </p:txBody>
      </p:sp>
      <p:sp>
        <p:nvSpPr>
          <p:cNvPr id="23555" name="Rectangle 3"/>
          <p:cNvSpPr>
            <a:spLocks noGrp="1"/>
          </p:cNvSpPr>
          <p:nvPr>
            <p:ph idx="1"/>
          </p:nvPr>
        </p:nvSpPr>
        <p:spPr>
          <a:xfrm>
            <a:off x="4187370" y="1825625"/>
            <a:ext cx="7699829" cy="3385004"/>
          </a:xfrm>
        </p:spPr>
        <p:txBody>
          <a:bodyPr anchor="ctr">
            <a:normAutofit/>
          </a:bodyPr>
          <a:lstStyle/>
          <a:p>
            <a:r>
              <a:rPr lang="en-US" altLang="en-US" sz="3600" dirty="0"/>
              <a:t>Open as to people, </a:t>
            </a:r>
          </a:p>
          <a:p>
            <a:r>
              <a:rPr lang="en-US" altLang="en-US" sz="3600" dirty="0"/>
              <a:t>Open as to places, </a:t>
            </a:r>
          </a:p>
          <a:p>
            <a:r>
              <a:rPr lang="en-US" altLang="en-US" sz="3600" dirty="0"/>
              <a:t>Open as to methods, and, finally, </a:t>
            </a:r>
          </a:p>
          <a:p>
            <a:r>
              <a:rPr lang="en-US" altLang="en-US" sz="3600" dirty="0"/>
              <a:t>Open as to ideas</a:t>
            </a:r>
          </a:p>
        </p:txBody>
      </p:sp>
      <p:sp>
        <p:nvSpPr>
          <p:cNvPr id="56" name="Rectangle 55">
            <a:extLst>
              <a:ext uri="{FF2B5EF4-FFF2-40B4-BE49-F238E27FC236}">
                <a16:creationId xmlns:a16="http://schemas.microsoft.com/office/drawing/2014/main" id="{4F317D73-5347-475E-B0C5-E23E7F9501CE}"/>
              </a:ext>
            </a:extLst>
          </p:cNvPr>
          <p:cNvSpPr/>
          <p:nvPr/>
        </p:nvSpPr>
        <p:spPr>
          <a:xfrm>
            <a:off x="4187370" y="5031667"/>
            <a:ext cx="3383173" cy="830997"/>
          </a:xfrm>
          <a:prstGeom prst="rect">
            <a:avLst/>
          </a:prstGeom>
        </p:spPr>
        <p:txBody>
          <a:bodyPr wrap="square">
            <a:spAutoFit/>
          </a:bodyPr>
          <a:lstStyle/>
          <a:p>
            <a:endParaRPr lang="en-US" altLang="en-US" sz="2400" dirty="0">
              <a:solidFill>
                <a:srgbClr val="CFA053"/>
              </a:solidFill>
              <a:latin typeface="Open Sans" panose="020B0606030504020204" pitchFamily="34" charset="0"/>
              <a:ea typeface="Open Sans" panose="020B0606030504020204" pitchFamily="34" charset="0"/>
              <a:cs typeface="Open Sans" panose="020B0606030504020204" pitchFamily="34" charset="0"/>
            </a:endParaRPr>
          </a:p>
          <a:p>
            <a:r>
              <a:rPr lang="en-US" altLang="en-US" sz="2400" dirty="0">
                <a:solidFill>
                  <a:srgbClr val="CFA053"/>
                </a:solidFill>
                <a:latin typeface="Open Sans" panose="020B0606030504020204" pitchFamily="34" charset="0"/>
                <a:ea typeface="Open Sans" panose="020B0606030504020204" pitchFamily="34" charset="0"/>
                <a:cs typeface="Open Sans" panose="020B0606030504020204" pitchFamily="34" charset="0"/>
              </a:rPr>
              <a:t>Lord Crowther</a:t>
            </a:r>
          </a:p>
        </p:txBody>
      </p:sp>
    </p:spTree>
    <p:extLst>
      <p:ext uri="{BB962C8B-B14F-4D97-AF65-F5344CB8AC3E}">
        <p14:creationId xmlns:p14="http://schemas.microsoft.com/office/powerpoint/2010/main" val="829152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C1750B5-FF1F-4926-A488-28262AFCA1A6}"/>
              </a:ext>
            </a:extLst>
          </p:cNvPr>
          <p:cNvSpPr/>
          <p:nvPr/>
        </p:nvSpPr>
        <p:spPr>
          <a:xfrm>
            <a:off x="6778172" y="0"/>
            <a:ext cx="3962400" cy="6858000"/>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838200" y="365125"/>
            <a:ext cx="10515600" cy="1325563"/>
          </a:xfrm>
        </p:spPr>
        <p:txBody>
          <a:bodyPr/>
          <a:lstStyle/>
          <a:p>
            <a:r>
              <a:rPr lang="en-CA"/>
              <a:t>Inspire </a:t>
            </a:r>
            <a:r>
              <a:rPr lang="en-CA" dirty="0"/>
              <a:t>future leaders</a:t>
            </a:r>
          </a:p>
        </p:txBody>
      </p:sp>
      <p:sp>
        <p:nvSpPr>
          <p:cNvPr id="2" name="Content Placeholder 1"/>
          <p:cNvSpPr>
            <a:spLocks noGrp="1"/>
          </p:cNvSpPr>
          <p:nvPr>
            <p:ph idx="1"/>
          </p:nvPr>
        </p:nvSpPr>
        <p:spPr>
          <a:xfrm>
            <a:off x="838200" y="1825625"/>
            <a:ext cx="4894943" cy="4351338"/>
          </a:xfrm>
        </p:spPr>
        <p:txBody>
          <a:bodyPr/>
          <a:lstStyle/>
          <a:p>
            <a:pPr marL="0" indent="0">
              <a:buNone/>
            </a:pPr>
            <a:r>
              <a:rPr lang="en-CA" b="1" dirty="0">
                <a:solidFill>
                  <a:srgbClr val="CFA053"/>
                </a:solidFill>
              </a:rPr>
              <a:t>Sir John Daniel</a:t>
            </a:r>
          </a:p>
          <a:p>
            <a:r>
              <a:rPr lang="en-CA" dirty="0"/>
              <a:t>Enrolling in the courses of his own university and promoting technology integration</a:t>
            </a:r>
          </a:p>
          <a:p>
            <a:endParaRPr lang="en-CA" dirty="0"/>
          </a:p>
        </p:txBody>
      </p:sp>
      <p:pic>
        <p:nvPicPr>
          <p:cNvPr id="2050" name="Picture 2" descr="http://pcf8.oum.edu.my/page/conference/images/a1.png"/>
          <p:cNvPicPr>
            <a:picLocks noChangeAspect="1" noChangeArrowheads="1"/>
          </p:cNvPicPr>
          <p:nvPr/>
        </p:nvPicPr>
        <p:blipFill rotWithShape="1">
          <a:blip r:embed="rId3">
            <a:extLst>
              <a:ext uri="{28A0092B-C50C-407E-A947-70E740481C1C}">
                <a14:useLocalDpi xmlns:a14="http://schemas.microsoft.com/office/drawing/2010/main" val="0"/>
              </a:ext>
            </a:extLst>
          </a:blip>
          <a:srcRect l="3704" t="5176" r="14815" b="9972"/>
          <a:stretch/>
        </p:blipFill>
        <p:spPr bwMode="auto">
          <a:xfrm>
            <a:off x="7290607" y="769257"/>
            <a:ext cx="3756579" cy="49518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857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0BA5C93-5DA7-4BBC-B6EC-ECD0405B6C86}"/>
              </a:ext>
            </a:extLst>
          </p:cNvPr>
          <p:cNvSpPr/>
          <p:nvPr/>
        </p:nvSpPr>
        <p:spPr>
          <a:xfrm>
            <a:off x="0" y="929407"/>
            <a:ext cx="12192000" cy="4763210"/>
          </a:xfrm>
          <a:prstGeom prst="rect">
            <a:avLst/>
          </a:prstGeom>
          <a:solidFill>
            <a:srgbClr val="CFA053">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AED07B78-E9F0-4FE8-A14B-99027D308981}"/>
              </a:ext>
            </a:extLst>
          </p:cNvPr>
          <p:cNvSpPr/>
          <p:nvPr/>
        </p:nvSpPr>
        <p:spPr>
          <a:xfrm>
            <a:off x="0" y="1564368"/>
            <a:ext cx="12192000" cy="3486604"/>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ctrTitle"/>
          </p:nvPr>
        </p:nvSpPr>
        <p:spPr>
          <a:xfrm>
            <a:off x="0" y="0"/>
            <a:ext cx="12192000" cy="6858000"/>
          </a:xfrm>
        </p:spPr>
        <p:txBody>
          <a:bodyPr anchor="ctr" anchorCtr="0">
            <a:normAutofit/>
          </a:bodyPr>
          <a:lstStyle/>
          <a:p>
            <a:r>
              <a:rPr lang="en-CA" sz="6600" i="1" dirty="0"/>
              <a:t>Are we effective </a:t>
            </a:r>
            <a:br>
              <a:rPr lang="en-CA" sz="6600" i="1" dirty="0"/>
            </a:br>
            <a:r>
              <a:rPr lang="en-CA" sz="6600" i="1" dirty="0"/>
              <a:t>advocates for ODL?</a:t>
            </a:r>
          </a:p>
        </p:txBody>
      </p:sp>
      <p:pic>
        <p:nvPicPr>
          <p:cNvPr id="9" name="Picture 8">
            <a:extLst>
              <a:ext uri="{FF2B5EF4-FFF2-40B4-BE49-F238E27FC236}">
                <a16:creationId xmlns:a16="http://schemas.microsoft.com/office/drawing/2014/main" id="{A5C98816-4EE3-4369-B876-DA3632B4870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944569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One in a crowd">
            <a:extLst>
              <a:ext uri="{FF2B5EF4-FFF2-40B4-BE49-F238E27FC236}">
                <a16:creationId xmlns:a16="http://schemas.microsoft.com/office/drawing/2014/main" id="{D388916D-9E31-4949-9140-D294FBE061DD}"/>
              </a:ext>
            </a:extLst>
          </p:cNvPr>
          <p:cNvPicPr>
            <a:picLocks noChangeAspect="1"/>
          </p:cNvPicPr>
          <p:nvPr/>
        </p:nvPicPr>
        <p:blipFill rotWithShape="1">
          <a:blip r:embed="rId2">
            <a:alphaModFix amt="50000"/>
            <a:extLst>
              <a:ext uri="{BEBA8EAE-BF5A-486C-A8C5-ECC9F3942E4B}">
                <a14:imgProps xmlns:a14="http://schemas.microsoft.com/office/drawing/2010/main">
                  <a14:imgLayer r:embed="rId3">
                    <a14:imgEffect>
                      <a14:saturation sat="66000"/>
                    </a14:imgEffect>
                  </a14:imgLayer>
                </a14:imgProps>
              </a:ext>
            </a:extLst>
          </a:blip>
          <a:srcRect l="32388" t="9749" b="26333"/>
          <a:stretch/>
        </p:blipFill>
        <p:spPr>
          <a:xfrm>
            <a:off x="-3048" y="-2"/>
            <a:ext cx="9672691" cy="6858001"/>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6430298" y="365125"/>
            <a:ext cx="4923502" cy="1899912"/>
          </a:xfrm>
        </p:spPr>
        <p:txBody>
          <a:bodyPr>
            <a:normAutofit/>
          </a:bodyPr>
          <a:lstStyle/>
          <a:p>
            <a:r>
              <a:rPr lang="en-CA" dirty="0"/>
              <a:t>II. People</a:t>
            </a:r>
          </a:p>
        </p:txBody>
      </p:sp>
      <p:sp>
        <p:nvSpPr>
          <p:cNvPr id="2" name="Content Placeholder 1"/>
          <p:cNvSpPr>
            <a:spLocks noGrp="1"/>
          </p:cNvSpPr>
          <p:nvPr>
            <p:ph idx="1"/>
          </p:nvPr>
        </p:nvSpPr>
        <p:spPr>
          <a:xfrm>
            <a:off x="6430298" y="2265037"/>
            <a:ext cx="4923502" cy="3911926"/>
          </a:xfrm>
        </p:spPr>
        <p:txBody>
          <a:bodyPr>
            <a:normAutofit/>
          </a:bodyPr>
          <a:lstStyle/>
          <a:p>
            <a:r>
              <a:rPr lang="en-CA" dirty="0"/>
              <a:t>Motivate and inspire staff: be empathetic</a:t>
            </a:r>
          </a:p>
          <a:p>
            <a:r>
              <a:rPr lang="en-CA" dirty="0"/>
              <a:t>Engage policy makers and stakeholders</a:t>
            </a:r>
          </a:p>
          <a:p>
            <a:r>
              <a:rPr lang="en-CA" dirty="0"/>
              <a:t>Proactively support women leaders</a:t>
            </a:r>
          </a:p>
          <a:p>
            <a:r>
              <a:rPr lang="en-CA" dirty="0"/>
              <a:t>Provide incentives</a:t>
            </a:r>
          </a:p>
        </p:txBody>
      </p:sp>
    </p:spTree>
    <p:extLst>
      <p:ext uri="{BB962C8B-B14F-4D97-AF65-F5344CB8AC3E}">
        <p14:creationId xmlns:p14="http://schemas.microsoft.com/office/powerpoint/2010/main" val="297555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FB7FFDC-9BC5-4665-891D-5320CC515E4A}"/>
              </a:ext>
            </a:extLst>
          </p:cNvPr>
          <p:cNvSpPr/>
          <p:nvPr/>
        </p:nvSpPr>
        <p:spPr>
          <a:xfrm>
            <a:off x="6778172" y="0"/>
            <a:ext cx="3962400" cy="6858000"/>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838200" y="365125"/>
            <a:ext cx="10515600" cy="1325563"/>
          </a:xfrm>
        </p:spPr>
        <p:txBody>
          <a:bodyPr/>
          <a:lstStyle/>
          <a:p>
            <a:r>
              <a:rPr lang="en-CA" dirty="0" err="1"/>
              <a:t>Universitas</a:t>
            </a:r>
            <a:r>
              <a:rPr lang="en-CA" dirty="0"/>
              <a:t> Terbuka</a:t>
            </a:r>
          </a:p>
        </p:txBody>
      </p:sp>
      <p:sp>
        <p:nvSpPr>
          <p:cNvPr id="2" name="Content Placeholder 1"/>
          <p:cNvSpPr>
            <a:spLocks noGrp="1"/>
          </p:cNvSpPr>
          <p:nvPr>
            <p:ph idx="1"/>
          </p:nvPr>
        </p:nvSpPr>
        <p:spPr>
          <a:xfrm>
            <a:off x="838199" y="1825625"/>
            <a:ext cx="5530535" cy="4351338"/>
          </a:xfrm>
        </p:spPr>
        <p:txBody>
          <a:bodyPr/>
          <a:lstStyle/>
          <a:p>
            <a:r>
              <a:rPr lang="en-CA" dirty="0"/>
              <a:t>1995 internet came to Indonesia</a:t>
            </a:r>
          </a:p>
          <a:p>
            <a:r>
              <a:rPr lang="en-CA" dirty="0"/>
              <a:t>1997 online courses</a:t>
            </a:r>
          </a:p>
          <a:p>
            <a:r>
              <a:rPr lang="en-CA" dirty="0"/>
              <a:t>incentives</a:t>
            </a:r>
          </a:p>
        </p:txBody>
      </p:sp>
      <p:pic>
        <p:nvPicPr>
          <p:cNvPr id="14338" name="Picture 2" descr="Tian Belawati 01.jpg"/>
          <p:cNvPicPr>
            <a:picLocks noChangeAspect="1" noChangeArrowheads="1"/>
          </p:cNvPicPr>
          <p:nvPr/>
        </p:nvPicPr>
        <p:blipFill rotWithShape="1">
          <a:blip r:embed="rId2">
            <a:extLst>
              <a:ext uri="{28A0092B-C50C-407E-A947-70E740481C1C}">
                <a14:useLocalDpi xmlns:a14="http://schemas.microsoft.com/office/drawing/2010/main" val="0"/>
              </a:ext>
            </a:extLst>
          </a:blip>
          <a:srcRect l="15556" r="11111"/>
          <a:stretch/>
        </p:blipFill>
        <p:spPr bwMode="auto">
          <a:xfrm>
            <a:off x="7053943" y="326330"/>
            <a:ext cx="4096067" cy="49152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4342" name="Picture 6" descr="http://www.aam.webindonesia.web.id/wp-content/uploads/2013/07/Logo-U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52777" y="3516085"/>
            <a:ext cx="1922103" cy="221492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8C21E01D-FFAC-490B-807A-EDF636548DAB}"/>
              </a:ext>
            </a:extLst>
          </p:cNvPr>
          <p:cNvSpPr/>
          <p:nvPr/>
        </p:nvSpPr>
        <p:spPr>
          <a:xfrm>
            <a:off x="7069430" y="5397226"/>
            <a:ext cx="3117031" cy="461665"/>
          </a:xfrm>
          <a:prstGeom prst="rect">
            <a:avLst/>
          </a:prstGeom>
        </p:spPr>
        <p:txBody>
          <a:bodyPr wrap="square">
            <a:spAutoFit/>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Tian </a:t>
            </a:r>
            <a:r>
              <a:rPr lang="en-US" sz="2400" b="1" dirty="0" err="1">
                <a:latin typeface="Open Sans" panose="020B0606030504020204" pitchFamily="34" charset="0"/>
                <a:ea typeface="Open Sans" panose="020B0606030504020204" pitchFamily="34" charset="0"/>
                <a:cs typeface="Open Sans" panose="020B0606030504020204" pitchFamily="34" charset="0"/>
              </a:rPr>
              <a:t>Belawati</a:t>
            </a:r>
            <a:endParaRPr lang="en-US" sz="2400" b="1"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935450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4BE6685-BE1C-4D5A-B597-20FCF10E73E7}"/>
              </a:ext>
            </a:extLst>
          </p:cNvPr>
          <p:cNvSpPr/>
          <p:nvPr/>
        </p:nvSpPr>
        <p:spPr>
          <a:xfrm>
            <a:off x="0" y="1564368"/>
            <a:ext cx="12192000" cy="3486604"/>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ctrTitle"/>
          </p:nvPr>
        </p:nvSpPr>
        <p:spPr>
          <a:xfrm>
            <a:off x="1524000" y="0"/>
            <a:ext cx="9144000" cy="6858000"/>
          </a:xfrm>
        </p:spPr>
        <p:txBody>
          <a:bodyPr anchor="ctr" anchorCtr="0">
            <a:normAutofit/>
          </a:bodyPr>
          <a:lstStyle/>
          <a:p>
            <a:r>
              <a:rPr lang="en-US" sz="6600" i="1" dirty="0"/>
              <a:t>Do we cultivate Champions for Change?</a:t>
            </a:r>
            <a:endParaRPr lang="en-CA" sz="6600" i="1" dirty="0"/>
          </a:p>
        </p:txBody>
      </p:sp>
      <p:pic>
        <p:nvPicPr>
          <p:cNvPr id="5" name="Picture 4">
            <a:extLst>
              <a:ext uri="{FF2B5EF4-FFF2-40B4-BE49-F238E27FC236}">
                <a16:creationId xmlns:a16="http://schemas.microsoft.com/office/drawing/2014/main" id="{90534FE5-804D-48FF-A54C-67F17E65365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
        <p:nvSpPr>
          <p:cNvPr id="6" name="Rectangle 5">
            <a:extLst>
              <a:ext uri="{FF2B5EF4-FFF2-40B4-BE49-F238E27FC236}">
                <a16:creationId xmlns:a16="http://schemas.microsoft.com/office/drawing/2014/main" id="{F15308AF-D8A5-4E16-98DD-613E48F853AE}"/>
              </a:ext>
            </a:extLst>
          </p:cNvPr>
          <p:cNvSpPr/>
          <p:nvPr/>
        </p:nvSpPr>
        <p:spPr>
          <a:xfrm>
            <a:off x="0" y="929407"/>
            <a:ext cx="12192000" cy="4763210"/>
          </a:xfrm>
          <a:prstGeom prst="rect">
            <a:avLst/>
          </a:prstGeom>
          <a:solidFill>
            <a:srgbClr val="CFA053">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44178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Machine gears">
            <a:extLst>
              <a:ext uri="{FF2B5EF4-FFF2-40B4-BE49-F238E27FC236}">
                <a16:creationId xmlns:a16="http://schemas.microsoft.com/office/drawing/2014/main" id="{BFF6BC54-E6F2-42C5-9681-5353E350E643}"/>
              </a:ext>
            </a:extLst>
          </p:cNvPr>
          <p:cNvPicPr>
            <a:picLocks noChangeAspect="1"/>
          </p:cNvPicPr>
          <p:nvPr/>
        </p:nvPicPr>
        <p:blipFill rotWithShape="1">
          <a:blip r:embed="rId2">
            <a:alphaModFix amt="5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440" t="14697" r="29182" b="-1"/>
          <a:stretch/>
        </p:blipFill>
        <p:spPr>
          <a:xfrm>
            <a:off x="3715657" y="-1"/>
            <a:ext cx="8476343" cy="6858000"/>
          </a:xfrm>
          <a:prstGeom prst="rect">
            <a:avLst/>
          </a:prstGeom>
        </p:spPr>
      </p:pic>
      <p:sp>
        <p:nvSpPr>
          <p:cNvPr id="14" name="Rectangle 1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8200" y="365125"/>
            <a:ext cx="3822189" cy="1899912"/>
          </a:xfrm>
        </p:spPr>
        <p:txBody>
          <a:bodyPr>
            <a:normAutofit/>
          </a:bodyPr>
          <a:lstStyle/>
          <a:p>
            <a:r>
              <a:rPr lang="en-US"/>
              <a:t>III. Processes</a:t>
            </a:r>
            <a:endParaRPr lang="en-US" dirty="0"/>
          </a:p>
        </p:txBody>
      </p:sp>
      <p:sp>
        <p:nvSpPr>
          <p:cNvPr id="3" name="Content Placeholder 2"/>
          <p:cNvSpPr>
            <a:spLocks noGrp="1"/>
          </p:cNvSpPr>
          <p:nvPr>
            <p:ph idx="1"/>
          </p:nvPr>
        </p:nvSpPr>
        <p:spPr>
          <a:xfrm>
            <a:off x="838200" y="2434201"/>
            <a:ext cx="4053113" cy="3742762"/>
          </a:xfrm>
        </p:spPr>
        <p:txBody>
          <a:bodyPr>
            <a:normAutofit/>
          </a:bodyPr>
          <a:lstStyle/>
          <a:p>
            <a:r>
              <a:rPr lang="en-US" dirty="0"/>
              <a:t>Create policies and systems</a:t>
            </a:r>
          </a:p>
          <a:p>
            <a:r>
              <a:rPr lang="en-US" dirty="0"/>
              <a:t>Encourage discussion and debate</a:t>
            </a:r>
          </a:p>
          <a:p>
            <a:r>
              <a:rPr lang="en-US" dirty="0"/>
              <a:t>Targeted approach</a:t>
            </a:r>
          </a:p>
        </p:txBody>
      </p:sp>
      <p:pic>
        <p:nvPicPr>
          <p:cNvPr id="13" name="Picture 4" descr="\\06-CLS-01\Users\DTremblay\Desktop\puzzle-hands POLICY.png">
            <a:extLst>
              <a:ext uri="{FF2B5EF4-FFF2-40B4-BE49-F238E27FC236}">
                <a16:creationId xmlns:a16="http://schemas.microsoft.com/office/drawing/2014/main" id="{A7A9C52B-BEDC-4981-A3C6-D6C06A928138}"/>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660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8225413" y="2410657"/>
            <a:ext cx="3963539" cy="4577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7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91ABBE0-D9E3-4772-9EF1-D10E6A03381B}"/>
              </a:ext>
            </a:extLst>
          </p:cNvPr>
          <p:cNvSpPr/>
          <p:nvPr/>
        </p:nvSpPr>
        <p:spPr>
          <a:xfrm>
            <a:off x="3503162" y="3111"/>
            <a:ext cx="5277983" cy="5454260"/>
          </a:xfrm>
          <a:prstGeom prst="rect">
            <a:avLst/>
          </a:prstGeom>
          <a:solidFill>
            <a:srgbClr val="B3AA7E">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Placeholder 24" descr="Polar bear on ice">
            <a:extLst>
              <a:ext uri="{FF2B5EF4-FFF2-40B4-BE49-F238E27FC236}">
                <a16:creationId xmlns:a16="http://schemas.microsoft.com/office/drawing/2014/main" id="{5297DEF9-6620-4BB1-B318-AC10E3FB6198}"/>
              </a:ext>
            </a:extLst>
          </p:cNvPr>
          <p:cNvPicPr>
            <a:picLocks noChangeAspect="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a:xfrm>
            <a:off x="8276904" y="1702889"/>
            <a:ext cx="3380852" cy="3407439"/>
          </a:xfrm>
          <a:prstGeom prst="rect">
            <a:avLst/>
          </a:prstGeom>
        </p:spPr>
      </p:pic>
      <p:pic>
        <p:nvPicPr>
          <p:cNvPr id="14" name="Picture Placeholder 47" descr="A group of people riding bicycles&#10;&#10;Description automatically generated with medium confidence">
            <a:extLst>
              <a:ext uri="{FF2B5EF4-FFF2-40B4-BE49-F238E27FC236}">
                <a16:creationId xmlns:a16="http://schemas.microsoft.com/office/drawing/2014/main" id="{07B10400-46DC-4EC2-82CB-8D091131162F}"/>
              </a:ext>
            </a:extLst>
          </p:cNvPr>
          <p:cNvPicPr>
            <a:picLocks noChangeAspect="1"/>
          </p:cNvPicPr>
          <p:nvPr/>
        </p:nvPicPr>
        <p:blipFill>
          <a:blip r:embed="rId4">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val="0"/>
              </a:ext>
            </a:extLst>
          </a:blip>
          <a:srcRect/>
          <a:stretch>
            <a:fillRect/>
          </a:stretch>
        </p:blipFill>
        <p:spPr>
          <a:xfrm>
            <a:off x="532767" y="1747172"/>
            <a:ext cx="3382330" cy="3407439"/>
          </a:xfrm>
          <a:prstGeom prst="rect">
            <a:avLst/>
          </a:prstGeom>
        </p:spPr>
      </p:pic>
      <p:sp>
        <p:nvSpPr>
          <p:cNvPr id="2" name="Title 1">
            <a:extLst>
              <a:ext uri="{FF2B5EF4-FFF2-40B4-BE49-F238E27FC236}">
                <a16:creationId xmlns:a16="http://schemas.microsoft.com/office/drawing/2014/main" id="{EAEF4B83-3B87-4BD4-8158-DD655BDF6469}"/>
              </a:ext>
            </a:extLst>
          </p:cNvPr>
          <p:cNvSpPr>
            <a:spLocks noGrp="1"/>
          </p:cNvSpPr>
          <p:nvPr>
            <p:ph type="title"/>
          </p:nvPr>
        </p:nvSpPr>
        <p:spPr>
          <a:xfrm>
            <a:off x="642996" y="5137268"/>
            <a:ext cx="10906008" cy="1115415"/>
          </a:xfrm>
        </p:spPr>
        <p:txBody>
          <a:bodyPr vert="horz" lIns="91440" tIns="45720" rIns="91440" bIns="45720" rtlCol="0" anchor="b">
            <a:noAutofit/>
          </a:bodyPr>
          <a:lstStyle/>
          <a:p>
            <a:pPr algn="ctr">
              <a:spcAft>
                <a:spcPts val="600"/>
              </a:spcAft>
            </a:pPr>
            <a:r>
              <a:rPr lang="en-US" dirty="0">
                <a:solidFill>
                  <a:srgbClr val="CFA053"/>
                </a:solidFill>
              </a:rPr>
              <a:t>Key issues of our times</a:t>
            </a:r>
            <a:endParaRPr lang="en-US" sz="4000" dirty="0">
              <a:solidFill>
                <a:srgbClr val="CFA053"/>
              </a:solidFill>
            </a:endParaRPr>
          </a:p>
        </p:txBody>
      </p:sp>
      <p:sp>
        <p:nvSpPr>
          <p:cNvPr id="15" name="TextBox 14">
            <a:extLst>
              <a:ext uri="{FF2B5EF4-FFF2-40B4-BE49-F238E27FC236}">
                <a16:creationId xmlns:a16="http://schemas.microsoft.com/office/drawing/2014/main" id="{0CFC7AD1-D184-4DFE-8E88-6CD63C532DB2}"/>
              </a:ext>
            </a:extLst>
          </p:cNvPr>
          <p:cNvSpPr txBox="1"/>
          <p:nvPr/>
        </p:nvSpPr>
        <p:spPr>
          <a:xfrm>
            <a:off x="599453" y="1102537"/>
            <a:ext cx="3377057" cy="461665"/>
          </a:xfrm>
          <a:prstGeom prst="rect">
            <a:avLst/>
          </a:prstGeom>
          <a:noFill/>
        </p:spPr>
        <p:txBody>
          <a:bodyPr wrap="square">
            <a:spAutoFit/>
          </a:bodyPr>
          <a:lstStyle/>
          <a:p>
            <a:pPr lvl="0" algn="ctr"/>
            <a:r>
              <a:rPr lang="en-US" sz="2400" b="1">
                <a:solidFill>
                  <a:srgbClr val="463691"/>
                </a:solidFill>
                <a:latin typeface="Open Sans" panose="020B0606030504020204" pitchFamily="34" charset="0"/>
                <a:ea typeface="Open Sans" panose="020B0606030504020204" pitchFamily="34" charset="0"/>
                <a:cs typeface="Open Sans" panose="020B0606030504020204" pitchFamily="34" charset="0"/>
              </a:rPr>
              <a:t>COVID-19 PANDEMIC</a:t>
            </a:r>
            <a:endParaRPr lang="en-CA" sz="2400" b="1">
              <a:solidFill>
                <a:srgbClr val="46369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6F5AF5E5-3A3E-4F2D-A60D-B2DB3F22FE85}"/>
              </a:ext>
            </a:extLst>
          </p:cNvPr>
          <p:cNvSpPr txBox="1"/>
          <p:nvPr/>
        </p:nvSpPr>
        <p:spPr>
          <a:xfrm>
            <a:off x="4433113" y="1102537"/>
            <a:ext cx="3382331" cy="461665"/>
          </a:xfrm>
          <a:prstGeom prst="rect">
            <a:avLst/>
          </a:prstGeom>
          <a:noFill/>
        </p:spPr>
        <p:txBody>
          <a:bodyPr wrap="square">
            <a:spAutoFit/>
          </a:bodyPr>
          <a:lstStyle/>
          <a:p>
            <a:pPr lvl="0" algn="ctr"/>
            <a:r>
              <a:rPr lang="en-US" sz="2400" b="1">
                <a:solidFill>
                  <a:srgbClr val="463691"/>
                </a:solidFill>
                <a:latin typeface="Open Sans" panose="020B0606030504020204" pitchFamily="34" charset="0"/>
                <a:ea typeface="Open Sans" panose="020B0606030504020204" pitchFamily="34" charset="0"/>
                <a:cs typeface="Open Sans" panose="020B0606030504020204" pitchFamily="34" charset="0"/>
              </a:rPr>
              <a:t>ACHIEVING SDG4</a:t>
            </a:r>
          </a:p>
        </p:txBody>
      </p:sp>
      <p:sp>
        <p:nvSpPr>
          <p:cNvPr id="17" name="TextBox 16">
            <a:extLst>
              <a:ext uri="{FF2B5EF4-FFF2-40B4-BE49-F238E27FC236}">
                <a16:creationId xmlns:a16="http://schemas.microsoft.com/office/drawing/2014/main" id="{6B5EDA72-FE9D-444A-B179-0743D73D361F}"/>
              </a:ext>
            </a:extLst>
          </p:cNvPr>
          <p:cNvSpPr txBox="1"/>
          <p:nvPr/>
        </p:nvSpPr>
        <p:spPr>
          <a:xfrm>
            <a:off x="8272048" y="1085194"/>
            <a:ext cx="3409010" cy="461665"/>
          </a:xfrm>
          <a:prstGeom prst="rect">
            <a:avLst/>
          </a:prstGeom>
          <a:noFill/>
        </p:spPr>
        <p:txBody>
          <a:bodyPr wrap="square">
            <a:spAutoFit/>
          </a:bodyPr>
          <a:lstStyle/>
          <a:p>
            <a:pPr lvl="0" algn="ctr"/>
            <a:r>
              <a:rPr lang="en-US" sz="2400" b="1">
                <a:solidFill>
                  <a:srgbClr val="463691"/>
                </a:solidFill>
                <a:latin typeface="Open Sans" panose="020B0606030504020204" pitchFamily="34" charset="0"/>
                <a:ea typeface="Open Sans" panose="020B0606030504020204" pitchFamily="34" charset="0"/>
                <a:cs typeface="Open Sans" panose="020B0606030504020204" pitchFamily="34" charset="0"/>
              </a:rPr>
              <a:t>CLIMATE CHANGE</a:t>
            </a:r>
            <a:endParaRPr lang="en-CA" sz="2400" b="1">
              <a:solidFill>
                <a:srgbClr val="46369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2" name="Group 21">
            <a:extLst>
              <a:ext uri="{FF2B5EF4-FFF2-40B4-BE49-F238E27FC236}">
                <a16:creationId xmlns:a16="http://schemas.microsoft.com/office/drawing/2014/main" id="{667E1472-06C6-4FEB-BABF-5E61D1B1C1E6}"/>
              </a:ext>
            </a:extLst>
          </p:cNvPr>
          <p:cNvGrpSpPr/>
          <p:nvPr/>
        </p:nvGrpSpPr>
        <p:grpSpPr>
          <a:xfrm>
            <a:off x="4451727" y="1747173"/>
            <a:ext cx="3380852" cy="3407438"/>
            <a:chOff x="306384" y="707993"/>
            <a:chExt cx="3633787" cy="3662362"/>
          </a:xfrm>
        </p:grpSpPr>
        <p:sp>
          <p:nvSpPr>
            <p:cNvPr id="23" name="Rectangle 22">
              <a:extLst>
                <a:ext uri="{FF2B5EF4-FFF2-40B4-BE49-F238E27FC236}">
                  <a16:creationId xmlns:a16="http://schemas.microsoft.com/office/drawing/2014/main" id="{B6C71C94-18BE-452C-8F19-40BA481BB824}"/>
                </a:ext>
              </a:extLst>
            </p:cNvPr>
            <p:cNvSpPr/>
            <p:nvPr/>
          </p:nvSpPr>
          <p:spPr>
            <a:xfrm>
              <a:off x="306384" y="707993"/>
              <a:ext cx="3633787" cy="3662362"/>
            </a:xfrm>
            <a:prstGeom prst="rect">
              <a:avLst/>
            </a:prstGeom>
            <a:solidFill>
              <a:srgbClr val="D5B5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Content Placeholder 3">
              <a:extLst>
                <a:ext uri="{FF2B5EF4-FFF2-40B4-BE49-F238E27FC236}">
                  <a16:creationId xmlns:a16="http://schemas.microsoft.com/office/drawing/2014/main" id="{0E23D335-FB59-4AFD-A628-E5274A25D932}"/>
                </a:ext>
              </a:extLst>
            </p:cNvPr>
            <p:cNvPicPr>
              <a:picLocks noChangeAspect="1"/>
            </p:cNvPicPr>
            <p:nvPr/>
          </p:nvPicPr>
          <p:blipFill>
            <a:blip r:embed="rId6">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val="0"/>
                </a:ext>
              </a:extLst>
            </a:blip>
            <a:stretch>
              <a:fillRect/>
            </a:stretch>
          </p:blipFill>
          <p:spPr>
            <a:xfrm>
              <a:off x="310464" y="1168801"/>
              <a:ext cx="3625628" cy="2740746"/>
            </a:xfrm>
            <a:prstGeom prst="rect">
              <a:avLst/>
            </a:prstGeom>
          </p:spPr>
        </p:pic>
      </p:grpSp>
      <p:pic>
        <p:nvPicPr>
          <p:cNvPr id="19" name="Picture 18">
            <a:extLst>
              <a:ext uri="{FF2B5EF4-FFF2-40B4-BE49-F238E27FC236}">
                <a16:creationId xmlns:a16="http://schemas.microsoft.com/office/drawing/2014/main" id="{4A447909-D486-4673-BDEE-8F39E7EA7451}"/>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903647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D088707-D346-43CD-B0F4-A2D9BCD98E6E}"/>
              </a:ext>
            </a:extLst>
          </p:cNvPr>
          <p:cNvSpPr/>
          <p:nvPr/>
        </p:nvSpPr>
        <p:spPr>
          <a:xfrm>
            <a:off x="6778172" y="0"/>
            <a:ext cx="3962400" cy="6858000"/>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838200" y="365125"/>
            <a:ext cx="5326744" cy="1325563"/>
          </a:xfrm>
        </p:spPr>
        <p:txBody>
          <a:bodyPr/>
          <a:lstStyle/>
          <a:p>
            <a:r>
              <a:rPr lang="en-CA" dirty="0"/>
              <a:t>The Open University of Japan</a:t>
            </a:r>
          </a:p>
        </p:txBody>
      </p:sp>
      <p:sp>
        <p:nvSpPr>
          <p:cNvPr id="2" name="Content Placeholder 1"/>
          <p:cNvSpPr>
            <a:spLocks noGrp="1"/>
          </p:cNvSpPr>
          <p:nvPr>
            <p:ph idx="1"/>
          </p:nvPr>
        </p:nvSpPr>
        <p:spPr>
          <a:xfrm>
            <a:off x="838200" y="1825625"/>
            <a:ext cx="5326744" cy="4351338"/>
          </a:xfrm>
        </p:spPr>
        <p:txBody>
          <a:bodyPr/>
          <a:lstStyle/>
          <a:p>
            <a:r>
              <a:rPr lang="en-CA" dirty="0"/>
              <a:t>One fourth of the students over 60</a:t>
            </a:r>
          </a:p>
          <a:p>
            <a:r>
              <a:rPr lang="en-CA" dirty="0"/>
              <a:t>Declining government support</a:t>
            </a:r>
          </a:p>
          <a:p>
            <a:r>
              <a:rPr lang="en-CA" dirty="0"/>
              <a:t>Cater to the Third Age</a:t>
            </a:r>
          </a:p>
        </p:txBody>
      </p:sp>
      <p:pic>
        <p:nvPicPr>
          <p:cNvPr id="15364" name="Picture 4" descr="https://upload.wikimedia.org/wikipedia/commons/thumb/5/5b/OUJ_logo.png/300px-OUJ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080" y="4686597"/>
            <a:ext cx="3506931" cy="102870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7359550" y="5555643"/>
            <a:ext cx="2214563" cy="461665"/>
          </a:xfrm>
          <a:prstGeom prst="rect">
            <a:avLst/>
          </a:prstGeom>
        </p:spPr>
        <p:txBody>
          <a:bodyPr wrap="square">
            <a:spAutoFit/>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Yoichi Okabe</a:t>
            </a:r>
          </a:p>
        </p:txBody>
      </p:sp>
      <p:pic>
        <p:nvPicPr>
          <p:cNvPr id="8194" name="Picture 2" descr="Image result for Yoichi Okabe">
            <a:extLst>
              <a:ext uri="{FF2B5EF4-FFF2-40B4-BE49-F238E27FC236}">
                <a16:creationId xmlns:a16="http://schemas.microsoft.com/office/drawing/2014/main" id="{9C0B7F1B-FDA9-455E-B9D1-34BD97A70F8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756"/>
          <a:stretch/>
        </p:blipFill>
        <p:spPr bwMode="auto">
          <a:xfrm>
            <a:off x="7359550" y="207150"/>
            <a:ext cx="3627764" cy="51377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9013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6F9429-CE82-426E-A22C-84993D4E50A3}"/>
              </a:ext>
            </a:extLst>
          </p:cNvPr>
          <p:cNvSpPr/>
          <p:nvPr/>
        </p:nvSpPr>
        <p:spPr>
          <a:xfrm>
            <a:off x="0" y="1564368"/>
            <a:ext cx="12192000" cy="3486604"/>
          </a:xfrm>
          <a:prstGeom prst="rect">
            <a:avLst/>
          </a:prstGeom>
          <a:solidFill>
            <a:srgbClr val="CFA05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3A17C98-7E5D-480F-B638-3A22D73AEC3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
        <p:nvSpPr>
          <p:cNvPr id="6" name="Rectangle 5">
            <a:extLst>
              <a:ext uri="{FF2B5EF4-FFF2-40B4-BE49-F238E27FC236}">
                <a16:creationId xmlns:a16="http://schemas.microsoft.com/office/drawing/2014/main" id="{0DAD0F99-29A0-445F-827E-502BCDCF791E}"/>
              </a:ext>
            </a:extLst>
          </p:cNvPr>
          <p:cNvSpPr/>
          <p:nvPr/>
        </p:nvSpPr>
        <p:spPr>
          <a:xfrm>
            <a:off x="0" y="929407"/>
            <a:ext cx="12192000" cy="4763210"/>
          </a:xfrm>
          <a:prstGeom prst="rect">
            <a:avLst/>
          </a:prstGeom>
          <a:solidFill>
            <a:srgbClr val="CFA053">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ctrTitle"/>
          </p:nvPr>
        </p:nvSpPr>
        <p:spPr>
          <a:xfrm>
            <a:off x="1524000" y="0"/>
            <a:ext cx="9144000" cy="6858000"/>
          </a:xfrm>
        </p:spPr>
        <p:txBody>
          <a:bodyPr anchor="ctr" anchorCtr="0">
            <a:normAutofit/>
          </a:bodyPr>
          <a:lstStyle/>
          <a:p>
            <a:r>
              <a:rPr lang="en-US" sz="6600" i="1" dirty="0"/>
              <a:t>Are we evolving to </a:t>
            </a:r>
            <a:br>
              <a:rPr lang="en-US" sz="6600" i="1" dirty="0"/>
            </a:br>
            <a:r>
              <a:rPr lang="en-US" sz="6600" i="1" dirty="0"/>
              <a:t>remain relevant to the needs of stakeholders?</a:t>
            </a:r>
            <a:endParaRPr lang="en-CA" sz="6600" i="1" dirty="0"/>
          </a:p>
        </p:txBody>
      </p:sp>
    </p:spTree>
    <p:extLst>
      <p:ext uri="{BB962C8B-B14F-4D97-AF65-F5344CB8AC3E}">
        <p14:creationId xmlns:p14="http://schemas.microsoft.com/office/powerpoint/2010/main" val="2921776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eople in the desert">
            <a:extLst>
              <a:ext uri="{FF2B5EF4-FFF2-40B4-BE49-F238E27FC236}">
                <a16:creationId xmlns:a16="http://schemas.microsoft.com/office/drawing/2014/main" id="{924BCDFB-195D-44F0-98C5-6775F12B2F4E}"/>
              </a:ext>
            </a:extLst>
          </p:cNvPr>
          <p:cNvPicPr>
            <a:picLocks noChangeAspect="1"/>
          </p:cNvPicPr>
          <p:nvPr/>
        </p:nvPicPr>
        <p:blipFill rotWithShape="1">
          <a:blip r:embed="rId2">
            <a:alphaModFix amt="85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a:stretch/>
        </p:blipFill>
        <p:spPr>
          <a:xfrm>
            <a:off x="0" y="0"/>
            <a:ext cx="12192000" cy="6858001"/>
          </a:xfrm>
          <a:prstGeom prst="rect">
            <a:avLst/>
          </a:prstGeom>
        </p:spPr>
      </p:pic>
      <p:sp>
        <p:nvSpPr>
          <p:cNvPr id="2" name="Title 1"/>
          <p:cNvSpPr>
            <a:spLocks noGrp="1"/>
          </p:cNvSpPr>
          <p:nvPr>
            <p:ph type="title"/>
          </p:nvPr>
        </p:nvSpPr>
        <p:spPr/>
        <p:txBody>
          <a:bodyPr/>
          <a:lstStyle/>
          <a:p>
            <a:r>
              <a:rPr lang="en-US"/>
              <a:t>Women Leaders</a:t>
            </a:r>
          </a:p>
        </p:txBody>
      </p:sp>
      <p:sp>
        <p:nvSpPr>
          <p:cNvPr id="3" name="Content Placeholder 2"/>
          <p:cNvSpPr>
            <a:spLocks noGrp="1"/>
          </p:cNvSpPr>
          <p:nvPr>
            <p:ph idx="1"/>
          </p:nvPr>
        </p:nvSpPr>
        <p:spPr>
          <a:xfrm>
            <a:off x="838199" y="1825625"/>
            <a:ext cx="10515600" cy="4351338"/>
          </a:xfrm>
        </p:spPr>
        <p:txBody>
          <a:bodyPr vert="horz" lIns="91440" tIns="45720" rIns="91440" bIns="45720" rtlCol="0" anchor="t">
            <a:normAutofit/>
          </a:bodyPr>
          <a:lstStyle/>
          <a:p>
            <a:r>
              <a:rPr lang="en-US" sz="3200">
                <a:solidFill>
                  <a:schemeClr val="tx1"/>
                </a:solidFill>
                <a:latin typeface="Open Sans"/>
                <a:ea typeface="Open Sans"/>
                <a:cs typeface="Open Sans"/>
              </a:rPr>
              <a:t>Evolve through non-formal and informal processes </a:t>
            </a:r>
            <a:endParaRPr lang="en-US" sz="3200">
              <a:solidFill>
                <a:schemeClr val="tx1"/>
              </a:solidFill>
            </a:endParaRPr>
          </a:p>
          <a:p>
            <a:r>
              <a:rPr lang="en-US" sz="3200">
                <a:solidFill>
                  <a:schemeClr val="tx1"/>
                </a:solidFill>
              </a:rPr>
              <a:t>No structured roadmap for the evolution of leadership</a:t>
            </a:r>
          </a:p>
          <a:p>
            <a:r>
              <a:rPr lang="en-US" sz="3200">
                <a:solidFill>
                  <a:schemeClr val="tx1"/>
                </a:solidFill>
              </a:rPr>
              <a:t>Leadership is issue-based and not (necessarily) institution-based</a:t>
            </a:r>
          </a:p>
        </p:txBody>
      </p:sp>
      <p:pic>
        <p:nvPicPr>
          <p:cNvPr id="6" name="Picture 5">
            <a:extLst>
              <a:ext uri="{FF2B5EF4-FFF2-40B4-BE49-F238E27FC236}">
                <a16:creationId xmlns:a16="http://schemas.microsoft.com/office/drawing/2014/main" id="{DC035C1A-379D-4CF3-9191-31A2B1588D5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754503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46E4539-F850-406C-B81A-CBC2B01897D0}"/>
              </a:ext>
            </a:extLst>
          </p:cNvPr>
          <p:cNvSpPr/>
          <p:nvPr/>
        </p:nvSpPr>
        <p:spPr>
          <a:xfrm>
            <a:off x="0" y="2352692"/>
            <a:ext cx="12192000" cy="2677656"/>
          </a:xfrm>
          <a:prstGeom prst="rect">
            <a:avLst/>
          </a:prstGeom>
          <a:solidFill>
            <a:srgbClr val="27272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239167"/>
            <a:ext cx="10515600" cy="1325563"/>
          </a:xfrm>
        </p:spPr>
        <p:txBody>
          <a:bodyPr/>
          <a:lstStyle/>
          <a:p>
            <a:r>
              <a:rPr lang="en-US"/>
              <a:t>Brenda Gourley</a:t>
            </a:r>
          </a:p>
        </p:txBody>
      </p:sp>
      <p:sp>
        <p:nvSpPr>
          <p:cNvPr id="6" name="Rectangle 5">
            <a:extLst>
              <a:ext uri="{FF2B5EF4-FFF2-40B4-BE49-F238E27FC236}">
                <a16:creationId xmlns:a16="http://schemas.microsoft.com/office/drawing/2014/main" id="{5E22D815-897B-4748-B4B4-A038F9F3E9B9}"/>
              </a:ext>
            </a:extLst>
          </p:cNvPr>
          <p:cNvSpPr/>
          <p:nvPr/>
        </p:nvSpPr>
        <p:spPr>
          <a:xfrm>
            <a:off x="838200" y="2776769"/>
            <a:ext cx="7679499" cy="1815882"/>
          </a:xfrm>
          <a:prstGeom prst="rect">
            <a:avLst/>
          </a:prstGeom>
        </p:spPr>
        <p:txBody>
          <a:bodyPr wrap="square">
            <a:spAutoFit/>
          </a:bodyPr>
          <a:lstStyle/>
          <a:p>
            <a:r>
              <a:rPr lang="en-US" sz="2800" i="1">
                <a:solidFill>
                  <a:schemeClr val="bg1"/>
                </a:solidFill>
                <a:latin typeface="Open Sans" panose="020B0606030504020204" pitchFamily="34" charset="0"/>
                <a:ea typeface="Open Sans" panose="020B0606030504020204" pitchFamily="34" charset="0"/>
                <a:cs typeface="Open Sans" panose="020B0606030504020204" pitchFamily="34" charset="0"/>
              </a:rPr>
              <a:t>Reflecting on the women I’ve worked with…I’ve found them to be </a:t>
            </a:r>
            <a:r>
              <a:rPr lang="en-US" sz="2800" b="1" i="1">
                <a:solidFill>
                  <a:schemeClr val="bg1"/>
                </a:solidFill>
                <a:latin typeface="Open Sans" panose="020B0606030504020204" pitchFamily="34" charset="0"/>
                <a:ea typeface="Open Sans" panose="020B0606030504020204" pitchFamily="34" charset="0"/>
                <a:cs typeface="Open Sans" panose="020B0606030504020204" pitchFamily="34" charset="0"/>
              </a:rPr>
              <a:t>less hierarchical</a:t>
            </a:r>
            <a:r>
              <a:rPr lang="en-US" sz="2800" i="1">
                <a:solidFill>
                  <a:schemeClr val="bg1"/>
                </a:solidFill>
                <a:latin typeface="Open Sans" panose="020B0606030504020204" pitchFamily="34" charset="0"/>
                <a:ea typeface="Open Sans" panose="020B0606030504020204" pitchFamily="34" charset="0"/>
                <a:cs typeface="Open Sans" panose="020B0606030504020204" pitchFamily="34" charset="0"/>
              </a:rPr>
              <a:t>, have more </a:t>
            </a:r>
            <a:r>
              <a:rPr lang="en-US" sz="2800" b="1" i="1">
                <a:solidFill>
                  <a:schemeClr val="bg1"/>
                </a:solidFill>
                <a:latin typeface="Open Sans" panose="020B0606030504020204" pitchFamily="34" charset="0"/>
                <a:ea typeface="Open Sans" panose="020B0606030504020204" pitchFamily="34" charset="0"/>
                <a:cs typeface="Open Sans" panose="020B0606030504020204" pitchFamily="34" charset="0"/>
              </a:rPr>
              <a:t>empathy</a:t>
            </a:r>
            <a:r>
              <a:rPr lang="en-US" sz="2800" i="1">
                <a:solidFill>
                  <a:schemeClr val="bg1"/>
                </a:solidFill>
                <a:latin typeface="Open Sans" panose="020B0606030504020204" pitchFamily="34" charset="0"/>
                <a:ea typeface="Open Sans" panose="020B0606030504020204" pitchFamily="34" charset="0"/>
                <a:cs typeface="Open Sans" panose="020B0606030504020204" pitchFamily="34" charset="0"/>
              </a:rPr>
              <a:t> with those who work for them and seem more </a:t>
            </a:r>
            <a:r>
              <a:rPr lang="en-US" sz="2800" b="1" i="1">
                <a:solidFill>
                  <a:schemeClr val="bg1"/>
                </a:solidFill>
                <a:latin typeface="Open Sans" panose="020B0606030504020204" pitchFamily="34" charset="0"/>
                <a:ea typeface="Open Sans" panose="020B0606030504020204" pitchFamily="34" charset="0"/>
                <a:cs typeface="Open Sans" panose="020B0606030504020204" pitchFamily="34" charset="0"/>
              </a:rPr>
              <a:t>caring</a:t>
            </a:r>
            <a:r>
              <a:rPr lang="en-US" sz="2800" i="1">
                <a:solidFill>
                  <a:schemeClr val="bg1"/>
                </a:solidFill>
                <a:latin typeface="Open Sans" panose="020B0606030504020204" pitchFamily="34" charset="0"/>
                <a:ea typeface="Open Sans" panose="020B0606030504020204" pitchFamily="34" charset="0"/>
                <a:cs typeface="Open Sans" panose="020B0606030504020204" pitchFamily="34" charset="0"/>
              </a:rPr>
              <a:t> in the process. </a:t>
            </a:r>
          </a:p>
        </p:txBody>
      </p:sp>
      <p:pic>
        <p:nvPicPr>
          <p:cNvPr id="7" name="Picture 2" descr="\\06-CLS-01\Users\DTremblay\Desktop\Gourley.jpg">
            <a:extLst>
              <a:ext uri="{FF2B5EF4-FFF2-40B4-BE49-F238E27FC236}">
                <a16:creationId xmlns:a16="http://schemas.microsoft.com/office/drawing/2014/main" id="{BAA105AB-787A-45D5-BB34-66D8B028BD55}"/>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9006215" y="2330191"/>
            <a:ext cx="2125250" cy="27090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80842B36-DC46-4DD0-BABE-BE4BA6760DB6}"/>
              </a:ext>
            </a:extLst>
          </p:cNvPr>
          <p:cNvSpPr/>
          <p:nvPr/>
        </p:nvSpPr>
        <p:spPr>
          <a:xfrm>
            <a:off x="838200" y="6020762"/>
            <a:ext cx="2749471" cy="246221"/>
          </a:xfrm>
          <a:prstGeom prst="rect">
            <a:avLst/>
          </a:prstGeom>
        </p:spPr>
        <p:txBody>
          <a:bodyPr wrap="none">
            <a:spAutoFit/>
          </a:bodyPr>
          <a:lstStyle/>
          <a:p>
            <a:r>
              <a:rPr lang="en-US" sz="1000" u="sng">
                <a:solidFill>
                  <a:srgbClr val="555555"/>
                </a:solidFill>
                <a:hlinkClick r:id="rId5"/>
              </a:rPr>
              <a:t>Source: http://hdl.handle.net/11599/24</a:t>
            </a:r>
            <a:r>
              <a:rPr lang="en-US" sz="1000" u="sng">
                <a:solidFill>
                  <a:srgbClr val="555555"/>
                </a:solidFill>
              </a:rPr>
              <a:t>, Page 58</a:t>
            </a:r>
            <a:endParaRPr lang="en-US" sz="1000"/>
          </a:p>
        </p:txBody>
      </p:sp>
      <p:pic>
        <p:nvPicPr>
          <p:cNvPr id="12" name="Picture 11">
            <a:extLst>
              <a:ext uri="{FF2B5EF4-FFF2-40B4-BE49-F238E27FC236}">
                <a16:creationId xmlns:a16="http://schemas.microsoft.com/office/drawing/2014/main" id="{1DFFEBDB-6BED-4256-92FE-8A91BA1221B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2089309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7BC97-AFCB-4672-8187-DA8BEF539C73}"/>
              </a:ext>
            </a:extLst>
          </p:cNvPr>
          <p:cNvSpPr>
            <a:spLocks noGrp="1"/>
          </p:cNvSpPr>
          <p:nvPr>
            <p:ph type="title"/>
          </p:nvPr>
        </p:nvSpPr>
        <p:spPr>
          <a:xfrm>
            <a:off x="1077238" y="1825625"/>
            <a:ext cx="10276562" cy="1325563"/>
          </a:xfrm>
          <a:effectLst>
            <a:reflection blurRad="6350" stA="50000" endA="300" endPos="90000" dir="5400000" sy="-100000" algn="bl" rotWithShape="0"/>
          </a:effectLst>
        </p:spPr>
        <p:txBody>
          <a:bodyPr>
            <a:normAutofit/>
          </a:bodyPr>
          <a:lstStyle/>
          <a:p>
            <a:r>
              <a:rPr lang="en-US" sz="8800" dirty="0">
                <a:solidFill>
                  <a:srgbClr val="CFA053"/>
                </a:solidFill>
              </a:rPr>
              <a:t>Reflection</a:t>
            </a:r>
            <a:endParaRPr lang="en-CA" sz="8800" dirty="0">
              <a:solidFill>
                <a:srgbClr val="CFA053"/>
              </a:solidFill>
            </a:endParaRPr>
          </a:p>
        </p:txBody>
      </p:sp>
      <p:sp>
        <p:nvSpPr>
          <p:cNvPr id="3" name="Content Placeholder 2">
            <a:extLst>
              <a:ext uri="{FF2B5EF4-FFF2-40B4-BE49-F238E27FC236}">
                <a16:creationId xmlns:a16="http://schemas.microsoft.com/office/drawing/2014/main" id="{6FD78D32-DC61-49BD-9E5D-C98ECA4E57B9}"/>
              </a:ext>
            </a:extLst>
          </p:cNvPr>
          <p:cNvSpPr>
            <a:spLocks noGrp="1"/>
          </p:cNvSpPr>
          <p:nvPr>
            <p:ph idx="1"/>
          </p:nvPr>
        </p:nvSpPr>
        <p:spPr>
          <a:xfrm>
            <a:off x="6976996" y="1925833"/>
            <a:ext cx="4233797" cy="4060064"/>
          </a:xfrm>
        </p:spPr>
        <p:txBody>
          <a:bodyPr>
            <a:normAutofit/>
          </a:bodyPr>
          <a:lstStyle/>
          <a:p>
            <a:r>
              <a:rPr lang="en-US" sz="3200">
                <a:solidFill>
                  <a:schemeClr val="tx1"/>
                </a:solidFill>
              </a:rPr>
              <a:t>What are my strengths?</a:t>
            </a:r>
          </a:p>
          <a:p>
            <a:r>
              <a:rPr lang="en-US" sz="3200">
                <a:solidFill>
                  <a:schemeClr val="tx1"/>
                </a:solidFill>
              </a:rPr>
              <a:t>What do I need to work on to become a better leader?</a:t>
            </a:r>
            <a:endParaRPr lang="en-CA" sz="3200">
              <a:solidFill>
                <a:schemeClr val="tx1"/>
              </a:solidFill>
            </a:endParaRPr>
          </a:p>
        </p:txBody>
      </p:sp>
      <p:pic>
        <p:nvPicPr>
          <p:cNvPr id="6" name="Picture 5">
            <a:extLst>
              <a:ext uri="{FF2B5EF4-FFF2-40B4-BE49-F238E27FC236}">
                <a16:creationId xmlns:a16="http://schemas.microsoft.com/office/drawing/2014/main" id="{85A321EF-A8F7-4D14-B1CE-4880EFFBE9F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1458802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87F6E193-C743-4703-A24B-408434D6E3DE}"/>
              </a:ext>
            </a:extLst>
          </p:cNvPr>
          <p:cNvSpPr/>
          <p:nvPr/>
        </p:nvSpPr>
        <p:spPr>
          <a:xfrm>
            <a:off x="333810" y="1674016"/>
            <a:ext cx="7357734" cy="7005336"/>
          </a:xfrm>
          <a:prstGeom prst="ellipse">
            <a:avLst/>
          </a:prstGeom>
          <a:solidFill>
            <a:srgbClr val="CFA05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1E783E3C-91AB-4096-A5F0-A4EDB52CD7A5}"/>
              </a:ext>
            </a:extLst>
          </p:cNvPr>
          <p:cNvSpPr/>
          <p:nvPr/>
        </p:nvSpPr>
        <p:spPr>
          <a:xfrm>
            <a:off x="-1493097" y="2983067"/>
            <a:ext cx="7357734" cy="7005336"/>
          </a:xfrm>
          <a:prstGeom prst="ellipse">
            <a:avLst/>
          </a:prstGeom>
          <a:solidFill>
            <a:srgbClr val="CFA05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2014D704-BF04-4A50-AA4A-EE17D09815CD}"/>
              </a:ext>
            </a:extLst>
          </p:cNvPr>
          <p:cNvGrpSpPr/>
          <p:nvPr/>
        </p:nvGrpSpPr>
        <p:grpSpPr>
          <a:xfrm>
            <a:off x="5728123" y="3223292"/>
            <a:ext cx="6463877" cy="3634708"/>
            <a:chOff x="-4084" y="10"/>
            <a:chExt cx="12196084" cy="6857990"/>
          </a:xfrm>
        </p:grpSpPr>
        <p:pic>
          <p:nvPicPr>
            <p:cNvPr id="11267" name="Picture 3" descr="C:\Users\hakkou\Desktop\Untitled-1.jpg"/>
            <p:cNvPicPr>
              <a:picLocks noChangeAspect="1" noChangeArrowheads="1"/>
            </p:cNvPicPr>
            <p:nvPr/>
          </p:nvPicPr>
          <p:blipFill rotWithShape="1">
            <a:blip r:embed="rId2">
              <a:alphaModFix amt="6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a:stretch/>
          </p:blipFill>
          <p:spPr bwMode="auto">
            <a:xfrm>
              <a:off x="-4084" y="10"/>
              <a:ext cx="6099050" cy="6857990"/>
            </a:xfrm>
            <a:prstGeom prst="rect">
              <a:avLst/>
            </a:prstGeom>
            <a:extLst>
              <a:ext uri="{909E8E84-426E-40DD-AFC4-6F175D3DCCD1}">
                <a14:hiddenFill xmlns:a14="http://schemas.microsoft.com/office/drawing/2010/main">
                  <a:solidFill>
                    <a:srgbClr val="FFFFFF"/>
                  </a:solidFill>
                </a14:hiddenFill>
              </a:ext>
            </a:extLst>
          </p:spPr>
        </p:pic>
        <p:pic>
          <p:nvPicPr>
            <p:cNvPr id="11266" name="Picture 2" descr="C:\Users\hakkou\Desktop\Untitled-2.jpg"/>
            <p:cNvPicPr>
              <a:picLocks noChangeAspect="1" noChangeArrowheads="1"/>
            </p:cNvPicPr>
            <p:nvPr/>
          </p:nvPicPr>
          <p:blipFill rotWithShape="1">
            <a:blip r:embed="rId4">
              <a:alphaModFix amt="60000"/>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a:stretch/>
          </p:blipFill>
          <p:spPr bwMode="auto">
            <a:xfrm>
              <a:off x="6096844" y="10"/>
              <a:ext cx="6095156" cy="6857990"/>
            </a:xfrm>
            <a:prstGeom prst="rect">
              <a:avLst/>
            </a:prstGeom>
            <a:extLst>
              <a:ext uri="{909E8E84-426E-40DD-AFC4-6F175D3DCCD1}">
                <a14:hiddenFill xmlns:a14="http://schemas.microsoft.com/office/drawing/2010/main">
                  <a:solidFill>
                    <a:srgbClr val="FFFFFF"/>
                  </a:solidFill>
                </a14:hiddenFill>
              </a:ext>
            </a:extLst>
          </p:spPr>
        </p:pic>
      </p:grpSp>
      <p:sp>
        <p:nvSpPr>
          <p:cNvPr id="3074" name="Rectangle 2"/>
          <p:cNvSpPr>
            <a:spLocks noGrp="1" noChangeArrowheads="1"/>
          </p:cNvSpPr>
          <p:nvPr>
            <p:ph type="title"/>
          </p:nvPr>
        </p:nvSpPr>
        <p:spPr>
          <a:xfrm>
            <a:off x="470323" y="4178352"/>
            <a:ext cx="10515600" cy="1325563"/>
          </a:xfrm>
          <a:effectLst>
            <a:reflection blurRad="6350" stA="52000" endA="300" endPos="35000" dir="5400000" sy="-100000" algn="bl" rotWithShape="0"/>
          </a:effectLst>
        </p:spPr>
        <p:txBody>
          <a:bodyPr>
            <a:normAutofit/>
          </a:bodyPr>
          <a:lstStyle/>
          <a:p>
            <a:r>
              <a:rPr lang="en-US" altLang="en-US" sz="6000">
                <a:solidFill>
                  <a:schemeClr val="bg2">
                    <a:lumMod val="25000"/>
                    <a:alpha val="60000"/>
                  </a:schemeClr>
                </a:solidFill>
              </a:rPr>
              <a:t>Key Message</a:t>
            </a:r>
          </a:p>
        </p:txBody>
      </p:sp>
      <p:sp>
        <p:nvSpPr>
          <p:cNvPr id="3075" name="Rectangle 3"/>
          <p:cNvSpPr>
            <a:spLocks noGrp="1" noChangeArrowheads="1"/>
          </p:cNvSpPr>
          <p:nvPr>
            <p:ph idx="1"/>
          </p:nvPr>
        </p:nvSpPr>
        <p:spPr>
          <a:xfrm>
            <a:off x="838200" y="825141"/>
            <a:ext cx="10515600" cy="2603859"/>
          </a:xfrm>
        </p:spPr>
        <p:txBody>
          <a:bodyPr>
            <a:normAutofit/>
          </a:bodyPr>
          <a:lstStyle/>
          <a:p>
            <a:pPr marL="0" indent="0" algn="ctr">
              <a:buNone/>
            </a:pPr>
            <a:r>
              <a:rPr lang="en-US" altLang="en-US" sz="4400" dirty="0">
                <a:solidFill>
                  <a:schemeClr val="tx1"/>
                </a:solidFill>
              </a:rPr>
              <a:t>Leadership is a skill and must be promoted among women if  we need </a:t>
            </a:r>
            <a:r>
              <a:rPr lang="en-US" altLang="en-US" sz="4400">
                <a:solidFill>
                  <a:schemeClr val="tx1"/>
                </a:solidFill>
              </a:rPr>
              <a:t>innovative leaders in ODL.</a:t>
            </a:r>
            <a:endParaRPr lang="en-US" altLang="en-US" sz="4400" dirty="0">
              <a:solidFill>
                <a:schemeClr val="tx1"/>
              </a:solidFill>
            </a:endParaRPr>
          </a:p>
        </p:txBody>
      </p:sp>
    </p:spTree>
    <p:extLst>
      <p:ext uri="{BB962C8B-B14F-4D97-AF65-F5344CB8AC3E}">
        <p14:creationId xmlns:p14="http://schemas.microsoft.com/office/powerpoint/2010/main" val="3262665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0"/>
            <a:ext cx="12192000" cy="6858002"/>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49651"/>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A2AFE3">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err="1">
                <a:solidFill>
                  <a:schemeClr val="tx1">
                    <a:lumMod val="75000"/>
                    <a:lumOff val="25000"/>
                  </a:schemeClr>
                </a:solidFill>
                <a:latin typeface="Arial" charset="0"/>
              </a:rPr>
              <a:t>ShareAlike</a:t>
            </a:r>
            <a:r>
              <a:rPr lang="en-US" sz="1000">
                <a:solidFill>
                  <a:schemeClr val="tx1">
                    <a:lumMod val="75000"/>
                    <a:lumOff val="25000"/>
                  </a:schemeClr>
                </a:solidFill>
                <a:latin typeface="Arial" charset="0"/>
              </a:rPr>
              <a:t> 4.0 International (CC BY-SA 4.0). </a:t>
            </a:r>
            <a:endParaRPr lang="en-CA" sz="100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40" y="4544188"/>
            <a:ext cx="6515486" cy="928666"/>
          </a:xfrm>
          <a:prstGeom prst="rect">
            <a:avLst/>
          </a:prstGeom>
        </p:spPr>
      </p:pic>
      <p:pic>
        <p:nvPicPr>
          <p:cNvPr id="9" name="Picture 2" descr="PCF10 Logo">
            <a:extLst>
              <a:ext uri="{FF2B5EF4-FFF2-40B4-BE49-F238E27FC236}">
                <a16:creationId xmlns:a16="http://schemas.microsoft.com/office/drawing/2014/main" id="{0D9DD0FD-169B-41BB-9FFE-8784F9ADBA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33732" y="4178971"/>
            <a:ext cx="3165703" cy="1231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60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EB57C6-5200-4706-9E78-65951E66C114}"/>
              </a:ext>
            </a:extLst>
          </p:cNvPr>
          <p:cNvSpPr/>
          <p:nvPr/>
        </p:nvSpPr>
        <p:spPr>
          <a:xfrm>
            <a:off x="0" y="0"/>
            <a:ext cx="12192000" cy="6857999"/>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descr="A close up of a flower&#10;&#10;Description automatically generated">
            <a:extLst>
              <a:ext uri="{FF2B5EF4-FFF2-40B4-BE49-F238E27FC236}">
                <a16:creationId xmlns:a16="http://schemas.microsoft.com/office/drawing/2014/main" id="{BF41E46E-7867-4B23-89D1-0C802BB1B137}"/>
              </a:ext>
            </a:extLst>
          </p:cNvPr>
          <p:cNvPicPr>
            <a:picLocks noChangeAspect="1"/>
          </p:cNvPicPr>
          <p:nvPr/>
        </p:nvPicPr>
        <p:blipFill rotWithShape="1">
          <a:blip r:embed="rId3">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rcRect/>
          <a:stretch/>
        </p:blipFill>
        <p:spPr>
          <a:xfrm>
            <a:off x="20" y="1"/>
            <a:ext cx="12191980" cy="6857999"/>
          </a:xfrm>
          <a:prstGeom prst="rect">
            <a:avLst/>
          </a:prstGeom>
          <a:noFill/>
        </p:spPr>
      </p:pic>
      <p:sp>
        <p:nvSpPr>
          <p:cNvPr id="7" name="Rectangle 6">
            <a:extLst>
              <a:ext uri="{FF2B5EF4-FFF2-40B4-BE49-F238E27FC236}">
                <a16:creationId xmlns:a16="http://schemas.microsoft.com/office/drawing/2014/main" id="{9F74DC50-7E9C-46FA-97FB-8AB87148ABD1}"/>
              </a:ext>
            </a:extLst>
          </p:cNvPr>
          <p:cNvSpPr/>
          <p:nvPr/>
        </p:nvSpPr>
        <p:spPr>
          <a:xfrm>
            <a:off x="-20" y="2363137"/>
            <a:ext cx="12192000" cy="2286001"/>
          </a:xfrm>
          <a:prstGeom prst="rect">
            <a:avLst/>
          </a:prstGeom>
          <a:solidFill>
            <a:srgbClr val="A2AFE3">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5158DA-E1E3-4FFB-99CE-B031F0AA107B}"/>
              </a:ext>
            </a:extLst>
          </p:cNvPr>
          <p:cNvSpPr txBox="1">
            <a:spLocks noGrp="1"/>
          </p:cNvSpPr>
          <p:nvPr>
            <p:ph type="title" idx="4294967295"/>
          </p:nvPr>
        </p:nvSpPr>
        <p:spPr>
          <a:xfrm>
            <a:off x="0" y="1065213"/>
            <a:ext cx="4891314" cy="4727575"/>
          </a:xfrm>
        </p:spPr>
        <p:txBody>
          <a:bodyPr>
            <a:normAutofit/>
          </a:bodyPr>
          <a:lstStyle/>
          <a:p>
            <a:pPr lvl="0" algn="r"/>
            <a:r>
              <a:rPr lang="en-US" sz="6600" b="1">
                <a:solidFill>
                  <a:srgbClr val="FFFFFF"/>
                </a:solidFill>
              </a:rPr>
              <a:t>Covid-19</a:t>
            </a:r>
            <a:endParaRPr lang="en-CA" sz="6600" b="1">
              <a:solidFill>
                <a:srgbClr val="FFFFFF"/>
              </a:solidFill>
            </a:endParaRPr>
          </a:p>
        </p:txBody>
      </p:sp>
      <p:sp>
        <p:nvSpPr>
          <p:cNvPr id="3" name="Content Placeholder 2">
            <a:extLst>
              <a:ext uri="{FF2B5EF4-FFF2-40B4-BE49-F238E27FC236}">
                <a16:creationId xmlns:a16="http://schemas.microsoft.com/office/drawing/2014/main" id="{DA4105EB-A8C8-4BC0-A189-F92DAE612982}"/>
              </a:ext>
            </a:extLst>
          </p:cNvPr>
          <p:cNvSpPr txBox="1">
            <a:spLocks noGrp="1"/>
          </p:cNvSpPr>
          <p:nvPr>
            <p:ph idx="4294967295"/>
          </p:nvPr>
        </p:nvSpPr>
        <p:spPr>
          <a:xfrm>
            <a:off x="5397326" y="1142349"/>
            <a:ext cx="6038937" cy="4727575"/>
          </a:xfrm>
        </p:spPr>
        <p:txBody>
          <a:bodyPr anchor="ctr">
            <a:normAutofit/>
          </a:bodyPr>
          <a:lstStyle/>
          <a:p>
            <a:r>
              <a:rPr lang="en-US" sz="3200">
                <a:solidFill>
                  <a:srgbClr val="FFFFFF"/>
                </a:solidFill>
              </a:rPr>
              <a:t>Technology</a:t>
            </a:r>
          </a:p>
          <a:p>
            <a:r>
              <a:rPr lang="en-US" sz="3200">
                <a:solidFill>
                  <a:srgbClr val="FFFFFF"/>
                </a:solidFill>
              </a:rPr>
              <a:t>Teacher Capacities</a:t>
            </a:r>
          </a:p>
          <a:p>
            <a:r>
              <a:rPr lang="en-US" sz="3200">
                <a:solidFill>
                  <a:srgbClr val="FFFFFF"/>
                </a:solidFill>
              </a:rPr>
              <a:t>Disproportionate impact on women and girls</a:t>
            </a:r>
          </a:p>
        </p:txBody>
      </p:sp>
      <p:pic>
        <p:nvPicPr>
          <p:cNvPr id="9" name="Picture 8">
            <a:extLst>
              <a:ext uri="{FF2B5EF4-FFF2-40B4-BE49-F238E27FC236}">
                <a16:creationId xmlns:a16="http://schemas.microsoft.com/office/drawing/2014/main" id="{340D47DE-C1BD-4481-A76A-38FD5E3D2263}"/>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99192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530262" y="0"/>
            <a:ext cx="9131475" cy="6869215"/>
          </a:xfrm>
        </p:spPr>
      </p:pic>
      <p:pic>
        <p:nvPicPr>
          <p:cNvPr id="3" name="Picture 2" descr="Goal 4: Quality Education – Think Sustainability">
            <a:extLst>
              <a:ext uri="{FF2B5EF4-FFF2-40B4-BE49-F238E27FC236}">
                <a16:creationId xmlns:a16="http://schemas.microsoft.com/office/drawing/2014/main" id="{F3DC951F-E331-4FE9-B92B-F245ABE32BD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530262" y="5511452"/>
            <a:ext cx="3047449" cy="134654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418880DC-DF84-4632-92B6-11E711B5BA9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54127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08CF217-5CEF-FB44-8E30-D28C6FD4B79C}"/>
              </a:ext>
            </a:extLst>
          </p:cNvPr>
          <p:cNvGrpSpPr/>
          <p:nvPr/>
        </p:nvGrpSpPr>
        <p:grpSpPr>
          <a:xfrm>
            <a:off x="1074911" y="865096"/>
            <a:ext cx="10447397" cy="5366410"/>
            <a:chOff x="1118454" y="565412"/>
            <a:chExt cx="10447397" cy="5366410"/>
          </a:xfrm>
          <a:solidFill>
            <a:srgbClr val="B3AA7E"/>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197406" y="842548"/>
            <a:ext cx="11710101" cy="5772272"/>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385" name="TextBox 384">
            <a:extLst>
              <a:ext uri="{FF2B5EF4-FFF2-40B4-BE49-F238E27FC236}">
                <a16:creationId xmlns:a16="http://schemas.microsoft.com/office/drawing/2014/main" id="{F5991B36-9223-3146-8A7C-9D5C3AAB7CA6}"/>
              </a:ext>
            </a:extLst>
          </p:cNvPr>
          <p:cNvSpPr txBox="1"/>
          <p:nvPr/>
        </p:nvSpPr>
        <p:spPr>
          <a:xfrm>
            <a:off x="5229571" y="309486"/>
            <a:ext cx="5846239" cy="1231106"/>
          </a:xfrm>
          <a:prstGeom prst="rect">
            <a:avLst/>
          </a:prstGeom>
          <a:noFill/>
          <a:ln>
            <a:noFill/>
          </a:ln>
        </p:spPr>
        <p:txBody>
          <a:bodyPr wrap="square" lIns="0" tIns="0" rIns="0" bIns="0" rtlCol="0" anchor="ctr" anchorCtr="0">
            <a:spAutoFit/>
          </a:bodyPr>
          <a:lstStyle/>
          <a:p>
            <a:r>
              <a:rPr lang="en-US" sz="4000" b="1">
                <a:latin typeface="Open Sans" panose="020B0606030504020204" pitchFamily="34" charset="0"/>
                <a:ea typeface="Open Sans" panose="020B0606030504020204" pitchFamily="34" charset="0"/>
                <a:cs typeface="Open Sans" panose="020B0606030504020204" pitchFamily="34" charset="0"/>
              </a:rPr>
              <a:t>Climate Crisis in the </a:t>
            </a:r>
            <a:r>
              <a:rPr lang="en-US" sz="4000" b="1">
                <a:solidFill>
                  <a:srgbClr val="B3AA7E"/>
                </a:solidFill>
                <a:latin typeface="Open Sans" panose="020B0606030504020204" pitchFamily="34" charset="0"/>
                <a:ea typeface="Open Sans" panose="020B0606030504020204" pitchFamily="34" charset="0"/>
                <a:cs typeface="Open Sans" panose="020B0606030504020204" pitchFamily="34" charset="0"/>
              </a:rPr>
              <a:t>Commonwealth</a:t>
            </a:r>
          </a:p>
        </p:txBody>
      </p:sp>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282" y="6276555"/>
            <a:ext cx="2359820" cy="589955"/>
          </a:xfrm>
          <a:prstGeom prst="rect">
            <a:avLst/>
          </a:prstGeom>
        </p:spPr>
      </p:pic>
      <p:sp>
        <p:nvSpPr>
          <p:cNvPr id="376" name="TextBox 375">
            <a:extLst>
              <a:ext uri="{FF2B5EF4-FFF2-40B4-BE49-F238E27FC236}">
                <a16:creationId xmlns:a16="http://schemas.microsoft.com/office/drawing/2014/main" id="{860911F5-EAE9-42C1-B426-D0576BBF03A8}"/>
              </a:ext>
            </a:extLst>
          </p:cNvPr>
          <p:cNvSpPr txBox="1"/>
          <p:nvPr/>
        </p:nvSpPr>
        <p:spPr>
          <a:xfrm>
            <a:off x="0" y="6442501"/>
            <a:ext cx="12191999" cy="31547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800">
                <a:latin typeface="Arial" panose="020B0604020202020204" pitchFamily="34" charset="0"/>
                <a:cs typeface="Arial" panose="020B0604020202020204" pitchFamily="34" charset="0"/>
              </a:rPr>
              <a:t>Source: https://weltrisikobericht.de/wp-content/uploads/2021/09/WorldRiskReport_2021_Online.pdf</a:t>
            </a:r>
            <a:endParaRPr lang="en-US" sz="800">
              <a:latin typeface="Arial" panose="020B0604020202020204" pitchFamily="34" charset="0"/>
              <a:ea typeface="+mn-lt"/>
              <a:cs typeface="Arial" panose="020B0604020202020204" pitchFamily="34" charset="0"/>
            </a:endParaRPr>
          </a:p>
          <a:p>
            <a:pPr algn="ctr"/>
            <a:endParaRPr lang="en-US" sz="800">
              <a:latin typeface="Arial" panose="020B0604020202020204" pitchFamily="34" charset="0"/>
              <a:cs typeface="Arial" panose="020B0604020202020204" pitchFamily="34" charset="0"/>
            </a:endParaRPr>
          </a:p>
        </p:txBody>
      </p:sp>
      <p:sp>
        <p:nvSpPr>
          <p:cNvPr id="2" name="Oval 1">
            <a:extLst>
              <a:ext uri="{FF2B5EF4-FFF2-40B4-BE49-F238E27FC236}">
                <a16:creationId xmlns:a16="http://schemas.microsoft.com/office/drawing/2014/main" id="{139A1280-5CFA-4F09-B15F-8A918FC781AD}"/>
              </a:ext>
            </a:extLst>
          </p:cNvPr>
          <p:cNvSpPr/>
          <p:nvPr/>
        </p:nvSpPr>
        <p:spPr>
          <a:xfrm>
            <a:off x="10823309" y="502652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Oval 379">
            <a:extLst>
              <a:ext uri="{FF2B5EF4-FFF2-40B4-BE49-F238E27FC236}">
                <a16:creationId xmlns:a16="http://schemas.microsoft.com/office/drawing/2014/main" id="{3189D61A-DE92-4F18-B765-88CB7D79E2AB}"/>
              </a:ext>
            </a:extLst>
          </p:cNvPr>
          <p:cNvSpPr/>
          <p:nvPr/>
        </p:nvSpPr>
        <p:spPr>
          <a:xfrm>
            <a:off x="11047467" y="513859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Oval 383">
            <a:extLst>
              <a:ext uri="{FF2B5EF4-FFF2-40B4-BE49-F238E27FC236}">
                <a16:creationId xmlns:a16="http://schemas.microsoft.com/office/drawing/2014/main" id="{C9A47D6C-EDAE-4FA2-B91C-6460D1D77B70}"/>
              </a:ext>
            </a:extLst>
          </p:cNvPr>
          <p:cNvSpPr/>
          <p:nvPr/>
        </p:nvSpPr>
        <p:spPr>
          <a:xfrm>
            <a:off x="9259090" y="433438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Oval 386">
            <a:extLst>
              <a:ext uri="{FF2B5EF4-FFF2-40B4-BE49-F238E27FC236}">
                <a16:creationId xmlns:a16="http://schemas.microsoft.com/office/drawing/2014/main" id="{4793C7F3-389E-44F1-8E32-E4FC14158975}"/>
              </a:ext>
            </a:extLst>
          </p:cNvPr>
          <p:cNvSpPr/>
          <p:nvPr/>
        </p:nvSpPr>
        <p:spPr>
          <a:xfrm>
            <a:off x="10235568" y="4664542"/>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Oval 387">
            <a:extLst>
              <a:ext uri="{FF2B5EF4-FFF2-40B4-BE49-F238E27FC236}">
                <a16:creationId xmlns:a16="http://schemas.microsoft.com/office/drawing/2014/main" id="{5AA4680D-DFEB-4C33-8E44-94E319F624F8}"/>
              </a:ext>
            </a:extLst>
          </p:cNvPr>
          <p:cNvSpPr/>
          <p:nvPr/>
        </p:nvSpPr>
        <p:spPr>
          <a:xfrm>
            <a:off x="3648364" y="425734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Oval 389">
            <a:extLst>
              <a:ext uri="{FF2B5EF4-FFF2-40B4-BE49-F238E27FC236}">
                <a16:creationId xmlns:a16="http://schemas.microsoft.com/office/drawing/2014/main" id="{57C889F9-D05D-4A7A-9CB8-0CD11256AECA}"/>
              </a:ext>
            </a:extLst>
          </p:cNvPr>
          <p:cNvSpPr/>
          <p:nvPr/>
        </p:nvSpPr>
        <p:spPr>
          <a:xfrm>
            <a:off x="10926259" y="508689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Oval 391">
            <a:extLst>
              <a:ext uri="{FF2B5EF4-FFF2-40B4-BE49-F238E27FC236}">
                <a16:creationId xmlns:a16="http://schemas.microsoft.com/office/drawing/2014/main" id="{04A2CE1E-BA01-474B-B0A4-08C370324B0E}"/>
              </a:ext>
            </a:extLst>
          </p:cNvPr>
          <p:cNvSpPr/>
          <p:nvPr/>
        </p:nvSpPr>
        <p:spPr>
          <a:xfrm>
            <a:off x="3456734" y="390448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5F29FA4-BB7F-4443-AF76-304D3E86855B}"/>
              </a:ext>
            </a:extLst>
          </p:cNvPr>
          <p:cNvGrpSpPr/>
          <p:nvPr/>
        </p:nvGrpSpPr>
        <p:grpSpPr>
          <a:xfrm>
            <a:off x="331680" y="3782438"/>
            <a:ext cx="2967604" cy="2813543"/>
            <a:chOff x="126943" y="3955307"/>
            <a:chExt cx="2967604" cy="2813543"/>
          </a:xfrm>
        </p:grpSpPr>
        <p:sp>
          <p:nvSpPr>
            <p:cNvPr id="393" name="Oval 392">
              <a:extLst>
                <a:ext uri="{FF2B5EF4-FFF2-40B4-BE49-F238E27FC236}">
                  <a16:creationId xmlns:a16="http://schemas.microsoft.com/office/drawing/2014/main" id="{BA415231-59CC-4C5C-A701-051D8ED17864}"/>
                </a:ext>
              </a:extLst>
            </p:cNvPr>
            <p:cNvSpPr/>
            <p:nvPr/>
          </p:nvSpPr>
          <p:spPr>
            <a:xfrm>
              <a:off x="126943" y="3955307"/>
              <a:ext cx="2967604" cy="281354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 name="TextBox 388">
              <a:extLst>
                <a:ext uri="{FF2B5EF4-FFF2-40B4-BE49-F238E27FC236}">
                  <a16:creationId xmlns:a16="http://schemas.microsoft.com/office/drawing/2014/main" id="{15878138-113D-43D4-8B85-7D6C213D5BB5}"/>
                </a:ext>
              </a:extLst>
            </p:cNvPr>
            <p:cNvSpPr txBox="1"/>
            <p:nvPr/>
          </p:nvSpPr>
          <p:spPr>
            <a:xfrm>
              <a:off x="191516" y="4289943"/>
              <a:ext cx="2817449" cy="2154436"/>
            </a:xfrm>
            <a:prstGeom prst="rect">
              <a:avLst/>
            </a:prstGeom>
            <a:noFill/>
          </p:spPr>
          <p:txBody>
            <a:bodyPr wrap="square">
              <a:spAutoFit/>
            </a:bodyPr>
            <a:lstStyle/>
            <a:p>
              <a:pPr algn="ctr"/>
              <a:r>
                <a:rPr lang="en-US" sz="1600" b="1">
                  <a:solidFill>
                    <a:schemeClr val="bg1"/>
                  </a:solidFill>
                  <a:latin typeface="Arial" panose="020B0604020202020204" pitchFamily="34" charset="0"/>
                  <a:cs typeface="Arial" panose="020B0604020202020204" pitchFamily="34" charset="0"/>
                </a:rPr>
                <a:t>8 of the </a:t>
              </a:r>
            </a:p>
            <a:p>
              <a:pPr algn="ctr"/>
              <a:r>
                <a:rPr lang="en-US" sz="1600" b="1">
                  <a:solidFill>
                    <a:schemeClr val="bg1"/>
                  </a:solidFill>
                  <a:latin typeface="Arial" panose="020B0604020202020204" pitchFamily="34" charset="0"/>
                  <a:cs typeface="Arial" panose="020B0604020202020204" pitchFamily="34" charset="0"/>
                </a:rPr>
                <a:t>top 10 countries </a:t>
              </a:r>
            </a:p>
            <a:p>
              <a:pPr algn="ctr"/>
              <a:r>
                <a:rPr lang="en-US" sz="1600" b="1">
                  <a:solidFill>
                    <a:schemeClr val="bg1"/>
                  </a:solidFill>
                  <a:latin typeface="Arial" panose="020B0604020202020204" pitchFamily="34" charset="0"/>
                  <a:cs typeface="Arial" panose="020B0604020202020204" pitchFamily="34" charset="0"/>
                </a:rPr>
                <a:t>prone to natural disasters are in the Commonwealth:</a:t>
              </a:r>
            </a:p>
            <a:p>
              <a:pPr algn="ctr"/>
              <a:r>
                <a:rPr lang="en-US" sz="1400">
                  <a:solidFill>
                    <a:schemeClr val="bg1"/>
                  </a:solidFill>
                  <a:latin typeface="Arial" panose="020B0604020202020204" pitchFamily="34" charset="0"/>
                  <a:cs typeface="Arial" panose="020B0604020202020204" pitchFamily="34" charset="0"/>
                </a:rPr>
                <a:t>1. Vanuatu; 2. Solomon Islands; 3. Tonga; 4. Dominica; </a:t>
              </a:r>
            </a:p>
            <a:p>
              <a:pPr algn="ctr"/>
              <a:r>
                <a:rPr lang="en-US" sz="1400">
                  <a:solidFill>
                    <a:schemeClr val="bg1"/>
                  </a:solidFill>
                  <a:latin typeface="Arial" panose="020B0604020202020204" pitchFamily="34" charset="0"/>
                  <a:cs typeface="Arial" panose="020B0604020202020204" pitchFamily="34" charset="0"/>
                </a:rPr>
                <a:t>5. Antigua and Barbuda; 6. Brunei Darussalam; 7 Guyana;</a:t>
              </a:r>
            </a:p>
            <a:p>
              <a:pPr algn="ctr"/>
              <a:r>
                <a:rPr lang="en-US" sz="1400">
                  <a:solidFill>
                    <a:schemeClr val="bg1"/>
                  </a:solidFill>
                  <a:latin typeface="Arial" panose="020B0604020202020204" pitchFamily="34" charset="0"/>
                  <a:cs typeface="Arial" panose="020B0604020202020204" pitchFamily="34" charset="0"/>
                </a:rPr>
                <a:t>9. Papua New Guinea </a:t>
              </a:r>
            </a:p>
          </p:txBody>
        </p:sp>
      </p:grpSp>
      <p:sp>
        <p:nvSpPr>
          <p:cNvPr id="394" name="Content Placeholder 2">
            <a:extLst>
              <a:ext uri="{FF2B5EF4-FFF2-40B4-BE49-F238E27FC236}">
                <a16:creationId xmlns:a16="http://schemas.microsoft.com/office/drawing/2014/main" id="{524D2790-D3E9-4253-A7D7-A4BE8773718B}"/>
              </a:ext>
            </a:extLst>
          </p:cNvPr>
          <p:cNvSpPr txBox="1">
            <a:spLocks/>
          </p:cNvSpPr>
          <p:nvPr/>
        </p:nvSpPr>
        <p:spPr>
          <a:xfrm>
            <a:off x="5860797" y="1701767"/>
            <a:ext cx="5559893" cy="11056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a:t>Disproportionately affects the Commonwealth</a:t>
            </a:r>
          </a:p>
          <a:p>
            <a:r>
              <a:rPr lang="en-US" sz="2400" b="1"/>
              <a:t>32 small states most vulnerable to climate change</a:t>
            </a:r>
          </a:p>
          <a:p>
            <a:endParaRPr lang="en-US" sz="2400" b="1"/>
          </a:p>
        </p:txBody>
      </p:sp>
      <p:sp>
        <p:nvSpPr>
          <p:cNvPr id="395" name="Oval 394">
            <a:extLst>
              <a:ext uri="{FF2B5EF4-FFF2-40B4-BE49-F238E27FC236}">
                <a16:creationId xmlns:a16="http://schemas.microsoft.com/office/drawing/2014/main" id="{413B8E25-051F-4ED2-AB93-54E656AC940A}"/>
              </a:ext>
            </a:extLst>
          </p:cNvPr>
          <p:cNvSpPr/>
          <p:nvPr/>
        </p:nvSpPr>
        <p:spPr>
          <a:xfrm>
            <a:off x="3551594" y="3968099"/>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6" name="Picture 385">
            <a:extLst>
              <a:ext uri="{FF2B5EF4-FFF2-40B4-BE49-F238E27FC236}">
                <a16:creationId xmlns:a16="http://schemas.microsoft.com/office/drawing/2014/main" id="{234B9D3F-5FAD-49B5-B31C-00288823C6D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419708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4294967295"/>
          </p:nvPr>
        </p:nvSpPr>
        <p:spPr>
          <a:xfrm>
            <a:off x="6571407" y="1881625"/>
            <a:ext cx="4223745" cy="3208264"/>
          </a:xfrm>
          <a:prstGeom prst="rect">
            <a:avLst/>
          </a:prstGeom>
          <a:solidFill>
            <a:srgbClr val="FFFFFF">
              <a:alpha val="69804"/>
            </a:srgbClr>
          </a:solidFill>
        </p:spPr>
        <p:txBody>
          <a:bodyPr anchor="t"/>
          <a:lstStyle/>
          <a:p>
            <a:pPr marL="0" indent="0">
              <a:buNone/>
            </a:pPr>
            <a:r>
              <a:rPr lang="en-US" sz="3200" dirty="0">
                <a:solidFill>
                  <a:schemeClr val="tx1"/>
                </a:solidFill>
              </a:rPr>
              <a:t>Are we equipped to address these issues and provide leadership? </a:t>
            </a:r>
          </a:p>
          <a:p>
            <a:pPr marL="0" indent="0">
              <a:buNone/>
            </a:pPr>
            <a:endParaRPr lang="en-US" sz="3200" dirty="0">
              <a:solidFill>
                <a:schemeClr val="tx1"/>
              </a:solidFill>
            </a:endParaRPr>
          </a:p>
        </p:txBody>
      </p:sp>
      <p:sp>
        <p:nvSpPr>
          <p:cNvPr id="9" name="Rectangle 8">
            <a:extLst>
              <a:ext uri="{FF2B5EF4-FFF2-40B4-BE49-F238E27FC236}">
                <a16:creationId xmlns:a16="http://schemas.microsoft.com/office/drawing/2014/main" id="{03985F0B-1517-4BAB-B5B6-D99630D60A17}"/>
              </a:ext>
            </a:extLst>
          </p:cNvPr>
          <p:cNvSpPr/>
          <p:nvPr/>
        </p:nvSpPr>
        <p:spPr>
          <a:xfrm>
            <a:off x="0" y="4432652"/>
            <a:ext cx="12191999" cy="2425348"/>
          </a:xfrm>
          <a:prstGeom prst="rect">
            <a:avLst/>
          </a:prstGeom>
          <a:solidFill>
            <a:srgbClr val="B4645E">
              <a:alpha val="1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Graphic 4" descr="Woman with solid fill">
            <a:extLst>
              <a:ext uri="{FF2B5EF4-FFF2-40B4-BE49-F238E27FC236}">
                <a16:creationId xmlns:a16="http://schemas.microsoft.com/office/drawing/2014/main" id="{5BF4D61A-5CB5-40C0-B74E-06EE316FA01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984519" y="2381902"/>
            <a:ext cx="2425348" cy="2425348"/>
          </a:xfrm>
          <a:prstGeom prst="rect">
            <a:avLst/>
          </a:prstGeom>
        </p:spPr>
      </p:pic>
      <p:pic>
        <p:nvPicPr>
          <p:cNvPr id="15" name="Graphic 14" descr="Woman with solid fill">
            <a:extLst>
              <a:ext uri="{FF2B5EF4-FFF2-40B4-BE49-F238E27FC236}">
                <a16:creationId xmlns:a16="http://schemas.microsoft.com/office/drawing/2014/main" id="{C7909228-FC46-43C4-86E1-75C79B8841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625428" y="1881625"/>
            <a:ext cx="2945979" cy="2945979"/>
          </a:xfrm>
          <a:prstGeom prst="rect">
            <a:avLst/>
          </a:prstGeom>
        </p:spPr>
      </p:pic>
      <p:pic>
        <p:nvPicPr>
          <p:cNvPr id="16" name="Graphic 15" descr="Woman with solid fill">
            <a:extLst>
              <a:ext uri="{FF2B5EF4-FFF2-40B4-BE49-F238E27FC236}">
                <a16:creationId xmlns:a16="http://schemas.microsoft.com/office/drawing/2014/main" id="{5B9E4726-9A9A-4CD5-932F-D827B18AE4C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6792" y="2907996"/>
            <a:ext cx="1899254" cy="1899254"/>
          </a:xfrm>
          <a:prstGeom prst="rect">
            <a:avLst/>
          </a:prstGeom>
        </p:spPr>
      </p:pic>
      <p:pic>
        <p:nvPicPr>
          <p:cNvPr id="17" name="Picture 16">
            <a:extLst>
              <a:ext uri="{FF2B5EF4-FFF2-40B4-BE49-F238E27FC236}">
                <a16:creationId xmlns:a16="http://schemas.microsoft.com/office/drawing/2014/main" id="{C49A239F-34FA-401F-A0B1-83C24CCD12D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013358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CFA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627016"/>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Women’s leadership</a:t>
            </a:r>
          </a:p>
        </p:txBody>
      </p:sp>
    </p:spTree>
    <p:extLst>
      <p:ext uri="{BB962C8B-B14F-4D97-AF65-F5344CB8AC3E}">
        <p14:creationId xmlns:p14="http://schemas.microsoft.com/office/powerpoint/2010/main" val="2026901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CB7202F546260458086EB3A638B0F32" ma:contentTypeVersion="1801" ma:contentTypeDescription="Create a new document." ma:contentTypeScope="" ma:versionID="112aec3584972f85063519361b07112b">
  <xsd:schema xmlns:xsd="http://www.w3.org/2001/XMLSchema" xmlns:xs="http://www.w3.org/2001/XMLSchema" xmlns:p="http://schemas.microsoft.com/office/2006/metadata/properties" xmlns:ns2="bf6004f7-413e-4da5-bcbc-471ff73d5ea4" xmlns:ns3="577aa0ef-cd49-4a80-86a1-c3a85adc67c8" targetNamespace="http://schemas.microsoft.com/office/2006/metadata/properties" ma:root="true" ma:fieldsID="f0d2d5a5b0cd6a33ddd31451eb034602" ns2:_="" ns3:_="">
    <xsd:import namespace="bf6004f7-413e-4da5-bcbc-471ff73d5ea4"/>
    <xsd:import namespace="577aa0ef-cd49-4a80-86a1-c3a85adc67c8"/>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of88eff9cb334256803b5fdc1080fcc0" minOccurs="0"/>
                <xsd:element ref="ns3:TaxCatchAll" minOccurs="0"/>
                <xsd:element ref="ns2:n64307c7b8f64a70a46c772c2bc2ddb4" minOccurs="0"/>
                <xsd:element ref="ns2:d225654933bc4eae91104c0dc2c25127" minOccurs="0"/>
                <xsd:element ref="ns2:gd37bf50347b43b28a635475fbcfbd0f" minOccurs="0"/>
                <xsd:element ref="ns3:TaxKeywordTaxHTField" minOccurs="0"/>
                <xsd:element ref="ns3:n64307c7b8f64a70a46c772c2bc2ddb4" minOccurs="0"/>
                <xsd:element ref="ns2:Category" minOccurs="0"/>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6004f7-413e-4da5-bcbc-471ff73d5ea4"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ma:readOnly="false">
      <xsd:simpleType>
        <xsd:restriction base="dms:DateTime"/>
      </xsd:simpleType>
    </xsd:element>
    <xsd:element name="Description0" ma:index="8" nillable="true" ma:displayName="Description" ma:internalName="Description0" ma:readOnly="false">
      <xsd:simpleType>
        <xsd:restriction base="dms:Note">
          <xsd:maxLength value="255"/>
        </xsd:restriction>
      </xsd:simpleType>
    </xsd:element>
    <xsd:element name="of88eff9cb334256803b5fdc1080fcc0" ma:index="14" nillable="true" ma:displayName="Author/Source_0" ma:hidden="true" ma:internalName="of88eff9cb334256803b5fdc1080fcc0">
      <xsd:simpleType>
        <xsd:restriction base="dms:Note"/>
      </xsd:simpleType>
    </xsd:element>
    <xsd:element name="n64307c7b8f64a70a46c772c2bc2ddb4" ma:index="16" nillable="true" ma:displayName="Organisational Activity_1" ma:hidden="true" ma:internalName="n64307c7b8f64a70a46c772c2bc2ddb40">
      <xsd:simpleType>
        <xsd:restriction base="dms:Note"/>
      </xsd:simpleType>
    </xsd:element>
    <xsd:element name="d225654933bc4eae91104c0dc2c25127" ma:index="17" nillable="true" ma:displayName="Region/Country_0" ma:hidden="true" ma:internalName="d225654933bc4eae91104c0dc2c25127">
      <xsd:simpleType>
        <xsd:restriction base="dms:Note"/>
      </xsd:simpleType>
    </xsd:element>
    <xsd:element name="gd37bf50347b43b28a635475fbcfbd0f" ma:index="18" nillable="true" ma:displayName="Document Type_0" ma:hidden="true" ma:internalName="gd37bf50347b43b28a635475fbcfbd0f">
      <xsd:simpleType>
        <xsd:restriction base="dms:Note"/>
      </xsd:simpleType>
    </xsd:element>
    <xsd:element name="Category" ma:index="25" nillable="true" ma:displayName="Category" ma:default="Corporate" ma:format="Dropdown" ma:internalName="Category" ma:readOnly="false">
      <xsd:simpleType>
        <xsd:restriction base="dms:Choice">
          <xsd:enumeration value="Corporate"/>
          <xsd:enumeration value="Finance, Admin &amp; HR"/>
          <xsd:enumeration value="Mail"/>
          <xsd:enumeration value="Programme"/>
          <xsd:enumeration value="Reporting"/>
          <xsd:enumeration value="Travel"/>
          <xsd:enumeration value="Contracts"/>
        </xsd:restriction>
      </xsd:simpleType>
    </xsd:element>
    <xsd:element name="MediaServiceMetadata" ma:index="26" nillable="true" ma:displayName="MediaServiceMetadata" ma:hidden="true" ma:internalName="MediaServiceMetadata" ma:readOnly="true">
      <xsd:simpleType>
        <xsd:restriction base="dms:Note"/>
      </xsd:simpleType>
    </xsd:element>
    <xsd:element name="MediaServiceFastMetadata" ma:index="27" nillable="true" ma:displayName="MediaServiceFastMetadata" ma:hidden="true" ma:internalName="MediaServiceFastMetadata" ma:readOnly="true">
      <xsd:simpleType>
        <xsd:restriction base="dms:Note"/>
      </xsd:simpleType>
    </xsd:element>
    <xsd:element name="MediaServiceAutoKeyPoints" ma:index="28" nillable="true" ma:displayName="MediaServiceAutoKeyPoints" ma:hidden="true" ma:internalName="MediaServiceAutoKeyPoints" ma:readOnly="true">
      <xsd:simpleType>
        <xsd:restriction base="dms:Note"/>
      </xsd:simpleType>
    </xsd:element>
    <xsd:element name="MediaServiceKeyPoints" ma:index="2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77aa0ef-cd49-4a80-86a1-c3a85adc67c8"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3c72c10b-c192-4d78-b9a7-80855f22ab45}" ma:internalName="TaxCatchAll" ma:showField="CatchAllData" ma:web="577aa0ef-cd49-4a80-86a1-c3a85adc67c8">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displayName="TaxKeywordTaxHTField" ma:hidden="true" ma:internalName="TaxKeywordTaxHTField">
      <xsd:simpleType>
        <xsd:restriction base="dms:Note"/>
      </xsd:simpleType>
    </xsd:element>
    <xsd:element name="n64307c7b8f64a70a46c772c2bc2ddb4" ma:index="24" nillable="true" ma:displayName="Organisational Activity_0" ma:hidden="true" ma:internalName="n64307c7b8f64a70a46c772c2bc2ddb4">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577aa0ef-cd49-4a80-86a1-c3a85adc67c8" xsi:nil="true"/>
    <d225654933bc4eae91104c0dc2c25127 xmlns="bf6004f7-413e-4da5-bcbc-471ff73d5ea4" xsi:nil="true"/>
    <TaxKeywordTaxHTField xmlns="577aa0ef-cd49-4a80-86a1-c3a85adc67c8" xsi:nil="true"/>
    <Category xmlns="bf6004f7-413e-4da5-bcbc-471ff73d5ea4">Corporate</Category>
    <of88eff9cb334256803b5fdc1080fcc0 xmlns="bf6004f7-413e-4da5-bcbc-471ff73d5ea4" xsi:nil="true"/>
    <n64307c7b8f64a70a46c772c2bc2ddb4 xmlns="577aa0ef-cd49-4a80-86a1-c3a85adc67c8" xsi:nil="true"/>
    <n64307c7b8f64a70a46c772c2bc2ddb4 xmlns="bf6004f7-413e-4da5-bcbc-471ff73d5ea4" xsi:nil="true"/>
    <Description0 xmlns="bf6004f7-413e-4da5-bcbc-471ff73d5ea4" xsi:nil="true"/>
    <Publication_x0020_Date xmlns="bf6004f7-413e-4da5-bcbc-471ff73d5ea4">2018-05-14T07:00:00+00:00</Publication_x0020_Date>
    <gd37bf50347b43b28a635475fbcfbd0f xmlns="bf6004f7-413e-4da5-bcbc-471ff73d5ea4" xsi:nil="true"/>
    <_dlc_DocId xmlns="577aa0ef-cd49-4a80-86a1-c3a85adc67c8">QKDJTPZ2MZUH-145-152</_dlc_DocId>
    <_dlc_DocIdUrl xmlns="577aa0ef-cd49-4a80-86a1-c3a85adc67c8">
      <Url>http://connect.col.org/_layouts/DocIdRedir.aspx?ID=QKDJTPZ2MZUH-145-152</Url>
      <Description>QKDJTPZ2MZUH-145-152</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2E21D1-4EC4-4501-9332-6750D9211437}">
  <ds:schemaRefs>
    <ds:schemaRef ds:uri="577aa0ef-cd49-4a80-86a1-c3a85adc67c8"/>
    <ds:schemaRef ds:uri="bf6004f7-413e-4da5-bcbc-471ff73d5ea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B984891-CCE8-40C3-84DC-3ED3A71773EF}">
  <ds:schemaRefs>
    <ds:schemaRef ds:uri="http://schemas.microsoft.com/sharepoint/events"/>
  </ds:schemaRefs>
</ds:datastoreItem>
</file>

<file path=customXml/itemProps3.xml><?xml version="1.0" encoding="utf-8"?>
<ds:datastoreItem xmlns:ds="http://schemas.openxmlformats.org/officeDocument/2006/customXml" ds:itemID="{4BF7C06E-8293-4F32-8C21-1BAEFBAC1EAE}">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577aa0ef-cd49-4a80-86a1-c3a85adc67c8"/>
    <ds:schemaRef ds:uri="bf6004f7-413e-4da5-bcbc-471ff73d5ea4"/>
    <ds:schemaRef ds:uri="http://purl.org/dc/elements/1.1/"/>
    <ds:schemaRef ds:uri="http://schemas.microsoft.com/office/infopath/2007/PartnerControls"/>
    <ds:schemaRef ds:uri="http://www.w3.org/XML/1998/namespace"/>
  </ds:schemaRefs>
</ds:datastoreItem>
</file>

<file path=customXml/itemProps4.xml><?xml version="1.0" encoding="utf-8"?>
<ds:datastoreItem xmlns:ds="http://schemas.openxmlformats.org/officeDocument/2006/customXml" ds:itemID="{A9C97830-5540-4ABE-9F0B-28053AA336B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106</TotalTime>
  <Words>1817</Words>
  <Application>Microsoft Office PowerPoint</Application>
  <PresentationFormat>Widescreen</PresentationFormat>
  <Paragraphs>263</Paragraphs>
  <Slides>46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Arial</vt:lpstr>
      <vt:lpstr>Atlanta</vt:lpstr>
      <vt:lpstr>Calibri</vt:lpstr>
      <vt:lpstr>Calibri Light</vt:lpstr>
      <vt:lpstr>Gudea</vt:lpstr>
      <vt:lpstr>Open Sans</vt:lpstr>
      <vt:lpstr>PT Sans</vt:lpstr>
      <vt:lpstr>Wingdings</vt:lpstr>
      <vt:lpstr>Office Theme</vt:lpstr>
      <vt:lpstr>Towards Innovative  Leadership</vt:lpstr>
      <vt:lpstr>Outline</vt:lpstr>
      <vt:lpstr>PowerPoint Presentation</vt:lpstr>
      <vt:lpstr>Key issues of our times</vt:lpstr>
      <vt:lpstr>Covid-19</vt:lpstr>
      <vt:lpstr>PowerPoint Presentation</vt:lpstr>
      <vt:lpstr>PowerPoint Presentation</vt:lpstr>
      <vt:lpstr>PowerPoint Presentation</vt:lpstr>
      <vt:lpstr>PowerPoint Presentation</vt:lpstr>
      <vt:lpstr>Gender Gap in Commonwealth Countries (2021)</vt:lpstr>
      <vt:lpstr>Gender gaps in ICT</vt:lpstr>
      <vt:lpstr>Women and education in Canada</vt:lpstr>
      <vt:lpstr>Vice-Chancellors: Gender Statistics </vt:lpstr>
      <vt:lpstr>Why so few women reach the top?</vt:lpstr>
      <vt:lpstr>The Gender Bias: Howard/Heidi</vt:lpstr>
      <vt:lpstr>Are Women Leaders Preferred?</vt:lpstr>
      <vt:lpstr>Preparing ourselves</vt:lpstr>
      <vt:lpstr>PowerPoint Presentation</vt:lpstr>
      <vt:lpstr>PowerPoint Presentation</vt:lpstr>
      <vt:lpstr>1. Structural Frame</vt:lpstr>
      <vt:lpstr>2. Human Resources Frame</vt:lpstr>
      <vt:lpstr>3. Political frame</vt:lpstr>
      <vt:lpstr>Canada: 2005</vt:lpstr>
      <vt:lpstr>Lessons</vt:lpstr>
      <vt:lpstr>4. Symbolic frame</vt:lpstr>
      <vt:lpstr>       </vt:lpstr>
      <vt:lpstr>PowerPoint Presentation</vt:lpstr>
      <vt:lpstr>PowerPoint Presentation</vt:lpstr>
      <vt:lpstr>The Case of Steve Jobs</vt:lpstr>
      <vt:lpstr>Skills for Innovation</vt:lpstr>
      <vt:lpstr>What drives Research and Innovation in Industry?</vt:lpstr>
      <vt:lpstr>ODL Leaders</vt:lpstr>
      <vt:lpstr>I. Philosophy of ‘Open-ness’</vt:lpstr>
      <vt:lpstr>Inspire future leaders</vt:lpstr>
      <vt:lpstr>Are we effective  advocates for ODL?</vt:lpstr>
      <vt:lpstr>II. People</vt:lpstr>
      <vt:lpstr>Universitas Terbuka</vt:lpstr>
      <vt:lpstr>Do we cultivate Champions for Change?</vt:lpstr>
      <vt:lpstr>III. Processes</vt:lpstr>
      <vt:lpstr>The Open University of Japan</vt:lpstr>
      <vt:lpstr>Are we evolving to  remain relevant to the needs of stakeholders?</vt:lpstr>
      <vt:lpstr>Women Leaders</vt:lpstr>
      <vt:lpstr>Brenda Gourley</vt:lpstr>
      <vt:lpstr>Reflection</vt:lpstr>
      <vt:lpstr>Key Message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General Presentation</dc:title>
  <dc:creator>Helen Askounis</dc:creator>
  <cp:lastModifiedBy>Ricky Cheng</cp:lastModifiedBy>
  <cp:revision>5</cp:revision>
  <cp:lastPrinted>2021-11-05T19:54:27Z</cp:lastPrinted>
  <dcterms:created xsi:type="dcterms:W3CDTF">2019-01-29T19:11:34Z</dcterms:created>
  <dcterms:modified xsi:type="dcterms:W3CDTF">2022-08-02T19:23:50Z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0x0101003CB7202F546260458086EB3A638B0F32</vt:lpwstr>
  </property>
  <property fmtid="{D5CDD505-2E9C-101B-9397-08002B2CF9AE}" pid="3" name="TaxKeyword">
    <vt:lpwstr/>
  </property>
  <property fmtid="{D5CDD505-2E9C-101B-9397-08002B2CF9AE}" pid="4" name="COL Document Type">
    <vt:lpwstr/>
  </property>
  <property fmtid="{D5CDD505-2E9C-101B-9397-08002B2CF9AE}" pid="5" name="Organisational Activity">
    <vt:lpwstr/>
  </property>
  <property fmtid="{D5CDD505-2E9C-101B-9397-08002B2CF9AE}" pid="6" name="Region/Country">
    <vt:lpwstr/>
  </property>
  <property fmtid="{D5CDD505-2E9C-101B-9397-08002B2CF9AE}" pid="7" name="_dlc_DocIdItemGuid">
    <vt:lpwstr>1805995c-221d-403f-bc58-5d4e6883a775</vt:lpwstr>
  </property>
  <property fmtid="{D5CDD505-2E9C-101B-9397-08002B2CF9AE}" pid="8" name="Authour/Source">
    <vt:lpwstr/>
  </property>
  <property fmtid="{D5CDD505-2E9C-101B-9397-08002B2CF9AE}" pid="9" name="Author/Source">
    <vt:lpwstr>424;#President's Office|f10d0ace-75d4-486d-9a7f-000de40038e3</vt:lpwstr>
  </property>
  <property fmtid="{D5CDD505-2E9C-101B-9397-08002B2CF9AE}" pid="10" name="Document Type">
    <vt:lpwstr/>
  </property>
</Properties>
</file>