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916" r:id="rId1"/>
  </p:sldMasterIdLst>
  <p:notesMasterIdLst>
    <p:notesMasterId r:id="rId26"/>
  </p:notesMasterIdLst>
  <p:handoutMasterIdLst>
    <p:handoutMasterId r:id="rId27"/>
  </p:handoutMasterIdLst>
  <p:sldIdLst>
    <p:sldId id="370" r:id="rId2"/>
    <p:sldId id="359" r:id="rId3"/>
    <p:sldId id="351" r:id="rId4"/>
    <p:sldId id="369" r:id="rId5"/>
    <p:sldId id="358" r:id="rId6"/>
    <p:sldId id="352" r:id="rId7"/>
    <p:sldId id="375" r:id="rId8"/>
    <p:sldId id="378" r:id="rId9"/>
    <p:sldId id="332" r:id="rId10"/>
    <p:sldId id="310" r:id="rId11"/>
    <p:sldId id="333" r:id="rId12"/>
    <p:sldId id="307" r:id="rId13"/>
    <p:sldId id="346" r:id="rId14"/>
    <p:sldId id="309" r:id="rId15"/>
    <p:sldId id="355" r:id="rId16"/>
    <p:sldId id="357" r:id="rId17"/>
    <p:sldId id="379" r:id="rId18"/>
    <p:sldId id="330" r:id="rId19"/>
    <p:sldId id="380" r:id="rId20"/>
    <p:sldId id="347" r:id="rId21"/>
    <p:sldId id="337" r:id="rId22"/>
    <p:sldId id="342" r:id="rId23"/>
    <p:sldId id="368" r:id="rId24"/>
    <p:sldId id="343" r:id="rId25"/>
  </p:sldIdLst>
  <p:sldSz cx="12192000" cy="6858000"/>
  <p:notesSz cx="6858000" cy="9144000"/>
  <p:embeddedFontLst>
    <p:embeddedFont>
      <p:font typeface="等线" panose="02010600030101010101" pitchFamily="2" charset="-122"/>
      <p:regular r:id="rId28"/>
    </p:embeddedFont>
    <p:embeddedFont>
      <p:font typeface="微软雅黑" panose="020B0503020204020204" pitchFamily="34" charset="-122"/>
      <p:regular r:id="rId29"/>
      <p:bold r:id="rId30"/>
    </p:embeddedFont>
    <p:embeddedFont>
      <p:font typeface="Abadi" panose="020B0604020104020204" pitchFamily="34" charset="0"/>
      <p:regular r:id="rId31"/>
    </p:embeddedFont>
    <p:embeddedFont>
      <p:font typeface="Calibri" panose="020F0502020204030204" pitchFamily="34" charset="0"/>
      <p:regular r:id="rId32"/>
      <p:bold r:id="rId33"/>
      <p:italic r:id="rId34"/>
      <p:boldItalic r:id="rId35"/>
    </p:embeddedFont>
    <p:embeddedFont>
      <p:font typeface="Open Sans" panose="020B0606030504020204" pitchFamily="34" charset="0"/>
      <p:regular r:id="rId36"/>
      <p:bold r:id="rId37"/>
      <p:italic r:id="rId38"/>
      <p:boldItalic r:id="rId39"/>
    </p:embeddedFont>
    <p:embeddedFont>
      <p:font typeface="Source Sans Pro" panose="020B0503030403020204" pitchFamily="34" charset="0"/>
      <p:regular r:id="rId40"/>
      <p:bold r:id="rId41"/>
      <p:italic r:id="rId42"/>
      <p:boldItalic r:id="rId43"/>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22B4"/>
    <a:srgbClr val="0075BB"/>
    <a:srgbClr val="035AE4"/>
    <a:srgbClr val="0314AD"/>
    <a:srgbClr val="FF345E"/>
    <a:srgbClr val="FFC489"/>
    <a:srgbClr val="FF9B33"/>
    <a:srgbClr val="586BFC"/>
    <a:srgbClr val="00FFFF"/>
    <a:srgbClr val="0315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9C320E-BC87-4DCF-A0F0-9B0388711465}" v="77" dt="2023-11-09T22:06:20.672"/>
  </p1510:revLst>
</p1510:revInfo>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197" autoAdjust="0"/>
    <p:restoredTop sz="94660"/>
  </p:normalViewPr>
  <p:slideViewPr>
    <p:cSldViewPr snapToGrid="0">
      <p:cViewPr>
        <p:scale>
          <a:sx n="75" d="100"/>
          <a:sy n="75" d="100"/>
        </p:scale>
        <p:origin x="524" y="512"/>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2.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Askounis" userId="68a4b384-4e9b-4052-97e7-99fc9c1de512" providerId="ADAL" clId="{4A9C320E-BC87-4DCF-A0F0-9B0388711465}"/>
    <pc:docChg chg="undo redo custSel addSld delSld modSld sldOrd modMainMaster">
      <pc:chgData name="Helen Askounis" userId="68a4b384-4e9b-4052-97e7-99fc9c1de512" providerId="ADAL" clId="{4A9C320E-BC87-4DCF-A0F0-9B0388711465}" dt="2023-11-09T20:36:47.753" v="861"/>
      <pc:docMkLst>
        <pc:docMk/>
      </pc:docMkLst>
      <pc:sldChg chg="addSp delSp modSp mod modTransition modClrScheme chgLayout">
        <pc:chgData name="Helen Askounis" userId="68a4b384-4e9b-4052-97e7-99fc9c1de512" providerId="ADAL" clId="{4A9C320E-BC87-4DCF-A0F0-9B0388711465}" dt="2023-11-09T20:36:47.753" v="861"/>
        <pc:sldMkLst>
          <pc:docMk/>
          <pc:sldMk cId="3288013008" sldId="307"/>
        </pc:sldMkLst>
        <pc:spChg chg="add mod ord">
          <ac:chgData name="Helen Askounis" userId="68a4b384-4e9b-4052-97e7-99fc9c1de512" providerId="ADAL" clId="{4A9C320E-BC87-4DCF-A0F0-9B0388711465}" dt="2023-11-09T00:36:12.981" v="565" actId="20577"/>
          <ac:spMkLst>
            <pc:docMk/>
            <pc:sldMk cId="3288013008" sldId="307"/>
            <ac:spMk id="2" creationId="{E9038EB2-0642-C663-1343-1732DB2ABC74}"/>
          </ac:spMkLst>
        </pc:spChg>
        <pc:spChg chg="del">
          <ac:chgData name="Helen Askounis" userId="68a4b384-4e9b-4052-97e7-99fc9c1de512" providerId="ADAL" clId="{4A9C320E-BC87-4DCF-A0F0-9B0388711465}" dt="2023-11-09T00:36:08.253" v="562" actId="478"/>
          <ac:spMkLst>
            <pc:docMk/>
            <pc:sldMk cId="3288013008" sldId="307"/>
            <ac:spMk id="3" creationId="{D069825B-4AFA-4CA1-8AAC-E52439AF78D4}"/>
          </ac:spMkLst>
        </pc:spChg>
        <pc:spChg chg="del mod">
          <ac:chgData name="Helen Askounis" userId="68a4b384-4e9b-4052-97e7-99fc9c1de512" providerId="ADAL" clId="{4A9C320E-BC87-4DCF-A0F0-9B0388711465}" dt="2023-11-09T00:36:17.707" v="567" actId="478"/>
          <ac:spMkLst>
            <pc:docMk/>
            <pc:sldMk cId="3288013008" sldId="307"/>
            <ac:spMk id="4" creationId="{A3906375-CE4C-4A7B-A6FD-C5FFE08CFF4B}"/>
          </ac:spMkLst>
        </pc:spChg>
        <pc:spChg chg="mod">
          <ac:chgData name="Helen Askounis" userId="68a4b384-4e9b-4052-97e7-99fc9c1de512" providerId="ADAL" clId="{4A9C320E-BC87-4DCF-A0F0-9B0388711465}" dt="2023-11-09T00:36:45.502" v="574" actId="403"/>
          <ac:spMkLst>
            <pc:docMk/>
            <pc:sldMk cId="3288013008" sldId="307"/>
            <ac:spMk id="11" creationId="{CD706FB5-10C0-407C-8F44-A50DA00322F2}"/>
          </ac:spMkLst>
        </pc:spChg>
        <pc:spChg chg="del mod">
          <ac:chgData name="Helen Askounis" userId="68a4b384-4e9b-4052-97e7-99fc9c1de512" providerId="ADAL" clId="{4A9C320E-BC87-4DCF-A0F0-9B0388711465}" dt="2023-11-09T00:35:59.239" v="559" actId="478"/>
          <ac:spMkLst>
            <pc:docMk/>
            <pc:sldMk cId="3288013008" sldId="307"/>
            <ac:spMk id="12" creationId="{7DAAAB08-37A8-4E6C-9C05-04DEA551A213}"/>
          </ac:spMkLst>
        </pc:spChg>
        <pc:spChg chg="add mod ord">
          <ac:chgData name="Helen Askounis" userId="68a4b384-4e9b-4052-97e7-99fc9c1de512" providerId="ADAL" clId="{4A9C320E-BC87-4DCF-A0F0-9B0388711465}" dt="2023-11-09T00:36:23.268" v="569" actId="14100"/>
          <ac:spMkLst>
            <pc:docMk/>
            <pc:sldMk cId="3288013008" sldId="307"/>
            <ac:spMk id="14" creationId="{6F821444-A974-9808-FF7A-18D58C16E048}"/>
          </ac:spMkLst>
        </pc:spChg>
        <pc:grpChg chg="mod">
          <ac:chgData name="Helen Askounis" userId="68a4b384-4e9b-4052-97e7-99fc9c1de512" providerId="ADAL" clId="{4A9C320E-BC87-4DCF-A0F0-9B0388711465}" dt="2023-11-09T00:37:06.651" v="575" actId="1076"/>
          <ac:grpSpMkLst>
            <pc:docMk/>
            <pc:sldMk cId="3288013008" sldId="307"/>
            <ac:grpSpMk id="5" creationId="{4F0C5EA9-7A3D-49B4-BE00-9A8397DDEB9C}"/>
          </ac:grpSpMkLst>
        </pc:grpChg>
      </pc:sldChg>
      <pc:sldChg chg="addSp delSp modSp mod modTransition modClrScheme chgLayout">
        <pc:chgData name="Helen Askounis" userId="68a4b384-4e9b-4052-97e7-99fc9c1de512" providerId="ADAL" clId="{4A9C320E-BC87-4DCF-A0F0-9B0388711465}" dt="2023-11-09T20:36:47.753" v="861"/>
        <pc:sldMkLst>
          <pc:docMk/>
          <pc:sldMk cId="2020379413" sldId="309"/>
        </pc:sldMkLst>
        <pc:spChg chg="mod">
          <ac:chgData name="Helen Askounis" userId="68a4b384-4e9b-4052-97e7-99fc9c1de512" providerId="ADAL" clId="{4A9C320E-BC87-4DCF-A0F0-9B0388711465}" dt="2023-11-09T00:43:18.316" v="604" actId="21"/>
          <ac:spMkLst>
            <pc:docMk/>
            <pc:sldMk cId="2020379413" sldId="309"/>
            <ac:spMk id="2" creationId="{2E2A3EC8-1A56-35EB-3FC2-2C27E532A3AF}"/>
          </ac:spMkLst>
        </pc:spChg>
        <pc:spChg chg="del">
          <ac:chgData name="Helen Askounis" userId="68a4b384-4e9b-4052-97e7-99fc9c1de512" providerId="ADAL" clId="{4A9C320E-BC87-4DCF-A0F0-9B0388711465}" dt="2023-11-09T00:43:02.934" v="600" actId="478"/>
          <ac:spMkLst>
            <pc:docMk/>
            <pc:sldMk cId="2020379413" sldId="309"/>
            <ac:spMk id="3" creationId="{D069825B-4AFA-4CA1-8AAC-E52439AF78D4}"/>
          </ac:spMkLst>
        </pc:spChg>
        <pc:spChg chg="add mod ord">
          <ac:chgData name="Helen Askounis" userId="68a4b384-4e9b-4052-97e7-99fc9c1de512" providerId="ADAL" clId="{4A9C320E-BC87-4DCF-A0F0-9B0388711465}" dt="2023-11-09T00:43:10.587" v="602"/>
          <ac:spMkLst>
            <pc:docMk/>
            <pc:sldMk cId="2020379413" sldId="309"/>
            <ac:spMk id="4" creationId="{BEBC1500-D509-1FCD-5B84-A279B6289224}"/>
          </ac:spMkLst>
        </pc:spChg>
        <pc:spChg chg="add mod ord">
          <ac:chgData name="Helen Askounis" userId="68a4b384-4e9b-4052-97e7-99fc9c1de512" providerId="ADAL" clId="{4A9C320E-BC87-4DCF-A0F0-9B0388711465}" dt="2023-11-09T00:43:30.985" v="608" actId="14100"/>
          <ac:spMkLst>
            <pc:docMk/>
            <pc:sldMk cId="2020379413" sldId="309"/>
            <ac:spMk id="5" creationId="{B548FC51-13AB-99D1-A580-BE3E281DD0C6}"/>
          </ac:spMkLst>
        </pc:spChg>
        <pc:spChg chg="del mod">
          <ac:chgData name="Helen Askounis" userId="68a4b384-4e9b-4052-97e7-99fc9c1de512" providerId="ADAL" clId="{4A9C320E-BC87-4DCF-A0F0-9B0388711465}" dt="2023-11-09T00:43:02.179" v="599" actId="478"/>
          <ac:spMkLst>
            <pc:docMk/>
            <pc:sldMk cId="2020379413" sldId="309"/>
            <ac:spMk id="12" creationId="{7DAAAB08-37A8-4E6C-9C05-04DEA551A213}"/>
          </ac:spMkLst>
        </pc:spChg>
        <pc:picChg chg="del">
          <ac:chgData name="Helen Askounis" userId="68a4b384-4e9b-4052-97e7-99fc9c1de512" providerId="ADAL" clId="{4A9C320E-BC87-4DCF-A0F0-9B0388711465}" dt="2023-11-09T00:43:25.354" v="607" actId="478"/>
          <ac:picMkLst>
            <pc:docMk/>
            <pc:sldMk cId="2020379413" sldId="309"/>
            <ac:picMk id="14" creationId="{EBF13D4B-26D1-4C2C-A295-F8ABD36A3A5F}"/>
          </ac:picMkLst>
        </pc:picChg>
      </pc:sldChg>
      <pc:sldChg chg="addSp delSp modSp mod modTransition modClrScheme chgLayout">
        <pc:chgData name="Helen Askounis" userId="68a4b384-4e9b-4052-97e7-99fc9c1de512" providerId="ADAL" clId="{4A9C320E-BC87-4DCF-A0F0-9B0388711465}" dt="2023-11-09T20:36:47.753" v="861"/>
        <pc:sldMkLst>
          <pc:docMk/>
          <pc:sldMk cId="2679245725" sldId="310"/>
        </pc:sldMkLst>
        <pc:spChg chg="add mod ord">
          <ac:chgData name="Helen Askounis" userId="68a4b384-4e9b-4052-97e7-99fc9c1de512" providerId="ADAL" clId="{4A9C320E-BC87-4DCF-A0F0-9B0388711465}" dt="2023-11-09T00:35:03.135" v="552" actId="1076"/>
          <ac:spMkLst>
            <pc:docMk/>
            <pc:sldMk cId="2679245725" sldId="310"/>
            <ac:spMk id="2" creationId="{D5BFF28E-8F3E-4B3C-2CC0-1EB1FC086F7F}"/>
          </ac:spMkLst>
        </pc:spChg>
        <pc:spChg chg="del">
          <ac:chgData name="Helen Askounis" userId="68a4b384-4e9b-4052-97e7-99fc9c1de512" providerId="ADAL" clId="{4A9C320E-BC87-4DCF-A0F0-9B0388711465}" dt="2023-11-09T00:32:35.426" v="523" actId="478"/>
          <ac:spMkLst>
            <pc:docMk/>
            <pc:sldMk cId="2679245725" sldId="310"/>
            <ac:spMk id="3" creationId="{D069825B-4AFA-4CA1-8AAC-E52439AF78D4}"/>
          </ac:spMkLst>
        </pc:spChg>
        <pc:spChg chg="add mod ord">
          <ac:chgData name="Helen Askounis" userId="68a4b384-4e9b-4052-97e7-99fc9c1de512" providerId="ADAL" clId="{4A9C320E-BC87-4DCF-A0F0-9B0388711465}" dt="2023-11-09T00:35:03.135" v="552" actId="1076"/>
          <ac:spMkLst>
            <pc:docMk/>
            <pc:sldMk cId="2679245725" sldId="310"/>
            <ac:spMk id="4" creationId="{34679EB5-4CE6-1F8A-B5BC-AA2993C27CD5}"/>
          </ac:spMkLst>
        </pc:spChg>
        <pc:spChg chg="del mod">
          <ac:chgData name="Helen Askounis" userId="68a4b384-4e9b-4052-97e7-99fc9c1de512" providerId="ADAL" clId="{4A9C320E-BC87-4DCF-A0F0-9B0388711465}" dt="2023-11-09T00:32:24.619" v="518" actId="478"/>
          <ac:spMkLst>
            <pc:docMk/>
            <pc:sldMk cId="2679245725" sldId="310"/>
            <ac:spMk id="5" creationId="{7A0FECD3-3C30-4AAA-9847-D47FBB890507}"/>
          </ac:spMkLst>
        </pc:spChg>
        <pc:spChg chg="mod">
          <ac:chgData name="Helen Askounis" userId="68a4b384-4e9b-4052-97e7-99fc9c1de512" providerId="ADAL" clId="{4A9C320E-BC87-4DCF-A0F0-9B0388711465}" dt="2023-11-09T00:34:58.220" v="551" actId="1076"/>
          <ac:spMkLst>
            <pc:docMk/>
            <pc:sldMk cId="2679245725" sldId="310"/>
            <ac:spMk id="6" creationId="{45223C20-01C6-4406-8E1E-4F9E33097B5E}"/>
          </ac:spMkLst>
        </pc:spChg>
        <pc:spChg chg="add del mod">
          <ac:chgData name="Helen Askounis" userId="68a4b384-4e9b-4052-97e7-99fc9c1de512" providerId="ADAL" clId="{4A9C320E-BC87-4DCF-A0F0-9B0388711465}" dt="2023-11-09T00:32:37.549" v="524" actId="6264"/>
          <ac:spMkLst>
            <pc:docMk/>
            <pc:sldMk cId="2679245725" sldId="310"/>
            <ac:spMk id="9" creationId="{D4AC74D6-D710-880E-FBE5-2085D0B158BE}"/>
          </ac:spMkLst>
        </pc:spChg>
        <pc:spChg chg="add del mod">
          <ac:chgData name="Helen Askounis" userId="68a4b384-4e9b-4052-97e7-99fc9c1de512" providerId="ADAL" clId="{4A9C320E-BC87-4DCF-A0F0-9B0388711465}" dt="2023-11-09T00:32:37.549" v="524" actId="6264"/>
          <ac:spMkLst>
            <pc:docMk/>
            <pc:sldMk cId="2679245725" sldId="310"/>
            <ac:spMk id="10" creationId="{EF322611-B493-A756-121A-8DB2347AFAEB}"/>
          </ac:spMkLst>
        </pc:spChg>
        <pc:spChg chg="add mod ord">
          <ac:chgData name="Helen Askounis" userId="68a4b384-4e9b-4052-97e7-99fc9c1de512" providerId="ADAL" clId="{4A9C320E-BC87-4DCF-A0F0-9B0388711465}" dt="2023-11-09T00:34:31.330" v="544" actId="167"/>
          <ac:spMkLst>
            <pc:docMk/>
            <pc:sldMk cId="2679245725" sldId="310"/>
            <ac:spMk id="11" creationId="{7AC9514A-C5A7-F775-F850-1803DBB79E44}"/>
          </ac:spMkLst>
        </pc:spChg>
        <pc:spChg chg="del mod">
          <ac:chgData name="Helen Askounis" userId="68a4b384-4e9b-4052-97e7-99fc9c1de512" providerId="ADAL" clId="{4A9C320E-BC87-4DCF-A0F0-9B0388711465}" dt="2023-11-09T00:32:30.127" v="520" actId="478"/>
          <ac:spMkLst>
            <pc:docMk/>
            <pc:sldMk cId="2679245725" sldId="310"/>
            <ac:spMk id="12" creationId="{7DAAAB08-37A8-4E6C-9C05-04DEA551A213}"/>
          </ac:spMkLst>
        </pc:spChg>
        <pc:picChg chg="mod">
          <ac:chgData name="Helen Askounis" userId="68a4b384-4e9b-4052-97e7-99fc9c1de512" providerId="ADAL" clId="{4A9C320E-BC87-4DCF-A0F0-9B0388711465}" dt="2023-11-09T00:34:41.075" v="546" actId="1076"/>
          <ac:picMkLst>
            <pc:docMk/>
            <pc:sldMk cId="2679245725" sldId="310"/>
            <ac:picMk id="7" creationId="{0580D7AD-3A8A-4D87-B445-7A568E2EFAC8}"/>
          </ac:picMkLst>
        </pc:picChg>
        <pc:picChg chg="add del mod">
          <ac:chgData name="Helen Askounis" userId="68a4b384-4e9b-4052-97e7-99fc9c1de512" providerId="ADAL" clId="{4A9C320E-BC87-4DCF-A0F0-9B0388711465}" dt="2023-11-09T00:33:19.517" v="531" actId="478"/>
          <ac:picMkLst>
            <pc:docMk/>
            <pc:sldMk cId="2679245725" sldId="310"/>
            <ac:picMk id="8" creationId="{CB680E6B-ADEE-433D-9EB2-43EB95953DCF}"/>
          </ac:picMkLst>
        </pc:picChg>
      </pc:sldChg>
      <pc:sldChg chg="addSp delSp modSp mod modTransition modClrScheme chgLayout">
        <pc:chgData name="Helen Askounis" userId="68a4b384-4e9b-4052-97e7-99fc9c1de512" providerId="ADAL" clId="{4A9C320E-BC87-4DCF-A0F0-9B0388711465}" dt="2023-11-09T20:36:47.753" v="861"/>
        <pc:sldMkLst>
          <pc:docMk/>
          <pc:sldMk cId="1140062804" sldId="330"/>
        </pc:sldMkLst>
        <pc:spChg chg="mod ord">
          <ac:chgData name="Helen Askounis" userId="68a4b384-4e9b-4052-97e7-99fc9c1de512" providerId="ADAL" clId="{4A9C320E-BC87-4DCF-A0F0-9B0388711465}" dt="2023-11-09T00:59:54.687" v="801" actId="1036"/>
          <ac:spMkLst>
            <pc:docMk/>
            <pc:sldMk cId="1140062804" sldId="330"/>
            <ac:spMk id="2" creationId="{2E3BA995-C266-CE9B-A5A8-D262D9E40AD9}"/>
          </ac:spMkLst>
        </pc:spChg>
        <pc:spChg chg="mod">
          <ac:chgData name="Helen Askounis" userId="68a4b384-4e9b-4052-97e7-99fc9c1de512" providerId="ADAL" clId="{4A9C320E-BC87-4DCF-A0F0-9B0388711465}" dt="2023-11-09T00:53:44.774" v="700" actId="1076"/>
          <ac:spMkLst>
            <pc:docMk/>
            <pc:sldMk cId="1140062804" sldId="330"/>
            <ac:spMk id="7" creationId="{E987722C-3AE9-E5E1-6186-CA402F775F99}"/>
          </ac:spMkLst>
        </pc:spChg>
        <pc:spChg chg="mod">
          <ac:chgData name="Helen Askounis" userId="68a4b384-4e9b-4052-97e7-99fc9c1de512" providerId="ADAL" clId="{4A9C320E-BC87-4DCF-A0F0-9B0388711465}" dt="2023-11-09T00:53:48.776" v="701" actId="1076"/>
          <ac:spMkLst>
            <pc:docMk/>
            <pc:sldMk cId="1140062804" sldId="330"/>
            <ac:spMk id="8" creationId="{9C2948CC-D7AF-82F3-E9E4-E493829EBE60}"/>
          </ac:spMkLst>
        </pc:spChg>
        <pc:spChg chg="add mod">
          <ac:chgData name="Helen Askounis" userId="68a4b384-4e9b-4052-97e7-99fc9c1de512" providerId="ADAL" clId="{4A9C320E-BC87-4DCF-A0F0-9B0388711465}" dt="2023-11-09T00:50:02.422" v="669" actId="14100"/>
          <ac:spMkLst>
            <pc:docMk/>
            <pc:sldMk cId="1140062804" sldId="330"/>
            <ac:spMk id="9" creationId="{9226AEF6-8FA3-1F73-372E-4E8059B096A2}"/>
          </ac:spMkLst>
        </pc:spChg>
        <pc:spChg chg="del mod">
          <ac:chgData name="Helen Askounis" userId="68a4b384-4e9b-4052-97e7-99fc9c1de512" providerId="ADAL" clId="{4A9C320E-BC87-4DCF-A0F0-9B0388711465}" dt="2023-11-09T00:49:36.925" v="661" actId="478"/>
          <ac:spMkLst>
            <pc:docMk/>
            <pc:sldMk cId="1140062804" sldId="330"/>
            <ac:spMk id="13" creationId="{108F290E-75FD-CD07-4313-323002632DC9}"/>
          </ac:spMkLst>
        </pc:spChg>
        <pc:picChg chg="add mod">
          <ac:chgData name="Helen Askounis" userId="68a4b384-4e9b-4052-97e7-99fc9c1de512" providerId="ADAL" clId="{4A9C320E-BC87-4DCF-A0F0-9B0388711465}" dt="2023-11-09T00:59:40.171" v="791" actId="1076"/>
          <ac:picMkLst>
            <pc:docMk/>
            <pc:sldMk cId="1140062804" sldId="330"/>
            <ac:picMk id="4" creationId="{742ED0DA-4AE1-AE44-2645-FAC5D33B329E}"/>
          </ac:picMkLst>
        </pc:picChg>
        <pc:picChg chg="mod">
          <ac:chgData name="Helen Askounis" userId="68a4b384-4e9b-4052-97e7-99fc9c1de512" providerId="ADAL" clId="{4A9C320E-BC87-4DCF-A0F0-9B0388711465}" dt="2023-11-09T00:59:18.908" v="786" actId="14100"/>
          <ac:picMkLst>
            <pc:docMk/>
            <pc:sldMk cId="1140062804" sldId="330"/>
            <ac:picMk id="5" creationId="{FF878BA2-4671-ED37-BB7F-73CAF222B13C}"/>
          </ac:picMkLst>
        </pc:picChg>
        <pc:picChg chg="add mod">
          <ac:chgData name="Helen Askounis" userId="68a4b384-4e9b-4052-97e7-99fc9c1de512" providerId="ADAL" clId="{4A9C320E-BC87-4DCF-A0F0-9B0388711465}" dt="2023-11-09T00:59:09.975" v="784"/>
          <ac:picMkLst>
            <pc:docMk/>
            <pc:sldMk cId="1140062804" sldId="330"/>
            <ac:picMk id="10" creationId="{AF025C13-3F6A-AE3C-E3F3-53167AA1C4A6}"/>
          </ac:picMkLst>
        </pc:picChg>
      </pc:sldChg>
      <pc:sldChg chg="addSp delSp modSp mod modTransition modClrScheme delDesignElem chgLayout">
        <pc:chgData name="Helen Askounis" userId="68a4b384-4e9b-4052-97e7-99fc9c1de512" providerId="ADAL" clId="{4A9C320E-BC87-4DCF-A0F0-9B0388711465}" dt="2023-11-09T20:36:47.753" v="861"/>
        <pc:sldMkLst>
          <pc:docMk/>
          <pc:sldMk cId="2833583078" sldId="332"/>
        </pc:sldMkLst>
        <pc:spChg chg="mod ord">
          <ac:chgData name="Helen Askounis" userId="68a4b384-4e9b-4052-97e7-99fc9c1de512" providerId="ADAL" clId="{4A9C320E-BC87-4DCF-A0F0-9B0388711465}" dt="2023-11-09T00:31:45.881" v="502" actId="403"/>
          <ac:spMkLst>
            <pc:docMk/>
            <pc:sldMk cId="2833583078" sldId="332"/>
            <ac:spMk id="2" creationId="{26C43D6B-A114-DC33-C6E9-5C9D3C1042AC}"/>
          </ac:spMkLst>
        </pc:spChg>
        <pc:spChg chg="add mod ord">
          <ac:chgData name="Helen Askounis" userId="68a4b384-4e9b-4052-97e7-99fc9c1de512" providerId="ADAL" clId="{4A9C320E-BC87-4DCF-A0F0-9B0388711465}" dt="2023-11-09T00:31:37.686" v="500" actId="1076"/>
          <ac:spMkLst>
            <pc:docMk/>
            <pc:sldMk cId="2833583078" sldId="332"/>
            <ac:spMk id="3" creationId="{93585C32-2428-4332-ED2E-C7082EA7308F}"/>
          </ac:spMkLst>
        </pc:spChg>
        <pc:spChg chg="del mod">
          <ac:chgData name="Helen Askounis" userId="68a4b384-4e9b-4052-97e7-99fc9c1de512" providerId="ADAL" clId="{4A9C320E-BC87-4DCF-A0F0-9B0388711465}" dt="2023-11-09T00:29:00.699" v="394" actId="478"/>
          <ac:spMkLst>
            <pc:docMk/>
            <pc:sldMk cId="2833583078" sldId="332"/>
            <ac:spMk id="4" creationId="{C627112C-2EF9-2B47-66E6-88CB8AF01297}"/>
          </ac:spMkLst>
        </pc:spChg>
        <pc:spChg chg="add del mod">
          <ac:chgData name="Helen Askounis" userId="68a4b384-4e9b-4052-97e7-99fc9c1de512" providerId="ADAL" clId="{4A9C320E-BC87-4DCF-A0F0-9B0388711465}" dt="2023-11-09T00:29:06.021" v="396" actId="6264"/>
          <ac:spMkLst>
            <pc:docMk/>
            <pc:sldMk cId="2833583078" sldId="332"/>
            <ac:spMk id="5" creationId="{4908B3D7-005E-21BA-1160-B472838E15F9}"/>
          </ac:spMkLst>
        </pc:spChg>
        <pc:spChg chg="add del mod">
          <ac:chgData name="Helen Askounis" userId="68a4b384-4e9b-4052-97e7-99fc9c1de512" providerId="ADAL" clId="{4A9C320E-BC87-4DCF-A0F0-9B0388711465}" dt="2023-11-09T00:29:06.021" v="396" actId="6264"/>
          <ac:spMkLst>
            <pc:docMk/>
            <pc:sldMk cId="2833583078" sldId="332"/>
            <ac:spMk id="7" creationId="{6B96D5D3-A5C7-51A5-D302-8D2EE98471E9}"/>
          </ac:spMkLst>
        </pc:spChg>
        <pc:spChg chg="del">
          <ac:chgData name="Helen Askounis" userId="68a4b384-4e9b-4052-97e7-99fc9c1de512" providerId="ADAL" clId="{4A9C320E-BC87-4DCF-A0F0-9B0388711465}" dt="2023-11-09T00:28:25.234" v="391" actId="700"/>
          <ac:spMkLst>
            <pc:docMk/>
            <pc:sldMk cId="2833583078" sldId="332"/>
            <ac:spMk id="120" creationId="{A1965502-C32C-42D6-BB1C-B10677D6BE3E}"/>
          </ac:spMkLst>
        </pc:spChg>
        <pc:spChg chg="del">
          <ac:chgData name="Helen Askounis" userId="68a4b384-4e9b-4052-97e7-99fc9c1de512" providerId="ADAL" clId="{4A9C320E-BC87-4DCF-A0F0-9B0388711465}" dt="2023-11-09T00:28:25.234" v="391" actId="700"/>
          <ac:spMkLst>
            <pc:docMk/>
            <pc:sldMk cId="2833583078" sldId="332"/>
            <ac:spMk id="121" creationId="{AAE4C350-8450-408C-90E5-D438334C1ACB}"/>
          </ac:spMkLst>
        </pc:spChg>
        <pc:spChg chg="del">
          <ac:chgData name="Helen Askounis" userId="68a4b384-4e9b-4052-97e7-99fc9c1de512" providerId="ADAL" clId="{4A9C320E-BC87-4DCF-A0F0-9B0388711465}" dt="2023-11-09T00:28:25.234" v="391" actId="700"/>
          <ac:spMkLst>
            <pc:docMk/>
            <pc:sldMk cId="2833583078" sldId="332"/>
            <ac:spMk id="123" creationId="{93A6FBF0-E797-4F24-AF99-8BCDC92B1777}"/>
          </ac:spMkLst>
        </pc:spChg>
        <pc:spChg chg="del">
          <ac:chgData name="Helen Askounis" userId="68a4b384-4e9b-4052-97e7-99fc9c1de512" providerId="ADAL" clId="{4A9C320E-BC87-4DCF-A0F0-9B0388711465}" dt="2023-11-09T00:28:25.234" v="391" actId="700"/>
          <ac:spMkLst>
            <pc:docMk/>
            <pc:sldMk cId="2833583078" sldId="332"/>
            <ac:spMk id="124" creationId="{6EBDB1F6-D164-43D9-97A3-2007735E9F7E}"/>
          </ac:spMkLst>
        </pc:spChg>
        <pc:picChg chg="mod">
          <ac:chgData name="Helen Askounis" userId="68a4b384-4e9b-4052-97e7-99fc9c1de512" providerId="ADAL" clId="{4A9C320E-BC87-4DCF-A0F0-9B0388711465}" dt="2023-11-09T00:31:08.238" v="498" actId="1036"/>
          <ac:picMkLst>
            <pc:docMk/>
            <pc:sldMk cId="2833583078" sldId="332"/>
            <ac:picMk id="6" creationId="{6B22D642-505C-F98E-9B0E-B9525DD3AE10}"/>
          </ac:picMkLst>
        </pc:picChg>
        <pc:picChg chg="mod">
          <ac:chgData name="Helen Askounis" userId="68a4b384-4e9b-4052-97e7-99fc9c1de512" providerId="ADAL" clId="{4A9C320E-BC87-4DCF-A0F0-9B0388711465}" dt="2023-11-09T00:31:08.238" v="498" actId="1036"/>
          <ac:picMkLst>
            <pc:docMk/>
            <pc:sldMk cId="2833583078" sldId="332"/>
            <ac:picMk id="10" creationId="{3D871622-0B12-FEB3-2CDD-E0503C5D3DCF}"/>
          </ac:picMkLst>
        </pc:picChg>
        <pc:picChg chg="mod">
          <ac:chgData name="Helen Askounis" userId="68a4b384-4e9b-4052-97e7-99fc9c1de512" providerId="ADAL" clId="{4A9C320E-BC87-4DCF-A0F0-9B0388711465}" dt="2023-11-09T00:31:08.238" v="498" actId="1036"/>
          <ac:picMkLst>
            <pc:docMk/>
            <pc:sldMk cId="2833583078" sldId="332"/>
            <ac:picMk id="12" creationId="{E9D30247-5075-1365-24C9-FFCA5FC47129}"/>
          </ac:picMkLst>
        </pc:picChg>
        <pc:picChg chg="mod">
          <ac:chgData name="Helen Askounis" userId="68a4b384-4e9b-4052-97e7-99fc9c1de512" providerId="ADAL" clId="{4A9C320E-BC87-4DCF-A0F0-9B0388711465}" dt="2023-11-09T00:31:08.238" v="498" actId="1036"/>
          <ac:picMkLst>
            <pc:docMk/>
            <pc:sldMk cId="2833583078" sldId="332"/>
            <ac:picMk id="14" creationId="{5F47528F-52D5-445B-6823-AE3B2F807C1C}"/>
          </ac:picMkLst>
        </pc:picChg>
        <pc:picChg chg="del">
          <ac:chgData name="Helen Askounis" userId="68a4b384-4e9b-4052-97e7-99fc9c1de512" providerId="ADAL" clId="{4A9C320E-BC87-4DCF-A0F0-9B0388711465}" dt="2023-11-09T00:28:25.234" v="391" actId="700"/>
          <ac:picMkLst>
            <pc:docMk/>
            <pc:sldMk cId="2833583078" sldId="332"/>
            <ac:picMk id="122" creationId="{886309BE-2E90-40A5-BF91-70F0402C73A3}"/>
          </ac:picMkLst>
        </pc:picChg>
      </pc:sldChg>
      <pc:sldChg chg="addSp modSp mod modTransition">
        <pc:chgData name="Helen Askounis" userId="68a4b384-4e9b-4052-97e7-99fc9c1de512" providerId="ADAL" clId="{4A9C320E-BC87-4DCF-A0F0-9B0388711465}" dt="2023-11-09T20:36:47.753" v="861"/>
        <pc:sldMkLst>
          <pc:docMk/>
          <pc:sldMk cId="1552386461" sldId="333"/>
        </pc:sldMkLst>
        <pc:spChg chg="mod">
          <ac:chgData name="Helen Askounis" userId="68a4b384-4e9b-4052-97e7-99fc9c1de512" providerId="ADAL" clId="{4A9C320E-BC87-4DCF-A0F0-9B0388711465}" dt="2023-11-09T00:35:47.130" v="557" actId="20577"/>
          <ac:spMkLst>
            <pc:docMk/>
            <pc:sldMk cId="1552386461" sldId="333"/>
            <ac:spMk id="2" creationId="{7A9A2245-6AA3-090A-31D5-F7F55A82AC6F}"/>
          </ac:spMkLst>
        </pc:spChg>
        <pc:spChg chg="mod">
          <ac:chgData name="Helen Askounis" userId="68a4b384-4e9b-4052-97e7-99fc9c1de512" providerId="ADAL" clId="{4A9C320E-BC87-4DCF-A0F0-9B0388711465}" dt="2023-11-09T00:35:24.197" v="556" actId="14100"/>
          <ac:spMkLst>
            <pc:docMk/>
            <pc:sldMk cId="1552386461" sldId="333"/>
            <ac:spMk id="3" creationId="{652BE0E4-6EF4-4414-2049-48672397FF7D}"/>
          </ac:spMkLst>
        </pc:spChg>
        <pc:spChg chg="mod">
          <ac:chgData name="Helen Askounis" userId="68a4b384-4e9b-4052-97e7-99fc9c1de512" providerId="ADAL" clId="{4A9C320E-BC87-4DCF-A0F0-9B0388711465}" dt="2023-11-09T00:33:11.271" v="530" actId="1076"/>
          <ac:spMkLst>
            <pc:docMk/>
            <pc:sldMk cId="1552386461" sldId="333"/>
            <ac:spMk id="5" creationId="{2DBF26B4-62D0-7732-B589-069C0A776A68}"/>
          </ac:spMkLst>
        </pc:spChg>
        <pc:picChg chg="add mod">
          <ac:chgData name="Helen Askounis" userId="68a4b384-4e9b-4052-97e7-99fc9c1de512" providerId="ADAL" clId="{4A9C320E-BC87-4DCF-A0F0-9B0388711465}" dt="2023-11-09T00:33:05.051" v="529"/>
          <ac:picMkLst>
            <pc:docMk/>
            <pc:sldMk cId="1552386461" sldId="333"/>
            <ac:picMk id="4" creationId="{4748ABAD-F130-BA42-6C5E-F795B4A08E3D}"/>
          </ac:picMkLst>
        </pc:picChg>
      </pc:sldChg>
      <pc:sldChg chg="addSp modSp mod modTransition">
        <pc:chgData name="Helen Askounis" userId="68a4b384-4e9b-4052-97e7-99fc9c1de512" providerId="ADAL" clId="{4A9C320E-BC87-4DCF-A0F0-9B0388711465}" dt="2023-11-09T20:36:47.753" v="861"/>
        <pc:sldMkLst>
          <pc:docMk/>
          <pc:sldMk cId="3421623696" sldId="337"/>
        </pc:sldMkLst>
        <pc:spChg chg="mod">
          <ac:chgData name="Helen Askounis" userId="68a4b384-4e9b-4052-97e7-99fc9c1de512" providerId="ADAL" clId="{4A9C320E-BC87-4DCF-A0F0-9B0388711465}" dt="2023-11-09T00:58:29.182" v="778" actId="14100"/>
          <ac:spMkLst>
            <pc:docMk/>
            <pc:sldMk cId="3421623696" sldId="337"/>
            <ac:spMk id="2" creationId="{9F87EE80-8E07-F142-0E3F-0A171B822B82}"/>
          </ac:spMkLst>
        </pc:spChg>
        <pc:picChg chg="add mod">
          <ac:chgData name="Helen Askounis" userId="68a4b384-4e9b-4052-97e7-99fc9c1de512" providerId="ADAL" clId="{4A9C320E-BC87-4DCF-A0F0-9B0388711465}" dt="2023-11-09T00:58:39.526" v="779" actId="1076"/>
          <ac:picMkLst>
            <pc:docMk/>
            <pc:sldMk cId="3421623696" sldId="337"/>
            <ac:picMk id="4" creationId="{E1BEB9FF-9458-B54B-5FAA-213A2FDA1E69}"/>
          </ac:picMkLst>
        </pc:picChg>
        <pc:picChg chg="add mod">
          <ac:chgData name="Helen Askounis" userId="68a4b384-4e9b-4052-97e7-99fc9c1de512" providerId="ADAL" clId="{4A9C320E-BC87-4DCF-A0F0-9B0388711465}" dt="2023-11-09T00:59:04.570" v="782"/>
          <ac:picMkLst>
            <pc:docMk/>
            <pc:sldMk cId="3421623696" sldId="337"/>
            <ac:picMk id="5" creationId="{A77B7934-1161-308B-131F-3B92364F54A5}"/>
          </ac:picMkLst>
        </pc:picChg>
      </pc:sldChg>
      <pc:sldChg chg="addSp modSp modTransition">
        <pc:chgData name="Helen Askounis" userId="68a4b384-4e9b-4052-97e7-99fc9c1de512" providerId="ADAL" clId="{4A9C320E-BC87-4DCF-A0F0-9B0388711465}" dt="2023-11-09T20:36:47.753" v="861"/>
        <pc:sldMkLst>
          <pc:docMk/>
          <pc:sldMk cId="422559830" sldId="342"/>
        </pc:sldMkLst>
        <pc:picChg chg="add mod">
          <ac:chgData name="Helen Askounis" userId="68a4b384-4e9b-4052-97e7-99fc9c1de512" providerId="ADAL" clId="{4A9C320E-BC87-4DCF-A0F0-9B0388711465}" dt="2023-11-09T00:59:01.693" v="781"/>
          <ac:picMkLst>
            <pc:docMk/>
            <pc:sldMk cId="422559830" sldId="342"/>
            <ac:picMk id="9" creationId="{DBB7605B-6887-D48E-EB2A-B6BEDB82608E}"/>
          </ac:picMkLst>
        </pc:picChg>
      </pc:sldChg>
      <pc:sldChg chg="modTransition">
        <pc:chgData name="Helen Askounis" userId="68a4b384-4e9b-4052-97e7-99fc9c1de512" providerId="ADAL" clId="{4A9C320E-BC87-4DCF-A0F0-9B0388711465}" dt="2023-11-09T20:36:47.753" v="861"/>
        <pc:sldMkLst>
          <pc:docMk/>
          <pc:sldMk cId="1419347289" sldId="343"/>
        </pc:sldMkLst>
      </pc:sldChg>
      <pc:sldChg chg="addSp delSp modSp mod modTransition modClrScheme delDesignElem chgLayout">
        <pc:chgData name="Helen Askounis" userId="68a4b384-4e9b-4052-97e7-99fc9c1de512" providerId="ADAL" clId="{4A9C320E-BC87-4DCF-A0F0-9B0388711465}" dt="2023-11-09T20:36:47.753" v="861"/>
        <pc:sldMkLst>
          <pc:docMk/>
          <pc:sldMk cId="4212230190" sldId="346"/>
        </pc:sldMkLst>
        <pc:spChg chg="mod ord">
          <ac:chgData name="Helen Askounis" userId="68a4b384-4e9b-4052-97e7-99fc9c1de512" providerId="ADAL" clId="{4A9C320E-BC87-4DCF-A0F0-9B0388711465}" dt="2023-11-09T00:42:35.058" v="596" actId="20577"/>
          <ac:spMkLst>
            <pc:docMk/>
            <pc:sldMk cId="4212230190" sldId="346"/>
            <ac:spMk id="2" creationId="{F3BFDA41-80A1-3EF4-C5D3-546611FD8C7F}"/>
          </ac:spMkLst>
        </pc:spChg>
        <pc:spChg chg="mod ord">
          <ac:chgData name="Helen Askounis" userId="68a4b384-4e9b-4052-97e7-99fc9c1de512" providerId="ADAL" clId="{4A9C320E-BC87-4DCF-A0F0-9B0388711465}" dt="2023-11-09T00:42:38.703" v="597" actId="14100"/>
          <ac:spMkLst>
            <pc:docMk/>
            <pc:sldMk cId="4212230190" sldId="346"/>
            <ac:spMk id="3" creationId="{53BD0701-CE63-BA26-0FDC-9F09F60CBDCD}"/>
          </ac:spMkLst>
        </pc:spChg>
        <pc:picChg chg="add mod modCrop">
          <ac:chgData name="Helen Askounis" userId="68a4b384-4e9b-4052-97e7-99fc9c1de512" providerId="ADAL" clId="{4A9C320E-BC87-4DCF-A0F0-9B0388711465}" dt="2023-11-09T00:42:33.085" v="595" actId="14100"/>
          <ac:picMkLst>
            <pc:docMk/>
            <pc:sldMk cId="4212230190" sldId="346"/>
            <ac:picMk id="4" creationId="{FE7543C8-8DBE-D09A-9FF1-72914126C997}"/>
          </ac:picMkLst>
        </pc:picChg>
        <pc:picChg chg="del">
          <ac:chgData name="Helen Askounis" userId="68a4b384-4e9b-4052-97e7-99fc9c1de512" providerId="ADAL" clId="{4A9C320E-BC87-4DCF-A0F0-9B0388711465}" dt="2023-11-09T00:37:38.253" v="576" actId="21"/>
          <ac:picMkLst>
            <pc:docMk/>
            <pc:sldMk cId="4212230190" sldId="346"/>
            <ac:picMk id="5" creationId="{542DA017-3FE3-81BE-8180-DB623E68FE0F}"/>
          </ac:picMkLst>
        </pc:picChg>
        <pc:cxnChg chg="del">
          <ac:chgData name="Helen Askounis" userId="68a4b384-4e9b-4052-97e7-99fc9c1de512" providerId="ADAL" clId="{4A9C320E-BC87-4DCF-A0F0-9B0388711465}" dt="2023-11-09T00:37:41.373" v="577" actId="700"/>
          <ac:cxnSpMkLst>
            <pc:docMk/>
            <pc:sldMk cId="4212230190" sldId="346"/>
            <ac:cxnSpMk id="9" creationId="{1503BFE4-729B-D9D0-C17B-501E6AF1127A}"/>
          </ac:cxnSpMkLst>
        </pc:cxnChg>
      </pc:sldChg>
      <pc:sldChg chg="addSp modSp mod modTransition">
        <pc:chgData name="Helen Askounis" userId="68a4b384-4e9b-4052-97e7-99fc9c1de512" providerId="ADAL" clId="{4A9C320E-BC87-4DCF-A0F0-9B0388711465}" dt="2023-11-09T20:36:47.753" v="861"/>
        <pc:sldMkLst>
          <pc:docMk/>
          <pc:sldMk cId="1492376509" sldId="347"/>
        </pc:sldMkLst>
        <pc:spChg chg="mod">
          <ac:chgData name="Helen Askounis" userId="68a4b384-4e9b-4052-97e7-99fc9c1de512" providerId="ADAL" clId="{4A9C320E-BC87-4DCF-A0F0-9B0388711465}" dt="2023-11-09T00:57:42.705" v="755" actId="14100"/>
          <ac:spMkLst>
            <pc:docMk/>
            <pc:sldMk cId="1492376509" sldId="347"/>
            <ac:spMk id="2" creationId="{BAF35B76-C6D6-3689-90E6-DC7E05AAC49C}"/>
          </ac:spMkLst>
        </pc:spChg>
        <pc:spChg chg="mod">
          <ac:chgData name="Helen Askounis" userId="68a4b384-4e9b-4052-97e7-99fc9c1de512" providerId="ADAL" clId="{4A9C320E-BC87-4DCF-A0F0-9B0388711465}" dt="2023-11-09T00:58:10.123" v="774" actId="1076"/>
          <ac:spMkLst>
            <pc:docMk/>
            <pc:sldMk cId="1492376509" sldId="347"/>
            <ac:spMk id="8" creationId="{62A86E3A-D6E1-D02E-16F1-E25C6B03E053}"/>
          </ac:spMkLst>
        </pc:spChg>
        <pc:picChg chg="add mod">
          <ac:chgData name="Helen Askounis" userId="68a4b384-4e9b-4052-97e7-99fc9c1de512" providerId="ADAL" clId="{4A9C320E-BC87-4DCF-A0F0-9B0388711465}" dt="2023-11-09T00:57:36.883" v="753" actId="1076"/>
          <ac:picMkLst>
            <pc:docMk/>
            <pc:sldMk cId="1492376509" sldId="347"/>
            <ac:picMk id="6" creationId="{79C62E97-6A22-A027-4AD9-F3B3973212FE}"/>
          </ac:picMkLst>
        </pc:picChg>
        <pc:picChg chg="add mod">
          <ac:chgData name="Helen Askounis" userId="68a4b384-4e9b-4052-97e7-99fc9c1de512" providerId="ADAL" clId="{4A9C320E-BC87-4DCF-A0F0-9B0388711465}" dt="2023-11-09T00:59:06.774" v="783"/>
          <ac:picMkLst>
            <pc:docMk/>
            <pc:sldMk cId="1492376509" sldId="347"/>
            <ac:picMk id="7" creationId="{7D93375C-D200-A615-803D-B07CA5F376D9}"/>
          </ac:picMkLst>
        </pc:picChg>
      </pc:sldChg>
      <pc:sldChg chg="addSp delSp modSp mod modTransition modClrScheme chgLayout">
        <pc:chgData name="Helen Askounis" userId="68a4b384-4e9b-4052-97e7-99fc9c1de512" providerId="ADAL" clId="{4A9C320E-BC87-4DCF-A0F0-9B0388711465}" dt="2023-11-09T20:36:47.753" v="861"/>
        <pc:sldMkLst>
          <pc:docMk/>
          <pc:sldMk cId="2119694972" sldId="351"/>
        </pc:sldMkLst>
        <pc:spChg chg="add del mod">
          <ac:chgData name="Helen Askounis" userId="68a4b384-4e9b-4052-97e7-99fc9c1de512" providerId="ADAL" clId="{4A9C320E-BC87-4DCF-A0F0-9B0388711465}" dt="2023-11-08T21:53:05.759" v="18" actId="6264"/>
          <ac:spMkLst>
            <pc:docMk/>
            <pc:sldMk cId="2119694972" sldId="351"/>
            <ac:spMk id="2" creationId="{88DE9C25-3AE3-7E68-E220-A2D12D8A534C}"/>
          </ac:spMkLst>
        </pc:spChg>
        <pc:spChg chg="add del mod">
          <ac:chgData name="Helen Askounis" userId="68a4b384-4e9b-4052-97e7-99fc9c1de512" providerId="ADAL" clId="{4A9C320E-BC87-4DCF-A0F0-9B0388711465}" dt="2023-11-08T21:53:05.759" v="18" actId="6264"/>
          <ac:spMkLst>
            <pc:docMk/>
            <pc:sldMk cId="2119694972" sldId="351"/>
            <ac:spMk id="3" creationId="{EC3F0E2F-C66C-B90E-46C9-582763E317B7}"/>
          </ac:spMkLst>
        </pc:spChg>
        <pc:spChg chg="mod ord">
          <ac:chgData name="Helen Askounis" userId="68a4b384-4e9b-4052-97e7-99fc9c1de512" providerId="ADAL" clId="{4A9C320E-BC87-4DCF-A0F0-9B0388711465}" dt="2023-11-09T00:27:18.769" v="375" actId="6549"/>
          <ac:spMkLst>
            <pc:docMk/>
            <pc:sldMk cId="2119694972" sldId="351"/>
            <ac:spMk id="4" creationId="{F7622988-1E57-0A59-B33A-913BAFB8BDC1}"/>
          </ac:spMkLst>
        </pc:spChg>
        <pc:spChg chg="mod ord">
          <ac:chgData name="Helen Askounis" userId="68a4b384-4e9b-4052-97e7-99fc9c1de512" providerId="ADAL" clId="{4A9C320E-BC87-4DCF-A0F0-9B0388711465}" dt="2023-11-09T00:27:15.283" v="372" actId="403"/>
          <ac:spMkLst>
            <pc:docMk/>
            <pc:sldMk cId="2119694972" sldId="351"/>
            <ac:spMk id="5" creationId="{CF355E9F-2418-F13E-A2FA-6408714C75AB}"/>
          </ac:spMkLst>
        </pc:spChg>
        <pc:spChg chg="mod">
          <ac:chgData name="Helen Askounis" userId="68a4b384-4e9b-4052-97e7-99fc9c1de512" providerId="ADAL" clId="{4A9C320E-BC87-4DCF-A0F0-9B0388711465}" dt="2023-11-09T00:27:32.459" v="380" actId="1038"/>
          <ac:spMkLst>
            <pc:docMk/>
            <pc:sldMk cId="2119694972" sldId="351"/>
            <ac:spMk id="10" creationId="{EBDFA0FA-2E8E-8514-AEB1-0CCAC94C0093}"/>
          </ac:spMkLst>
        </pc:spChg>
        <pc:picChg chg="add del mod">
          <ac:chgData name="Helen Askounis" userId="68a4b384-4e9b-4052-97e7-99fc9c1de512" providerId="ADAL" clId="{4A9C320E-BC87-4DCF-A0F0-9B0388711465}" dt="2023-11-09T00:25:54.687" v="349" actId="478"/>
          <ac:picMkLst>
            <pc:docMk/>
            <pc:sldMk cId="2119694972" sldId="351"/>
            <ac:picMk id="2" creationId="{5D81EA43-CDCC-59FD-EB70-F78238AEE4F6}"/>
          </ac:picMkLst>
        </pc:picChg>
        <pc:picChg chg="mod ord">
          <ac:chgData name="Helen Askounis" userId="68a4b384-4e9b-4052-97e7-99fc9c1de512" providerId="ADAL" clId="{4A9C320E-BC87-4DCF-A0F0-9B0388711465}" dt="2023-11-09T00:27:27.202" v="376" actId="1076"/>
          <ac:picMkLst>
            <pc:docMk/>
            <pc:sldMk cId="2119694972" sldId="351"/>
            <ac:picMk id="8" creationId="{FCFFEC56-59E1-21B4-9EC3-5F79EBAEF155}"/>
          </ac:picMkLst>
        </pc:picChg>
      </pc:sldChg>
      <pc:sldChg chg="modSp mod modTransition modClrScheme chgLayout">
        <pc:chgData name="Helen Askounis" userId="68a4b384-4e9b-4052-97e7-99fc9c1de512" providerId="ADAL" clId="{4A9C320E-BC87-4DCF-A0F0-9B0388711465}" dt="2023-11-09T20:36:47.753" v="861"/>
        <pc:sldMkLst>
          <pc:docMk/>
          <pc:sldMk cId="1877900765" sldId="352"/>
        </pc:sldMkLst>
        <pc:spChg chg="mod ord">
          <ac:chgData name="Helen Askounis" userId="68a4b384-4e9b-4052-97e7-99fc9c1de512" providerId="ADAL" clId="{4A9C320E-BC87-4DCF-A0F0-9B0388711465}" dt="2023-11-09T00:28:02.211" v="385" actId="700"/>
          <ac:spMkLst>
            <pc:docMk/>
            <pc:sldMk cId="1877900765" sldId="352"/>
            <ac:spMk id="2" creationId="{B56FC27B-BBC3-03B1-A711-B5F9FFB5BE50}"/>
          </ac:spMkLst>
        </pc:spChg>
        <pc:spChg chg="mod ord">
          <ac:chgData name="Helen Askounis" userId="68a4b384-4e9b-4052-97e7-99fc9c1de512" providerId="ADAL" clId="{4A9C320E-BC87-4DCF-A0F0-9B0388711465}" dt="2023-11-09T00:28:10.569" v="390" actId="27636"/>
          <ac:spMkLst>
            <pc:docMk/>
            <pc:sldMk cId="1877900765" sldId="352"/>
            <ac:spMk id="3" creationId="{279FAE4C-DC29-BB96-20D8-D890438846EF}"/>
          </ac:spMkLst>
        </pc:spChg>
        <pc:spChg chg="mod">
          <ac:chgData name="Helen Askounis" userId="68a4b384-4e9b-4052-97e7-99fc9c1de512" providerId="ADAL" clId="{4A9C320E-BC87-4DCF-A0F0-9B0388711465}" dt="2023-11-08T22:18:10.039" v="115" actId="1076"/>
          <ac:spMkLst>
            <pc:docMk/>
            <pc:sldMk cId="1877900765" sldId="352"/>
            <ac:spMk id="5" creationId="{88BF17CA-6171-57C4-BA5C-CDEBFD268C92}"/>
          </ac:spMkLst>
        </pc:spChg>
        <pc:picChg chg="mod">
          <ac:chgData name="Helen Askounis" userId="68a4b384-4e9b-4052-97e7-99fc9c1de512" providerId="ADAL" clId="{4A9C320E-BC87-4DCF-A0F0-9B0388711465}" dt="2023-11-08T22:17:51.479" v="111" actId="1037"/>
          <ac:picMkLst>
            <pc:docMk/>
            <pc:sldMk cId="1877900765" sldId="352"/>
            <ac:picMk id="7" creationId="{A7D020BB-A105-94AE-D41C-FC760CB1AAE3}"/>
          </ac:picMkLst>
        </pc:picChg>
      </pc:sldChg>
      <pc:sldChg chg="addSp delSp modSp mod modTransition modClrScheme chgLayout">
        <pc:chgData name="Helen Askounis" userId="68a4b384-4e9b-4052-97e7-99fc9c1de512" providerId="ADAL" clId="{4A9C320E-BC87-4DCF-A0F0-9B0388711465}" dt="2023-11-09T20:36:47.753" v="861"/>
        <pc:sldMkLst>
          <pc:docMk/>
          <pc:sldMk cId="2139416929" sldId="355"/>
        </pc:sldMkLst>
        <pc:spChg chg="mod ord">
          <ac:chgData name="Helen Askounis" userId="68a4b384-4e9b-4052-97e7-99fc9c1de512" providerId="ADAL" clId="{4A9C320E-BC87-4DCF-A0F0-9B0388711465}" dt="2023-11-09T00:43:49.224" v="609" actId="700"/>
          <ac:spMkLst>
            <pc:docMk/>
            <pc:sldMk cId="2139416929" sldId="355"/>
            <ac:spMk id="2" creationId="{8767286C-518B-04F5-E2D1-9D8F7DC04190}"/>
          </ac:spMkLst>
        </pc:spChg>
        <pc:spChg chg="mod topLvl">
          <ac:chgData name="Helen Askounis" userId="68a4b384-4e9b-4052-97e7-99fc9c1de512" providerId="ADAL" clId="{4A9C320E-BC87-4DCF-A0F0-9B0388711465}" dt="2023-11-09T20:36:24.382" v="860" actId="338"/>
          <ac:spMkLst>
            <pc:docMk/>
            <pc:sldMk cId="2139416929" sldId="355"/>
            <ac:spMk id="15" creationId="{2B966F0C-88E0-8AC5-0FCF-6EA48928D5EE}"/>
          </ac:spMkLst>
        </pc:spChg>
        <pc:spChg chg="mod topLvl">
          <ac:chgData name="Helen Askounis" userId="68a4b384-4e9b-4052-97e7-99fc9c1de512" providerId="ADAL" clId="{4A9C320E-BC87-4DCF-A0F0-9B0388711465}" dt="2023-11-09T20:36:24.382" v="860" actId="338"/>
          <ac:spMkLst>
            <pc:docMk/>
            <pc:sldMk cId="2139416929" sldId="355"/>
            <ac:spMk id="16" creationId="{2602E4E2-B192-6D08-6953-5BCD9225BFB3}"/>
          </ac:spMkLst>
        </pc:spChg>
        <pc:spChg chg="mod topLvl">
          <ac:chgData name="Helen Askounis" userId="68a4b384-4e9b-4052-97e7-99fc9c1de512" providerId="ADAL" clId="{4A9C320E-BC87-4DCF-A0F0-9B0388711465}" dt="2023-11-09T20:36:24.382" v="860" actId="338"/>
          <ac:spMkLst>
            <pc:docMk/>
            <pc:sldMk cId="2139416929" sldId="355"/>
            <ac:spMk id="17" creationId="{18532CE5-6523-666D-B12C-288504F82564}"/>
          </ac:spMkLst>
        </pc:spChg>
        <pc:spChg chg="mod topLvl">
          <ac:chgData name="Helen Askounis" userId="68a4b384-4e9b-4052-97e7-99fc9c1de512" providerId="ADAL" clId="{4A9C320E-BC87-4DCF-A0F0-9B0388711465}" dt="2023-11-09T20:36:24.382" v="860" actId="338"/>
          <ac:spMkLst>
            <pc:docMk/>
            <pc:sldMk cId="2139416929" sldId="355"/>
            <ac:spMk id="18" creationId="{2BCF1134-C16B-1D5E-BE4F-604409CBBB17}"/>
          </ac:spMkLst>
        </pc:spChg>
        <pc:spChg chg="mod topLvl">
          <ac:chgData name="Helen Askounis" userId="68a4b384-4e9b-4052-97e7-99fc9c1de512" providerId="ADAL" clId="{4A9C320E-BC87-4DCF-A0F0-9B0388711465}" dt="2023-11-09T20:36:24.382" v="860" actId="338"/>
          <ac:spMkLst>
            <pc:docMk/>
            <pc:sldMk cId="2139416929" sldId="355"/>
            <ac:spMk id="19" creationId="{AC159CF1-A366-566A-BC6D-0CE4DC4351E2}"/>
          </ac:spMkLst>
        </pc:spChg>
        <pc:spChg chg="mod topLvl">
          <ac:chgData name="Helen Askounis" userId="68a4b384-4e9b-4052-97e7-99fc9c1de512" providerId="ADAL" clId="{4A9C320E-BC87-4DCF-A0F0-9B0388711465}" dt="2023-11-09T20:36:24.382" v="860" actId="338"/>
          <ac:spMkLst>
            <pc:docMk/>
            <pc:sldMk cId="2139416929" sldId="355"/>
            <ac:spMk id="20" creationId="{0B45FEBF-738C-B26C-F114-3530DEDE231F}"/>
          </ac:spMkLst>
        </pc:spChg>
        <pc:grpChg chg="add mod">
          <ac:chgData name="Helen Askounis" userId="68a4b384-4e9b-4052-97e7-99fc9c1de512" providerId="ADAL" clId="{4A9C320E-BC87-4DCF-A0F0-9B0388711465}" dt="2023-11-09T20:36:24.382" v="860" actId="338"/>
          <ac:grpSpMkLst>
            <pc:docMk/>
            <pc:sldMk cId="2139416929" sldId="355"/>
            <ac:grpSpMk id="3" creationId="{5065A477-C84C-86E2-545E-FCF584405257}"/>
          </ac:grpSpMkLst>
        </pc:grpChg>
        <pc:grpChg chg="del mod">
          <ac:chgData name="Helen Askounis" userId="68a4b384-4e9b-4052-97e7-99fc9c1de512" providerId="ADAL" clId="{4A9C320E-BC87-4DCF-A0F0-9B0388711465}" dt="2023-11-09T20:35:54.350" v="853" actId="165"/>
          <ac:grpSpMkLst>
            <pc:docMk/>
            <pc:sldMk cId="2139416929" sldId="355"/>
            <ac:grpSpMk id="21" creationId="{74A5DF06-BDF5-752B-D44D-A42016BDAF7C}"/>
          </ac:grpSpMkLst>
        </pc:grpChg>
        <pc:picChg chg="mod ord modCrop">
          <ac:chgData name="Helen Askounis" userId="68a4b384-4e9b-4052-97e7-99fc9c1de512" providerId="ADAL" clId="{4A9C320E-BC87-4DCF-A0F0-9B0388711465}" dt="2023-11-09T20:23:28.675" v="851" actId="1036"/>
          <ac:picMkLst>
            <pc:docMk/>
            <pc:sldMk cId="2139416929" sldId="355"/>
            <ac:picMk id="5" creationId="{57AB29C9-B231-989B-1F07-98469296AAB4}"/>
          </ac:picMkLst>
        </pc:picChg>
      </pc:sldChg>
      <pc:sldChg chg="modSp mod modTransition chgLayout">
        <pc:chgData name="Helen Askounis" userId="68a4b384-4e9b-4052-97e7-99fc9c1de512" providerId="ADAL" clId="{4A9C320E-BC87-4DCF-A0F0-9B0388711465}" dt="2023-11-09T20:36:47.753" v="861"/>
        <pc:sldMkLst>
          <pc:docMk/>
          <pc:sldMk cId="1341066533" sldId="357"/>
        </pc:sldMkLst>
        <pc:spChg chg="mod ord">
          <ac:chgData name="Helen Askounis" userId="68a4b384-4e9b-4052-97e7-99fc9c1de512" providerId="ADAL" clId="{4A9C320E-BC87-4DCF-A0F0-9B0388711465}" dt="2023-11-09T00:44:12.054" v="612" actId="700"/>
          <ac:spMkLst>
            <pc:docMk/>
            <pc:sldMk cId="1341066533" sldId="357"/>
            <ac:spMk id="22" creationId="{E971DD89-8059-BCF8-CDAE-79D58B6EE1AC}"/>
          </ac:spMkLst>
        </pc:spChg>
        <pc:spChg chg="mod ord">
          <ac:chgData name="Helen Askounis" userId="68a4b384-4e9b-4052-97e7-99fc9c1de512" providerId="ADAL" clId="{4A9C320E-BC87-4DCF-A0F0-9B0388711465}" dt="2023-11-09T00:44:12.054" v="612" actId="700"/>
          <ac:spMkLst>
            <pc:docMk/>
            <pc:sldMk cId="1341066533" sldId="357"/>
            <ac:spMk id="24" creationId="{4B9827B9-8116-9C4F-9CBB-34E7157F660D}"/>
          </ac:spMkLst>
        </pc:spChg>
      </pc:sldChg>
      <pc:sldChg chg="modSp mod modTransition modClrScheme chgLayout">
        <pc:chgData name="Helen Askounis" userId="68a4b384-4e9b-4052-97e7-99fc9c1de512" providerId="ADAL" clId="{4A9C320E-BC87-4DCF-A0F0-9B0388711465}" dt="2023-11-09T20:36:47.753" v="861"/>
        <pc:sldMkLst>
          <pc:docMk/>
          <pc:sldMk cId="960553622" sldId="358"/>
        </pc:sldMkLst>
        <pc:spChg chg="mod ord">
          <ac:chgData name="Helen Askounis" userId="68a4b384-4e9b-4052-97e7-99fc9c1de512" providerId="ADAL" clId="{4A9C320E-BC87-4DCF-A0F0-9B0388711465}" dt="2023-11-09T00:27:47.601" v="381" actId="700"/>
          <ac:spMkLst>
            <pc:docMk/>
            <pc:sldMk cId="960553622" sldId="358"/>
            <ac:spMk id="2" creationId="{B56FC27B-BBC3-03B1-A711-B5F9FFB5BE50}"/>
          </ac:spMkLst>
        </pc:spChg>
        <pc:spChg chg="mod ord">
          <ac:chgData name="Helen Askounis" userId="68a4b384-4e9b-4052-97e7-99fc9c1de512" providerId="ADAL" clId="{4A9C320E-BC87-4DCF-A0F0-9B0388711465}" dt="2023-11-09T00:27:57.250" v="384" actId="14100"/>
          <ac:spMkLst>
            <pc:docMk/>
            <pc:sldMk cId="960553622" sldId="358"/>
            <ac:spMk id="3" creationId="{279FAE4C-DC29-BB96-20D8-D890438846EF}"/>
          </ac:spMkLst>
        </pc:spChg>
        <pc:spChg chg="mod">
          <ac:chgData name="Helen Askounis" userId="68a4b384-4e9b-4052-97e7-99fc9c1de512" providerId="ADAL" clId="{4A9C320E-BC87-4DCF-A0F0-9B0388711465}" dt="2023-11-08T22:00:02.875" v="97" actId="1038"/>
          <ac:spMkLst>
            <pc:docMk/>
            <pc:sldMk cId="960553622" sldId="358"/>
            <ac:spMk id="6" creationId="{05CA004D-06E9-B363-B401-E5B85FFE2989}"/>
          </ac:spMkLst>
        </pc:spChg>
        <pc:picChg chg="mod">
          <ac:chgData name="Helen Askounis" userId="68a4b384-4e9b-4052-97e7-99fc9c1de512" providerId="ADAL" clId="{4A9C320E-BC87-4DCF-A0F0-9B0388711465}" dt="2023-11-08T21:59:42.961" v="91" actId="1036"/>
          <ac:picMkLst>
            <pc:docMk/>
            <pc:sldMk cId="960553622" sldId="358"/>
            <ac:picMk id="5" creationId="{437D54D1-0DB3-06EF-14C8-13E753376F82}"/>
          </ac:picMkLst>
        </pc:picChg>
      </pc:sldChg>
      <pc:sldChg chg="modTransition">
        <pc:chgData name="Helen Askounis" userId="68a4b384-4e9b-4052-97e7-99fc9c1de512" providerId="ADAL" clId="{4A9C320E-BC87-4DCF-A0F0-9B0388711465}" dt="2023-11-09T20:36:47.753" v="861"/>
        <pc:sldMkLst>
          <pc:docMk/>
          <pc:sldMk cId="536868264" sldId="359"/>
        </pc:sldMkLst>
      </pc:sldChg>
      <pc:sldChg chg="addSp modSp modTransition">
        <pc:chgData name="Helen Askounis" userId="68a4b384-4e9b-4052-97e7-99fc9c1de512" providerId="ADAL" clId="{4A9C320E-BC87-4DCF-A0F0-9B0388711465}" dt="2023-11-09T20:36:47.753" v="861"/>
        <pc:sldMkLst>
          <pc:docMk/>
          <pc:sldMk cId="1423459777" sldId="368"/>
        </pc:sldMkLst>
        <pc:picChg chg="add mod">
          <ac:chgData name="Helen Askounis" userId="68a4b384-4e9b-4052-97e7-99fc9c1de512" providerId="ADAL" clId="{4A9C320E-BC87-4DCF-A0F0-9B0388711465}" dt="2023-11-09T00:58:58.794" v="780"/>
          <ac:picMkLst>
            <pc:docMk/>
            <pc:sldMk cId="1423459777" sldId="368"/>
            <ac:picMk id="4" creationId="{E1FC0C88-39FB-878F-B126-792732EB1CE8}"/>
          </ac:picMkLst>
        </pc:picChg>
      </pc:sldChg>
      <pc:sldChg chg="addSp delSp modSp mod modTransition">
        <pc:chgData name="Helen Askounis" userId="68a4b384-4e9b-4052-97e7-99fc9c1de512" providerId="ADAL" clId="{4A9C320E-BC87-4DCF-A0F0-9B0388711465}" dt="2023-11-09T20:36:47.753" v="861"/>
        <pc:sldMkLst>
          <pc:docMk/>
          <pc:sldMk cId="1089856212" sldId="369"/>
        </pc:sldMkLst>
        <pc:spChg chg="del">
          <ac:chgData name="Helen Askounis" userId="68a4b384-4e9b-4052-97e7-99fc9c1de512" providerId="ADAL" clId="{4A9C320E-BC87-4DCF-A0F0-9B0388711465}" dt="2023-11-08T21:52:24.401" v="3" actId="478"/>
          <ac:spMkLst>
            <pc:docMk/>
            <pc:sldMk cId="1089856212" sldId="369"/>
            <ac:spMk id="2" creationId="{78EBCA4F-ACE8-38C0-85B9-7616C8982831}"/>
          </ac:spMkLst>
        </pc:spChg>
        <pc:spChg chg="mod">
          <ac:chgData name="Helen Askounis" userId="68a4b384-4e9b-4052-97e7-99fc9c1de512" providerId="ADAL" clId="{4A9C320E-BC87-4DCF-A0F0-9B0388711465}" dt="2023-11-08T21:52:37.928" v="8" actId="5793"/>
          <ac:spMkLst>
            <pc:docMk/>
            <pc:sldMk cId="1089856212" sldId="369"/>
            <ac:spMk id="4" creationId="{B6F28440-43B3-4E28-36A6-C4C3CD6F7793}"/>
          </ac:spMkLst>
        </pc:spChg>
        <pc:spChg chg="add del mod">
          <ac:chgData name="Helen Askounis" userId="68a4b384-4e9b-4052-97e7-99fc9c1de512" providerId="ADAL" clId="{4A9C320E-BC87-4DCF-A0F0-9B0388711465}" dt="2023-11-08T21:52:26.028" v="4" actId="478"/>
          <ac:spMkLst>
            <pc:docMk/>
            <pc:sldMk cId="1089856212" sldId="369"/>
            <ac:spMk id="5" creationId="{65A66322-15F4-2700-5B15-1C32E8CB2DB5}"/>
          </ac:spMkLst>
        </pc:spChg>
        <pc:picChg chg="add mod">
          <ac:chgData name="Helen Askounis" userId="68a4b384-4e9b-4052-97e7-99fc9c1de512" providerId="ADAL" clId="{4A9C320E-BC87-4DCF-A0F0-9B0388711465}" dt="2023-11-08T21:52:48.208" v="17" actId="1037"/>
          <ac:picMkLst>
            <pc:docMk/>
            <pc:sldMk cId="1089856212" sldId="369"/>
            <ac:picMk id="1026" creationId="{34C5AB47-E3F4-D89C-9EE9-B6A623EC8C66}"/>
          </ac:picMkLst>
        </pc:picChg>
      </pc:sldChg>
      <pc:sldChg chg="addSp delSp modSp mod modTransition addAnim delAnim modAnim delDesignElem">
        <pc:chgData name="Helen Askounis" userId="68a4b384-4e9b-4052-97e7-99fc9c1de512" providerId="ADAL" clId="{4A9C320E-BC87-4DCF-A0F0-9B0388711465}" dt="2023-11-09T20:36:47.753" v="861"/>
        <pc:sldMkLst>
          <pc:docMk/>
          <pc:sldMk cId="1671761969" sldId="370"/>
        </pc:sldMkLst>
        <pc:spChg chg="add del mod">
          <ac:chgData name="Helen Askounis" userId="68a4b384-4e9b-4052-97e7-99fc9c1de512" providerId="ADAL" clId="{4A9C320E-BC87-4DCF-A0F0-9B0388711465}" dt="2023-11-08T22:21:34.204" v="142" actId="21"/>
          <ac:spMkLst>
            <pc:docMk/>
            <pc:sldMk cId="1671761969" sldId="370"/>
            <ac:spMk id="3" creationId="{0F18656C-A80C-3110-3A67-479D9540C932}"/>
          </ac:spMkLst>
        </pc:spChg>
        <pc:spChg chg="mod">
          <ac:chgData name="Helen Askounis" userId="68a4b384-4e9b-4052-97e7-99fc9c1de512" providerId="ADAL" clId="{4A9C320E-BC87-4DCF-A0F0-9B0388711465}" dt="2023-11-08T22:22:57.221" v="178" actId="255"/>
          <ac:spMkLst>
            <pc:docMk/>
            <pc:sldMk cId="1671761969" sldId="370"/>
            <ac:spMk id="4" creationId="{CF7A3862-892A-C059-9847-9483AE04CBE9}"/>
          </ac:spMkLst>
        </pc:spChg>
        <pc:spChg chg="add del">
          <ac:chgData name="Helen Askounis" userId="68a4b384-4e9b-4052-97e7-99fc9c1de512" providerId="ADAL" clId="{4A9C320E-BC87-4DCF-A0F0-9B0388711465}" dt="2023-11-08T22:21:37.427" v="143" actId="21"/>
          <ac:spMkLst>
            <pc:docMk/>
            <pc:sldMk cId="1671761969" sldId="370"/>
            <ac:spMk id="5" creationId="{98E47A1B-AF75-B133-E1EB-00B6D80CBB3F}"/>
          </ac:spMkLst>
        </pc:spChg>
        <pc:spChg chg="add del mod">
          <ac:chgData name="Helen Askounis" userId="68a4b384-4e9b-4052-97e7-99fc9c1de512" providerId="ADAL" clId="{4A9C320E-BC87-4DCF-A0F0-9B0388711465}" dt="2023-11-08T22:22:02.467" v="145" actId="478"/>
          <ac:spMkLst>
            <pc:docMk/>
            <pc:sldMk cId="1671761969" sldId="370"/>
            <ac:spMk id="8" creationId="{EBF172D8-ED2D-E4E6-886B-18234C52CAD1}"/>
          </ac:spMkLst>
        </pc:spChg>
        <pc:spChg chg="add">
          <ac:chgData name="Helen Askounis" userId="68a4b384-4e9b-4052-97e7-99fc9c1de512" providerId="ADAL" clId="{4A9C320E-BC87-4DCF-A0F0-9B0388711465}" dt="2023-11-08T22:21:56.809" v="144" actId="26606"/>
          <ac:spMkLst>
            <pc:docMk/>
            <pc:sldMk cId="1671761969" sldId="370"/>
            <ac:spMk id="10" creationId="{ECC07320-C2CA-4E29-8481-9D9E143C7788}"/>
          </ac:spMkLst>
        </pc:spChg>
        <pc:spChg chg="add del">
          <ac:chgData name="Helen Askounis" userId="68a4b384-4e9b-4052-97e7-99fc9c1de512" providerId="ADAL" clId="{4A9C320E-BC87-4DCF-A0F0-9B0388711465}" dt="2023-11-08T22:21:33.644" v="141" actId="26606"/>
          <ac:spMkLst>
            <pc:docMk/>
            <pc:sldMk cId="1671761969" sldId="370"/>
            <ac:spMk id="11" creationId="{B6924B03-77BD-EAE3-2854-43363FF8E6BB}"/>
          </ac:spMkLst>
        </pc:spChg>
        <pc:spChg chg="add del">
          <ac:chgData name="Helen Askounis" userId="68a4b384-4e9b-4052-97e7-99fc9c1de512" providerId="ADAL" clId="{4A9C320E-BC87-4DCF-A0F0-9B0388711465}" dt="2023-11-08T22:21:33.644" v="141" actId="26606"/>
          <ac:spMkLst>
            <pc:docMk/>
            <pc:sldMk cId="1671761969" sldId="370"/>
            <ac:spMk id="13" creationId="{4D60F200-5EB0-B223-2439-C96C67F0FEE1}"/>
          </ac:spMkLst>
        </pc:spChg>
        <pc:spChg chg="add">
          <ac:chgData name="Helen Askounis" userId="68a4b384-4e9b-4052-97e7-99fc9c1de512" providerId="ADAL" clId="{4A9C320E-BC87-4DCF-A0F0-9B0388711465}" dt="2023-11-08T22:21:56.809" v="144" actId="26606"/>
          <ac:spMkLst>
            <pc:docMk/>
            <pc:sldMk cId="1671761969" sldId="370"/>
            <ac:spMk id="14" creationId="{178FB36B-5BFE-42CA-BC60-1115E0D95EEC}"/>
          </ac:spMkLst>
        </pc:spChg>
        <pc:spChg chg="add del">
          <ac:chgData name="Helen Askounis" userId="68a4b384-4e9b-4052-97e7-99fc9c1de512" providerId="ADAL" clId="{4A9C320E-BC87-4DCF-A0F0-9B0388711465}" dt="2023-11-08T22:21:33.644" v="141" actId="26606"/>
          <ac:spMkLst>
            <pc:docMk/>
            <pc:sldMk cId="1671761969" sldId="370"/>
            <ac:spMk id="15" creationId="{1740453C-744F-DB3A-47EC-15EACE1DC117}"/>
          </ac:spMkLst>
        </pc:spChg>
        <pc:spChg chg="add del">
          <ac:chgData name="Helen Askounis" userId="68a4b384-4e9b-4052-97e7-99fc9c1de512" providerId="ADAL" clId="{4A9C320E-BC87-4DCF-A0F0-9B0388711465}" dt="2023-11-08T22:21:33.644" v="141" actId="26606"/>
          <ac:spMkLst>
            <pc:docMk/>
            <pc:sldMk cId="1671761969" sldId="370"/>
            <ac:spMk id="17" creationId="{01EB5855-8EB7-1AE5-9030-5D0AA3C1AF4B}"/>
          </ac:spMkLst>
        </pc:spChg>
        <pc:spChg chg="add mod ord">
          <ac:chgData name="Helen Askounis" userId="68a4b384-4e9b-4052-97e7-99fc9c1de512" providerId="ADAL" clId="{4A9C320E-BC87-4DCF-A0F0-9B0388711465}" dt="2023-11-09T17:21:40.307" v="831" actId="166"/>
          <ac:spMkLst>
            <pc:docMk/>
            <pc:sldMk cId="1671761969" sldId="370"/>
            <ac:spMk id="18" creationId="{75E8DF8D-621F-65A0-2C41-7795910DBE57}"/>
          </ac:spMkLst>
        </pc:spChg>
        <pc:spChg chg="del">
          <ac:chgData name="Helen Askounis" userId="68a4b384-4e9b-4052-97e7-99fc9c1de512" providerId="ADAL" clId="{4A9C320E-BC87-4DCF-A0F0-9B0388711465}" dt="2023-11-08T21:53:54.972" v="29"/>
          <ac:spMkLst>
            <pc:docMk/>
            <pc:sldMk cId="1671761969" sldId="370"/>
            <ac:spMk id="19" creationId="{ECC07320-C2CA-4E29-8481-9D9E143C7788}"/>
          </ac:spMkLst>
        </pc:spChg>
        <pc:spChg chg="del">
          <ac:chgData name="Helen Askounis" userId="68a4b384-4e9b-4052-97e7-99fc9c1de512" providerId="ADAL" clId="{4A9C320E-BC87-4DCF-A0F0-9B0388711465}" dt="2023-11-08T21:53:54.972" v="29"/>
          <ac:spMkLst>
            <pc:docMk/>
            <pc:sldMk cId="1671761969" sldId="370"/>
            <ac:spMk id="20" creationId="{178FB36B-5BFE-42CA-BC60-1115E0D95EEC}"/>
          </ac:spMkLst>
        </pc:spChg>
        <pc:picChg chg="add del mod">
          <ac:chgData name="Helen Askounis" userId="68a4b384-4e9b-4052-97e7-99fc9c1de512" providerId="ADAL" clId="{4A9C320E-BC87-4DCF-A0F0-9B0388711465}" dt="2023-11-09T17:21:40.903" v="832"/>
          <ac:picMkLst>
            <pc:docMk/>
            <pc:sldMk cId="1671761969" sldId="370"/>
            <ac:picMk id="2" creationId="{30C1746A-2A80-D0E6-DC61-B30A404E1EF2}"/>
          </ac:picMkLst>
        </pc:picChg>
        <pc:picChg chg="mod modCrop">
          <ac:chgData name="Helen Askounis" userId="68a4b384-4e9b-4052-97e7-99fc9c1de512" providerId="ADAL" clId="{4A9C320E-BC87-4DCF-A0F0-9B0388711465}" dt="2023-11-08T22:22:44.302" v="175" actId="732"/>
          <ac:picMkLst>
            <pc:docMk/>
            <pc:sldMk cId="1671761969" sldId="370"/>
            <ac:picMk id="6" creationId="{8066CE04-B4D0-C346-A0B1-A372FAA0682D}"/>
          </ac:picMkLst>
        </pc:picChg>
        <pc:picChg chg="add del">
          <ac:chgData name="Helen Askounis" userId="68a4b384-4e9b-4052-97e7-99fc9c1de512" providerId="ADAL" clId="{4A9C320E-BC87-4DCF-A0F0-9B0388711465}" dt="2023-11-08T22:21:37.427" v="143" actId="21"/>
          <ac:picMkLst>
            <pc:docMk/>
            <pc:sldMk cId="1671761969" sldId="370"/>
            <ac:picMk id="9" creationId="{50B0446A-1B9D-2B00-CF96-38B54BE4419F}"/>
          </ac:picMkLst>
        </pc:picChg>
        <pc:picChg chg="add del">
          <ac:chgData name="Helen Askounis" userId="68a4b384-4e9b-4052-97e7-99fc9c1de512" providerId="ADAL" clId="{4A9C320E-BC87-4DCF-A0F0-9B0388711465}" dt="2023-11-08T22:21:37.427" v="143" actId="21"/>
          <ac:picMkLst>
            <pc:docMk/>
            <pc:sldMk cId="1671761969" sldId="370"/>
            <ac:picMk id="12" creationId="{2A3F1799-6FA0-E44E-A6DD-145478529C3C}"/>
          </ac:picMkLst>
        </pc:picChg>
        <pc:picChg chg="add del mod">
          <ac:chgData name="Helen Askounis" userId="68a4b384-4e9b-4052-97e7-99fc9c1de512" providerId="ADAL" clId="{4A9C320E-BC87-4DCF-A0F0-9B0388711465}" dt="2023-11-09T17:21:42.131" v="834" actId="14826"/>
          <ac:picMkLst>
            <pc:docMk/>
            <pc:sldMk cId="1671761969" sldId="370"/>
            <ac:picMk id="16" creationId="{8257A08B-85AF-A3FD-9373-F3AE83F071C4}"/>
          </ac:picMkLst>
        </pc:picChg>
        <pc:picChg chg="add mod ord">
          <ac:chgData name="Helen Askounis" userId="68a4b384-4e9b-4052-97e7-99fc9c1de512" providerId="ADAL" clId="{4A9C320E-BC87-4DCF-A0F0-9B0388711465}" dt="2023-11-09T17:21:40.307" v="831" actId="166"/>
          <ac:picMkLst>
            <pc:docMk/>
            <pc:sldMk cId="1671761969" sldId="370"/>
            <ac:picMk id="19" creationId="{417F6F28-B823-DD22-7DBF-3951BDB1096E}"/>
          </ac:picMkLst>
        </pc:picChg>
      </pc:sldChg>
      <pc:sldChg chg="addSp delSp modSp del mod delDesignElem chgLayout">
        <pc:chgData name="Helen Askounis" userId="68a4b384-4e9b-4052-97e7-99fc9c1de512" providerId="ADAL" clId="{4A9C320E-BC87-4DCF-A0F0-9B0388711465}" dt="2023-11-09T00:25:23.721" v="344" actId="47"/>
        <pc:sldMkLst>
          <pc:docMk/>
          <pc:sldMk cId="3483015469" sldId="373"/>
        </pc:sldMkLst>
        <pc:spChg chg="mod ord">
          <ac:chgData name="Helen Askounis" userId="68a4b384-4e9b-4052-97e7-99fc9c1de512" providerId="ADAL" clId="{4A9C320E-BC87-4DCF-A0F0-9B0388711465}" dt="2023-11-09T00:19:31.483" v="250" actId="1076"/>
          <ac:spMkLst>
            <pc:docMk/>
            <pc:sldMk cId="3483015469" sldId="373"/>
            <ac:spMk id="2" creationId="{00000000-0000-0000-0000-000000000000}"/>
          </ac:spMkLst>
        </pc:spChg>
        <pc:spChg chg="add del mod ord">
          <ac:chgData name="Helen Askounis" userId="68a4b384-4e9b-4052-97e7-99fc9c1de512" providerId="ADAL" clId="{4A9C320E-BC87-4DCF-A0F0-9B0388711465}" dt="2023-11-09T00:19:05.022" v="237" actId="6264"/>
          <ac:spMkLst>
            <pc:docMk/>
            <pc:sldMk cId="3483015469" sldId="373"/>
            <ac:spMk id="3" creationId="{6F268507-52AD-655B-1E3D-8CE75E4CD500}"/>
          </ac:spMkLst>
        </pc:spChg>
        <pc:spChg chg="add del mod">
          <ac:chgData name="Helen Askounis" userId="68a4b384-4e9b-4052-97e7-99fc9c1de512" providerId="ADAL" clId="{4A9C320E-BC87-4DCF-A0F0-9B0388711465}" dt="2023-11-09T00:19:05.022" v="237" actId="6264"/>
          <ac:spMkLst>
            <pc:docMk/>
            <pc:sldMk cId="3483015469" sldId="373"/>
            <ac:spMk id="4" creationId="{F46EFEB0-A0F0-CB38-E4F7-009AADE3A72D}"/>
          </ac:spMkLst>
        </pc:spChg>
        <pc:spChg chg="add mod ord">
          <ac:chgData name="Helen Askounis" userId="68a4b384-4e9b-4052-97e7-99fc9c1de512" providerId="ADAL" clId="{4A9C320E-BC87-4DCF-A0F0-9B0388711465}" dt="2023-11-09T00:19:16.507" v="238" actId="26606"/>
          <ac:spMkLst>
            <pc:docMk/>
            <pc:sldMk cId="3483015469" sldId="373"/>
            <ac:spMk id="6" creationId="{FEC36C55-51E9-84D7-6106-CADD98217113}"/>
          </ac:spMkLst>
        </pc:spChg>
        <pc:spChg chg="add del">
          <ac:chgData name="Helen Askounis" userId="68a4b384-4e9b-4052-97e7-99fc9c1de512" providerId="ADAL" clId="{4A9C320E-BC87-4DCF-A0F0-9B0388711465}" dt="2023-11-09T00:19:02.241" v="236" actId="700"/>
          <ac:spMkLst>
            <pc:docMk/>
            <pc:sldMk cId="3483015469" sldId="373"/>
            <ac:spMk id="10" creationId="{ECC07320-C2CA-4E29-8481-9D9E143C7788}"/>
          </ac:spMkLst>
        </pc:spChg>
        <pc:spChg chg="add">
          <ac:chgData name="Helen Askounis" userId="68a4b384-4e9b-4052-97e7-99fc9c1de512" providerId="ADAL" clId="{4A9C320E-BC87-4DCF-A0F0-9B0388711465}" dt="2023-11-09T00:19:16.507" v="238" actId="26606"/>
          <ac:spMkLst>
            <pc:docMk/>
            <pc:sldMk cId="3483015469" sldId="373"/>
            <ac:spMk id="11" creationId="{C1DD1A8A-57D5-4A81-AD04-532B043C5611}"/>
          </ac:spMkLst>
        </pc:spChg>
        <pc:spChg chg="add del">
          <ac:chgData name="Helen Askounis" userId="68a4b384-4e9b-4052-97e7-99fc9c1de512" providerId="ADAL" clId="{4A9C320E-BC87-4DCF-A0F0-9B0388711465}" dt="2023-11-09T00:19:02.241" v="236" actId="700"/>
          <ac:spMkLst>
            <pc:docMk/>
            <pc:sldMk cId="3483015469" sldId="373"/>
            <ac:spMk id="12" creationId="{178FB36B-5BFE-42CA-BC60-1115E0D95EEC}"/>
          </ac:spMkLst>
        </pc:spChg>
        <pc:spChg chg="add">
          <ac:chgData name="Helen Askounis" userId="68a4b384-4e9b-4052-97e7-99fc9c1de512" providerId="ADAL" clId="{4A9C320E-BC87-4DCF-A0F0-9B0388711465}" dt="2023-11-09T00:19:16.507" v="238" actId="26606"/>
          <ac:spMkLst>
            <pc:docMk/>
            <pc:sldMk cId="3483015469" sldId="373"/>
            <ac:spMk id="13" creationId="{007891EC-4501-44ED-A8C8-B11B6DB767AB}"/>
          </ac:spMkLst>
        </pc:spChg>
        <pc:spChg chg="del">
          <ac:chgData name="Helen Askounis" userId="68a4b384-4e9b-4052-97e7-99fc9c1de512" providerId="ADAL" clId="{4A9C320E-BC87-4DCF-A0F0-9B0388711465}" dt="2023-11-08T21:53:48.839" v="26"/>
          <ac:spMkLst>
            <pc:docMk/>
            <pc:sldMk cId="3483015469" sldId="373"/>
            <ac:spMk id="17" creationId="{ECC07320-C2CA-4E29-8481-9D9E143C7788}"/>
          </ac:spMkLst>
        </pc:spChg>
        <pc:spChg chg="del">
          <ac:chgData name="Helen Askounis" userId="68a4b384-4e9b-4052-97e7-99fc9c1de512" providerId="ADAL" clId="{4A9C320E-BC87-4DCF-A0F0-9B0388711465}" dt="2023-11-08T21:53:48.839" v="26"/>
          <ac:spMkLst>
            <pc:docMk/>
            <pc:sldMk cId="3483015469" sldId="373"/>
            <ac:spMk id="19" creationId="{178FB36B-5BFE-42CA-BC60-1115E0D95EEC}"/>
          </ac:spMkLst>
        </pc:spChg>
        <pc:picChg chg="mod">
          <ac:chgData name="Helen Askounis" userId="68a4b384-4e9b-4052-97e7-99fc9c1de512" providerId="ADAL" clId="{4A9C320E-BC87-4DCF-A0F0-9B0388711465}" dt="2023-11-09T00:19:16.507" v="238" actId="26606"/>
          <ac:picMkLst>
            <pc:docMk/>
            <pc:sldMk cId="3483015469" sldId="373"/>
            <ac:picMk id="5" creationId="{2AFB485F-A030-1C81-FAAB-5D41A0ECAD2F}"/>
          </ac:picMkLst>
        </pc:picChg>
      </pc:sldChg>
      <pc:sldChg chg="modSp del mod">
        <pc:chgData name="Helen Askounis" userId="68a4b384-4e9b-4052-97e7-99fc9c1de512" providerId="ADAL" clId="{4A9C320E-BC87-4DCF-A0F0-9B0388711465}" dt="2023-11-09T00:45:26.725" v="614" actId="47"/>
        <pc:sldMkLst>
          <pc:docMk/>
          <pc:sldMk cId="2984372436" sldId="374"/>
        </pc:sldMkLst>
        <pc:spChg chg="mod">
          <ac:chgData name="Helen Askounis" userId="68a4b384-4e9b-4052-97e7-99fc9c1de512" providerId="ADAL" clId="{4A9C320E-BC87-4DCF-A0F0-9B0388711465}" dt="2023-11-09T00:44:28.295" v="613"/>
          <ac:spMkLst>
            <pc:docMk/>
            <pc:sldMk cId="2984372436" sldId="374"/>
            <ac:spMk id="2" creationId="{5DE5B88F-5783-C649-E088-713BD116AE88}"/>
          </ac:spMkLst>
        </pc:spChg>
      </pc:sldChg>
      <pc:sldChg chg="addSp delSp modSp mod modTransition setBg modClrScheme delDesignElem chgLayout">
        <pc:chgData name="Helen Askounis" userId="68a4b384-4e9b-4052-97e7-99fc9c1de512" providerId="ADAL" clId="{4A9C320E-BC87-4DCF-A0F0-9B0388711465}" dt="2023-11-09T20:36:47.753" v="861"/>
        <pc:sldMkLst>
          <pc:docMk/>
          <pc:sldMk cId="1086154159" sldId="375"/>
        </pc:sldMkLst>
        <pc:spChg chg="mod ord">
          <ac:chgData name="Helen Askounis" userId="68a4b384-4e9b-4052-97e7-99fc9c1de512" providerId="ADAL" clId="{4A9C320E-BC87-4DCF-A0F0-9B0388711465}" dt="2023-11-09T17:19:20.192" v="805" actId="700"/>
          <ac:spMkLst>
            <pc:docMk/>
            <pc:sldMk cId="1086154159" sldId="375"/>
            <ac:spMk id="8" creationId="{938E3964-EE54-4BDC-A0A3-DC7D197FFB5C}"/>
          </ac:spMkLst>
        </pc:spChg>
        <pc:spChg chg="mod ord">
          <ac:chgData name="Helen Askounis" userId="68a4b384-4e9b-4052-97e7-99fc9c1de512" providerId="ADAL" clId="{4A9C320E-BC87-4DCF-A0F0-9B0388711465}" dt="2023-11-09T17:19:20.192" v="805" actId="700"/>
          <ac:spMkLst>
            <pc:docMk/>
            <pc:sldMk cId="1086154159" sldId="375"/>
            <ac:spMk id="27" creationId="{F3F083B8-4B95-4C15-B710-4BC526A23973}"/>
          </ac:spMkLst>
        </pc:spChg>
        <pc:spChg chg="add del">
          <ac:chgData name="Helen Askounis" userId="68a4b384-4e9b-4052-97e7-99fc9c1de512" providerId="ADAL" clId="{4A9C320E-BC87-4DCF-A0F0-9B0388711465}" dt="2023-11-09T17:19:20.192" v="805" actId="700"/>
          <ac:spMkLst>
            <pc:docMk/>
            <pc:sldMk cId="1086154159" sldId="375"/>
            <ac:spMk id="29" creationId="{04812C46-200A-4DEB-A05E-3ED6C68C2387}"/>
          </ac:spMkLst>
        </pc:spChg>
        <pc:spChg chg="add del">
          <ac:chgData name="Helen Askounis" userId="68a4b384-4e9b-4052-97e7-99fc9c1de512" providerId="ADAL" clId="{4A9C320E-BC87-4DCF-A0F0-9B0388711465}" dt="2023-11-09T17:19:20.192" v="805" actId="700"/>
          <ac:spMkLst>
            <pc:docMk/>
            <pc:sldMk cId="1086154159" sldId="375"/>
            <ac:spMk id="30" creationId="{D1EA859B-E555-4109-94F3-6700E046E008}"/>
          </ac:spMkLst>
        </pc:spChg>
        <pc:spChg chg="add del">
          <ac:chgData name="Helen Askounis" userId="68a4b384-4e9b-4052-97e7-99fc9c1de512" providerId="ADAL" clId="{4A9C320E-BC87-4DCF-A0F0-9B0388711465}" dt="2023-11-08T22:24:52.034" v="225" actId="700"/>
          <ac:spMkLst>
            <pc:docMk/>
            <pc:sldMk cId="1086154159" sldId="375"/>
            <ac:spMk id="32" creationId="{56688E73-49B9-4052-A836-D248C825D70D}"/>
          </ac:spMkLst>
        </pc:spChg>
        <pc:spChg chg="add del">
          <ac:chgData name="Helen Askounis" userId="68a4b384-4e9b-4052-97e7-99fc9c1de512" providerId="ADAL" clId="{4A9C320E-BC87-4DCF-A0F0-9B0388711465}" dt="2023-11-08T22:24:52.034" v="225" actId="700"/>
          <ac:spMkLst>
            <pc:docMk/>
            <pc:sldMk cId="1086154159" sldId="375"/>
            <ac:spMk id="34" creationId="{5B6AEE0C-07FE-4154-BC7C-2F20530BC556}"/>
          </ac:spMkLst>
        </pc:spChg>
        <pc:spChg chg="del">
          <ac:chgData name="Helen Askounis" userId="68a4b384-4e9b-4052-97e7-99fc9c1de512" providerId="ADAL" clId="{4A9C320E-BC87-4DCF-A0F0-9B0388711465}" dt="2023-11-08T21:53:48.839" v="26"/>
          <ac:spMkLst>
            <pc:docMk/>
            <pc:sldMk cId="1086154159" sldId="375"/>
            <ac:spMk id="48" creationId="{04812C46-200A-4DEB-A05E-3ED6C68C2387}"/>
          </ac:spMkLst>
        </pc:spChg>
        <pc:spChg chg="del">
          <ac:chgData name="Helen Askounis" userId="68a4b384-4e9b-4052-97e7-99fc9c1de512" providerId="ADAL" clId="{4A9C320E-BC87-4DCF-A0F0-9B0388711465}" dt="2023-11-08T21:53:48.839" v="26"/>
          <ac:spMkLst>
            <pc:docMk/>
            <pc:sldMk cId="1086154159" sldId="375"/>
            <ac:spMk id="50" creationId="{D1EA859B-E555-4109-94F3-6700E046E008}"/>
          </ac:spMkLst>
        </pc:spChg>
        <pc:picChg chg="ord">
          <ac:chgData name="Helen Askounis" userId="68a4b384-4e9b-4052-97e7-99fc9c1de512" providerId="ADAL" clId="{4A9C320E-BC87-4DCF-A0F0-9B0388711465}" dt="2023-11-09T17:19:25.691" v="807" actId="166"/>
          <ac:picMkLst>
            <pc:docMk/>
            <pc:sldMk cId="1086154159" sldId="375"/>
            <ac:picMk id="2" creationId="{4CFE3E60-E3B7-4002-5663-02F41292B2B2}"/>
          </ac:picMkLst>
        </pc:picChg>
        <pc:picChg chg="add del mod modCrop">
          <ac:chgData name="Helen Askounis" userId="68a4b384-4e9b-4052-97e7-99fc9c1de512" providerId="ADAL" clId="{4A9C320E-BC87-4DCF-A0F0-9B0388711465}" dt="2023-11-09T00:22:17.541" v="267" actId="478"/>
          <ac:picMkLst>
            <pc:docMk/>
            <pc:sldMk cId="1086154159" sldId="375"/>
            <ac:picMk id="3" creationId="{A174A15C-B6D7-D549-9E4F-FAE3D874CC8F}"/>
          </ac:picMkLst>
        </pc:picChg>
        <pc:picChg chg="del mod">
          <ac:chgData name="Helen Askounis" userId="68a4b384-4e9b-4052-97e7-99fc9c1de512" providerId="ADAL" clId="{4A9C320E-BC87-4DCF-A0F0-9B0388711465}" dt="2023-11-08T22:24:32.607" v="199" actId="21"/>
          <ac:picMkLst>
            <pc:docMk/>
            <pc:sldMk cId="1086154159" sldId="375"/>
            <ac:picMk id="3" creationId="{C83AF32F-7705-197D-2AC2-80305E08B513}"/>
          </ac:picMkLst>
        </pc:picChg>
        <pc:picChg chg="add mod">
          <ac:chgData name="Helen Askounis" userId="68a4b384-4e9b-4052-97e7-99fc9c1de512" providerId="ADAL" clId="{4A9C320E-BC87-4DCF-A0F0-9B0388711465}" dt="2023-11-09T17:19:27.906" v="808" actId="1076"/>
          <ac:picMkLst>
            <pc:docMk/>
            <pc:sldMk cId="1086154159" sldId="375"/>
            <ac:picMk id="3" creationId="{C97386ED-5464-7BA8-43CE-A8B53C120B44}"/>
          </ac:picMkLst>
        </pc:picChg>
        <pc:picChg chg="add mod ord modCrop">
          <ac:chgData name="Helen Askounis" userId="68a4b384-4e9b-4052-97e7-99fc9c1de512" providerId="ADAL" clId="{4A9C320E-BC87-4DCF-A0F0-9B0388711465}" dt="2023-11-09T00:21:46.719" v="263" actId="29295"/>
          <ac:picMkLst>
            <pc:docMk/>
            <pc:sldMk cId="1086154159" sldId="375"/>
            <ac:picMk id="4" creationId="{1C05E5BF-E9ED-5BC4-5F4D-F2031CD44796}"/>
          </ac:picMkLst>
        </pc:picChg>
        <pc:picChg chg="add del mod">
          <ac:chgData name="Helen Askounis" userId="68a4b384-4e9b-4052-97e7-99fc9c1de512" providerId="ADAL" clId="{4A9C320E-BC87-4DCF-A0F0-9B0388711465}" dt="2023-11-09T17:19:06.748" v="802" actId="478"/>
          <ac:picMkLst>
            <pc:docMk/>
            <pc:sldMk cId="1086154159" sldId="375"/>
            <ac:picMk id="5" creationId="{636E270F-CBEC-FBC4-E9FD-B7DDBF9C8DBF}"/>
          </ac:picMkLst>
        </pc:picChg>
        <pc:picChg chg="del">
          <ac:chgData name="Helen Askounis" userId="68a4b384-4e9b-4052-97e7-99fc9c1de512" providerId="ADAL" clId="{4A9C320E-BC87-4DCF-A0F0-9B0388711465}" dt="2023-11-08T22:23:34.750" v="186" actId="21"/>
          <ac:picMkLst>
            <pc:docMk/>
            <pc:sldMk cId="1086154159" sldId="375"/>
            <ac:picMk id="7" creationId="{2F7ADAF3-D2E2-EE7B-A1D1-4DD22AD8B4C3}"/>
          </ac:picMkLst>
        </pc:picChg>
      </pc:sldChg>
      <pc:sldChg chg="delSp del delDesignElem">
        <pc:chgData name="Helen Askounis" userId="68a4b384-4e9b-4052-97e7-99fc9c1de512" providerId="ADAL" clId="{4A9C320E-BC87-4DCF-A0F0-9B0388711465}" dt="2023-11-09T00:24:26.804" v="330" actId="47"/>
        <pc:sldMkLst>
          <pc:docMk/>
          <pc:sldMk cId="4194705464" sldId="376"/>
        </pc:sldMkLst>
        <pc:spChg chg="del">
          <ac:chgData name="Helen Askounis" userId="68a4b384-4e9b-4052-97e7-99fc9c1de512" providerId="ADAL" clId="{4A9C320E-BC87-4DCF-A0F0-9B0388711465}" dt="2023-11-08T21:53:48.839" v="26"/>
          <ac:spMkLst>
            <pc:docMk/>
            <pc:sldMk cId="4194705464" sldId="376"/>
            <ac:spMk id="48" creationId="{04812C46-200A-4DEB-A05E-3ED6C68C2387}"/>
          </ac:spMkLst>
        </pc:spChg>
        <pc:spChg chg="del">
          <ac:chgData name="Helen Askounis" userId="68a4b384-4e9b-4052-97e7-99fc9c1de512" providerId="ADAL" clId="{4A9C320E-BC87-4DCF-A0F0-9B0388711465}" dt="2023-11-08T21:53:48.839" v="26"/>
          <ac:spMkLst>
            <pc:docMk/>
            <pc:sldMk cId="4194705464" sldId="376"/>
            <ac:spMk id="50" creationId="{D1EA859B-E555-4109-94F3-6700E046E008}"/>
          </ac:spMkLst>
        </pc:spChg>
      </pc:sldChg>
      <pc:sldChg chg="del">
        <pc:chgData name="Helen Askounis" userId="68a4b384-4e9b-4052-97e7-99fc9c1de512" providerId="ADAL" clId="{4A9C320E-BC87-4DCF-A0F0-9B0388711465}" dt="2023-11-09T00:57:20.870" v="751" actId="47"/>
        <pc:sldMkLst>
          <pc:docMk/>
          <pc:sldMk cId="282533659" sldId="377"/>
        </pc:sldMkLst>
      </pc:sldChg>
      <pc:sldChg chg="delSp add del setBg delDesignElem">
        <pc:chgData name="Helen Askounis" userId="68a4b384-4e9b-4052-97e7-99fc9c1de512" providerId="ADAL" clId="{4A9C320E-BC87-4DCF-A0F0-9B0388711465}" dt="2023-11-09T00:20:26.901" v="253" actId="47"/>
        <pc:sldMkLst>
          <pc:docMk/>
          <pc:sldMk cId="1272642288" sldId="378"/>
        </pc:sldMkLst>
        <pc:spChg chg="del">
          <ac:chgData name="Helen Askounis" userId="68a4b384-4e9b-4052-97e7-99fc9c1de512" providerId="ADAL" clId="{4A9C320E-BC87-4DCF-A0F0-9B0388711465}" dt="2023-11-09T00:20:01.488" v="252"/>
          <ac:spMkLst>
            <pc:docMk/>
            <pc:sldMk cId="1272642288" sldId="378"/>
            <ac:spMk id="10" creationId="{ECC07320-C2CA-4E29-8481-9D9E143C7788}"/>
          </ac:spMkLst>
        </pc:spChg>
        <pc:spChg chg="del">
          <ac:chgData name="Helen Askounis" userId="68a4b384-4e9b-4052-97e7-99fc9c1de512" providerId="ADAL" clId="{4A9C320E-BC87-4DCF-A0F0-9B0388711465}" dt="2023-11-09T00:20:01.488" v="252"/>
          <ac:spMkLst>
            <pc:docMk/>
            <pc:sldMk cId="1272642288" sldId="378"/>
            <ac:spMk id="14" creationId="{178FB36B-5BFE-42CA-BC60-1115E0D95EEC}"/>
          </ac:spMkLst>
        </pc:spChg>
      </pc:sldChg>
      <pc:sldChg chg="addSp delSp modSp add mod modTransition">
        <pc:chgData name="Helen Askounis" userId="68a4b384-4e9b-4052-97e7-99fc9c1de512" providerId="ADAL" clId="{4A9C320E-BC87-4DCF-A0F0-9B0388711465}" dt="2023-11-09T20:36:47.753" v="861"/>
        <pc:sldMkLst>
          <pc:docMk/>
          <pc:sldMk cId="2525864982" sldId="378"/>
        </pc:sldMkLst>
        <pc:spChg chg="mod">
          <ac:chgData name="Helen Askounis" userId="68a4b384-4e9b-4052-97e7-99fc9c1de512" providerId="ADAL" clId="{4A9C320E-BC87-4DCF-A0F0-9B0388711465}" dt="2023-11-09T17:21:56.342" v="844" actId="1076"/>
          <ac:spMkLst>
            <pc:docMk/>
            <pc:sldMk cId="2525864982" sldId="378"/>
            <ac:spMk id="8" creationId="{938E3964-EE54-4BDC-A0A3-DC7D197FFB5C}"/>
          </ac:spMkLst>
        </pc:spChg>
        <pc:spChg chg="del">
          <ac:chgData name="Helen Askounis" userId="68a4b384-4e9b-4052-97e7-99fc9c1de512" providerId="ADAL" clId="{4A9C320E-BC87-4DCF-A0F0-9B0388711465}" dt="2023-11-09T00:23:12.174" v="297" actId="478"/>
          <ac:spMkLst>
            <pc:docMk/>
            <pc:sldMk cId="2525864982" sldId="378"/>
            <ac:spMk id="27" creationId="{F3F083B8-4B95-4C15-B710-4BC526A23973}"/>
          </ac:spMkLst>
        </pc:spChg>
        <pc:picChg chg="add del">
          <ac:chgData name="Helen Askounis" userId="68a4b384-4e9b-4052-97e7-99fc9c1de512" providerId="ADAL" clId="{4A9C320E-BC87-4DCF-A0F0-9B0388711465}" dt="2023-11-09T17:21:57.389" v="846" actId="478"/>
          <ac:picMkLst>
            <pc:docMk/>
            <pc:sldMk cId="2525864982" sldId="378"/>
            <ac:picMk id="2" creationId="{4CFE3E60-E3B7-4002-5663-02F41292B2B2}"/>
          </ac:picMkLst>
        </pc:picChg>
        <pc:picChg chg="add del mod">
          <ac:chgData name="Helen Askounis" userId="68a4b384-4e9b-4052-97e7-99fc9c1de512" providerId="ADAL" clId="{4A9C320E-BC87-4DCF-A0F0-9B0388711465}" dt="2023-11-09T17:21:57.008" v="845"/>
          <ac:picMkLst>
            <pc:docMk/>
            <pc:sldMk cId="2525864982" sldId="378"/>
            <ac:picMk id="3" creationId="{E1DB0894-7B3B-5199-9C30-1ABADE0DD8B5}"/>
          </ac:picMkLst>
        </pc:picChg>
        <pc:picChg chg="add del mod">
          <ac:chgData name="Helen Askounis" userId="68a4b384-4e9b-4052-97e7-99fc9c1de512" providerId="ADAL" clId="{4A9C320E-BC87-4DCF-A0F0-9B0388711465}" dt="2023-11-09T17:21:57.389" v="846" actId="478"/>
          <ac:picMkLst>
            <pc:docMk/>
            <pc:sldMk cId="2525864982" sldId="378"/>
            <ac:picMk id="5" creationId="{636E270F-CBEC-FBC4-E9FD-B7DDBF9C8DBF}"/>
          </ac:picMkLst>
        </pc:picChg>
        <pc:picChg chg="add del mod">
          <ac:chgData name="Helen Askounis" userId="68a4b384-4e9b-4052-97e7-99fc9c1de512" providerId="ADAL" clId="{4A9C320E-BC87-4DCF-A0F0-9B0388711465}" dt="2023-11-09T17:21:57.008" v="845"/>
          <ac:picMkLst>
            <pc:docMk/>
            <pc:sldMk cId="2525864982" sldId="378"/>
            <ac:picMk id="6" creationId="{75428999-C76D-5E7D-DEA2-3333E68E6BBE}"/>
          </ac:picMkLst>
        </pc:picChg>
      </pc:sldChg>
      <pc:sldChg chg="addSp delSp modSp add mod ord modTransition">
        <pc:chgData name="Helen Askounis" userId="68a4b384-4e9b-4052-97e7-99fc9c1de512" providerId="ADAL" clId="{4A9C320E-BC87-4DCF-A0F0-9B0388711465}" dt="2023-11-09T20:36:47.753" v="861"/>
        <pc:sldMkLst>
          <pc:docMk/>
          <pc:sldMk cId="1698762266" sldId="379"/>
        </pc:sldMkLst>
        <pc:spChg chg="mod">
          <ac:chgData name="Helen Askounis" userId="68a4b384-4e9b-4052-97e7-99fc9c1de512" providerId="ADAL" clId="{4A9C320E-BC87-4DCF-A0F0-9B0388711465}" dt="2023-11-09T17:21:52.426" v="840" actId="1076"/>
          <ac:spMkLst>
            <pc:docMk/>
            <pc:sldMk cId="1698762266" sldId="379"/>
            <ac:spMk id="8" creationId="{938E3964-EE54-4BDC-A0A3-DC7D197FFB5C}"/>
          </ac:spMkLst>
        </pc:spChg>
        <pc:picChg chg="add del">
          <ac:chgData name="Helen Askounis" userId="68a4b384-4e9b-4052-97e7-99fc9c1de512" providerId="ADAL" clId="{4A9C320E-BC87-4DCF-A0F0-9B0388711465}" dt="2023-11-09T17:21:53.167" v="842" actId="478"/>
          <ac:picMkLst>
            <pc:docMk/>
            <pc:sldMk cId="1698762266" sldId="379"/>
            <ac:picMk id="2" creationId="{4CFE3E60-E3B7-4002-5663-02F41292B2B2}"/>
          </ac:picMkLst>
        </pc:picChg>
        <pc:picChg chg="add del mod modCrop">
          <ac:chgData name="Helen Askounis" userId="68a4b384-4e9b-4052-97e7-99fc9c1de512" providerId="ADAL" clId="{4A9C320E-BC87-4DCF-A0F0-9B0388711465}" dt="2023-11-09T17:21:52.757" v="841"/>
          <ac:picMkLst>
            <pc:docMk/>
            <pc:sldMk cId="1698762266" sldId="379"/>
            <ac:picMk id="3" creationId="{AAFAE3F2-D553-2310-9AE1-B1AD6EE3D8D5}"/>
          </ac:picMkLst>
        </pc:picChg>
        <pc:picChg chg="add del">
          <ac:chgData name="Helen Askounis" userId="68a4b384-4e9b-4052-97e7-99fc9c1de512" providerId="ADAL" clId="{4A9C320E-BC87-4DCF-A0F0-9B0388711465}" dt="2023-11-09T17:21:53.589" v="843" actId="478"/>
          <ac:picMkLst>
            <pc:docMk/>
            <pc:sldMk cId="1698762266" sldId="379"/>
            <ac:picMk id="5" creationId="{636E270F-CBEC-FBC4-E9FD-B7DDBF9C8DBF}"/>
          </ac:picMkLst>
        </pc:picChg>
        <pc:picChg chg="add del mod">
          <ac:chgData name="Helen Askounis" userId="68a4b384-4e9b-4052-97e7-99fc9c1de512" providerId="ADAL" clId="{4A9C320E-BC87-4DCF-A0F0-9B0388711465}" dt="2023-11-09T17:21:52.757" v="841"/>
          <ac:picMkLst>
            <pc:docMk/>
            <pc:sldMk cId="1698762266" sldId="379"/>
            <ac:picMk id="6" creationId="{1BA1F3E9-F8BE-0C2D-3A2A-DE3F480AE2A2}"/>
          </ac:picMkLst>
        </pc:picChg>
      </pc:sldChg>
      <pc:sldChg chg="addSp delSp modSp add mod modTransition modClrScheme chgLayout">
        <pc:chgData name="Helen Askounis" userId="68a4b384-4e9b-4052-97e7-99fc9c1de512" providerId="ADAL" clId="{4A9C320E-BC87-4DCF-A0F0-9B0388711465}" dt="2023-11-09T20:36:47.753" v="861"/>
        <pc:sldMkLst>
          <pc:docMk/>
          <pc:sldMk cId="4122110033" sldId="380"/>
        </pc:sldMkLst>
        <pc:spChg chg="add mod ord">
          <ac:chgData name="Helen Askounis" userId="68a4b384-4e9b-4052-97e7-99fc9c1de512" providerId="ADAL" clId="{4A9C320E-BC87-4DCF-A0F0-9B0388711465}" dt="2023-11-09T00:57:06.413" v="750" actId="122"/>
          <ac:spMkLst>
            <pc:docMk/>
            <pc:sldMk cId="4122110033" sldId="380"/>
            <ac:spMk id="2" creationId="{870AECFE-8F7F-5E95-FD57-909FC0EC39D2}"/>
          </ac:spMkLst>
        </pc:spChg>
        <pc:spChg chg="del mod">
          <ac:chgData name="Helen Askounis" userId="68a4b384-4e9b-4052-97e7-99fc9c1de512" providerId="ADAL" clId="{4A9C320E-BC87-4DCF-A0F0-9B0388711465}" dt="2023-11-09T00:56:06.895" v="732" actId="478"/>
          <ac:spMkLst>
            <pc:docMk/>
            <pc:sldMk cId="4122110033" sldId="380"/>
            <ac:spMk id="3" creationId="{5B1C52B7-9D05-2686-DE1D-0F05D35BC653}"/>
          </ac:spMkLst>
        </pc:spChg>
        <pc:spChg chg="add del mod ord">
          <ac:chgData name="Helen Askounis" userId="68a4b384-4e9b-4052-97e7-99fc9c1de512" providerId="ADAL" clId="{4A9C320E-BC87-4DCF-A0F0-9B0388711465}" dt="2023-11-09T00:56:10.118" v="733" actId="478"/>
          <ac:spMkLst>
            <pc:docMk/>
            <pc:sldMk cId="4122110033" sldId="380"/>
            <ac:spMk id="4" creationId="{F84927D7-C2E6-627D-B44D-FE655C25827A}"/>
          </ac:spMkLst>
        </pc:spChg>
        <pc:spChg chg="mod">
          <ac:chgData name="Helen Askounis" userId="68a4b384-4e9b-4052-97e7-99fc9c1de512" providerId="ADAL" clId="{4A9C320E-BC87-4DCF-A0F0-9B0388711465}" dt="2023-11-09T00:56:59.606" v="748" actId="1037"/>
          <ac:spMkLst>
            <pc:docMk/>
            <pc:sldMk cId="4122110033" sldId="380"/>
            <ac:spMk id="9" creationId="{B3101F70-0769-5919-DFA2-B2577AD9D0FC}"/>
          </ac:spMkLst>
        </pc:spChg>
        <pc:spChg chg="mod">
          <ac:chgData name="Helen Askounis" userId="68a4b384-4e9b-4052-97e7-99fc9c1de512" providerId="ADAL" clId="{4A9C320E-BC87-4DCF-A0F0-9B0388711465}" dt="2023-11-09T00:56:59.606" v="748" actId="1037"/>
          <ac:spMkLst>
            <pc:docMk/>
            <pc:sldMk cId="4122110033" sldId="380"/>
            <ac:spMk id="10" creationId="{40CE6B2F-EBE0-7C67-E84B-802149ED6967}"/>
          </ac:spMkLst>
        </pc:spChg>
        <pc:spChg chg="mod">
          <ac:chgData name="Helen Askounis" userId="68a4b384-4e9b-4052-97e7-99fc9c1de512" providerId="ADAL" clId="{4A9C320E-BC87-4DCF-A0F0-9B0388711465}" dt="2023-11-09T00:56:59.606" v="748" actId="1037"/>
          <ac:spMkLst>
            <pc:docMk/>
            <pc:sldMk cId="4122110033" sldId="380"/>
            <ac:spMk id="12" creationId="{8D652CB4-9854-8651-09C8-644A05A3EBF0}"/>
          </ac:spMkLst>
        </pc:spChg>
        <pc:picChg chg="mod">
          <ac:chgData name="Helen Askounis" userId="68a4b384-4e9b-4052-97e7-99fc9c1de512" providerId="ADAL" clId="{4A9C320E-BC87-4DCF-A0F0-9B0388711465}" dt="2023-11-09T00:56:59.606" v="748" actId="1037"/>
          <ac:picMkLst>
            <pc:docMk/>
            <pc:sldMk cId="4122110033" sldId="380"/>
            <ac:picMk id="5" creationId="{B1A78445-B2EF-4F30-BBB7-31F214059659}"/>
          </ac:picMkLst>
        </pc:picChg>
        <pc:picChg chg="mod">
          <ac:chgData name="Helen Askounis" userId="68a4b384-4e9b-4052-97e7-99fc9c1de512" providerId="ADAL" clId="{4A9C320E-BC87-4DCF-A0F0-9B0388711465}" dt="2023-11-09T00:56:59.606" v="748" actId="1037"/>
          <ac:picMkLst>
            <pc:docMk/>
            <pc:sldMk cId="4122110033" sldId="380"/>
            <ac:picMk id="6" creationId="{D2331591-1DA0-4AF9-BC37-43ADCBBDF3E5}"/>
          </ac:picMkLst>
        </pc:picChg>
        <pc:picChg chg="mod">
          <ac:chgData name="Helen Askounis" userId="68a4b384-4e9b-4052-97e7-99fc9c1de512" providerId="ADAL" clId="{4A9C320E-BC87-4DCF-A0F0-9B0388711465}" dt="2023-11-09T00:56:59.606" v="748" actId="1037"/>
          <ac:picMkLst>
            <pc:docMk/>
            <pc:sldMk cId="4122110033" sldId="380"/>
            <ac:picMk id="18" creationId="{79AA7B80-EB95-7AEC-D377-A11627BFAC1E}"/>
          </ac:picMkLst>
        </pc:picChg>
      </pc:sldChg>
      <pc:sldMasterChg chg="sldLayoutOrd">
        <pc:chgData name="Helen Askounis" userId="68a4b384-4e9b-4052-97e7-99fc9c1de512" providerId="ADAL" clId="{4A9C320E-BC87-4DCF-A0F0-9B0388711465}" dt="2023-11-08T21:53:47.319" v="22" actId="20578"/>
        <pc:sldMasterMkLst>
          <pc:docMk/>
          <pc:sldMasterMk cId="1702827993" sldId="2147483753"/>
        </pc:sldMasterMkLst>
      </pc:sldMasterChg>
      <pc:sldMasterChg chg="delSldLayout modSldLayout sldLayoutOrd">
        <pc:chgData name="Helen Askounis" userId="68a4b384-4e9b-4052-97e7-99fc9c1de512" providerId="ADAL" clId="{4A9C320E-BC87-4DCF-A0F0-9B0388711465}" dt="2023-11-09T00:25:23.721" v="344" actId="47"/>
        <pc:sldMasterMkLst>
          <pc:docMk/>
          <pc:sldMasterMk cId="3899492565" sldId="2147483916"/>
        </pc:sldMasterMkLst>
        <pc:sldLayoutChg chg="del">
          <pc:chgData name="Helen Askounis" userId="68a4b384-4e9b-4052-97e7-99fc9c1de512" providerId="ADAL" clId="{4A9C320E-BC87-4DCF-A0F0-9B0388711465}" dt="2023-11-08T21:53:39.273" v="20" actId="2696"/>
          <pc:sldLayoutMkLst>
            <pc:docMk/>
            <pc:sldMasterMk cId="3899492565" sldId="2147483916"/>
            <pc:sldLayoutMk cId="0" sldId="2147483834"/>
          </pc:sldLayoutMkLst>
        </pc:sldLayoutChg>
        <pc:sldLayoutChg chg="ord">
          <pc:chgData name="Helen Askounis" userId="68a4b384-4e9b-4052-97e7-99fc9c1de512" providerId="ADAL" clId="{4A9C320E-BC87-4DCF-A0F0-9B0388711465}" dt="2023-11-08T21:57:18.791" v="34" actId="20578"/>
          <pc:sldLayoutMkLst>
            <pc:docMk/>
            <pc:sldMasterMk cId="3899492565" sldId="2147483916"/>
            <pc:sldLayoutMk cId="484996836" sldId="2147483918"/>
          </pc:sldLayoutMkLst>
        </pc:sldLayoutChg>
        <pc:sldLayoutChg chg="del">
          <pc:chgData name="Helen Askounis" userId="68a4b384-4e9b-4052-97e7-99fc9c1de512" providerId="ADAL" clId="{4A9C320E-BC87-4DCF-A0F0-9B0388711465}" dt="2023-11-08T21:53:38.317" v="19" actId="2696"/>
          <pc:sldLayoutMkLst>
            <pc:docMk/>
            <pc:sldMasterMk cId="3899492565" sldId="2147483916"/>
            <pc:sldLayoutMk cId="0" sldId="2147483924"/>
          </pc:sldLayoutMkLst>
        </pc:sldLayoutChg>
        <pc:sldLayoutChg chg="del">
          <pc:chgData name="Helen Askounis" userId="68a4b384-4e9b-4052-97e7-99fc9c1de512" providerId="ADAL" clId="{4A9C320E-BC87-4DCF-A0F0-9B0388711465}" dt="2023-11-08T21:53:40.597" v="21" actId="2696"/>
          <pc:sldLayoutMkLst>
            <pc:docMk/>
            <pc:sldMasterMk cId="3899492565" sldId="2147483916"/>
            <pc:sldLayoutMk cId="0" sldId="2147483925"/>
          </pc:sldLayoutMkLst>
        </pc:sldLayoutChg>
        <pc:sldLayoutChg chg="modSp mod ord">
          <pc:chgData name="Helen Askounis" userId="68a4b384-4e9b-4052-97e7-99fc9c1de512" providerId="ADAL" clId="{4A9C320E-BC87-4DCF-A0F0-9B0388711465}" dt="2023-11-08T21:57:10.401" v="32" actId="20578"/>
          <pc:sldLayoutMkLst>
            <pc:docMk/>
            <pc:sldMasterMk cId="3899492565" sldId="2147483916"/>
            <pc:sldLayoutMk cId="1224912361" sldId="2147483926"/>
          </pc:sldLayoutMkLst>
          <pc:spChg chg="mod">
            <ac:chgData name="Helen Askounis" userId="68a4b384-4e9b-4052-97e7-99fc9c1de512" providerId="ADAL" clId="{4A9C320E-BC87-4DCF-A0F0-9B0388711465}" dt="2023-11-08T21:53:47.319" v="22" actId="20578"/>
            <ac:spMkLst>
              <pc:docMk/>
              <pc:sldMasterMk cId="3899492565" sldId="2147483916"/>
              <pc:sldLayoutMk cId="1224912361" sldId="2147483926"/>
              <ac:spMk id="2" creationId="{05D5D224-2C50-4627-98A6-55FE519FB893}"/>
            </ac:spMkLst>
          </pc:spChg>
          <pc:spChg chg="mod">
            <ac:chgData name="Helen Askounis" userId="68a4b384-4e9b-4052-97e7-99fc9c1de512" providerId="ADAL" clId="{4A9C320E-BC87-4DCF-A0F0-9B0388711465}" dt="2023-11-08T21:53:47.319" v="22" actId="20578"/>
            <ac:spMkLst>
              <pc:docMk/>
              <pc:sldMasterMk cId="3899492565" sldId="2147483916"/>
              <pc:sldLayoutMk cId="1224912361" sldId="2147483926"/>
              <ac:spMk id="3" creationId="{8A4FB7CA-554D-4772-9E0E-F8B146454970}"/>
            </ac:spMkLst>
          </pc:spChg>
        </pc:sldLayoutChg>
        <pc:sldLayoutChg chg="del">
          <pc:chgData name="Helen Askounis" userId="68a4b384-4e9b-4052-97e7-99fc9c1de512" providerId="ADAL" clId="{4A9C320E-BC87-4DCF-A0F0-9B0388711465}" dt="2023-11-09T00:25:23.721" v="344" actId="47"/>
          <pc:sldLayoutMkLst>
            <pc:docMk/>
            <pc:sldMasterMk cId="3899492565" sldId="2147483916"/>
            <pc:sldLayoutMk cId="4116505347" sldId="2147483928"/>
          </pc:sldLayoutMkLst>
        </pc:sldLayoutChg>
      </pc:sldMasterChg>
    </pc:docChg>
  </pc:docChgLst>
  <pc:docChgLst>
    <pc:chgData name="Helen Askounis" userId="68a4b384-4e9b-4052-97e7-99fc9c1de512" providerId="ADAL" clId="{D0B41436-E369-4656-AC29-545DF46B99FF}"/>
    <pc:docChg chg="undo custSel addSld delSld modSld sldOrd addMainMaster delMainMaster modMainMaster">
      <pc:chgData name="Helen Askounis" userId="68a4b384-4e9b-4052-97e7-99fc9c1de512" providerId="ADAL" clId="{D0B41436-E369-4656-AC29-545DF46B99FF}" dt="2023-11-06T20:31:59.760" v="326" actId="47"/>
      <pc:docMkLst>
        <pc:docMk/>
      </pc:docMkLst>
      <pc:sldChg chg="del">
        <pc:chgData name="Helen Askounis" userId="68a4b384-4e9b-4052-97e7-99fc9c1de512" providerId="ADAL" clId="{D0B41436-E369-4656-AC29-545DF46B99FF}" dt="2023-11-03T23:29:43.827" v="8" actId="47"/>
        <pc:sldMkLst>
          <pc:docMk/>
          <pc:sldMk cId="2773229040" sldId="291"/>
        </pc:sldMkLst>
      </pc:sldChg>
      <pc:sldChg chg="del">
        <pc:chgData name="Helen Askounis" userId="68a4b384-4e9b-4052-97e7-99fc9c1de512" providerId="ADAL" clId="{D0B41436-E369-4656-AC29-545DF46B99FF}" dt="2023-11-03T23:49:10.952" v="138" actId="47"/>
        <pc:sldMkLst>
          <pc:docMk/>
          <pc:sldMk cId="2087609186" sldId="293"/>
        </pc:sldMkLst>
      </pc:sldChg>
      <pc:sldChg chg="del">
        <pc:chgData name="Helen Askounis" userId="68a4b384-4e9b-4052-97e7-99fc9c1de512" providerId="ADAL" clId="{D0B41436-E369-4656-AC29-545DF46B99FF}" dt="2023-11-03T23:50:00.502" v="166" actId="47"/>
        <pc:sldMkLst>
          <pc:docMk/>
          <pc:sldMk cId="1939563510" sldId="320"/>
        </pc:sldMkLst>
      </pc:sldChg>
      <pc:sldChg chg="del">
        <pc:chgData name="Helen Askounis" userId="68a4b384-4e9b-4052-97e7-99fc9c1de512" providerId="ADAL" clId="{D0B41436-E369-4656-AC29-545DF46B99FF}" dt="2023-11-06T20:31:59.760" v="326" actId="47"/>
        <pc:sldMkLst>
          <pc:docMk/>
          <pc:sldMk cId="1092926708" sldId="334"/>
        </pc:sldMkLst>
      </pc:sldChg>
      <pc:sldChg chg="modSp mod modClrScheme chgLayout">
        <pc:chgData name="Helen Askounis" userId="68a4b384-4e9b-4052-97e7-99fc9c1de512" providerId="ADAL" clId="{D0B41436-E369-4656-AC29-545DF46B99FF}" dt="2023-11-03T23:50:51.503" v="173" actId="700"/>
        <pc:sldMkLst>
          <pc:docMk/>
          <pc:sldMk cId="2119694972" sldId="351"/>
        </pc:sldMkLst>
        <pc:spChg chg="mod ord">
          <ac:chgData name="Helen Askounis" userId="68a4b384-4e9b-4052-97e7-99fc9c1de512" providerId="ADAL" clId="{D0B41436-E369-4656-AC29-545DF46B99FF}" dt="2023-11-03T23:50:51.503" v="173" actId="700"/>
          <ac:spMkLst>
            <pc:docMk/>
            <pc:sldMk cId="2119694972" sldId="351"/>
            <ac:spMk id="4" creationId="{F7622988-1E57-0A59-B33A-913BAFB8BDC1}"/>
          </ac:spMkLst>
        </pc:spChg>
        <pc:spChg chg="mod ord">
          <ac:chgData name="Helen Askounis" userId="68a4b384-4e9b-4052-97e7-99fc9c1de512" providerId="ADAL" clId="{D0B41436-E369-4656-AC29-545DF46B99FF}" dt="2023-11-03T23:50:51.503" v="173" actId="700"/>
          <ac:spMkLst>
            <pc:docMk/>
            <pc:sldMk cId="2119694972" sldId="351"/>
            <ac:spMk id="5" creationId="{CF355E9F-2418-F13E-A2FA-6408714C75AB}"/>
          </ac:spMkLst>
        </pc:spChg>
        <pc:picChg chg="mod ord">
          <ac:chgData name="Helen Askounis" userId="68a4b384-4e9b-4052-97e7-99fc9c1de512" providerId="ADAL" clId="{D0B41436-E369-4656-AC29-545DF46B99FF}" dt="2023-11-03T23:50:51.503" v="173" actId="700"/>
          <ac:picMkLst>
            <pc:docMk/>
            <pc:sldMk cId="2119694972" sldId="351"/>
            <ac:picMk id="8" creationId="{FCFFEC56-59E1-21B4-9EC3-5F79EBAEF155}"/>
          </ac:picMkLst>
        </pc:picChg>
      </pc:sldChg>
      <pc:sldChg chg="modSp mod modClrScheme chgLayout">
        <pc:chgData name="Helen Askounis" userId="68a4b384-4e9b-4052-97e7-99fc9c1de512" providerId="ADAL" clId="{D0B41436-E369-4656-AC29-545DF46B99FF}" dt="2023-11-06T20:30:39.466" v="324" actId="27636"/>
        <pc:sldMkLst>
          <pc:docMk/>
          <pc:sldMk cId="1877900765" sldId="352"/>
        </pc:sldMkLst>
        <pc:spChg chg="mod ord">
          <ac:chgData name="Helen Askounis" userId="68a4b384-4e9b-4052-97e7-99fc9c1de512" providerId="ADAL" clId="{D0B41436-E369-4656-AC29-545DF46B99FF}" dt="2023-11-03T23:50:51.503" v="173" actId="700"/>
          <ac:spMkLst>
            <pc:docMk/>
            <pc:sldMk cId="1877900765" sldId="352"/>
            <ac:spMk id="2" creationId="{B56FC27B-BBC3-03B1-A711-B5F9FFB5BE50}"/>
          </ac:spMkLst>
        </pc:spChg>
        <pc:spChg chg="mod ord">
          <ac:chgData name="Helen Askounis" userId="68a4b384-4e9b-4052-97e7-99fc9c1de512" providerId="ADAL" clId="{D0B41436-E369-4656-AC29-545DF46B99FF}" dt="2023-11-06T20:30:39.466" v="324" actId="27636"/>
          <ac:spMkLst>
            <pc:docMk/>
            <pc:sldMk cId="1877900765" sldId="352"/>
            <ac:spMk id="3" creationId="{279FAE4C-DC29-BB96-20D8-D890438846EF}"/>
          </ac:spMkLst>
        </pc:spChg>
      </pc:sldChg>
      <pc:sldChg chg="modSp mod modClrScheme chgLayout">
        <pc:chgData name="Helen Askounis" userId="68a4b384-4e9b-4052-97e7-99fc9c1de512" providerId="ADAL" clId="{D0B41436-E369-4656-AC29-545DF46B99FF}" dt="2023-11-03T23:50:51.503" v="173" actId="700"/>
        <pc:sldMkLst>
          <pc:docMk/>
          <pc:sldMk cId="960553622" sldId="358"/>
        </pc:sldMkLst>
        <pc:spChg chg="mod ord">
          <ac:chgData name="Helen Askounis" userId="68a4b384-4e9b-4052-97e7-99fc9c1de512" providerId="ADAL" clId="{D0B41436-E369-4656-AC29-545DF46B99FF}" dt="2023-11-03T23:50:51.503" v="173" actId="700"/>
          <ac:spMkLst>
            <pc:docMk/>
            <pc:sldMk cId="960553622" sldId="358"/>
            <ac:spMk id="2" creationId="{B56FC27B-BBC3-03B1-A711-B5F9FFB5BE50}"/>
          </ac:spMkLst>
        </pc:spChg>
        <pc:spChg chg="mod ord">
          <ac:chgData name="Helen Askounis" userId="68a4b384-4e9b-4052-97e7-99fc9c1de512" providerId="ADAL" clId="{D0B41436-E369-4656-AC29-545DF46B99FF}" dt="2023-11-03T23:50:51.503" v="173" actId="700"/>
          <ac:spMkLst>
            <pc:docMk/>
            <pc:sldMk cId="960553622" sldId="358"/>
            <ac:spMk id="3" creationId="{279FAE4C-DC29-BB96-20D8-D890438846EF}"/>
          </ac:spMkLst>
        </pc:spChg>
      </pc:sldChg>
      <pc:sldChg chg="addSp delSp modSp mod modClrScheme chgLayout">
        <pc:chgData name="Helen Askounis" userId="68a4b384-4e9b-4052-97e7-99fc9c1de512" providerId="ADAL" clId="{D0B41436-E369-4656-AC29-545DF46B99FF}" dt="2023-11-03T23:50:51.503" v="173" actId="700"/>
        <pc:sldMkLst>
          <pc:docMk/>
          <pc:sldMk cId="1089856212" sldId="369"/>
        </pc:sldMkLst>
        <pc:spChg chg="mod ord">
          <ac:chgData name="Helen Askounis" userId="68a4b384-4e9b-4052-97e7-99fc9c1de512" providerId="ADAL" clId="{D0B41436-E369-4656-AC29-545DF46B99FF}" dt="2023-11-03T23:50:51.503" v="173" actId="700"/>
          <ac:spMkLst>
            <pc:docMk/>
            <pc:sldMk cId="1089856212" sldId="369"/>
            <ac:spMk id="2" creationId="{78EBCA4F-ACE8-38C0-85B9-7616C8982831}"/>
          </ac:spMkLst>
        </pc:spChg>
        <pc:spChg chg="del mod ord">
          <ac:chgData name="Helen Askounis" userId="68a4b384-4e9b-4052-97e7-99fc9c1de512" providerId="ADAL" clId="{D0B41436-E369-4656-AC29-545DF46B99FF}" dt="2023-11-03T23:50:51.503" v="173" actId="700"/>
          <ac:spMkLst>
            <pc:docMk/>
            <pc:sldMk cId="1089856212" sldId="369"/>
            <ac:spMk id="3" creationId="{941BB1E2-19CF-64C4-61F6-EF5B722052B3}"/>
          </ac:spMkLst>
        </pc:spChg>
        <pc:spChg chg="add mod ord">
          <ac:chgData name="Helen Askounis" userId="68a4b384-4e9b-4052-97e7-99fc9c1de512" providerId="ADAL" clId="{D0B41436-E369-4656-AC29-545DF46B99FF}" dt="2023-11-03T23:50:51.503" v="173" actId="700"/>
          <ac:spMkLst>
            <pc:docMk/>
            <pc:sldMk cId="1089856212" sldId="369"/>
            <ac:spMk id="4" creationId="{B6F28440-43B3-4E28-36A6-C4C3CD6F7793}"/>
          </ac:spMkLst>
        </pc:spChg>
      </pc:sldChg>
      <pc:sldChg chg="modSp add mod">
        <pc:chgData name="Helen Askounis" userId="68a4b384-4e9b-4052-97e7-99fc9c1de512" providerId="ADAL" clId="{D0B41436-E369-4656-AC29-545DF46B99FF}" dt="2023-11-03T23:33:37.049" v="107" actId="20577"/>
        <pc:sldMkLst>
          <pc:docMk/>
          <pc:sldMk cId="1671761969" sldId="370"/>
        </pc:sldMkLst>
        <pc:spChg chg="mod">
          <ac:chgData name="Helen Askounis" userId="68a4b384-4e9b-4052-97e7-99fc9c1de512" providerId="ADAL" clId="{D0B41436-E369-4656-AC29-545DF46B99FF}" dt="2023-11-03T23:30:55.386" v="42" actId="113"/>
          <ac:spMkLst>
            <pc:docMk/>
            <pc:sldMk cId="1671761969" sldId="370"/>
            <ac:spMk id="4" creationId="{CF7A3862-892A-C059-9847-9483AE04CBE9}"/>
          </ac:spMkLst>
        </pc:spChg>
        <pc:spChg chg="mod">
          <ac:chgData name="Helen Askounis" userId="68a4b384-4e9b-4052-97e7-99fc9c1de512" providerId="ADAL" clId="{D0B41436-E369-4656-AC29-545DF46B99FF}" dt="2023-11-03T23:33:37.049" v="107" actId="20577"/>
          <ac:spMkLst>
            <pc:docMk/>
            <pc:sldMk cId="1671761969" sldId="370"/>
            <ac:spMk id="5" creationId="{98E47A1B-AF75-B133-E1EB-00B6D80CBB3F}"/>
          </ac:spMkLst>
        </pc:spChg>
        <pc:picChg chg="mod modCrop">
          <ac:chgData name="Helen Askounis" userId="68a4b384-4e9b-4052-97e7-99fc9c1de512" providerId="ADAL" clId="{D0B41436-E369-4656-AC29-545DF46B99FF}" dt="2023-11-03T23:32:53.748" v="51" actId="14100"/>
          <ac:picMkLst>
            <pc:docMk/>
            <pc:sldMk cId="1671761969" sldId="370"/>
            <ac:picMk id="6" creationId="{8066CE04-B4D0-C346-A0B1-A372FAA0682D}"/>
          </ac:picMkLst>
        </pc:picChg>
        <pc:picChg chg="mod">
          <ac:chgData name="Helen Askounis" userId="68a4b384-4e9b-4052-97e7-99fc9c1de512" providerId="ADAL" clId="{D0B41436-E369-4656-AC29-545DF46B99FF}" dt="2023-11-03T23:33:18.908" v="79" actId="1037"/>
          <ac:picMkLst>
            <pc:docMk/>
            <pc:sldMk cId="1671761969" sldId="370"/>
            <ac:picMk id="9" creationId="{50B0446A-1B9D-2B00-CF96-38B54BE4419F}"/>
          </ac:picMkLst>
        </pc:picChg>
      </pc:sldChg>
      <pc:sldChg chg="addSp modSp add del mod ord">
        <pc:chgData name="Helen Askounis" userId="68a4b384-4e9b-4052-97e7-99fc9c1de512" providerId="ADAL" clId="{D0B41436-E369-4656-AC29-545DF46B99FF}" dt="2023-11-03T23:53:44.854" v="302" actId="47"/>
        <pc:sldMkLst>
          <pc:docMk/>
          <pc:sldMk cId="2060042239" sldId="371"/>
        </pc:sldMkLst>
        <pc:spChg chg="mod">
          <ac:chgData name="Helen Askounis" userId="68a4b384-4e9b-4052-97e7-99fc9c1de512" providerId="ADAL" clId="{D0B41436-E369-4656-AC29-545DF46B99FF}" dt="2023-11-03T23:49:03.062" v="137" actId="20577"/>
          <ac:spMkLst>
            <pc:docMk/>
            <pc:sldMk cId="2060042239" sldId="371"/>
            <ac:spMk id="8" creationId="{938E3964-EE54-4BDC-A0A3-DC7D197FFB5C}"/>
          </ac:spMkLst>
        </pc:spChg>
        <pc:picChg chg="add mod">
          <ac:chgData name="Helen Askounis" userId="68a4b384-4e9b-4052-97e7-99fc9c1de512" providerId="ADAL" clId="{D0B41436-E369-4656-AC29-545DF46B99FF}" dt="2023-11-03T23:51:21.464" v="175" actId="1076"/>
          <ac:picMkLst>
            <pc:docMk/>
            <pc:sldMk cId="2060042239" sldId="371"/>
            <ac:picMk id="3" creationId="{C83AF32F-7705-197D-2AC2-80305E08B513}"/>
          </ac:picMkLst>
        </pc:picChg>
      </pc:sldChg>
      <pc:sldChg chg="add del">
        <pc:chgData name="Helen Askounis" userId="68a4b384-4e9b-4052-97e7-99fc9c1de512" providerId="ADAL" clId="{D0B41436-E369-4656-AC29-545DF46B99FF}" dt="2023-11-03T23:48:44.700" v="110" actId="47"/>
        <pc:sldMkLst>
          <pc:docMk/>
          <pc:sldMk cId="3620101961" sldId="371"/>
        </pc:sldMkLst>
      </pc:sldChg>
      <pc:sldChg chg="modSp add del mod">
        <pc:chgData name="Helen Askounis" userId="68a4b384-4e9b-4052-97e7-99fc9c1de512" providerId="ADAL" clId="{D0B41436-E369-4656-AC29-545DF46B99FF}" dt="2023-11-03T23:59:37.967" v="322" actId="47"/>
        <pc:sldMkLst>
          <pc:docMk/>
          <pc:sldMk cId="402603055" sldId="372"/>
        </pc:sldMkLst>
        <pc:spChg chg="mod">
          <ac:chgData name="Helen Askounis" userId="68a4b384-4e9b-4052-97e7-99fc9c1de512" providerId="ADAL" clId="{D0B41436-E369-4656-AC29-545DF46B99FF}" dt="2023-11-03T23:49:30.096" v="155" actId="20577"/>
          <ac:spMkLst>
            <pc:docMk/>
            <pc:sldMk cId="402603055" sldId="372"/>
            <ac:spMk id="2" creationId="{00000000-0000-0000-0000-000000000000}"/>
          </ac:spMkLst>
        </pc:spChg>
      </pc:sldChg>
      <pc:sldChg chg="modSp add mod ord">
        <pc:chgData name="Helen Askounis" userId="68a4b384-4e9b-4052-97e7-99fc9c1de512" providerId="ADAL" clId="{D0B41436-E369-4656-AC29-545DF46B99FF}" dt="2023-11-03T23:49:58.862" v="165"/>
        <pc:sldMkLst>
          <pc:docMk/>
          <pc:sldMk cId="3483015469" sldId="373"/>
        </pc:sldMkLst>
        <pc:spChg chg="mod">
          <ac:chgData name="Helen Askounis" userId="68a4b384-4e9b-4052-97e7-99fc9c1de512" providerId="ADAL" clId="{D0B41436-E369-4656-AC29-545DF46B99FF}" dt="2023-11-03T23:49:49.452" v="163" actId="20577"/>
          <ac:spMkLst>
            <pc:docMk/>
            <pc:sldMk cId="3483015469" sldId="373"/>
            <ac:spMk id="2" creationId="{00000000-0000-0000-0000-000000000000}"/>
          </ac:spMkLst>
        </pc:spChg>
      </pc:sldChg>
      <pc:sldChg chg="delSp modSp add mod">
        <pc:chgData name="Helen Askounis" userId="68a4b384-4e9b-4052-97e7-99fc9c1de512" providerId="ADAL" clId="{D0B41436-E369-4656-AC29-545DF46B99FF}" dt="2023-11-03T23:50:31.469" v="171" actId="478"/>
        <pc:sldMkLst>
          <pc:docMk/>
          <pc:sldMk cId="2984372436" sldId="374"/>
        </pc:sldMkLst>
        <pc:spChg chg="mod">
          <ac:chgData name="Helen Askounis" userId="68a4b384-4e9b-4052-97e7-99fc9c1de512" providerId="ADAL" clId="{D0B41436-E369-4656-AC29-545DF46B99FF}" dt="2023-11-03T23:50:27.051" v="169" actId="6549"/>
          <ac:spMkLst>
            <pc:docMk/>
            <pc:sldMk cId="2984372436" sldId="374"/>
            <ac:spMk id="2" creationId="{5DE5B88F-5783-C649-E088-713BD116AE88}"/>
          </ac:spMkLst>
        </pc:spChg>
        <pc:spChg chg="mod">
          <ac:chgData name="Helen Askounis" userId="68a4b384-4e9b-4052-97e7-99fc9c1de512" providerId="ADAL" clId="{D0B41436-E369-4656-AC29-545DF46B99FF}" dt="2023-11-03T23:50:29.050" v="170" actId="6549"/>
          <ac:spMkLst>
            <pc:docMk/>
            <pc:sldMk cId="2984372436" sldId="374"/>
            <ac:spMk id="3" creationId="{CBC4B737-E8C3-C44C-03D3-3C37863FD7D9}"/>
          </ac:spMkLst>
        </pc:spChg>
        <pc:spChg chg="del">
          <ac:chgData name="Helen Askounis" userId="68a4b384-4e9b-4052-97e7-99fc9c1de512" providerId="ADAL" clId="{D0B41436-E369-4656-AC29-545DF46B99FF}" dt="2023-11-03T23:50:31.469" v="171" actId="478"/>
          <ac:spMkLst>
            <pc:docMk/>
            <pc:sldMk cId="2984372436" sldId="374"/>
            <ac:spMk id="4" creationId="{70E2F393-F556-44C8-D265-85E41FBD99D6}"/>
          </ac:spMkLst>
        </pc:spChg>
      </pc:sldChg>
      <pc:sldChg chg="addSp delSp modSp add del mod">
        <pc:chgData name="Helen Askounis" userId="68a4b384-4e9b-4052-97e7-99fc9c1de512" providerId="ADAL" clId="{D0B41436-E369-4656-AC29-545DF46B99FF}" dt="2023-11-03T23:57:06.324" v="321" actId="14100"/>
        <pc:sldMkLst>
          <pc:docMk/>
          <pc:sldMk cId="1086154159" sldId="375"/>
        </pc:sldMkLst>
        <pc:spChg chg="mod">
          <ac:chgData name="Helen Askounis" userId="68a4b384-4e9b-4052-97e7-99fc9c1de512" providerId="ADAL" clId="{D0B41436-E369-4656-AC29-545DF46B99FF}" dt="2023-11-03T23:57:06.324" v="321" actId="14100"/>
          <ac:spMkLst>
            <pc:docMk/>
            <pc:sldMk cId="1086154159" sldId="375"/>
            <ac:spMk id="8" creationId="{938E3964-EE54-4BDC-A0A3-DC7D197FFB5C}"/>
          </ac:spMkLst>
        </pc:spChg>
        <pc:spChg chg="mod">
          <ac:chgData name="Helen Askounis" userId="68a4b384-4e9b-4052-97e7-99fc9c1de512" providerId="ADAL" clId="{D0B41436-E369-4656-AC29-545DF46B99FF}" dt="2023-11-03T23:53:29.660" v="299" actId="1037"/>
          <ac:spMkLst>
            <pc:docMk/>
            <pc:sldMk cId="1086154159" sldId="375"/>
            <ac:spMk id="27" creationId="{F3F083B8-4B95-4C15-B710-4BC526A23973}"/>
          </ac:spMkLst>
        </pc:spChg>
        <pc:spChg chg="del">
          <ac:chgData name="Helen Askounis" userId="68a4b384-4e9b-4052-97e7-99fc9c1de512" providerId="ADAL" clId="{D0B41436-E369-4656-AC29-545DF46B99FF}" dt="2023-11-03T23:51:33.391" v="179" actId="26606"/>
          <ac:spMkLst>
            <pc:docMk/>
            <pc:sldMk cId="1086154159" sldId="375"/>
            <ac:spMk id="43" creationId="{04812C46-200A-4DEB-A05E-3ED6C68C2387}"/>
          </ac:spMkLst>
        </pc:spChg>
        <pc:spChg chg="add">
          <ac:chgData name="Helen Askounis" userId="68a4b384-4e9b-4052-97e7-99fc9c1de512" providerId="ADAL" clId="{D0B41436-E369-4656-AC29-545DF46B99FF}" dt="2023-11-03T23:51:33.391" v="179" actId="26606"/>
          <ac:spMkLst>
            <pc:docMk/>
            <pc:sldMk cId="1086154159" sldId="375"/>
            <ac:spMk id="48" creationId="{04812C46-200A-4DEB-A05E-3ED6C68C2387}"/>
          </ac:spMkLst>
        </pc:spChg>
        <pc:spChg chg="add">
          <ac:chgData name="Helen Askounis" userId="68a4b384-4e9b-4052-97e7-99fc9c1de512" providerId="ADAL" clId="{D0B41436-E369-4656-AC29-545DF46B99FF}" dt="2023-11-03T23:51:33.391" v="179" actId="26606"/>
          <ac:spMkLst>
            <pc:docMk/>
            <pc:sldMk cId="1086154159" sldId="375"/>
            <ac:spMk id="50" creationId="{D1EA859B-E555-4109-94F3-6700E046E008}"/>
          </ac:spMkLst>
        </pc:spChg>
        <pc:picChg chg="mod ord">
          <ac:chgData name="Helen Askounis" userId="68a4b384-4e9b-4052-97e7-99fc9c1de512" providerId="ADAL" clId="{D0B41436-E369-4656-AC29-545DF46B99FF}" dt="2023-11-03T23:52:05.720" v="183" actId="29295"/>
          <ac:picMkLst>
            <pc:docMk/>
            <pc:sldMk cId="1086154159" sldId="375"/>
            <ac:picMk id="3" creationId="{C83AF32F-7705-197D-2AC2-80305E08B513}"/>
          </ac:picMkLst>
        </pc:picChg>
        <pc:picChg chg="del">
          <ac:chgData name="Helen Askounis" userId="68a4b384-4e9b-4052-97e7-99fc9c1de512" providerId="ADAL" clId="{D0B41436-E369-4656-AC29-545DF46B99FF}" dt="2023-11-03T23:51:29.543" v="177" actId="478"/>
          <ac:picMkLst>
            <pc:docMk/>
            <pc:sldMk cId="1086154159" sldId="375"/>
            <ac:picMk id="4" creationId="{8BA1897A-3BCC-63F7-0315-9793FBCD2263}"/>
          </ac:picMkLst>
        </pc:picChg>
        <pc:picChg chg="add del mod">
          <ac:chgData name="Helen Askounis" userId="68a4b384-4e9b-4052-97e7-99fc9c1de512" providerId="ADAL" clId="{D0B41436-E369-4656-AC29-545DF46B99FF}" dt="2023-11-03T23:52:57.230" v="193" actId="478"/>
          <ac:picMkLst>
            <pc:docMk/>
            <pc:sldMk cId="1086154159" sldId="375"/>
            <ac:picMk id="5" creationId="{6510510B-DB90-698F-6FCE-8064DBFA2B2F}"/>
          </ac:picMkLst>
        </pc:picChg>
        <pc:picChg chg="add del mod">
          <ac:chgData name="Helen Askounis" userId="68a4b384-4e9b-4052-97e7-99fc9c1de512" providerId="ADAL" clId="{D0B41436-E369-4656-AC29-545DF46B99FF}" dt="2023-11-03T23:56:57.143" v="319" actId="478"/>
          <ac:picMkLst>
            <pc:docMk/>
            <pc:sldMk cId="1086154159" sldId="375"/>
            <ac:picMk id="6" creationId="{5EE0D48B-9E17-68E4-9060-16E36F791625}"/>
          </ac:picMkLst>
        </pc:picChg>
        <pc:picChg chg="add mod">
          <ac:chgData name="Helen Askounis" userId="68a4b384-4e9b-4052-97e7-99fc9c1de512" providerId="ADAL" clId="{D0B41436-E369-4656-AC29-545DF46B99FF}" dt="2023-11-03T23:57:01.195" v="320" actId="1076"/>
          <ac:picMkLst>
            <pc:docMk/>
            <pc:sldMk cId="1086154159" sldId="375"/>
            <ac:picMk id="7" creationId="{2F7ADAF3-D2E2-EE7B-A1D1-4DD22AD8B4C3}"/>
          </ac:picMkLst>
        </pc:picChg>
      </pc:sldChg>
      <pc:sldChg chg="addSp delSp modSp add mod">
        <pc:chgData name="Helen Askounis" userId="68a4b384-4e9b-4052-97e7-99fc9c1de512" providerId="ADAL" clId="{D0B41436-E369-4656-AC29-545DF46B99FF}" dt="2023-11-03T23:56:43.291" v="316" actId="732"/>
        <pc:sldMkLst>
          <pc:docMk/>
          <pc:sldMk cId="4194705464" sldId="376"/>
        </pc:sldMkLst>
        <pc:spChg chg="add del mod">
          <ac:chgData name="Helen Askounis" userId="68a4b384-4e9b-4052-97e7-99fc9c1de512" providerId="ADAL" clId="{D0B41436-E369-4656-AC29-545DF46B99FF}" dt="2023-11-03T23:54:19.883" v="307" actId="478"/>
          <ac:spMkLst>
            <pc:docMk/>
            <pc:sldMk cId="4194705464" sldId="376"/>
            <ac:spMk id="5" creationId="{F766F7FB-6278-11EE-D323-2FB2CFB3673F}"/>
          </ac:spMkLst>
        </pc:spChg>
        <pc:spChg chg="del">
          <ac:chgData name="Helen Askounis" userId="68a4b384-4e9b-4052-97e7-99fc9c1de512" providerId="ADAL" clId="{D0B41436-E369-4656-AC29-545DF46B99FF}" dt="2023-11-03T23:54:16.631" v="306" actId="478"/>
          <ac:spMkLst>
            <pc:docMk/>
            <pc:sldMk cId="4194705464" sldId="376"/>
            <ac:spMk id="8" creationId="{938E3964-EE54-4BDC-A0A3-DC7D197FFB5C}"/>
          </ac:spMkLst>
        </pc:spChg>
        <pc:spChg chg="add del mod">
          <ac:chgData name="Helen Askounis" userId="68a4b384-4e9b-4052-97e7-99fc9c1de512" providerId="ADAL" clId="{D0B41436-E369-4656-AC29-545DF46B99FF}" dt="2023-11-03T23:54:19.883" v="307" actId="478"/>
          <ac:spMkLst>
            <pc:docMk/>
            <pc:sldMk cId="4194705464" sldId="376"/>
            <ac:spMk id="9" creationId="{08924FA2-3FE4-F223-CBDE-AE27B8503B11}"/>
          </ac:spMkLst>
        </pc:spChg>
        <pc:spChg chg="add mod">
          <ac:chgData name="Helen Askounis" userId="68a4b384-4e9b-4052-97e7-99fc9c1de512" providerId="ADAL" clId="{D0B41436-E369-4656-AC29-545DF46B99FF}" dt="2023-11-03T23:54:47.838" v="314" actId="1076"/>
          <ac:spMkLst>
            <pc:docMk/>
            <pc:sldMk cId="4194705464" sldId="376"/>
            <ac:spMk id="10" creationId="{0F31CC7C-CF07-2277-534F-FAEBC6BE1F83}"/>
          </ac:spMkLst>
        </pc:spChg>
        <pc:spChg chg="del">
          <ac:chgData name="Helen Askounis" userId="68a4b384-4e9b-4052-97e7-99fc9c1de512" providerId="ADAL" clId="{D0B41436-E369-4656-AC29-545DF46B99FF}" dt="2023-11-03T23:54:16.631" v="306" actId="478"/>
          <ac:spMkLst>
            <pc:docMk/>
            <pc:sldMk cId="4194705464" sldId="376"/>
            <ac:spMk id="27" creationId="{F3F083B8-4B95-4C15-B710-4BC526A23973}"/>
          </ac:spMkLst>
        </pc:spChg>
        <pc:picChg chg="mod modCrop">
          <ac:chgData name="Helen Askounis" userId="68a4b384-4e9b-4052-97e7-99fc9c1de512" providerId="ADAL" clId="{D0B41436-E369-4656-AC29-545DF46B99FF}" dt="2023-11-03T23:56:43.291" v="316" actId="732"/>
          <ac:picMkLst>
            <pc:docMk/>
            <pc:sldMk cId="4194705464" sldId="376"/>
            <ac:picMk id="6" creationId="{5EE0D48B-9E17-68E4-9060-16E36F791625}"/>
          </ac:picMkLst>
        </pc:picChg>
      </pc:sldChg>
      <pc:sldChg chg="add">
        <pc:chgData name="Helen Askounis" userId="68a4b384-4e9b-4052-97e7-99fc9c1de512" providerId="ADAL" clId="{D0B41436-E369-4656-AC29-545DF46B99FF}" dt="2023-11-06T20:31:56.772" v="325"/>
        <pc:sldMkLst>
          <pc:docMk/>
          <pc:sldMk cId="282533659" sldId="377"/>
        </pc:sldMkLst>
      </pc:sldChg>
      <pc:sldChg chg="delSp add del setBg delDesignElem">
        <pc:chgData name="Helen Askounis" userId="68a4b384-4e9b-4052-97e7-99fc9c1de512" providerId="ADAL" clId="{D0B41436-E369-4656-AC29-545DF46B99FF}" dt="2023-11-03T23:28:10.232" v="2" actId="47"/>
        <pc:sldMkLst>
          <pc:docMk/>
          <pc:sldMk cId="1671761969" sldId="1526"/>
        </pc:sldMkLst>
        <pc:spChg chg="del">
          <ac:chgData name="Helen Askounis" userId="68a4b384-4e9b-4052-97e7-99fc9c1de512" providerId="ADAL" clId="{D0B41436-E369-4656-AC29-545DF46B99FF}" dt="2023-11-03T23:27:35.740" v="1"/>
          <ac:spMkLst>
            <pc:docMk/>
            <pc:sldMk cId="1671761969" sldId="1526"/>
            <ac:spMk id="19" creationId="{ECC07320-C2CA-4E29-8481-9D9E143C7788}"/>
          </ac:spMkLst>
        </pc:spChg>
        <pc:spChg chg="del">
          <ac:chgData name="Helen Askounis" userId="68a4b384-4e9b-4052-97e7-99fc9c1de512" providerId="ADAL" clId="{D0B41436-E369-4656-AC29-545DF46B99FF}" dt="2023-11-03T23:27:35.740" v="1"/>
          <ac:spMkLst>
            <pc:docMk/>
            <pc:sldMk cId="1671761969" sldId="1526"/>
            <ac:spMk id="20" creationId="{178FB36B-5BFE-42CA-BC60-1115E0D95EEC}"/>
          </ac:spMkLst>
        </pc:spChg>
      </pc:sldChg>
      <pc:sldMasterChg chg="add addSldLayout">
        <pc:chgData name="Helen Askounis" userId="68a4b384-4e9b-4052-97e7-99fc9c1de512" providerId="ADAL" clId="{D0B41436-E369-4656-AC29-545DF46B99FF}" dt="2023-11-03T23:29:04.634" v="3" actId="27028"/>
        <pc:sldMasterMkLst>
          <pc:docMk/>
          <pc:sldMasterMk cId="2472794264" sldId="2147483648"/>
        </pc:sldMasterMkLst>
        <pc:sldLayoutChg chg="add">
          <pc:chgData name="Helen Askounis" userId="68a4b384-4e9b-4052-97e7-99fc9c1de512" providerId="ADAL" clId="{D0B41436-E369-4656-AC29-545DF46B99FF}" dt="2023-11-03T23:29:04.634" v="3" actId="27028"/>
          <pc:sldLayoutMkLst>
            <pc:docMk/>
            <pc:sldMasterMk cId="2472794264" sldId="2147483648"/>
            <pc:sldLayoutMk cId="1453211811" sldId="2147483649"/>
          </pc:sldLayoutMkLst>
        </pc:sldLayoutChg>
      </pc:sldMasterChg>
      <pc:sldMasterChg chg="addSldLayout">
        <pc:chgData name="Helen Askounis" userId="68a4b384-4e9b-4052-97e7-99fc9c1de512" providerId="ADAL" clId="{D0B41436-E369-4656-AC29-545DF46B99FF}" dt="2023-11-03T23:50:21.712" v="167" actId="27028"/>
        <pc:sldMasterMkLst>
          <pc:docMk/>
          <pc:sldMasterMk cId="1702827993" sldId="2147483753"/>
        </pc:sldMasterMkLst>
        <pc:sldLayoutChg chg="add">
          <pc:chgData name="Helen Askounis" userId="68a4b384-4e9b-4052-97e7-99fc9c1de512" providerId="ADAL" clId="{D0B41436-E369-4656-AC29-545DF46B99FF}" dt="2023-11-03T23:49:23.040" v="139" actId="27028"/>
          <pc:sldLayoutMkLst>
            <pc:docMk/>
            <pc:sldMasterMk cId="1702827993" sldId="2147483753"/>
            <pc:sldLayoutMk cId="621663068" sldId="2147483651"/>
          </pc:sldLayoutMkLst>
        </pc:sldLayoutChg>
        <pc:sldLayoutChg chg="add">
          <pc:chgData name="Helen Askounis" userId="68a4b384-4e9b-4052-97e7-99fc9c1de512" providerId="ADAL" clId="{D0B41436-E369-4656-AC29-545DF46B99FF}" dt="2023-11-03T23:48:48.872" v="111" actId="27028"/>
          <pc:sldLayoutMkLst>
            <pc:docMk/>
            <pc:sldMasterMk cId="1702827993" sldId="2147483753"/>
            <pc:sldLayoutMk cId="1224912361" sldId="2147483754"/>
          </pc:sldLayoutMkLst>
        </pc:sldLayoutChg>
        <pc:sldLayoutChg chg="add">
          <pc:chgData name="Helen Askounis" userId="68a4b384-4e9b-4052-97e7-99fc9c1de512" providerId="ADAL" clId="{D0B41436-E369-4656-AC29-545DF46B99FF}" dt="2023-11-03T23:48:42.265" v="108" actId="27028"/>
          <pc:sldLayoutMkLst>
            <pc:docMk/>
            <pc:sldMasterMk cId="1702827993" sldId="2147483753"/>
            <pc:sldLayoutMk cId="3516421347" sldId="2147483757"/>
          </pc:sldLayoutMkLst>
        </pc:sldLayoutChg>
        <pc:sldLayoutChg chg="add">
          <pc:chgData name="Helen Askounis" userId="68a4b384-4e9b-4052-97e7-99fc9c1de512" providerId="ADAL" clId="{D0B41436-E369-4656-AC29-545DF46B99FF}" dt="2023-11-03T23:50:21.712" v="167" actId="27028"/>
          <pc:sldLayoutMkLst>
            <pc:docMk/>
            <pc:sldMasterMk cId="3899492565" sldId="2147483916"/>
            <pc:sldLayoutMk cId="1224912361" sldId="2147483926"/>
          </pc:sldLayoutMkLst>
        </pc:sldLayoutChg>
      </pc:sldMasterChg>
      <pc:sldMasterChg chg="modSldLayout">
        <pc:chgData name="Helen Askounis" userId="68a4b384-4e9b-4052-97e7-99fc9c1de512" providerId="ADAL" clId="{D0B41436-E369-4656-AC29-545DF46B99FF}" dt="2023-11-03T23:49:23.040" v="139" actId="27028"/>
        <pc:sldMasterMkLst>
          <pc:docMk/>
          <pc:sldMasterMk cId="0" sldId="2147483833"/>
        </pc:sldMasterMkLst>
        <pc:sldLayoutChg chg="replId">
          <pc:chgData name="Helen Askounis" userId="68a4b384-4e9b-4052-97e7-99fc9c1de512" providerId="ADAL" clId="{D0B41436-E369-4656-AC29-545DF46B99FF}" dt="2023-11-03T23:29:04.634" v="3" actId="27028"/>
          <pc:sldLayoutMkLst>
            <pc:docMk/>
            <pc:sldMasterMk cId="3899492565" sldId="2147483916"/>
            <pc:sldLayoutMk cId="0" sldId="2147483924"/>
          </pc:sldLayoutMkLst>
        </pc:sldLayoutChg>
        <pc:sldLayoutChg chg="replId">
          <pc:chgData name="Helen Askounis" userId="68a4b384-4e9b-4052-97e7-99fc9c1de512" providerId="ADAL" clId="{D0B41436-E369-4656-AC29-545DF46B99FF}" dt="2023-11-03T23:49:23.040" v="139" actId="27028"/>
          <pc:sldLayoutMkLst>
            <pc:docMk/>
            <pc:sldMasterMk cId="3899492565" sldId="2147483916"/>
            <pc:sldLayoutMk cId="0" sldId="2147483925"/>
          </pc:sldLayoutMkLst>
        </pc:sldLayoutChg>
      </pc:sldMasterChg>
      <pc:sldMasterChg chg="del delSldLayout">
        <pc:chgData name="Helen Askounis" userId="68a4b384-4e9b-4052-97e7-99fc9c1de512" providerId="ADAL" clId="{D0B41436-E369-4656-AC29-545DF46B99FF}" dt="2023-11-03T23:29:43.827" v="8" actId="47"/>
        <pc:sldMasterMkLst>
          <pc:docMk/>
          <pc:sldMasterMk cId="2880500154" sldId="2147483911"/>
        </pc:sldMasterMkLst>
        <pc:sldLayoutChg chg="del">
          <pc:chgData name="Helen Askounis" userId="68a4b384-4e9b-4052-97e7-99fc9c1de512" providerId="ADAL" clId="{D0B41436-E369-4656-AC29-545DF46B99FF}" dt="2023-11-03T23:29:43.827" v="8" actId="47"/>
          <pc:sldLayoutMkLst>
            <pc:docMk/>
            <pc:sldMasterMk cId="2880500154" sldId="2147483911"/>
            <pc:sldLayoutMk cId="640340077" sldId="2147483912"/>
          </pc:sldLayoutMkLst>
        </pc:sldLayoutChg>
        <pc:sldLayoutChg chg="del">
          <pc:chgData name="Helen Askounis" userId="68a4b384-4e9b-4052-97e7-99fc9c1de512" providerId="ADAL" clId="{D0B41436-E369-4656-AC29-545DF46B99FF}" dt="2023-11-03T23:29:43.827" v="8" actId="47"/>
          <pc:sldLayoutMkLst>
            <pc:docMk/>
            <pc:sldMasterMk cId="2880500154" sldId="2147483911"/>
            <pc:sldLayoutMk cId="2444726912" sldId="2147483913"/>
          </pc:sldLayoutMkLst>
        </pc:sldLayoutChg>
        <pc:sldLayoutChg chg="del">
          <pc:chgData name="Helen Askounis" userId="68a4b384-4e9b-4052-97e7-99fc9c1de512" providerId="ADAL" clId="{D0B41436-E369-4656-AC29-545DF46B99FF}" dt="2023-11-03T23:29:43.827" v="8" actId="47"/>
          <pc:sldLayoutMkLst>
            <pc:docMk/>
            <pc:sldMasterMk cId="2880500154" sldId="2147483911"/>
            <pc:sldLayoutMk cId="1853898543" sldId="2147483914"/>
          </pc:sldLayoutMkLst>
        </pc:sldLayoutChg>
        <pc:sldLayoutChg chg="del">
          <pc:chgData name="Helen Askounis" userId="68a4b384-4e9b-4052-97e7-99fc9c1de512" providerId="ADAL" clId="{D0B41436-E369-4656-AC29-545DF46B99FF}" dt="2023-11-03T23:28:10.232" v="2" actId="47"/>
          <pc:sldLayoutMkLst>
            <pc:docMk/>
            <pc:sldMasterMk cId="2880500154" sldId="2147483911"/>
            <pc:sldLayoutMk cId="1493314222" sldId="2147483923"/>
          </pc:sldLayoutMkLst>
        </pc:sldLayoutChg>
      </pc:sldMasterChg>
      <pc:sldMasterChg chg="delSldLayout">
        <pc:chgData name="Helen Askounis" userId="68a4b384-4e9b-4052-97e7-99fc9c1de512" providerId="ADAL" clId="{D0B41436-E369-4656-AC29-545DF46B99FF}" dt="2023-11-03T23:50:00.502" v="166" actId="47"/>
        <pc:sldMasterMkLst>
          <pc:docMk/>
          <pc:sldMasterMk cId="3899492565" sldId="2147483916"/>
        </pc:sldMasterMkLst>
        <pc:sldLayoutChg chg="del">
          <pc:chgData name="Helen Askounis" userId="68a4b384-4e9b-4052-97e7-99fc9c1de512" providerId="ADAL" clId="{D0B41436-E369-4656-AC29-545DF46B99FF}" dt="2023-11-03T23:50:00.502" v="166" actId="47"/>
          <pc:sldLayoutMkLst>
            <pc:docMk/>
            <pc:sldMasterMk cId="3899492565" sldId="2147483916"/>
            <pc:sldLayoutMk cId="2856616361" sldId="2147483915"/>
          </pc:sldLayoutMkLst>
        </pc:sldLayoutChg>
      </pc:sldMasterChg>
      <pc:sldMasterChg chg="del delSldLayout">
        <pc:chgData name="Helen Askounis" userId="68a4b384-4e9b-4052-97e7-99fc9c1de512" providerId="ADAL" clId="{D0B41436-E369-4656-AC29-545DF46B99FF}" dt="2023-11-03T23:50:51.503" v="173" actId="700"/>
        <pc:sldMasterMkLst>
          <pc:docMk/>
          <pc:sldMasterMk cId="4121535923" sldId="2147483919"/>
        </pc:sldMasterMkLst>
        <pc:sldLayoutChg chg="del">
          <pc:chgData name="Helen Askounis" userId="68a4b384-4e9b-4052-97e7-99fc9c1de512" providerId="ADAL" clId="{D0B41436-E369-4656-AC29-545DF46B99FF}" dt="2023-11-03T23:50:51.503" v="173" actId="700"/>
          <pc:sldLayoutMkLst>
            <pc:docMk/>
            <pc:sldMasterMk cId="4121535923" sldId="2147483919"/>
            <pc:sldLayoutMk cId="36986086" sldId="2147483652"/>
          </pc:sldLayoutMkLst>
        </pc:sldLayoutChg>
        <pc:sldLayoutChg chg="del">
          <pc:chgData name="Helen Askounis" userId="68a4b384-4e9b-4052-97e7-99fc9c1de512" providerId="ADAL" clId="{D0B41436-E369-4656-AC29-545DF46B99FF}" dt="2023-11-03T23:50:51.503" v="173" actId="700"/>
          <pc:sldLayoutMkLst>
            <pc:docMk/>
            <pc:sldMasterMk cId="4121535923" sldId="2147483919"/>
            <pc:sldLayoutMk cId="1130591004" sldId="2147483920"/>
          </pc:sldLayoutMkLst>
        </pc:sldLayoutChg>
      </pc:sldMasterChg>
      <pc:sldMasterChg chg="replId">
        <pc:chgData name="Helen Askounis" userId="68a4b384-4e9b-4052-97e7-99fc9c1de512" providerId="ADAL" clId="{D0B41436-E369-4656-AC29-545DF46B99FF}" dt="2023-11-03T23:29:04.634" v="3" actId="27028"/>
        <pc:sldMasterMkLst>
          <pc:docMk/>
          <pc:sldMasterMk cId="2081871457" sldId="2147483923"/>
        </pc:sldMasterMkLst>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6F5A4BF-7FA4-4FF3-BFE8-25A5F04FE82A}" type="datetimeFigureOut">
              <a:rPr lang="zh-CN" altLang="en-US" smtClean="0"/>
              <a:t>2023/11/9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E36BB12-E3F7-4E53-B38B-4A9170615DF8}"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9B17B-5466-4796-8554-E3C9840F6AA9}" type="datetimeFigureOut">
              <a:rPr lang="zh-CN" altLang="en-US" smtClean="0"/>
              <a:t>2023/11/9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03C5C4-D80B-43D2-A984-F0DC51DF1F1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itu.int/en/ITU-D/Statistics/Pages/stat/default.aspx"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data.worldbank.org/indicator/EG.ELC.ACCS.ZS?locations=Z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do we do? Our mission is to help Commonwealth member states and institutions to use technologies for expanding access to quality education and training. </a:t>
            </a:r>
          </a:p>
          <a:p>
            <a:endParaRPr lang="en-US" dirty="0"/>
          </a:p>
        </p:txBody>
      </p:sp>
      <p:sp>
        <p:nvSpPr>
          <p:cNvPr id="4" name="Slide Number Placeholder 3"/>
          <p:cNvSpPr>
            <a:spLocks noGrp="1"/>
          </p:cNvSpPr>
          <p:nvPr>
            <p:ph type="sldNum" sz="quarter" idx="5"/>
          </p:nvPr>
        </p:nvSpPr>
        <p:spPr/>
        <p:txBody>
          <a:bodyPr/>
          <a:lstStyle/>
          <a:p>
            <a:fld id="{B2D11531-2816-406B-B695-3DA7D013782A}" type="slidenum">
              <a:rPr lang="en-CA" smtClean="0"/>
              <a:t>2</a:t>
            </a:fld>
            <a:endParaRPr lang="en-CA"/>
          </a:p>
        </p:txBody>
      </p:sp>
    </p:spTree>
    <p:extLst>
      <p:ext uri="{BB962C8B-B14F-4D97-AF65-F5344CB8AC3E}">
        <p14:creationId xmlns:p14="http://schemas.microsoft.com/office/powerpoint/2010/main" val="5126081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648BB336-A23A-480D-A52C-6EA85BA22483}" type="slidenum">
              <a:rPr lang="en-CA" smtClean="0"/>
              <a:t>19</a:t>
            </a:fld>
            <a:endParaRPr lang="en-CA"/>
          </a:p>
        </p:txBody>
      </p:sp>
    </p:spTree>
    <p:extLst>
      <p:ext uri="{BB962C8B-B14F-4D97-AF65-F5344CB8AC3E}">
        <p14:creationId xmlns:p14="http://schemas.microsoft.com/office/powerpoint/2010/main" val="3522347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a:p>
            <a:r>
              <a:rPr lang="en-CA"/>
              <a:t>UN Multistakeholder Advisory Body on AI</a:t>
            </a:r>
          </a:p>
          <a:p>
            <a:r>
              <a:rPr lang="en-CA"/>
              <a:t>China Regulations on Governing the Service of Generative AI; Japan, Guidelines on the use of AI in Schools and Universities</a:t>
            </a:r>
          </a:p>
          <a:p>
            <a:r>
              <a:rPr lang="en-CA"/>
              <a:t>Monash University</a:t>
            </a:r>
            <a:r>
              <a:rPr lang="en-CA" i="1"/>
              <a:t>, Policy and Practice Guidance around acceptable and responsible use of AI Technologies</a:t>
            </a:r>
          </a:p>
          <a:p>
            <a:r>
              <a:rPr lang="en-CA" i="1"/>
              <a:t>Australian National University; Chat GPT and other Generative AI Tools: what ANU academics need to know</a:t>
            </a:r>
          </a:p>
        </p:txBody>
      </p:sp>
      <p:sp>
        <p:nvSpPr>
          <p:cNvPr id="4" name="Slide Number Placeholder 3"/>
          <p:cNvSpPr>
            <a:spLocks noGrp="1"/>
          </p:cNvSpPr>
          <p:nvPr>
            <p:ph type="sldNum" sz="quarter" idx="5"/>
          </p:nvPr>
        </p:nvSpPr>
        <p:spPr/>
        <p:txBody>
          <a:bodyPr/>
          <a:lstStyle/>
          <a:p>
            <a:fld id="{C703C5C4-D80B-43D2-A984-F0DC51DF1F1D}" type="slidenum">
              <a:rPr lang="zh-CN" altLang="en-US" smtClean="0"/>
              <a:t>20</a:t>
            </a:fld>
            <a:endParaRPr lang="zh-CN" altLang="en-US"/>
          </a:p>
        </p:txBody>
      </p:sp>
    </p:spTree>
    <p:extLst>
      <p:ext uri="{BB962C8B-B14F-4D97-AF65-F5344CB8AC3E}">
        <p14:creationId xmlns:p14="http://schemas.microsoft.com/office/powerpoint/2010/main" val="37452701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solidFill>
                  <a:srgbClr val="D1D5DB"/>
                </a:solidFill>
                <a:effectLst/>
                <a:latin typeface="Söhne"/>
              </a:rPr>
              <a:t>Blue collar skills are required for jobs in industries that involve manual labor, such as construction, manufacturing, transportation, and agriculture (Technical, physical, spatial, time management, teamwork, and safety). As the workforce evolves and new technologies emerge, blue collar workers will need to continually update their skills to keep up with changing job demands.</a:t>
            </a:r>
          </a:p>
          <a:p>
            <a:endParaRPr lang="en-US" b="0" i="0">
              <a:solidFill>
                <a:srgbClr val="D1D5DB"/>
              </a:solidFill>
              <a:effectLst/>
              <a:latin typeface="Söhne"/>
            </a:endParaRPr>
          </a:p>
          <a:p>
            <a:pPr defTabSz="933237">
              <a:defRPr/>
            </a:pPr>
            <a:r>
              <a:rPr lang="en-US" b="0" i="0">
                <a:solidFill>
                  <a:srgbClr val="D1D5DB"/>
                </a:solidFill>
                <a:effectLst/>
                <a:latin typeface="Söhne"/>
              </a:rPr>
              <a:t>Empathy skills enable workforce to build strong relationships, provide effective care and support, and to work collaboratively with others, especially in professions like healthcare, education, social work, counseling, and customer service (Active listening, emotional intelligence, communication, cultural competence, patience and tolerance, and problem solving).</a:t>
            </a:r>
          </a:p>
          <a:p>
            <a:endParaRPr lang="en-US" b="0" i="0">
              <a:solidFill>
                <a:srgbClr val="D1D5DB"/>
              </a:solidFill>
              <a:effectLst/>
              <a:latin typeface="Söhne"/>
            </a:endParaRPr>
          </a:p>
          <a:p>
            <a:r>
              <a:rPr lang="en-US" b="0" i="0">
                <a:solidFill>
                  <a:srgbClr val="D1D5DB"/>
                </a:solidFill>
                <a:effectLst/>
                <a:latin typeface="Söhne"/>
              </a:rPr>
              <a:t>Creativity and innovation – Creativity enable workforce to generate new and original ideas, while innovation enables them to turn the ideas created into practical solutions that add value (complex problem solving, adaptability, curiosity, open mindedness, collaboration and entrepreneurship).</a:t>
            </a:r>
          </a:p>
          <a:p>
            <a:r>
              <a:rPr lang="en-US" b="0" i="0">
                <a:solidFill>
                  <a:srgbClr val="D1D5DB"/>
                </a:solidFill>
                <a:effectLst/>
                <a:latin typeface="Söhne"/>
              </a:rPr>
              <a:t>While there are fears about large scale loss of jobs due to AI, the possibility of new job opportunities is not stressed adequately.</a:t>
            </a:r>
            <a:endParaRPr lang="en-CA"/>
          </a:p>
        </p:txBody>
      </p:sp>
      <p:sp>
        <p:nvSpPr>
          <p:cNvPr id="4" name="Slide Number Placeholder 3"/>
          <p:cNvSpPr>
            <a:spLocks noGrp="1"/>
          </p:cNvSpPr>
          <p:nvPr>
            <p:ph type="sldNum" sz="quarter" idx="5"/>
          </p:nvPr>
        </p:nvSpPr>
        <p:spPr/>
        <p:txBody>
          <a:bodyPr/>
          <a:lstStyle/>
          <a:p>
            <a:fld id="{648BB336-A23A-480D-A52C-6EA85BA22483}" type="slidenum">
              <a:rPr lang="en-CA" smtClean="0"/>
              <a:t>21</a:t>
            </a:fld>
            <a:endParaRPr lang="en-CA"/>
          </a:p>
        </p:txBody>
      </p:sp>
    </p:spTree>
    <p:extLst>
      <p:ext uri="{BB962C8B-B14F-4D97-AF65-F5344CB8AC3E}">
        <p14:creationId xmlns:p14="http://schemas.microsoft.com/office/powerpoint/2010/main" val="3351948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D4513173-708C-41F6-B918-200267073A83}" type="slidenum">
              <a:rPr lang="en-US" smtClean="0"/>
              <a:t>22</a:t>
            </a:fld>
            <a:endParaRPr lang="en-US"/>
          </a:p>
        </p:txBody>
      </p:sp>
    </p:spTree>
    <p:extLst>
      <p:ext uri="{BB962C8B-B14F-4D97-AF65-F5344CB8AC3E}">
        <p14:creationId xmlns:p14="http://schemas.microsoft.com/office/powerpoint/2010/main" val="1137061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Teacher </a:t>
            </a:r>
            <a:r>
              <a:rPr lang="en-US">
                <a:solidFill>
                  <a:srgbClr val="FF0000"/>
                </a:solidFill>
              </a:rPr>
              <a:t>professional development </a:t>
            </a:r>
            <a:r>
              <a:rPr lang="en-US"/>
              <a:t>is central, especially to ensure that technology enhances the work of teachers</a:t>
            </a:r>
          </a:p>
          <a:p>
            <a:endParaRPr lang="en-CA"/>
          </a:p>
        </p:txBody>
      </p:sp>
      <p:sp>
        <p:nvSpPr>
          <p:cNvPr id="4" name="Slide Number Placeholder 3"/>
          <p:cNvSpPr>
            <a:spLocks noGrp="1"/>
          </p:cNvSpPr>
          <p:nvPr>
            <p:ph type="sldNum" sz="quarter" idx="5"/>
          </p:nvPr>
        </p:nvSpPr>
        <p:spPr/>
        <p:txBody>
          <a:bodyPr/>
          <a:lstStyle/>
          <a:p>
            <a:fld id="{D4513173-708C-41F6-B918-200267073A83}" type="slidenum">
              <a:rPr lang="en-US" smtClean="0"/>
              <a:t>23</a:t>
            </a:fld>
            <a:endParaRPr lang="en-US"/>
          </a:p>
        </p:txBody>
      </p:sp>
    </p:spTree>
    <p:extLst>
      <p:ext uri="{BB962C8B-B14F-4D97-AF65-F5344CB8AC3E}">
        <p14:creationId xmlns:p14="http://schemas.microsoft.com/office/powerpoint/2010/main" val="2171469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EF927D9-A366-D54F-BE5E-1A4C00221075}" type="slidenum">
              <a:rPr lang="en-US" smtClean="0"/>
              <a:t>24</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0">
                <a:effectLst/>
                <a:latin typeface="Times New Roman" panose="02020603050405020304" pitchFamily="18" charset="0"/>
                <a:ea typeface="Times New Roman" panose="02020603050405020304" pitchFamily="18" charset="0"/>
                <a:cs typeface="Arial" panose="020B0604020202020204" pitchFamily="34" charset="0"/>
              </a:rPr>
              <a:t>COL has recently hosted a Webinar series to sensitise partner institutions and individual educators in our network</a:t>
            </a:r>
          </a:p>
          <a:p>
            <a:r>
              <a:rPr lang="en-CA" sz="1200" kern="0">
                <a:effectLst/>
                <a:latin typeface="Times New Roman" panose="02020603050405020304" pitchFamily="18" charset="0"/>
                <a:ea typeface="Calibri" panose="020F0502020204030204" pitchFamily="34" charset="0"/>
                <a:cs typeface="Arial" panose="020B0604020202020204" pitchFamily="34" charset="0"/>
              </a:rPr>
              <a:t>Research and publications on AI</a:t>
            </a:r>
          </a:p>
          <a:p>
            <a:r>
              <a:rPr lang="en-CA" sz="1200" kern="0">
                <a:latin typeface="Times New Roman" panose="02020603050405020304" pitchFamily="18" charset="0"/>
                <a:ea typeface="Calibri" panose="020F0502020204030204" pitchFamily="34" charset="0"/>
                <a:cs typeface="Arial" panose="020B0604020202020204" pitchFamily="34" charset="0"/>
              </a:rPr>
              <a:t>MOOC on AI</a:t>
            </a:r>
          </a:p>
          <a:p>
            <a:r>
              <a:rPr lang="en-CA" sz="1200" kern="0">
                <a:effectLst/>
                <a:latin typeface="Times New Roman" panose="02020603050405020304" pitchFamily="18" charset="0"/>
                <a:ea typeface="Calibri" panose="020F0502020204030204" pitchFamily="34" charset="0"/>
                <a:cs typeface="Arial" panose="020B0604020202020204" pitchFamily="34" charset="0"/>
              </a:rPr>
              <a:t>AI-driven Helpdesk on Moodle, GPT-for-Moodle where a pilot deployment received an overwhelmingly positive response (about 77% rating it as highly useful). </a:t>
            </a:r>
            <a:endParaRPr lang="en-CA" sz="1200" kern="100">
              <a:effectLst/>
              <a:latin typeface="Calibri" panose="020F0502020204030204" pitchFamily="34" charset="0"/>
              <a:ea typeface="Calibri" panose="020F0502020204030204" pitchFamily="34" charset="0"/>
              <a:cs typeface="Arial" panose="020B0604020202020204" pitchFamily="34" charset="0"/>
            </a:endParaRPr>
          </a:p>
          <a:p>
            <a:endParaRPr lang="en-CA"/>
          </a:p>
        </p:txBody>
      </p:sp>
      <p:sp>
        <p:nvSpPr>
          <p:cNvPr id="4" name="Slide Number Placeholder 3"/>
          <p:cNvSpPr>
            <a:spLocks noGrp="1"/>
          </p:cNvSpPr>
          <p:nvPr>
            <p:ph type="sldNum" sz="quarter" idx="5"/>
          </p:nvPr>
        </p:nvSpPr>
        <p:spPr/>
        <p:txBody>
          <a:bodyPr/>
          <a:lstStyle/>
          <a:p>
            <a:fld id="{C1B3474D-C696-4942-AC3F-00D155D672E7}" type="slidenum">
              <a:rPr lang="en-CA" smtClean="0"/>
              <a:t>9</a:t>
            </a:fld>
            <a:endParaRPr lang="en-CA"/>
          </a:p>
        </p:txBody>
      </p:sp>
    </p:spTree>
    <p:extLst>
      <p:ext uri="{BB962C8B-B14F-4D97-AF65-F5344CB8AC3E}">
        <p14:creationId xmlns:p14="http://schemas.microsoft.com/office/powerpoint/2010/main" val="1283336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These can also be termed “system facing” applications. Scheduling in large institutions is a complex exercise. It can be simplified using AI, and can be helpful in generating university-wide schedules that are also personalised for each student. Using AI, literally thousands of OER can be curated for adaptation, thus reducing cost of content development. When AI technologies are applied on learning analytics, institutions can create profiles of learners to help understand where they may face challenges in particular learning situations. </a:t>
            </a:r>
          </a:p>
        </p:txBody>
      </p:sp>
      <p:sp>
        <p:nvSpPr>
          <p:cNvPr id="4" name="Slide Number Placeholder 3"/>
          <p:cNvSpPr>
            <a:spLocks noGrp="1"/>
          </p:cNvSpPr>
          <p:nvPr>
            <p:ph type="sldNum" sz="quarter" idx="5"/>
          </p:nvPr>
        </p:nvSpPr>
        <p:spPr/>
        <p:txBody>
          <a:bodyPr/>
          <a:lstStyle/>
          <a:p>
            <a:fld id="{C703C5C4-D80B-43D2-A984-F0DC51DF1F1D}" type="slidenum">
              <a:rPr lang="zh-CN" altLang="en-US" smtClean="0"/>
              <a:t>10</a:t>
            </a:fld>
            <a:endParaRPr lang="zh-CN" altLang="en-US"/>
          </a:p>
        </p:txBody>
      </p:sp>
    </p:spTree>
    <p:extLst>
      <p:ext uri="{BB962C8B-B14F-4D97-AF65-F5344CB8AC3E}">
        <p14:creationId xmlns:p14="http://schemas.microsoft.com/office/powerpoint/2010/main" val="145246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An AI-based service that uses Natural Language Processing technology such as ChatGPT can reduce teacher’s time spent on mundane tasks. Can help the teacher with improved monitoring can serve as an assistant to the teacher in generating lesson plans or to create tests; can create images for teaching from text commands of the teacher. Using new AI services, micro-courses can be created using simple textual description.</a:t>
            </a:r>
            <a:endParaRPr lang="en-CA">
              <a:cs typeface="Calibri"/>
            </a:endParaRPr>
          </a:p>
          <a:p>
            <a:endParaRPr lang="en-CA"/>
          </a:p>
          <a:p>
            <a:r>
              <a:rPr lang="en-CA"/>
              <a:t>A Large Language Model (LLM)</a:t>
            </a:r>
            <a:endParaRPr lang="en-CA">
              <a:cs typeface="Calibri"/>
            </a:endParaRPr>
          </a:p>
          <a:p>
            <a:r>
              <a:rPr lang="en-CA"/>
              <a:t>	Trained on massive quantities of data</a:t>
            </a:r>
            <a:endParaRPr lang="en-CA">
              <a:cs typeface="Calibri"/>
            </a:endParaRPr>
          </a:p>
          <a:p>
            <a:r>
              <a:rPr lang="en-CA"/>
              <a:t>		To generate human-like text</a:t>
            </a:r>
            <a:endParaRPr lang="en-CA">
              <a:cs typeface="Calibri"/>
            </a:endParaRPr>
          </a:p>
          <a:p>
            <a:r>
              <a:rPr lang="en-CA">
                <a:highlight>
                  <a:srgbClr val="FFFF00"/>
                </a:highlight>
              </a:rPr>
              <a:t>G(</a:t>
            </a:r>
            <a:r>
              <a:rPr lang="en-CA" err="1">
                <a:highlight>
                  <a:srgbClr val="FFFF00"/>
                </a:highlight>
              </a:rPr>
              <a:t>enerative</a:t>
            </a:r>
            <a:r>
              <a:rPr lang="en-CA">
                <a:highlight>
                  <a:srgbClr val="FFFF00"/>
                </a:highlight>
              </a:rPr>
              <a:t>) P(re-trained) T(</a:t>
            </a:r>
            <a:r>
              <a:rPr lang="en-CA" err="1">
                <a:highlight>
                  <a:srgbClr val="FFFF00"/>
                </a:highlight>
              </a:rPr>
              <a:t>ransformer</a:t>
            </a:r>
            <a:r>
              <a:rPr lang="en-CA">
                <a:highlight>
                  <a:srgbClr val="FFFF00"/>
                </a:highlight>
              </a:rPr>
              <a:t>)</a:t>
            </a:r>
            <a:endParaRPr lang="en-CA">
              <a:highlight>
                <a:srgbClr val="FFFF00"/>
              </a:highlight>
              <a:cs typeface="Calibri"/>
            </a:endParaRPr>
          </a:p>
          <a:p>
            <a:endParaRPr lang="en-CA"/>
          </a:p>
          <a:p>
            <a:r>
              <a:rPr lang="en-CA"/>
              <a:t>Transformer is an advanced AI technology developed in 2017- an example is language translation</a:t>
            </a:r>
            <a:endParaRPr lang="en-CA">
              <a:cs typeface="Calibri"/>
            </a:endParaRPr>
          </a:p>
          <a:p>
            <a:endParaRPr lang="en-CA">
              <a:cs typeface="Calibri"/>
            </a:endParaRPr>
          </a:p>
          <a:p>
            <a:r>
              <a:rPr lang="en-CA">
                <a:cs typeface="Calibri"/>
              </a:rPr>
              <a:t>Much wider capabilities in May 2023 through plugins</a:t>
            </a:r>
          </a:p>
          <a:p>
            <a:endParaRPr lang="en-CA"/>
          </a:p>
        </p:txBody>
      </p:sp>
      <p:sp>
        <p:nvSpPr>
          <p:cNvPr id="4" name="Slide Number Placeholder 3"/>
          <p:cNvSpPr>
            <a:spLocks noGrp="1"/>
          </p:cNvSpPr>
          <p:nvPr>
            <p:ph type="sldNum" sz="quarter" idx="5"/>
          </p:nvPr>
        </p:nvSpPr>
        <p:spPr/>
        <p:txBody>
          <a:bodyPr/>
          <a:lstStyle/>
          <a:p>
            <a:fld id="{648BB336-A23A-480D-A52C-6EA85BA22483}" type="slidenum">
              <a:rPr lang="en-CA" smtClean="0"/>
              <a:t>11</a:t>
            </a:fld>
            <a:endParaRPr lang="en-CA"/>
          </a:p>
        </p:txBody>
      </p:sp>
    </p:spTree>
    <p:extLst>
      <p:ext uri="{BB962C8B-B14F-4D97-AF65-F5344CB8AC3E}">
        <p14:creationId xmlns:p14="http://schemas.microsoft.com/office/powerpoint/2010/main" val="818049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Personalised coaching or mentoring using AI services is piloted by MOOC providers like Coursera. Besides Coursera Chatbot, there is now Coursera Coach available in a limited number of courses on a pilot basis. AI support for collaborative learning is an area of research. Expert level and personalised support on specific subjects is available in a limited number of services such as Coursera Coach. </a:t>
            </a:r>
          </a:p>
        </p:txBody>
      </p:sp>
      <p:sp>
        <p:nvSpPr>
          <p:cNvPr id="4" name="Slide Number Placeholder 3"/>
          <p:cNvSpPr>
            <a:spLocks noGrp="1"/>
          </p:cNvSpPr>
          <p:nvPr>
            <p:ph type="sldNum" sz="quarter" idx="5"/>
          </p:nvPr>
        </p:nvSpPr>
        <p:spPr/>
        <p:txBody>
          <a:bodyPr/>
          <a:lstStyle/>
          <a:p>
            <a:fld id="{C703C5C4-D80B-43D2-A984-F0DC51DF1F1D}" type="slidenum">
              <a:rPr lang="zh-CN" altLang="en-US" smtClean="0"/>
              <a:t>12</a:t>
            </a:fld>
            <a:endParaRPr lang="zh-CN" altLang="en-US"/>
          </a:p>
        </p:txBody>
      </p:sp>
    </p:spTree>
    <p:extLst>
      <p:ext uri="{BB962C8B-B14F-4D97-AF65-F5344CB8AC3E}">
        <p14:creationId xmlns:p14="http://schemas.microsoft.com/office/powerpoint/2010/main" val="1438424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At this stage, one can anticipate that there will be positive impacts of AI, especially generative AI, in education. Generating videos, images and micro-courses from simple text commands or prompts will be a game changer for institutions and teachers. Personalised content and tutoring will bring new advantages to learners. Analytics-based assessments can give new advantages to students as well as teachers. The greatest advantage is the use of human language to give instructions to the software!</a:t>
            </a:r>
          </a:p>
        </p:txBody>
      </p:sp>
      <p:sp>
        <p:nvSpPr>
          <p:cNvPr id="4" name="Slide Number Placeholder 3"/>
          <p:cNvSpPr>
            <a:spLocks noGrp="1"/>
          </p:cNvSpPr>
          <p:nvPr>
            <p:ph type="sldNum" sz="quarter" idx="5"/>
          </p:nvPr>
        </p:nvSpPr>
        <p:spPr/>
        <p:txBody>
          <a:bodyPr/>
          <a:lstStyle/>
          <a:p>
            <a:fld id="{C703C5C4-D80B-43D2-A984-F0DC51DF1F1D}" type="slidenum">
              <a:rPr lang="zh-CN" altLang="en-US" smtClean="0"/>
              <a:t>13</a:t>
            </a:fld>
            <a:endParaRPr lang="zh-CN" altLang="en-US"/>
          </a:p>
        </p:txBody>
      </p:sp>
    </p:spTree>
    <p:extLst>
      <p:ext uri="{BB962C8B-B14F-4D97-AF65-F5344CB8AC3E}">
        <p14:creationId xmlns:p14="http://schemas.microsoft.com/office/powerpoint/2010/main" val="1845866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ChatGPT is a popular service with millions of active users. As of now, Google Bard, Claude 2 from Anthropic are also gaining popularity. There are more efforts under way to build open-source language models which can power </a:t>
            </a:r>
            <a:r>
              <a:rPr lang="en-CA" err="1"/>
              <a:t>econtext</a:t>
            </a:r>
            <a:r>
              <a:rPr lang="en-CA"/>
              <a:t>-sensitive chatbots. An example is Falcon 40B in the UAE. This is a dynamic area with new developments almost daily.</a:t>
            </a:r>
          </a:p>
        </p:txBody>
      </p:sp>
      <p:sp>
        <p:nvSpPr>
          <p:cNvPr id="4" name="Slide Number Placeholder 3"/>
          <p:cNvSpPr>
            <a:spLocks noGrp="1"/>
          </p:cNvSpPr>
          <p:nvPr>
            <p:ph type="sldNum" sz="quarter" idx="5"/>
          </p:nvPr>
        </p:nvSpPr>
        <p:spPr/>
        <p:txBody>
          <a:bodyPr/>
          <a:lstStyle/>
          <a:p>
            <a:fld id="{C703C5C4-D80B-43D2-A984-F0DC51DF1F1D}" type="slidenum">
              <a:rPr lang="zh-CN" altLang="en-US" smtClean="0"/>
              <a:t>14</a:t>
            </a:fld>
            <a:endParaRPr lang="zh-CN" altLang="en-US"/>
          </a:p>
        </p:txBody>
      </p:sp>
    </p:spTree>
    <p:extLst>
      <p:ext uri="{BB962C8B-B14F-4D97-AF65-F5344CB8AC3E}">
        <p14:creationId xmlns:p14="http://schemas.microsoft.com/office/powerpoint/2010/main" val="4137308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703C5C4-D80B-43D2-A984-F0DC51DF1F1D}" type="slidenum">
              <a:rPr lang="zh-CN" altLang="en-US" smtClean="0"/>
              <a:t>15</a:t>
            </a:fld>
            <a:endParaRPr lang="zh-CN" altLang="en-US"/>
          </a:p>
        </p:txBody>
      </p:sp>
    </p:spTree>
    <p:extLst>
      <p:ext uri="{BB962C8B-B14F-4D97-AF65-F5344CB8AC3E}">
        <p14:creationId xmlns:p14="http://schemas.microsoft.com/office/powerpoint/2010/main" val="929062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16"/>
              </a:spcAft>
            </a:pPr>
            <a:endParaRPr lang="en-CA" kern="0">
              <a:latin typeface="Times New Roman" panose="02020603050405020304" pitchFamily="18" charset="0"/>
              <a:ea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CA" kern="0">
                <a:latin typeface="Times New Roman" panose="02020603050405020304" pitchFamily="18" charset="0"/>
                <a:ea typeface="Times New Roman" panose="02020603050405020304" pitchFamily="18" charset="0"/>
                <a:cs typeface="Times New Roman" panose="02020603050405020304" pitchFamily="18" charset="0"/>
              </a:rPr>
              <a:t>The digital divide continues to be a significant challenge in Africa. </a:t>
            </a:r>
          </a:p>
          <a:p>
            <a:pPr>
              <a:buFont typeface="Wingdings" panose="05000000000000000000" pitchFamily="2" charset="2"/>
              <a:buChar char="§"/>
            </a:pPr>
            <a:r>
              <a:rPr lang="en-CA" kern="0">
                <a:latin typeface="Times New Roman" panose="02020603050405020304" pitchFamily="18" charset="0"/>
                <a:ea typeface="Times New Roman" panose="02020603050405020304" pitchFamily="18" charset="0"/>
                <a:cs typeface="Times New Roman" panose="02020603050405020304" pitchFamily="18" charset="0"/>
              </a:rPr>
              <a:t>Many schools and educators lack the resources and training necessary to utilise technology effectively.</a:t>
            </a:r>
            <a:endParaRPr lang="en-CA" kern="10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16"/>
              </a:spcAft>
            </a:pPr>
            <a:endParaRPr lang="en-CA" kern="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16"/>
              </a:spcAft>
            </a:pPr>
            <a:r>
              <a:rPr lang="en-CA" kern="0">
                <a:latin typeface="Times New Roman" panose="02020603050405020304" pitchFamily="18" charset="0"/>
                <a:ea typeface="Times New Roman" panose="02020603050405020304" pitchFamily="18" charset="0"/>
                <a:cs typeface="Times New Roman" panose="02020603050405020304" pitchFamily="18" charset="0"/>
              </a:rPr>
              <a:t>Generic data </a:t>
            </a:r>
          </a:p>
          <a:p>
            <a:pPr>
              <a:lnSpc>
                <a:spcPct val="107000"/>
              </a:lnSpc>
              <a:spcAft>
                <a:spcPts val="816"/>
              </a:spcAft>
            </a:pPr>
            <a:r>
              <a:rPr lang="en-CA" kern="0">
                <a:latin typeface="Times New Roman" panose="02020603050405020304" pitchFamily="18" charset="0"/>
                <a:ea typeface="Times New Roman" panose="02020603050405020304" pitchFamily="18" charset="0"/>
                <a:cs typeface="Times New Roman" panose="02020603050405020304" pitchFamily="18" charset="0"/>
              </a:rPr>
              <a:t>. Internet usage:</a:t>
            </a:r>
            <a:endParaRPr lang="en-CA" kern="10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16"/>
              </a:spcAft>
              <a:buSzPts val="1000"/>
              <a:tabLst>
                <a:tab pos="466618" algn="l"/>
              </a:tabLst>
            </a:pPr>
            <a:r>
              <a:rPr lang="en-CA" kern="0">
                <a:latin typeface="Times New Roman" panose="02020603050405020304" pitchFamily="18" charset="0"/>
                <a:ea typeface="Times New Roman" panose="02020603050405020304" pitchFamily="18" charset="0"/>
                <a:cs typeface="Times New Roman" panose="02020603050405020304" pitchFamily="18" charset="0"/>
              </a:rPr>
              <a:t>In 2021, only 28.2% of individuals in Africa used the internet, compared to the global average of 53.6%. Source: International Telecommunication Union (ITU) - </a:t>
            </a:r>
            <a:r>
              <a:rPr lang="en-CA" u="sng" kern="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3"/>
              </a:rPr>
              <a:t>https://www.itu.int/en/ITU-D/Statistics/Pages/stat/default.aspx</a:t>
            </a:r>
            <a:endParaRPr lang="en-CA" u="sng" kern="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16"/>
              </a:spcAft>
              <a:buSzPts val="1000"/>
              <a:tabLst>
                <a:tab pos="466618" algn="l"/>
              </a:tabLst>
            </a:pPr>
            <a:endParaRPr lang="en-CA" kern="10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16"/>
              </a:spcAft>
            </a:pPr>
            <a:r>
              <a:rPr lang="en-CA" kern="0">
                <a:latin typeface="Times New Roman" panose="02020603050405020304" pitchFamily="18" charset="0"/>
                <a:ea typeface="Times New Roman" panose="02020603050405020304" pitchFamily="18" charset="0"/>
                <a:cs typeface="Times New Roman" panose="02020603050405020304" pitchFamily="18" charset="0"/>
              </a:rPr>
              <a:t>b. Mobile broadband subscriptions:</a:t>
            </a:r>
            <a:endParaRPr lang="en-CA" kern="10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16"/>
              </a:spcAft>
              <a:buSzPts val="1000"/>
              <a:tabLst>
                <a:tab pos="466618" algn="l"/>
              </a:tabLst>
            </a:pPr>
            <a:r>
              <a:rPr lang="en-CA" kern="0">
                <a:latin typeface="Times New Roman" panose="02020603050405020304" pitchFamily="18" charset="0"/>
                <a:ea typeface="Times New Roman" panose="02020603050405020304" pitchFamily="18" charset="0"/>
                <a:cs typeface="Times New Roman" panose="02020603050405020304" pitchFamily="18" charset="0"/>
              </a:rPr>
              <a:t>In 2020, there were 82 mobile broadband subscriptions per 100 inhabitants in Africa, compared to the global average of 111. Source: International Telecommunication Union (ITU) - </a:t>
            </a:r>
            <a:r>
              <a:rPr lang="en-CA" u="sng" kern="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3"/>
              </a:rPr>
              <a:t>https://www.itu.int/en/ITU-D/Statistics/Pages/stat/default.aspx</a:t>
            </a:r>
            <a:endParaRPr lang="en-CA" u="sng" kern="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16"/>
              </a:spcAft>
              <a:buSzPts val="1000"/>
              <a:tabLst>
                <a:tab pos="466618" algn="l"/>
              </a:tabLst>
            </a:pPr>
            <a:endParaRPr lang="en-CA" kern="10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16"/>
              </a:spcAft>
            </a:pPr>
            <a:r>
              <a:rPr lang="en-CA" kern="0">
                <a:latin typeface="Times New Roman" panose="02020603050405020304" pitchFamily="18" charset="0"/>
                <a:ea typeface="Times New Roman" panose="02020603050405020304" pitchFamily="18" charset="0"/>
                <a:cs typeface="Times New Roman" panose="02020603050405020304" pitchFamily="18" charset="0"/>
              </a:rPr>
              <a:t>c. Access to electricity:</a:t>
            </a:r>
            <a:endParaRPr lang="en-CA" kern="10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16"/>
              </a:spcAft>
              <a:buSzPts val="1000"/>
              <a:tabLst>
                <a:tab pos="466618" algn="l"/>
              </a:tabLst>
            </a:pPr>
            <a:r>
              <a:rPr lang="en-CA" kern="0">
                <a:latin typeface="Times New Roman" panose="02020603050405020304" pitchFamily="18" charset="0"/>
                <a:ea typeface="Times New Roman" panose="02020603050405020304" pitchFamily="18" charset="0"/>
                <a:cs typeface="Times New Roman" panose="02020603050405020304" pitchFamily="18" charset="0"/>
              </a:rPr>
              <a:t>In 2019, only 48% of the population in Sub-Saharan Africa had access to electricity. Source: World Bank - </a:t>
            </a:r>
            <a:r>
              <a:rPr lang="en-CA" u="sng" kern="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4"/>
              </a:rPr>
              <a:t>https://data.worldbank.org/indicator/EG.ELC.ACCS.ZS?locations=ZG</a:t>
            </a:r>
            <a:endParaRPr lang="en-CA" kern="100">
              <a:latin typeface="Calibri" panose="020F0502020204030204" pitchFamily="34" charset="0"/>
              <a:ea typeface="Calibri" panose="020F0502020204030204" pitchFamily="34" charset="0"/>
              <a:cs typeface="Times New Roman" panose="02020603050405020304" pitchFamily="18" charset="0"/>
            </a:endParaRPr>
          </a:p>
          <a:p>
            <a:endParaRPr lang="en-CA"/>
          </a:p>
          <a:p>
            <a:r>
              <a:rPr lang="en-CA" sz="1800">
                <a:latin typeface="Calibri" panose="020F0502020204030204" pitchFamily="34" charset="0"/>
                <a:ea typeface="Calibri" panose="020F0502020204030204" pitchFamily="34" charset="0"/>
                <a:cs typeface="Times New Roman" panose="02020603050405020304" pitchFamily="18" charset="0"/>
              </a:rPr>
              <a:t>Even where access to mobile devices among adults has reached 100% in some African countries (e.g., South Africa, Namibia and Zimbabwe), although a rural-urban divide persists in most, and women and girls often have less access than men</a:t>
            </a:r>
          </a:p>
          <a:p>
            <a:endParaRPr lang="en-CA" sz="1800">
              <a:latin typeface="Calibri" panose="020F0502020204030204" pitchFamily="34" charset="0"/>
              <a:ea typeface="Calibri" panose="020F0502020204030204" pitchFamily="34" charset="0"/>
              <a:cs typeface="Times New Roman" panose="02020603050405020304" pitchFamily="18" charset="0"/>
            </a:endParaRPr>
          </a:p>
          <a:p>
            <a:r>
              <a:rPr lang="en-CA" sz="1800" err="1">
                <a:latin typeface="Calibri" panose="020F0502020204030204" pitchFamily="34" charset="0"/>
                <a:ea typeface="Calibri" panose="020F0502020204030204" pitchFamily="34" charset="0"/>
                <a:cs typeface="Times New Roman" panose="02020603050405020304" pitchFamily="18" charset="0"/>
              </a:rPr>
              <a:t>Laurillard</a:t>
            </a:r>
            <a:r>
              <a:rPr lang="en-CA" sz="1800">
                <a:latin typeface="Calibri" panose="020F0502020204030204" pitchFamily="34" charset="0"/>
                <a:ea typeface="Calibri" panose="020F0502020204030204" pitchFamily="34" charset="0"/>
                <a:cs typeface="Times New Roman" panose="02020603050405020304" pitchFamily="18" charset="0"/>
              </a:rPr>
              <a:t> D, Kennedy E, Wang T. </a:t>
            </a:r>
            <a:r>
              <a:rPr lang="en-CA" sz="1800" i="1">
                <a:latin typeface="Calibri" panose="020F0502020204030204" pitchFamily="34" charset="0"/>
                <a:ea typeface="Calibri" panose="020F0502020204030204" pitchFamily="34" charset="0"/>
                <a:cs typeface="Times New Roman" panose="02020603050405020304" pitchFamily="18" charset="0"/>
              </a:rPr>
              <a:t>How could digital learning at scale address the issue of equity in education? </a:t>
            </a:r>
            <a:r>
              <a:rPr lang="en-CA" sz="1800">
                <a:latin typeface="Calibri" panose="020F0502020204030204" pitchFamily="34" charset="0"/>
                <a:ea typeface="Calibri" panose="020F0502020204030204" pitchFamily="34" charset="0"/>
                <a:cs typeface="Times New Roman" panose="02020603050405020304" pitchFamily="18" charset="0"/>
              </a:rPr>
              <a:t>(Learning at Scale for the Global South). Foundation for Information Technology Education and Development; 2018. </a:t>
            </a:r>
            <a:r>
              <a:rPr lang="en-CA" sz="1800">
                <a:solidFill>
                  <a:srgbClr val="2196D1"/>
                </a:solidFill>
                <a:latin typeface="Calibri" panose="020F0502020204030204" pitchFamily="34" charset="0"/>
                <a:ea typeface="Calibri" panose="020F0502020204030204" pitchFamily="34" charset="0"/>
                <a:cs typeface="Times New Roman" panose="02020603050405020304" pitchFamily="18" charset="0"/>
              </a:rPr>
              <a:t>http://dl4d.or g/wp-content/uploads/2019/03/Learning-at-Scale-for-the-Global-South-Main- Paper.pdf</a:t>
            </a:r>
            <a:r>
              <a:rPr lang="en-CA" sz="1800">
                <a:latin typeface="Calibri" panose="020F0502020204030204" pitchFamily="34" charset="0"/>
                <a:ea typeface="Calibri" panose="020F0502020204030204" pitchFamily="34" charset="0"/>
                <a:cs typeface="Times New Roman" panose="02020603050405020304" pitchFamily="18" charset="0"/>
              </a:rPr>
              <a:t>. </a:t>
            </a:r>
            <a:endParaRPr lang="en-CA"/>
          </a:p>
        </p:txBody>
      </p:sp>
      <p:sp>
        <p:nvSpPr>
          <p:cNvPr id="4" name="Slide Number Placeholder 3"/>
          <p:cNvSpPr>
            <a:spLocks noGrp="1"/>
          </p:cNvSpPr>
          <p:nvPr>
            <p:ph type="sldNum" sz="quarter" idx="5"/>
          </p:nvPr>
        </p:nvSpPr>
        <p:spPr/>
        <p:txBody>
          <a:bodyPr/>
          <a:lstStyle/>
          <a:p>
            <a:fld id="{C1B3474D-C696-4942-AC3F-00D155D672E7}" type="slidenum">
              <a:rPr lang="en-CA" smtClean="0"/>
              <a:t>18</a:t>
            </a:fld>
            <a:endParaRPr lang="en-CA"/>
          </a:p>
        </p:txBody>
      </p:sp>
    </p:spTree>
    <p:extLst>
      <p:ext uri="{BB962C8B-B14F-4D97-AF65-F5344CB8AC3E}">
        <p14:creationId xmlns:p14="http://schemas.microsoft.com/office/powerpoint/2010/main" val="23085462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7" descr="A close up of a colorful object&#10;&#10;Description automatically generated">
            <a:extLst>
              <a:ext uri="{FF2B5EF4-FFF2-40B4-BE49-F238E27FC236}">
                <a16:creationId xmlns:a16="http://schemas.microsoft.com/office/drawing/2014/main" id="{B17CD88E-3303-4E60-0C22-69C7EFCFD938}"/>
              </a:ext>
            </a:extLst>
          </p:cNvPr>
          <p:cNvPicPr>
            <a:picLocks noChangeAspect="1"/>
          </p:cNvPicPr>
          <p:nvPr userDrawn="1"/>
        </p:nvPicPr>
        <p:blipFill rotWithShape="1">
          <a:blip r:embed="rId2" cstate="email">
            <a:alphaModFix amt="50000"/>
            <a:extLst>
              <a:ext uri="{28A0092B-C50C-407E-A947-70E740481C1C}">
                <a14:useLocalDpi xmlns:a14="http://schemas.microsoft.com/office/drawing/2010/main"/>
              </a:ext>
            </a:extLst>
          </a:blip>
          <a:srcRect/>
          <a:stretch/>
        </p:blipFill>
        <p:spPr>
          <a:xfrm>
            <a:off x="-1" y="0"/>
            <a:ext cx="4023187" cy="6858000"/>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AD53E-38E8-85B8-FD0E-D0D7ECA5EF56}"/>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9EF39AAE-ADB3-5529-0CE2-E205FE8648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BFACCE9-5A09-94AB-DD59-F912B96E3A46}"/>
              </a:ext>
            </a:extLst>
          </p:cNvPr>
          <p:cNvSpPr>
            <a:spLocks noGrp="1"/>
          </p:cNvSpPr>
          <p:nvPr>
            <p:ph type="dt" sz="half" idx="10"/>
          </p:nvPr>
        </p:nvSpPr>
        <p:spPr/>
        <p:txBody>
          <a:bodyPr/>
          <a:lstStyle/>
          <a:p>
            <a:fld id="{798C1DB2-F218-4B50-B67D-6E4E9BD2E349}" type="datetimeFigureOut">
              <a:rPr lang="en-CA" smtClean="0"/>
              <a:t>2023-11-09</a:t>
            </a:fld>
            <a:endParaRPr lang="en-CA"/>
          </a:p>
        </p:txBody>
      </p:sp>
      <p:sp>
        <p:nvSpPr>
          <p:cNvPr id="5" name="Footer Placeholder 4">
            <a:extLst>
              <a:ext uri="{FF2B5EF4-FFF2-40B4-BE49-F238E27FC236}">
                <a16:creationId xmlns:a16="http://schemas.microsoft.com/office/drawing/2014/main" id="{24355D89-577F-7683-4796-636CE92EFBF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29FB43D-C158-5103-C330-51332498294C}"/>
              </a:ext>
            </a:extLst>
          </p:cNvPr>
          <p:cNvSpPr>
            <a:spLocks noGrp="1"/>
          </p:cNvSpPr>
          <p:nvPr>
            <p:ph type="sldNum" sz="quarter" idx="12"/>
          </p:nvPr>
        </p:nvSpPr>
        <p:spPr/>
        <p:txBody>
          <a:bodyPr/>
          <a:lstStyle/>
          <a:p>
            <a:fld id="{FF1F724E-DDB7-4120-921C-7C6E3D1E5F04}" type="slidenum">
              <a:rPr lang="en-CA" smtClean="0"/>
              <a:t>‹#›</a:t>
            </a:fld>
            <a:endParaRPr lang="en-CA"/>
          </a:p>
        </p:txBody>
      </p:sp>
      <p:pic>
        <p:nvPicPr>
          <p:cNvPr id="7" name="Picture 6">
            <a:extLst>
              <a:ext uri="{FF2B5EF4-FFF2-40B4-BE49-F238E27FC236}">
                <a16:creationId xmlns:a16="http://schemas.microsoft.com/office/drawing/2014/main" id="{8A467D32-1EDE-0E33-A273-CC87E877056F}"/>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488012" y="6036269"/>
            <a:ext cx="414372" cy="535981"/>
          </a:xfrm>
          <a:prstGeom prst="rect">
            <a:avLst/>
          </a:prstGeom>
        </p:spPr>
      </p:pic>
    </p:spTree>
    <p:extLst>
      <p:ext uri="{BB962C8B-B14F-4D97-AF65-F5344CB8AC3E}">
        <p14:creationId xmlns:p14="http://schemas.microsoft.com/office/powerpoint/2010/main" val="484996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02F44-C7C4-AD84-FFEF-E4931ED5EEB9}"/>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09BAAF2A-A11C-0C44-DD6C-A2CE62AFC8E4}"/>
              </a:ext>
            </a:extLst>
          </p:cNvPr>
          <p:cNvSpPr>
            <a:spLocks noGrp="1"/>
          </p:cNvSpPr>
          <p:nvPr>
            <p:ph type="dt" sz="half" idx="10"/>
          </p:nvPr>
        </p:nvSpPr>
        <p:spPr/>
        <p:txBody>
          <a:bodyPr/>
          <a:lstStyle/>
          <a:p>
            <a:fld id="{798C1DB2-F218-4B50-B67D-6E4E9BD2E349}" type="datetimeFigureOut">
              <a:rPr lang="en-CA" smtClean="0"/>
              <a:t>2023-11-09</a:t>
            </a:fld>
            <a:endParaRPr lang="en-CA"/>
          </a:p>
        </p:txBody>
      </p:sp>
      <p:sp>
        <p:nvSpPr>
          <p:cNvPr id="4" name="Footer Placeholder 3">
            <a:extLst>
              <a:ext uri="{FF2B5EF4-FFF2-40B4-BE49-F238E27FC236}">
                <a16:creationId xmlns:a16="http://schemas.microsoft.com/office/drawing/2014/main" id="{65585EF9-D9E1-D762-BC35-A2380F2ED626}"/>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6E2E7D78-0460-5DD5-DD5C-E67F697AFC0E}"/>
              </a:ext>
            </a:extLst>
          </p:cNvPr>
          <p:cNvSpPr>
            <a:spLocks noGrp="1"/>
          </p:cNvSpPr>
          <p:nvPr>
            <p:ph type="sldNum" sz="quarter" idx="12"/>
          </p:nvPr>
        </p:nvSpPr>
        <p:spPr/>
        <p:txBody>
          <a:bodyPr/>
          <a:lstStyle/>
          <a:p>
            <a:fld id="{FF1F724E-DDB7-4120-921C-7C6E3D1E5F04}" type="slidenum">
              <a:rPr lang="en-CA" smtClean="0"/>
              <a:t>‹#›</a:t>
            </a:fld>
            <a:endParaRPr lang="en-CA"/>
          </a:p>
        </p:txBody>
      </p:sp>
    </p:spTree>
    <p:extLst>
      <p:ext uri="{BB962C8B-B14F-4D97-AF65-F5344CB8AC3E}">
        <p14:creationId xmlns:p14="http://schemas.microsoft.com/office/powerpoint/2010/main" val="4176789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FC4C42-BDF9-40FD-8C4B-0EC942ADE6E5}"/>
              </a:ext>
            </a:extLst>
          </p:cNvPr>
          <p:cNvSpPr>
            <a:spLocks noGrp="1"/>
          </p:cNvSpPr>
          <p:nvPr>
            <p:ph type="pic" sz="quarter" idx="10"/>
          </p:nvPr>
        </p:nvSpPr>
        <p:spPr>
          <a:xfrm>
            <a:off x="548639" y="548640"/>
            <a:ext cx="11094720" cy="3268292"/>
          </a:xfrm>
          <a:custGeom>
            <a:avLst/>
            <a:gdLst>
              <a:gd name="connsiteX0" fmla="*/ 0 w 11094720"/>
              <a:gd name="connsiteY0" fmla="*/ 0 h 3268292"/>
              <a:gd name="connsiteX1" fmla="*/ 11094720 w 11094720"/>
              <a:gd name="connsiteY1" fmla="*/ 0 h 3268292"/>
              <a:gd name="connsiteX2" fmla="*/ 11094720 w 11094720"/>
              <a:gd name="connsiteY2" fmla="*/ 3268292 h 3268292"/>
              <a:gd name="connsiteX3" fmla="*/ 0 w 11094720"/>
              <a:gd name="connsiteY3" fmla="*/ 3268292 h 3268292"/>
            </a:gdLst>
            <a:ahLst/>
            <a:cxnLst>
              <a:cxn ang="0">
                <a:pos x="connsiteX0" y="connsiteY0"/>
              </a:cxn>
              <a:cxn ang="0">
                <a:pos x="connsiteX1" y="connsiteY1"/>
              </a:cxn>
              <a:cxn ang="0">
                <a:pos x="connsiteX2" y="connsiteY2"/>
              </a:cxn>
              <a:cxn ang="0">
                <a:pos x="connsiteX3" y="connsiteY3"/>
              </a:cxn>
            </a:cxnLst>
            <a:rect l="l" t="t" r="r" b="b"/>
            <a:pathLst>
              <a:path w="11094720" h="3268292">
                <a:moveTo>
                  <a:pt x="0" y="0"/>
                </a:moveTo>
                <a:lnTo>
                  <a:pt x="11094720" y="0"/>
                </a:lnTo>
                <a:lnTo>
                  <a:pt x="11094720" y="3268292"/>
                </a:lnTo>
                <a:lnTo>
                  <a:pt x="0" y="3268292"/>
                </a:lnTo>
                <a:close/>
              </a:path>
            </a:pathLst>
          </a:custGeom>
        </p:spPr>
        <p:txBody>
          <a:bodyPr wrap="square">
            <a:noAutofit/>
          </a:bodyPr>
          <a:lstStyle/>
          <a:p>
            <a:endParaRPr lang="en-US"/>
          </a:p>
        </p:txBody>
      </p:sp>
    </p:spTree>
    <p:extLst>
      <p:ext uri="{BB962C8B-B14F-4D97-AF65-F5344CB8AC3E}">
        <p14:creationId xmlns:p14="http://schemas.microsoft.com/office/powerpoint/2010/main" val="2321562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7E5D15-4489-9B77-C72A-6C9E3847D7B0}"/>
              </a:ext>
            </a:extLst>
          </p:cNvPr>
          <p:cNvSpPr>
            <a:spLocks noGrp="1"/>
          </p:cNvSpPr>
          <p:nvPr>
            <p:ph type="dt" sz="half" idx="10"/>
          </p:nvPr>
        </p:nvSpPr>
        <p:spPr/>
        <p:txBody>
          <a:bodyPr/>
          <a:lstStyle/>
          <a:p>
            <a:fld id="{798C1DB2-F218-4B50-B67D-6E4E9BD2E349}" type="datetimeFigureOut">
              <a:rPr lang="en-CA" smtClean="0"/>
              <a:t>2023-11-09</a:t>
            </a:fld>
            <a:endParaRPr lang="en-CA"/>
          </a:p>
        </p:txBody>
      </p:sp>
      <p:sp>
        <p:nvSpPr>
          <p:cNvPr id="3" name="Footer Placeholder 2">
            <a:extLst>
              <a:ext uri="{FF2B5EF4-FFF2-40B4-BE49-F238E27FC236}">
                <a16:creationId xmlns:a16="http://schemas.microsoft.com/office/drawing/2014/main" id="{5225EE7D-5E2A-8125-88D9-6BFB86A712E9}"/>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649887A6-285D-8943-B717-509157B89485}"/>
              </a:ext>
            </a:extLst>
          </p:cNvPr>
          <p:cNvSpPr>
            <a:spLocks noGrp="1"/>
          </p:cNvSpPr>
          <p:nvPr>
            <p:ph type="sldNum" sz="quarter" idx="12"/>
          </p:nvPr>
        </p:nvSpPr>
        <p:spPr/>
        <p:txBody>
          <a:bodyPr/>
          <a:lstStyle/>
          <a:p>
            <a:fld id="{FF1F724E-DDB7-4120-921C-7C6E3D1E5F04}" type="slidenum">
              <a:rPr lang="en-CA" smtClean="0"/>
              <a:t>‹#›</a:t>
            </a:fld>
            <a:endParaRPr lang="en-CA"/>
          </a:p>
        </p:txBody>
      </p:sp>
    </p:spTree>
    <p:extLst>
      <p:ext uri="{BB962C8B-B14F-4D97-AF65-F5344CB8AC3E}">
        <p14:creationId xmlns:p14="http://schemas.microsoft.com/office/powerpoint/2010/main" val="624780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1090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5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93237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p>
        </p:txBody>
      </p:sp>
    </p:spTree>
    <p:extLst>
      <p:ext uri="{BB962C8B-B14F-4D97-AF65-F5344CB8AC3E}">
        <p14:creationId xmlns:p14="http://schemas.microsoft.com/office/powerpoint/2010/main" val="2848751521"/>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38346-9739-84B1-8483-90510E50F5A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A4647561-4C64-CA4E-A6A9-5494FB70CF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BD779B83-60B7-0997-73A3-CE82ABD4CA41}"/>
              </a:ext>
            </a:extLst>
          </p:cNvPr>
          <p:cNvSpPr>
            <a:spLocks noGrp="1"/>
          </p:cNvSpPr>
          <p:nvPr>
            <p:ph type="dt" sz="half" idx="10"/>
          </p:nvPr>
        </p:nvSpPr>
        <p:spPr/>
        <p:txBody>
          <a:bodyPr/>
          <a:lstStyle/>
          <a:p>
            <a:fld id="{F906F59E-98D3-4BB7-9C68-B9C5F59871AE}" type="datetimeFigureOut">
              <a:rPr lang="en-CA" smtClean="0"/>
              <a:t>2023-11-09</a:t>
            </a:fld>
            <a:endParaRPr lang="en-CA"/>
          </a:p>
        </p:txBody>
      </p:sp>
      <p:sp>
        <p:nvSpPr>
          <p:cNvPr id="5" name="Footer Placeholder 4">
            <a:extLst>
              <a:ext uri="{FF2B5EF4-FFF2-40B4-BE49-F238E27FC236}">
                <a16:creationId xmlns:a16="http://schemas.microsoft.com/office/drawing/2014/main" id="{394289B2-664F-96F8-4361-089A65199CC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FAA1673A-F88E-657F-B21C-61F12591334F}"/>
              </a:ext>
            </a:extLst>
          </p:cNvPr>
          <p:cNvSpPr>
            <a:spLocks noGrp="1"/>
          </p:cNvSpPr>
          <p:nvPr>
            <p:ph type="sldNum" sz="quarter" idx="12"/>
          </p:nvPr>
        </p:nvSpPr>
        <p:spPr/>
        <p:txBody>
          <a:bodyPr/>
          <a:lstStyle/>
          <a:p>
            <a:fld id="{794478C5-7DD8-406B-9CAF-E0FFA8B047C9}" type="slidenum">
              <a:rPr lang="en-CA" smtClean="0"/>
              <a:t>‹#›</a:t>
            </a:fld>
            <a:endParaRPr lang="en-CA"/>
          </a:p>
        </p:txBody>
      </p:sp>
    </p:spTree>
    <p:extLst>
      <p:ext uri="{BB962C8B-B14F-4D97-AF65-F5344CB8AC3E}">
        <p14:creationId xmlns:p14="http://schemas.microsoft.com/office/powerpoint/2010/main" val="392001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39B4F2-A64C-178F-8D62-E4B6BDC02A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CA" dirty="0"/>
          </a:p>
        </p:txBody>
      </p:sp>
      <p:sp>
        <p:nvSpPr>
          <p:cNvPr id="3" name="Text Placeholder 2">
            <a:extLst>
              <a:ext uri="{FF2B5EF4-FFF2-40B4-BE49-F238E27FC236}">
                <a16:creationId xmlns:a16="http://schemas.microsoft.com/office/drawing/2014/main" id="{1A8C107A-990E-2211-32F8-051178DAFF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0829C6D-19F2-523D-93B0-46E4D83E2D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8C1DB2-F218-4B50-B67D-6E4E9BD2E349}" type="datetimeFigureOut">
              <a:rPr lang="en-CA" smtClean="0"/>
              <a:t>2023-11-09</a:t>
            </a:fld>
            <a:endParaRPr lang="en-CA"/>
          </a:p>
        </p:txBody>
      </p:sp>
      <p:sp>
        <p:nvSpPr>
          <p:cNvPr id="5" name="Footer Placeholder 4">
            <a:extLst>
              <a:ext uri="{FF2B5EF4-FFF2-40B4-BE49-F238E27FC236}">
                <a16:creationId xmlns:a16="http://schemas.microsoft.com/office/drawing/2014/main" id="{7E9E58D5-E2D1-01A7-2B36-CCBDDFC2C5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95F30248-FB35-C7B0-1424-D5C02AF4A7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1F724E-DDB7-4120-921C-7C6E3D1E5F04}" type="slidenum">
              <a:rPr lang="en-CA" smtClean="0"/>
              <a:t>‹#›</a:t>
            </a:fld>
            <a:endParaRPr lang="en-CA"/>
          </a:p>
        </p:txBody>
      </p:sp>
    </p:spTree>
    <p:extLst>
      <p:ext uri="{BB962C8B-B14F-4D97-AF65-F5344CB8AC3E}">
        <p14:creationId xmlns:p14="http://schemas.microsoft.com/office/powerpoint/2010/main" val="3899492565"/>
      </p:ext>
    </p:extLst>
  </p:cSld>
  <p:clrMap bg1="lt1" tx1="dk1" bg2="lt2" tx2="dk2" accent1="accent1" accent2="accent2" accent3="accent3" accent4="accent4" accent5="accent5" accent6="accent6" hlink="hlink" folHlink="folHlink"/>
  <p:sldLayoutIdLst>
    <p:sldLayoutId id="2147483926" r:id="rId1"/>
    <p:sldLayoutId id="2147483918" r:id="rId2"/>
    <p:sldLayoutId id="2147483654" r:id="rId3"/>
    <p:sldLayoutId id="2147483752" r:id="rId4"/>
    <p:sldLayoutId id="2147483655" r:id="rId5"/>
    <p:sldLayoutId id="2147483927" r:id="rId6"/>
    <p:sldLayoutId id="2147483929" r:id="rId7"/>
    <p:sldLayoutId id="2147483930" r:id="rId8"/>
    <p:sldLayoutId id="2147483931" r:id="rId9"/>
  </p:sldLayoutIdLst>
  <p:txStyles>
    <p:titleStyle>
      <a:lvl1pPr algn="l" defTabSz="914400" rtl="0" eaLnBrk="1" latinLnBrk="0" hangingPunct="1">
        <a:lnSpc>
          <a:spcPct val="90000"/>
        </a:lnSpc>
        <a:spcBef>
          <a:spcPct val="0"/>
        </a:spcBef>
        <a:buNone/>
        <a:defRPr sz="4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9.xml"/><Relationship Id="rId5" Type="http://schemas.openxmlformats.org/officeDocument/2006/relationships/image" Target="../media/image7.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6.svg"/><Relationship Id="rId5" Type="http://schemas.openxmlformats.org/officeDocument/2006/relationships/image" Target="../media/image35.png"/><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7" Type="http://schemas.microsoft.com/office/2007/relationships/hdphoto" Target="../media/hdphoto4.wdp"/><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9.png"/><Relationship Id="rId5" Type="http://schemas.microsoft.com/office/2007/relationships/hdphoto" Target="../media/hdphoto3.wdp"/><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1.emf"/><Relationship Id="rId5" Type="http://schemas.openxmlformats.org/officeDocument/2006/relationships/image" Target="../media/image10.jpeg"/><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40.jpeg"/><Relationship Id="rId7"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alphastockimages.com/" TargetMode="External"/><Relationship Id="rId5" Type="http://schemas.openxmlformats.org/officeDocument/2006/relationships/hyperlink" Target="http://creativecommons.org/licenses/by-sa/3.0/" TargetMode="External"/><Relationship Id="rId4" Type="http://schemas.openxmlformats.org/officeDocument/2006/relationships/hyperlink" Target="http://www.nyphotographic.com/" TargetMode="External"/><Relationship Id="rId9" Type="http://schemas.openxmlformats.org/officeDocument/2006/relationships/image" Target="../media/image17.png"/></Relationships>
</file>

<file path=ppt/slides/_rels/slide21.xml.rels><?xml version="1.0" encoding="UTF-8" standalone="yes"?>
<Relationships xmlns="http://schemas.openxmlformats.org/package/2006/relationships"><Relationship Id="rId8" Type="http://schemas.openxmlformats.org/officeDocument/2006/relationships/image" Target="../media/image48.svg"/><Relationship Id="rId3" Type="http://schemas.openxmlformats.org/officeDocument/2006/relationships/image" Target="../media/image43.jpeg"/><Relationship Id="rId7"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 Id="rId9"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51.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hyperlink" Target="http://hdl.handle.net/11599/279" TargetMode="External"/><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unesdoc.unesco.org/ark:/48223/pf0000385723" TargetMode="External"/><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unesdoc.unesco.org/ark:/48223/pf0000385723"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jpeg"/><Relationship Id="rId1" Type="http://schemas.openxmlformats.org/officeDocument/2006/relationships/slideLayout" Target="../slideLayouts/slideLayout5.xml"/><Relationship Id="rId5" Type="http://schemas.openxmlformats.org/officeDocument/2006/relationships/image" Target="../media/image17.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robot head on a tablet&#10;&#10;Description automatically generated">
            <a:extLst>
              <a:ext uri="{FF2B5EF4-FFF2-40B4-BE49-F238E27FC236}">
                <a16:creationId xmlns:a16="http://schemas.microsoft.com/office/drawing/2014/main" id="{8066CE04-B4D0-C346-A0B1-A372FAA0682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049" y="10"/>
            <a:ext cx="8708652" cy="6857990"/>
          </a:xfrm>
          <a:prstGeom prst="rect">
            <a:avLst/>
          </a:prstGeom>
        </p:spPr>
      </p:pic>
      <p:sp>
        <p:nvSpPr>
          <p:cNvPr id="14" name="Rectangle 13">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id="{CF7A3862-892A-C059-9847-9483AE04CBE9}"/>
              </a:ext>
            </a:extLst>
          </p:cNvPr>
          <p:cNvSpPr>
            <a:spLocks noGrp="1"/>
          </p:cNvSpPr>
          <p:nvPr>
            <p:ph type="ctrTitle"/>
          </p:nvPr>
        </p:nvSpPr>
        <p:spPr>
          <a:xfrm>
            <a:off x="6734629" y="743447"/>
            <a:ext cx="4978400" cy="3203713"/>
          </a:xfrm>
          <a:noFill/>
        </p:spPr>
        <p:txBody>
          <a:bodyPr>
            <a:noAutofit/>
          </a:bodyPr>
          <a:lstStyle/>
          <a:p>
            <a:pPr algn="l"/>
            <a:r>
              <a:rPr lang="en-US" sz="4600" b="1" dirty="0">
                <a:latin typeface="Open Sans" panose="020B0606030504020204" pitchFamily="34" charset="0"/>
                <a:ea typeface="Open Sans" panose="020B0606030504020204" pitchFamily="34" charset="0"/>
                <a:cs typeface="Open Sans" panose="020B0606030504020204" pitchFamily="34" charset="0"/>
              </a:rPr>
              <a:t>Technology </a:t>
            </a:r>
            <a:br>
              <a:rPr lang="en-US" sz="4600" b="1" dirty="0">
                <a:latin typeface="Open Sans" panose="020B0606030504020204" pitchFamily="34" charset="0"/>
                <a:ea typeface="Open Sans" panose="020B0606030504020204" pitchFamily="34" charset="0"/>
                <a:cs typeface="Open Sans" panose="020B0606030504020204" pitchFamily="34" charset="0"/>
              </a:rPr>
            </a:br>
            <a:r>
              <a:rPr lang="en-US" sz="4600" b="1" dirty="0">
                <a:latin typeface="Open Sans" panose="020B0606030504020204" pitchFamily="34" charset="0"/>
                <a:ea typeface="Open Sans" panose="020B0606030504020204" pitchFamily="34" charset="0"/>
                <a:cs typeface="Open Sans" panose="020B0606030504020204" pitchFamily="34" charset="0"/>
              </a:rPr>
              <a:t>Empowered </a:t>
            </a:r>
            <a:br>
              <a:rPr lang="en-US" sz="4600" b="1" dirty="0">
                <a:latin typeface="Open Sans" panose="020B0606030504020204" pitchFamily="34" charset="0"/>
                <a:ea typeface="Open Sans" panose="020B0606030504020204" pitchFamily="34" charset="0"/>
                <a:cs typeface="Open Sans" panose="020B0606030504020204" pitchFamily="34" charset="0"/>
              </a:rPr>
            </a:br>
            <a:r>
              <a:rPr lang="en-US" sz="4600" b="1" dirty="0">
                <a:latin typeface="Open Sans" panose="020B0606030504020204" pitchFamily="34" charset="0"/>
                <a:ea typeface="Open Sans" panose="020B0606030504020204" pitchFamily="34" charset="0"/>
                <a:cs typeface="Open Sans" panose="020B0606030504020204" pitchFamily="34" charset="0"/>
              </a:rPr>
              <a:t>Education: </a:t>
            </a:r>
            <a:br>
              <a:rPr lang="en-US" sz="4600" dirty="0">
                <a:latin typeface="Open Sans" panose="020B0606030504020204" pitchFamily="34" charset="0"/>
                <a:ea typeface="Open Sans" panose="020B0606030504020204" pitchFamily="34" charset="0"/>
                <a:cs typeface="Open Sans" panose="020B0606030504020204" pitchFamily="34" charset="0"/>
              </a:rPr>
            </a:br>
            <a:r>
              <a:rPr lang="en-US" sz="4600" dirty="0">
                <a:latin typeface="Open Sans" panose="020B0606030504020204" pitchFamily="34" charset="0"/>
                <a:ea typeface="Open Sans" panose="020B0606030504020204" pitchFamily="34" charset="0"/>
                <a:cs typeface="Open Sans" panose="020B0606030504020204" pitchFamily="34" charset="0"/>
              </a:rPr>
              <a:t>the promise of AI</a:t>
            </a:r>
            <a:endParaRPr lang="en-CA" sz="4600" dirty="0">
              <a:latin typeface="Open Sans" panose="020B0606030504020204" pitchFamily="34" charset="0"/>
              <a:ea typeface="Open Sans" panose="020B0606030504020204" pitchFamily="34" charset="0"/>
              <a:cs typeface="Open Sans" panose="020B0606030504020204" pitchFamily="34" charset="0"/>
            </a:endParaRPr>
          </a:p>
        </p:txBody>
      </p:sp>
      <p:pic>
        <p:nvPicPr>
          <p:cNvPr id="16" name="Picture 15" descr="A close up of a colorful object&#10;&#10;Description automatically generated">
            <a:extLst>
              <a:ext uri="{FF2B5EF4-FFF2-40B4-BE49-F238E27FC236}">
                <a16:creationId xmlns:a16="http://schemas.microsoft.com/office/drawing/2014/main" id="{8257A08B-85AF-A3FD-9373-F3AE83F071C4}"/>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a:ext>
            </a:extLst>
          </a:blip>
          <a:srcRect/>
          <a:stretch/>
        </p:blipFill>
        <p:spPr>
          <a:xfrm rot="16200000">
            <a:off x="4622377" y="-678267"/>
            <a:ext cx="2941146" cy="12192002"/>
          </a:xfrm>
          <a:prstGeom prst="rect">
            <a:avLst/>
          </a:prstGeom>
        </p:spPr>
      </p:pic>
      <p:sp>
        <p:nvSpPr>
          <p:cNvPr id="18" name="Subtitle 4">
            <a:extLst>
              <a:ext uri="{FF2B5EF4-FFF2-40B4-BE49-F238E27FC236}">
                <a16:creationId xmlns:a16="http://schemas.microsoft.com/office/drawing/2014/main" id="{75E8DF8D-621F-65A0-2C41-7795910DBE57}"/>
              </a:ext>
            </a:extLst>
          </p:cNvPr>
          <p:cNvSpPr>
            <a:spLocks noGrp="1"/>
          </p:cNvSpPr>
          <p:nvPr>
            <p:ph type="subTitle" idx="1"/>
          </p:nvPr>
        </p:nvSpPr>
        <p:spPr>
          <a:xfrm>
            <a:off x="7876173" y="4964514"/>
            <a:ext cx="3029649" cy="1485319"/>
          </a:xfrm>
          <a:noFill/>
        </p:spPr>
        <p:txBody>
          <a:bodyPr>
            <a:normAutofit/>
          </a:bodyPr>
          <a:lstStyle/>
          <a:p>
            <a:pPr algn="l"/>
            <a:r>
              <a:rPr lang="en-CA" sz="1400" b="1" dirty="0"/>
              <a:t>Professor </a:t>
            </a:r>
            <a:r>
              <a:rPr lang="en-US" sz="1400" b="1" dirty="0"/>
              <a:t>Asha Kanwar</a:t>
            </a:r>
            <a:br>
              <a:rPr lang="en-US" sz="1400" dirty="0"/>
            </a:br>
            <a:r>
              <a:rPr lang="en-US" sz="1400" dirty="0"/>
              <a:t>President and CEO</a:t>
            </a:r>
            <a:br>
              <a:rPr lang="en-US" sz="1400" dirty="0"/>
            </a:br>
            <a:r>
              <a:rPr lang="en-US" sz="1400" dirty="0"/>
              <a:t>Commonwealth of Learning</a:t>
            </a:r>
          </a:p>
          <a:p>
            <a:pPr algn="l"/>
            <a:r>
              <a:rPr lang="en-US" sz="1400" dirty="0"/>
              <a:t>29 November 2023  |  Guyana</a:t>
            </a:r>
          </a:p>
          <a:p>
            <a:pPr algn="l"/>
            <a:endParaRPr lang="en-CA" sz="1400" dirty="0"/>
          </a:p>
        </p:txBody>
      </p:sp>
      <p:pic>
        <p:nvPicPr>
          <p:cNvPr id="19" name="Picture 18">
            <a:extLst>
              <a:ext uri="{FF2B5EF4-FFF2-40B4-BE49-F238E27FC236}">
                <a16:creationId xmlns:a16="http://schemas.microsoft.com/office/drawing/2014/main" id="{417F6F28-B823-DD22-7DBF-3951BDB1096E}"/>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6868882" y="4964513"/>
            <a:ext cx="792288" cy="1024807"/>
          </a:xfrm>
          <a:prstGeom prst="rect">
            <a:avLst/>
          </a:prstGeom>
        </p:spPr>
      </p:pic>
    </p:spTree>
    <p:extLst>
      <p:ext uri="{BB962C8B-B14F-4D97-AF65-F5344CB8AC3E}">
        <p14:creationId xmlns:p14="http://schemas.microsoft.com/office/powerpoint/2010/main" val="1671761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AC9514A-C5A7-F775-F850-1803DBB79E44}"/>
              </a:ext>
            </a:extLst>
          </p:cNvPr>
          <p:cNvSpPr/>
          <p:nvPr/>
        </p:nvSpPr>
        <p:spPr>
          <a:xfrm>
            <a:off x="0" y="0"/>
            <a:ext cx="3632200" cy="6858000"/>
          </a:xfrm>
          <a:prstGeom prst="rect">
            <a:avLst/>
          </a:prstGeom>
          <a:solidFill>
            <a:srgbClr val="0075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TextBox 5">
            <a:extLst>
              <a:ext uri="{FF2B5EF4-FFF2-40B4-BE49-F238E27FC236}">
                <a16:creationId xmlns:a16="http://schemas.microsoft.com/office/drawing/2014/main" id="{45223C20-01C6-4406-8E1E-4F9E33097B5E}"/>
              </a:ext>
            </a:extLst>
          </p:cNvPr>
          <p:cNvSpPr txBox="1"/>
          <p:nvPr/>
        </p:nvSpPr>
        <p:spPr>
          <a:xfrm>
            <a:off x="3724568" y="6391483"/>
            <a:ext cx="6219532" cy="215444"/>
          </a:xfrm>
          <a:prstGeom prst="rect">
            <a:avLst/>
          </a:prstGeom>
          <a:noFill/>
        </p:spPr>
        <p:txBody>
          <a:bodyPr wrap="square">
            <a:spAutoFit/>
          </a:bodyPr>
          <a:lstStyle/>
          <a:p>
            <a:pPr defTabSz="685800">
              <a:spcAft>
                <a:spcPts val="600"/>
              </a:spcAft>
            </a:pPr>
            <a:r>
              <a:rPr lang="fr-FR" sz="800" dirty="0">
                <a:latin typeface="Abadi" panose="020B0604020104020204" pitchFamily="34" charset="0"/>
              </a:rPr>
              <a:t>https://unesdoc.unesco.org/ark:/48223/pf0000264428?posInSet=4&amp;queryId=N-e4559bf5-0bec-40c7-91a9-5cdea42e1ca4 </a:t>
            </a:r>
          </a:p>
        </p:txBody>
      </p:sp>
      <p:pic>
        <p:nvPicPr>
          <p:cNvPr id="7" name="Content Placeholder 7">
            <a:extLst>
              <a:ext uri="{FF2B5EF4-FFF2-40B4-BE49-F238E27FC236}">
                <a16:creationId xmlns:a16="http://schemas.microsoft.com/office/drawing/2014/main" id="{0580D7AD-3A8A-4D87-B445-7A568E2EFAC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3143"/>
          <a:stretch/>
        </p:blipFill>
        <p:spPr>
          <a:xfrm>
            <a:off x="863610" y="392350"/>
            <a:ext cx="4229095" cy="6178949"/>
          </a:xfrm>
          <a:prstGeom prst="rect">
            <a:avLst/>
          </a:prstGeom>
          <a:ln>
            <a:noFill/>
          </a:ln>
          <a:effectLst>
            <a:outerShdw blurRad="292100" dist="139700" dir="2700000" algn="tl" rotWithShape="0">
              <a:srgbClr val="333333">
                <a:alpha val="65000"/>
              </a:srgbClr>
            </a:outerShdw>
          </a:effectLst>
        </p:spPr>
      </p:pic>
      <p:sp>
        <p:nvSpPr>
          <p:cNvPr id="2" name="Title 1">
            <a:extLst>
              <a:ext uri="{FF2B5EF4-FFF2-40B4-BE49-F238E27FC236}">
                <a16:creationId xmlns:a16="http://schemas.microsoft.com/office/drawing/2014/main" id="{D5BFF28E-8F3E-4B3C-2CC0-1EB1FC086F7F}"/>
              </a:ext>
            </a:extLst>
          </p:cNvPr>
          <p:cNvSpPr>
            <a:spLocks noGrp="1"/>
          </p:cNvSpPr>
          <p:nvPr>
            <p:ph type="title"/>
          </p:nvPr>
        </p:nvSpPr>
        <p:spPr>
          <a:xfrm>
            <a:off x="6096000" y="579645"/>
            <a:ext cx="4787900" cy="1325563"/>
          </a:xfrm>
        </p:spPr>
        <p:txBody>
          <a:bodyPr/>
          <a:lstStyle/>
          <a:p>
            <a:r>
              <a:rPr lang="en-CA" dirty="0"/>
              <a:t>Institution</a:t>
            </a:r>
          </a:p>
        </p:txBody>
      </p:sp>
      <p:sp>
        <p:nvSpPr>
          <p:cNvPr id="4" name="Content Placeholder 3">
            <a:extLst>
              <a:ext uri="{FF2B5EF4-FFF2-40B4-BE49-F238E27FC236}">
                <a16:creationId xmlns:a16="http://schemas.microsoft.com/office/drawing/2014/main" id="{34679EB5-4CE6-1F8A-B5BC-AA2993C27CD5}"/>
              </a:ext>
            </a:extLst>
          </p:cNvPr>
          <p:cNvSpPr>
            <a:spLocks noGrp="1"/>
          </p:cNvSpPr>
          <p:nvPr>
            <p:ph idx="1"/>
          </p:nvPr>
        </p:nvSpPr>
        <p:spPr>
          <a:xfrm>
            <a:off x="6096000" y="2040145"/>
            <a:ext cx="4787900" cy="4351338"/>
          </a:xfrm>
        </p:spPr>
        <p:txBody>
          <a:bodyPr>
            <a:normAutofit/>
          </a:bodyPr>
          <a:lstStyle/>
          <a:p>
            <a:r>
              <a:rPr lang="en-US" dirty="0"/>
              <a:t>Increased productivity</a:t>
            </a:r>
          </a:p>
          <a:p>
            <a:r>
              <a:rPr lang="en-US" dirty="0"/>
              <a:t>Reduced costs of content</a:t>
            </a:r>
          </a:p>
          <a:p>
            <a:r>
              <a:rPr lang="en-US" dirty="0"/>
              <a:t>Assessment</a:t>
            </a:r>
          </a:p>
          <a:p>
            <a:r>
              <a:rPr lang="en-US" dirty="0"/>
              <a:t>Transfer of Credits</a:t>
            </a:r>
            <a:endParaRPr lang="en-CA" dirty="0"/>
          </a:p>
        </p:txBody>
      </p:sp>
    </p:spTree>
    <p:extLst>
      <p:ext uri="{BB962C8B-B14F-4D97-AF65-F5344CB8AC3E}">
        <p14:creationId xmlns:p14="http://schemas.microsoft.com/office/powerpoint/2010/main" val="2679245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What Does ChatGPT Really Mean For Businesses?">
            <a:extLst>
              <a:ext uri="{FF2B5EF4-FFF2-40B4-BE49-F238E27FC236}">
                <a16:creationId xmlns:a16="http://schemas.microsoft.com/office/drawing/2014/main" id="{0FD7B4C8-CF2A-B3BE-01D4-2CDE845F068A}"/>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1"/>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3081" name="Rectangle 308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A9A2245-6AA3-090A-31D5-F7F55A82AC6F}"/>
              </a:ext>
            </a:extLst>
          </p:cNvPr>
          <p:cNvSpPr>
            <a:spLocks noGrp="1"/>
          </p:cNvSpPr>
          <p:nvPr>
            <p:ph type="title"/>
          </p:nvPr>
        </p:nvSpPr>
        <p:spPr>
          <a:xfrm>
            <a:off x="838200" y="365125"/>
            <a:ext cx="3822189" cy="1899912"/>
          </a:xfrm>
        </p:spPr>
        <p:txBody>
          <a:bodyPr>
            <a:normAutofit/>
          </a:bodyPr>
          <a:lstStyle/>
          <a:p>
            <a:r>
              <a:rPr lang="en-CA" sz="4000" dirty="0"/>
              <a:t>Teacher</a:t>
            </a:r>
          </a:p>
        </p:txBody>
      </p:sp>
      <p:sp>
        <p:nvSpPr>
          <p:cNvPr id="3" name="Content Placeholder 2">
            <a:extLst>
              <a:ext uri="{FF2B5EF4-FFF2-40B4-BE49-F238E27FC236}">
                <a16:creationId xmlns:a16="http://schemas.microsoft.com/office/drawing/2014/main" id="{652BE0E4-6EF4-4414-2049-48672397FF7D}"/>
              </a:ext>
            </a:extLst>
          </p:cNvPr>
          <p:cNvSpPr>
            <a:spLocks noGrp="1"/>
          </p:cNvSpPr>
          <p:nvPr>
            <p:ph idx="1"/>
          </p:nvPr>
        </p:nvSpPr>
        <p:spPr>
          <a:xfrm>
            <a:off x="838200" y="2120900"/>
            <a:ext cx="5257800" cy="4056063"/>
          </a:xfrm>
        </p:spPr>
        <p:txBody>
          <a:bodyPr>
            <a:normAutofit/>
          </a:bodyPr>
          <a:lstStyle/>
          <a:p>
            <a:r>
              <a:rPr lang="en-US" dirty="0"/>
              <a:t>Lesson plans</a:t>
            </a:r>
          </a:p>
          <a:p>
            <a:r>
              <a:rPr lang="en-US" dirty="0"/>
              <a:t>Test Items</a:t>
            </a:r>
          </a:p>
          <a:p>
            <a:r>
              <a:rPr lang="en-US" dirty="0"/>
              <a:t>Language translation</a:t>
            </a:r>
          </a:p>
          <a:p>
            <a:r>
              <a:rPr lang="en-US" dirty="0"/>
              <a:t>Text </a:t>
            </a:r>
            <a:r>
              <a:rPr lang="en-US" dirty="0" err="1"/>
              <a:t>summarisation</a:t>
            </a:r>
            <a:endParaRPr lang="en-US" dirty="0"/>
          </a:p>
          <a:p>
            <a:r>
              <a:rPr lang="en-US" dirty="0"/>
              <a:t>Image generation from text</a:t>
            </a:r>
          </a:p>
          <a:p>
            <a:r>
              <a:rPr lang="en-US" dirty="0"/>
              <a:t>Microlearning courses</a:t>
            </a:r>
          </a:p>
        </p:txBody>
      </p:sp>
      <p:sp>
        <p:nvSpPr>
          <p:cNvPr id="5" name="TextBox 4">
            <a:extLst>
              <a:ext uri="{FF2B5EF4-FFF2-40B4-BE49-F238E27FC236}">
                <a16:creationId xmlns:a16="http://schemas.microsoft.com/office/drawing/2014/main" id="{2DBF26B4-62D0-7732-B589-069C0A776A68}"/>
              </a:ext>
            </a:extLst>
          </p:cNvPr>
          <p:cNvSpPr txBox="1"/>
          <p:nvPr/>
        </p:nvSpPr>
        <p:spPr>
          <a:xfrm>
            <a:off x="7491179" y="6220323"/>
            <a:ext cx="3710517" cy="366414"/>
          </a:xfrm>
          <a:prstGeom prst="rect">
            <a:avLst/>
          </a:prstGeom>
          <a:noFill/>
        </p:spPr>
        <p:txBody>
          <a:bodyPr wrap="square">
            <a:spAutoFit/>
          </a:bodyPr>
          <a:lstStyle/>
          <a:p>
            <a:pPr algn="r">
              <a:spcAft>
                <a:spcPts val="600"/>
              </a:spcAft>
            </a:pPr>
            <a:r>
              <a:rPr lang="en-CA" sz="900" dirty="0">
                <a:solidFill>
                  <a:schemeClr val="bg1"/>
                </a:solidFill>
                <a:effectLst>
                  <a:outerShdw blurRad="38100" dist="38100" dir="2700000" algn="tl">
                    <a:srgbClr val="000000">
                      <a:alpha val="43137"/>
                    </a:srgbClr>
                  </a:outerShdw>
                </a:effectLst>
              </a:rPr>
              <a:t>Image Source: https://securitymea.com/2023/02/24/new-malware-stealing-social-media-credentials-under-chatgpt-app-disguise/</a:t>
            </a:r>
          </a:p>
        </p:txBody>
      </p:sp>
      <p:pic>
        <p:nvPicPr>
          <p:cNvPr id="4" name="Picture 3">
            <a:extLst>
              <a:ext uri="{FF2B5EF4-FFF2-40B4-BE49-F238E27FC236}">
                <a16:creationId xmlns:a16="http://schemas.microsoft.com/office/drawing/2014/main" id="{4748ABAD-F130-BA42-6C5E-F795B4A08E3D}"/>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11302613" y="5946576"/>
            <a:ext cx="494914" cy="640161"/>
          </a:xfrm>
          <a:prstGeom prst="rect">
            <a:avLst/>
          </a:prstGeom>
        </p:spPr>
      </p:pic>
    </p:spTree>
    <p:extLst>
      <p:ext uri="{BB962C8B-B14F-4D97-AF65-F5344CB8AC3E}">
        <p14:creationId xmlns:p14="http://schemas.microsoft.com/office/powerpoint/2010/main" val="155238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F0C5EA9-7A3D-49B4-BE00-9A8397DDEB9C}"/>
              </a:ext>
            </a:extLst>
          </p:cNvPr>
          <p:cNvGrpSpPr/>
          <p:nvPr/>
        </p:nvGrpSpPr>
        <p:grpSpPr>
          <a:xfrm>
            <a:off x="6039714" y="1597623"/>
            <a:ext cx="5448298" cy="4438646"/>
            <a:chOff x="1155700" y="330200"/>
            <a:chExt cx="3632201" cy="2959100"/>
          </a:xfrm>
        </p:grpSpPr>
        <p:sp>
          <p:nvSpPr>
            <p:cNvPr id="6" name="Rectangle 5">
              <a:extLst>
                <a:ext uri="{FF2B5EF4-FFF2-40B4-BE49-F238E27FC236}">
                  <a16:creationId xmlns:a16="http://schemas.microsoft.com/office/drawing/2014/main" id="{ACA92EF3-A6E4-4EBB-8A56-AF7E8F18CCB8}"/>
                </a:ext>
              </a:extLst>
            </p:cNvPr>
            <p:cNvSpPr/>
            <p:nvPr/>
          </p:nvSpPr>
          <p:spPr>
            <a:xfrm>
              <a:off x="2869407" y="520700"/>
              <a:ext cx="1816894" cy="1041400"/>
            </a:xfrm>
            <a:prstGeom prst="rect">
              <a:avLst/>
            </a:prstGeom>
            <a:solidFill>
              <a:schemeClr val="bg2"/>
            </a:solidFill>
            <a:ln w="476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cxnSp>
          <p:nvCxnSpPr>
            <p:cNvPr id="7" name="Straight Connector 6">
              <a:extLst>
                <a:ext uri="{FF2B5EF4-FFF2-40B4-BE49-F238E27FC236}">
                  <a16:creationId xmlns:a16="http://schemas.microsoft.com/office/drawing/2014/main" id="{2801F39E-30BF-426B-BC37-E80F06741AFA}"/>
                </a:ext>
              </a:extLst>
            </p:cNvPr>
            <p:cNvCxnSpPr>
              <a:cxnSpLocks/>
            </p:cNvCxnSpPr>
            <p:nvPr/>
          </p:nvCxnSpPr>
          <p:spPr>
            <a:xfrm>
              <a:off x="3430587" y="850900"/>
              <a:ext cx="277812" cy="4667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2A0C7593-B43F-49FB-AE27-E27C65FB2E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40523" y="923925"/>
              <a:ext cx="1123948" cy="1123949"/>
            </a:xfrm>
            <a:prstGeom prst="rect">
              <a:avLst/>
            </a:prstGeom>
          </p:spPr>
        </p:pic>
        <p:pic>
          <p:nvPicPr>
            <p:cNvPr id="9" name="Picture 8">
              <a:extLst>
                <a:ext uri="{FF2B5EF4-FFF2-40B4-BE49-F238E27FC236}">
                  <a16:creationId xmlns:a16="http://schemas.microsoft.com/office/drawing/2014/main" id="{8FCBEDD3-9D48-49DC-91C5-21749FD5965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55700" y="1816100"/>
              <a:ext cx="1473199" cy="1473200"/>
            </a:xfrm>
            <a:prstGeom prst="rect">
              <a:avLst/>
            </a:prstGeom>
          </p:spPr>
        </p:pic>
        <p:sp>
          <p:nvSpPr>
            <p:cNvPr id="10" name="Callout: Line 9">
              <a:extLst>
                <a:ext uri="{FF2B5EF4-FFF2-40B4-BE49-F238E27FC236}">
                  <a16:creationId xmlns:a16="http://schemas.microsoft.com/office/drawing/2014/main" id="{CD69DB2B-F8DE-4AFB-997F-A7CEE41361C8}"/>
                </a:ext>
              </a:extLst>
            </p:cNvPr>
            <p:cNvSpPr/>
            <p:nvPr/>
          </p:nvSpPr>
          <p:spPr>
            <a:xfrm>
              <a:off x="2655887" y="330200"/>
              <a:ext cx="2132014" cy="1600200"/>
            </a:xfrm>
            <a:prstGeom prst="borderCallout1">
              <a:avLst>
                <a:gd name="adj1" fmla="val 39385"/>
                <a:gd name="adj2" fmla="val -3404"/>
                <a:gd name="adj3" fmla="val 112500"/>
                <a:gd name="adj4" fmla="val -3833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grpSp>
      <p:sp>
        <p:nvSpPr>
          <p:cNvPr id="11" name="TextBox 10">
            <a:extLst>
              <a:ext uri="{FF2B5EF4-FFF2-40B4-BE49-F238E27FC236}">
                <a16:creationId xmlns:a16="http://schemas.microsoft.com/office/drawing/2014/main" id="{CD706FB5-10C0-407C-8F44-A50DA00322F2}"/>
              </a:ext>
            </a:extLst>
          </p:cNvPr>
          <p:cNvSpPr txBox="1"/>
          <p:nvPr/>
        </p:nvSpPr>
        <p:spPr>
          <a:xfrm>
            <a:off x="838200" y="6312122"/>
            <a:ext cx="11336016" cy="246221"/>
          </a:xfrm>
          <a:prstGeom prst="rect">
            <a:avLst/>
          </a:prstGeom>
          <a:noFill/>
        </p:spPr>
        <p:txBody>
          <a:bodyPr wrap="square">
            <a:spAutoFit/>
          </a:bodyPr>
          <a:lstStyle/>
          <a:p>
            <a:pPr defTabSz="685800">
              <a:spcAft>
                <a:spcPts val="600"/>
              </a:spcAft>
            </a:pPr>
            <a:r>
              <a:rPr lang="fr-FR" sz="1000" dirty="0">
                <a:latin typeface="Abadi" panose="020B0604020104020204" pitchFamily="34" charset="0"/>
              </a:rPr>
              <a:t>Source: https://www.ibm.com/watson/advantage-reports/ai-social-good-education.html</a:t>
            </a:r>
          </a:p>
        </p:txBody>
      </p:sp>
      <p:pic>
        <p:nvPicPr>
          <p:cNvPr id="13" name="Picture 12">
            <a:extLst>
              <a:ext uri="{FF2B5EF4-FFF2-40B4-BE49-F238E27FC236}">
                <a16:creationId xmlns:a16="http://schemas.microsoft.com/office/drawing/2014/main" id="{FF772D42-4732-4FDB-BA7C-D677C6D7FF5B}"/>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11488012" y="6036269"/>
            <a:ext cx="494914" cy="640161"/>
          </a:xfrm>
          <a:prstGeom prst="rect">
            <a:avLst/>
          </a:prstGeom>
        </p:spPr>
      </p:pic>
      <p:sp>
        <p:nvSpPr>
          <p:cNvPr id="2" name="Title 1">
            <a:extLst>
              <a:ext uri="{FF2B5EF4-FFF2-40B4-BE49-F238E27FC236}">
                <a16:creationId xmlns:a16="http://schemas.microsoft.com/office/drawing/2014/main" id="{E9038EB2-0642-C663-1343-1732DB2ABC74}"/>
              </a:ext>
            </a:extLst>
          </p:cNvPr>
          <p:cNvSpPr>
            <a:spLocks noGrp="1"/>
          </p:cNvSpPr>
          <p:nvPr>
            <p:ph type="title"/>
          </p:nvPr>
        </p:nvSpPr>
        <p:spPr/>
        <p:txBody>
          <a:bodyPr/>
          <a:lstStyle/>
          <a:p>
            <a:r>
              <a:rPr lang="en-CA" dirty="0"/>
              <a:t>Learner</a:t>
            </a:r>
          </a:p>
        </p:txBody>
      </p:sp>
      <p:sp>
        <p:nvSpPr>
          <p:cNvPr id="14" name="Content Placeholder 13">
            <a:extLst>
              <a:ext uri="{FF2B5EF4-FFF2-40B4-BE49-F238E27FC236}">
                <a16:creationId xmlns:a16="http://schemas.microsoft.com/office/drawing/2014/main" id="{6F821444-A974-9808-FF7A-18D58C16E048}"/>
              </a:ext>
            </a:extLst>
          </p:cNvPr>
          <p:cNvSpPr>
            <a:spLocks noGrp="1"/>
          </p:cNvSpPr>
          <p:nvPr>
            <p:ph idx="1"/>
          </p:nvPr>
        </p:nvSpPr>
        <p:spPr>
          <a:xfrm>
            <a:off x="838200" y="1825625"/>
            <a:ext cx="6870700" cy="4351338"/>
          </a:xfrm>
        </p:spPr>
        <p:txBody>
          <a:bodyPr/>
          <a:lstStyle/>
          <a:p>
            <a:r>
              <a:rPr lang="en-US" dirty="0"/>
              <a:t>Provide an intelligent, personal tutor for every learner</a:t>
            </a:r>
          </a:p>
          <a:p>
            <a:r>
              <a:rPr lang="en-US" dirty="0"/>
              <a:t>Support for collaborative learning</a:t>
            </a:r>
          </a:p>
          <a:p>
            <a:r>
              <a:rPr lang="en-US" dirty="0"/>
              <a:t>Adaptive group formation </a:t>
            </a:r>
          </a:p>
          <a:p>
            <a:r>
              <a:rPr lang="en-US" dirty="0"/>
              <a:t>Expert facilitation</a:t>
            </a:r>
            <a:endParaRPr lang="en-CA" dirty="0"/>
          </a:p>
        </p:txBody>
      </p:sp>
    </p:spTree>
    <p:extLst>
      <p:ext uri="{BB962C8B-B14F-4D97-AF65-F5344CB8AC3E}">
        <p14:creationId xmlns:p14="http://schemas.microsoft.com/office/powerpoint/2010/main" val="3288013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FDA41-80A1-3EF4-C5D3-546611FD8C7F}"/>
              </a:ext>
            </a:extLst>
          </p:cNvPr>
          <p:cNvSpPr>
            <a:spLocks noGrp="1"/>
          </p:cNvSpPr>
          <p:nvPr>
            <p:ph type="title"/>
          </p:nvPr>
        </p:nvSpPr>
        <p:spPr/>
        <p:txBody>
          <a:bodyPr anchor="t">
            <a:normAutofit/>
          </a:bodyPr>
          <a:lstStyle/>
          <a:p>
            <a:r>
              <a:rPr lang="en-CA" sz="4000" dirty="0"/>
              <a:t>Impact of AI </a:t>
            </a:r>
            <a:br>
              <a:rPr lang="en-CA" sz="4000" dirty="0"/>
            </a:br>
            <a:r>
              <a:rPr lang="en-CA" sz="4000" dirty="0"/>
              <a:t>in Education</a:t>
            </a:r>
          </a:p>
        </p:txBody>
      </p:sp>
      <p:sp>
        <p:nvSpPr>
          <p:cNvPr id="3" name="Content Placeholder 2">
            <a:extLst>
              <a:ext uri="{FF2B5EF4-FFF2-40B4-BE49-F238E27FC236}">
                <a16:creationId xmlns:a16="http://schemas.microsoft.com/office/drawing/2014/main" id="{53BD0701-CE63-BA26-0FDC-9F09F60CBDCD}"/>
              </a:ext>
            </a:extLst>
          </p:cNvPr>
          <p:cNvSpPr>
            <a:spLocks noGrp="1"/>
          </p:cNvSpPr>
          <p:nvPr>
            <p:ph idx="1"/>
          </p:nvPr>
        </p:nvSpPr>
        <p:spPr>
          <a:xfrm>
            <a:off x="838200" y="2055813"/>
            <a:ext cx="6019800" cy="4121150"/>
          </a:xfrm>
        </p:spPr>
        <p:txBody>
          <a:bodyPr>
            <a:normAutofit/>
          </a:bodyPr>
          <a:lstStyle/>
          <a:p>
            <a:r>
              <a:rPr lang="en-CA" dirty="0"/>
              <a:t>AI generated videos as engaging as human videos</a:t>
            </a:r>
          </a:p>
          <a:p>
            <a:r>
              <a:rPr lang="en-CA" dirty="0"/>
              <a:t>AI helps to personalise content</a:t>
            </a:r>
          </a:p>
          <a:p>
            <a:r>
              <a:rPr lang="en-CA" dirty="0"/>
              <a:t>AI supports automated grading</a:t>
            </a:r>
          </a:p>
          <a:p>
            <a:r>
              <a:rPr lang="en-CA" dirty="0"/>
              <a:t>AI Tools can generate learning materials at lower costs.</a:t>
            </a:r>
          </a:p>
          <a:p>
            <a:endParaRPr lang="en-CA" sz="2000" dirty="0"/>
          </a:p>
          <a:p>
            <a:endParaRPr lang="en-CA" sz="2000" dirty="0"/>
          </a:p>
          <a:p>
            <a:pPr marL="0" indent="0">
              <a:buNone/>
            </a:pPr>
            <a:r>
              <a:rPr lang="en-CA" sz="2000" dirty="0"/>
              <a:t>  RASK, AI in Education Report 2023</a:t>
            </a:r>
          </a:p>
          <a:p>
            <a:endParaRPr lang="en-CA" sz="2000" dirty="0"/>
          </a:p>
        </p:txBody>
      </p:sp>
      <p:pic>
        <p:nvPicPr>
          <p:cNvPr id="4" name="Picture 3" descr="Robot hands and technology">
            <a:extLst>
              <a:ext uri="{FF2B5EF4-FFF2-40B4-BE49-F238E27FC236}">
                <a16:creationId xmlns:a16="http://schemas.microsoft.com/office/drawing/2014/main" id="{FE7543C8-8DBE-D09A-9FF1-72914126C99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088038" y="0"/>
            <a:ext cx="5103962" cy="5410200"/>
          </a:xfrm>
          <a:prstGeom prst="rect">
            <a:avLst/>
          </a:prstGeom>
        </p:spPr>
      </p:pic>
    </p:spTree>
    <p:extLst>
      <p:ext uri="{BB962C8B-B14F-4D97-AF65-F5344CB8AC3E}">
        <p14:creationId xmlns:p14="http://schemas.microsoft.com/office/powerpoint/2010/main" val="4212230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6F9993A-82E3-4A0F-9A0A-9C2AE84CFE9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75928" y="-1258876"/>
            <a:ext cx="6216072" cy="5279182"/>
          </a:xfrm>
          <a:prstGeom prst="rect">
            <a:avLst/>
          </a:prstGeom>
        </p:spPr>
      </p:pic>
      <p:sp>
        <p:nvSpPr>
          <p:cNvPr id="2" name="Content Placeholder 2">
            <a:extLst>
              <a:ext uri="{FF2B5EF4-FFF2-40B4-BE49-F238E27FC236}">
                <a16:creationId xmlns:a16="http://schemas.microsoft.com/office/drawing/2014/main" id="{2E2A3EC8-1A56-35EB-3FC2-2C27E532A3AF}"/>
              </a:ext>
            </a:extLst>
          </p:cNvPr>
          <p:cNvSpPr txBox="1">
            <a:spLocks/>
          </p:cNvSpPr>
          <p:nvPr/>
        </p:nvSpPr>
        <p:spPr>
          <a:xfrm>
            <a:off x="-2581079" y="3750312"/>
            <a:ext cx="3690603" cy="2749407"/>
          </a:xfrm>
          <a:prstGeom prst="rect">
            <a:avLst/>
          </a:prstGeom>
        </p:spPr>
        <p:txBody>
          <a:bodyPr/>
          <a:lst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a:lstStyle>
          <a:p>
            <a:endParaRPr lang="en-US" sz="2000" dirty="0"/>
          </a:p>
        </p:txBody>
      </p:sp>
      <p:pic>
        <p:nvPicPr>
          <p:cNvPr id="11" name="Picture 10">
            <a:extLst>
              <a:ext uri="{FF2B5EF4-FFF2-40B4-BE49-F238E27FC236}">
                <a16:creationId xmlns:a16="http://schemas.microsoft.com/office/drawing/2014/main" id="{4B6BE50E-B718-6716-EF97-A8A515EAA08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80406" y="2895339"/>
            <a:ext cx="5258070" cy="2952902"/>
          </a:xfrm>
          <a:prstGeom prst="rect">
            <a:avLst/>
          </a:prstGeom>
        </p:spPr>
      </p:pic>
      <p:grpSp>
        <p:nvGrpSpPr>
          <p:cNvPr id="9" name="Group 8">
            <a:extLst>
              <a:ext uri="{FF2B5EF4-FFF2-40B4-BE49-F238E27FC236}">
                <a16:creationId xmlns:a16="http://schemas.microsoft.com/office/drawing/2014/main" id="{24483790-33A3-51C6-CA92-66A51BB8696F}"/>
              </a:ext>
            </a:extLst>
          </p:cNvPr>
          <p:cNvGrpSpPr/>
          <p:nvPr/>
        </p:nvGrpSpPr>
        <p:grpSpPr>
          <a:xfrm>
            <a:off x="4934079" y="4218778"/>
            <a:ext cx="3785605" cy="2603697"/>
            <a:chOff x="5462131" y="3288339"/>
            <a:chExt cx="4978656" cy="3740342"/>
          </a:xfrm>
        </p:grpSpPr>
        <p:pic>
          <p:nvPicPr>
            <p:cNvPr id="6" name="Picture 5">
              <a:extLst>
                <a:ext uri="{FF2B5EF4-FFF2-40B4-BE49-F238E27FC236}">
                  <a16:creationId xmlns:a16="http://schemas.microsoft.com/office/drawing/2014/main" id="{A2D72581-3794-4A99-7394-C4E669D84BE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62131" y="3288339"/>
              <a:ext cx="4978656" cy="3740342"/>
            </a:xfrm>
            <a:prstGeom prst="rect">
              <a:avLst/>
            </a:prstGeom>
          </p:spPr>
        </p:pic>
        <p:sp>
          <p:nvSpPr>
            <p:cNvPr id="8" name="TextBox 7">
              <a:extLst>
                <a:ext uri="{FF2B5EF4-FFF2-40B4-BE49-F238E27FC236}">
                  <a16:creationId xmlns:a16="http://schemas.microsoft.com/office/drawing/2014/main" id="{EED9B343-9CBE-C2AA-8471-8D09DDF04EAC}"/>
                </a:ext>
              </a:extLst>
            </p:cNvPr>
            <p:cNvSpPr txBox="1"/>
            <p:nvPr/>
          </p:nvSpPr>
          <p:spPr>
            <a:xfrm>
              <a:off x="5558588" y="3347245"/>
              <a:ext cx="1709477" cy="530564"/>
            </a:xfrm>
            <a:prstGeom prst="rect">
              <a:avLst/>
            </a:prstGeom>
            <a:noFill/>
          </p:spPr>
          <p:txBody>
            <a:bodyPr wrap="square">
              <a:spAutoFit/>
            </a:bodyPr>
            <a:lstStyle/>
            <a:p>
              <a:r>
                <a:rPr lang="en-CA">
                  <a:solidFill>
                    <a:schemeClr val="bg1"/>
                  </a:solidFill>
                </a:rPr>
                <a:t>Khanmigo: </a:t>
              </a:r>
            </a:p>
          </p:txBody>
        </p:sp>
      </p:grpSp>
      <p:sp>
        <p:nvSpPr>
          <p:cNvPr id="4" name="Title 3">
            <a:extLst>
              <a:ext uri="{FF2B5EF4-FFF2-40B4-BE49-F238E27FC236}">
                <a16:creationId xmlns:a16="http://schemas.microsoft.com/office/drawing/2014/main" id="{BEBC1500-D509-1FCD-5B84-A279B6289224}"/>
              </a:ext>
            </a:extLst>
          </p:cNvPr>
          <p:cNvSpPr>
            <a:spLocks noGrp="1"/>
          </p:cNvSpPr>
          <p:nvPr>
            <p:ph type="title"/>
          </p:nvPr>
        </p:nvSpPr>
        <p:spPr/>
        <p:txBody>
          <a:bodyPr/>
          <a:lstStyle/>
          <a:p>
            <a:r>
              <a:rPr lang="en-CA" dirty="0"/>
              <a:t>Use of </a:t>
            </a:r>
            <a:br>
              <a:rPr lang="en-CA" dirty="0"/>
            </a:br>
            <a:r>
              <a:rPr lang="en-CA" dirty="0"/>
              <a:t>Chatbots</a:t>
            </a:r>
          </a:p>
        </p:txBody>
      </p:sp>
      <p:sp>
        <p:nvSpPr>
          <p:cNvPr id="5" name="Content Placeholder 4">
            <a:extLst>
              <a:ext uri="{FF2B5EF4-FFF2-40B4-BE49-F238E27FC236}">
                <a16:creationId xmlns:a16="http://schemas.microsoft.com/office/drawing/2014/main" id="{B548FC51-13AB-99D1-A580-BE3E281DD0C6}"/>
              </a:ext>
            </a:extLst>
          </p:cNvPr>
          <p:cNvSpPr>
            <a:spLocks noGrp="1"/>
          </p:cNvSpPr>
          <p:nvPr>
            <p:ph idx="1"/>
          </p:nvPr>
        </p:nvSpPr>
        <p:spPr>
          <a:xfrm>
            <a:off x="838200" y="2019299"/>
            <a:ext cx="4940300" cy="4157663"/>
          </a:xfrm>
        </p:spPr>
        <p:txBody>
          <a:bodyPr/>
          <a:lstStyle/>
          <a:p>
            <a:r>
              <a:rPr lang="en-CA" dirty="0"/>
              <a:t>ChatGPT: Generates Essays, Test Items, Scripts, proposals</a:t>
            </a:r>
          </a:p>
          <a:p>
            <a:r>
              <a:rPr lang="en-CA" dirty="0" err="1"/>
              <a:t>Synthesia</a:t>
            </a:r>
            <a:r>
              <a:rPr lang="en-CA" dirty="0"/>
              <a:t>. IO: Video creation</a:t>
            </a:r>
          </a:p>
          <a:p>
            <a:r>
              <a:rPr lang="en-CA" dirty="0"/>
              <a:t>RASK.AI and Aloud-YouTube: Translation, video dubbing</a:t>
            </a:r>
          </a:p>
          <a:p>
            <a:endParaRPr lang="en-CA" dirty="0"/>
          </a:p>
        </p:txBody>
      </p:sp>
    </p:spTree>
    <p:extLst>
      <p:ext uri="{BB962C8B-B14F-4D97-AF65-F5344CB8AC3E}">
        <p14:creationId xmlns:p14="http://schemas.microsoft.com/office/powerpoint/2010/main" val="2020379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7286C-518B-04F5-E2D1-9D8F7DC04190}"/>
              </a:ext>
            </a:extLst>
          </p:cNvPr>
          <p:cNvSpPr>
            <a:spLocks noGrp="1"/>
          </p:cNvSpPr>
          <p:nvPr>
            <p:ph type="title"/>
          </p:nvPr>
        </p:nvSpPr>
        <p:spPr/>
        <p:txBody>
          <a:bodyPr vert="horz" lIns="91440" tIns="45720" rIns="91440" bIns="45720" rtlCol="0" anchor="t">
            <a:normAutofit/>
          </a:bodyPr>
          <a:lstStyle/>
          <a:p>
            <a:pPr algn="ctr"/>
            <a:r>
              <a:rPr lang="en-US" dirty="0"/>
              <a:t>AI/GPT-powered Learner support on Moodle - a COL pilot in Samoa</a:t>
            </a:r>
          </a:p>
        </p:txBody>
      </p:sp>
      <p:pic>
        <p:nvPicPr>
          <p:cNvPr id="5" name="Content Placeholder 4" descr="Screens screenshot of a chat&#10;&#10;Description automatically generated">
            <a:extLst>
              <a:ext uri="{FF2B5EF4-FFF2-40B4-BE49-F238E27FC236}">
                <a16:creationId xmlns:a16="http://schemas.microsoft.com/office/drawing/2014/main" id="{57AB29C9-B231-989B-1F07-98469296AAB4}"/>
              </a:ext>
            </a:extLst>
          </p:cNvPr>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2328057" y="1858315"/>
            <a:ext cx="7692636" cy="4486748"/>
          </a:xfrm>
        </p:spPr>
      </p:pic>
      <p:grpSp>
        <p:nvGrpSpPr>
          <p:cNvPr id="3" name="Group 2">
            <a:extLst>
              <a:ext uri="{FF2B5EF4-FFF2-40B4-BE49-F238E27FC236}">
                <a16:creationId xmlns:a16="http://schemas.microsoft.com/office/drawing/2014/main" id="{5065A477-C84C-86E2-545E-FCF584405257}"/>
              </a:ext>
            </a:extLst>
          </p:cNvPr>
          <p:cNvGrpSpPr/>
          <p:nvPr/>
        </p:nvGrpSpPr>
        <p:grpSpPr>
          <a:xfrm>
            <a:off x="6453645" y="1967707"/>
            <a:ext cx="3069450" cy="3899439"/>
            <a:chOff x="6453645" y="1967707"/>
            <a:chExt cx="3069450" cy="3899439"/>
          </a:xfrm>
        </p:grpSpPr>
        <p:sp>
          <p:nvSpPr>
            <p:cNvPr id="15" name="Oval 14">
              <a:extLst>
                <a:ext uri="{FF2B5EF4-FFF2-40B4-BE49-F238E27FC236}">
                  <a16:creationId xmlns:a16="http://schemas.microsoft.com/office/drawing/2014/main" id="{2B966F0C-88E0-8AC5-0FCF-6EA48928D5EE}"/>
                </a:ext>
              </a:extLst>
            </p:cNvPr>
            <p:cNvSpPr/>
            <p:nvPr/>
          </p:nvSpPr>
          <p:spPr>
            <a:xfrm>
              <a:off x="9298305" y="2453196"/>
              <a:ext cx="224790" cy="224790"/>
            </a:xfrm>
            <a:prstGeom prst="ellipse">
              <a:avLst/>
            </a:prstGeom>
            <a:solidFill>
              <a:srgbClr val="9999FF"/>
            </a:solidFill>
            <a:ln>
              <a:solidFill>
                <a:srgbClr val="9999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a:extLst>
                <a:ext uri="{FF2B5EF4-FFF2-40B4-BE49-F238E27FC236}">
                  <a16:creationId xmlns:a16="http://schemas.microsoft.com/office/drawing/2014/main" id="{2602E4E2-B192-6D08-6953-5BCD9225BFB3}"/>
                </a:ext>
              </a:extLst>
            </p:cNvPr>
            <p:cNvSpPr/>
            <p:nvPr/>
          </p:nvSpPr>
          <p:spPr>
            <a:xfrm>
              <a:off x="6492774" y="3083877"/>
              <a:ext cx="224790" cy="224790"/>
            </a:xfrm>
            <a:prstGeom prst="ellipse">
              <a:avLst/>
            </a:prstGeom>
            <a:solidFill>
              <a:srgbClr val="FDC5D4"/>
            </a:solidFill>
            <a:ln>
              <a:solidFill>
                <a:srgbClr val="FDC5D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a:extLst>
                <a:ext uri="{FF2B5EF4-FFF2-40B4-BE49-F238E27FC236}">
                  <a16:creationId xmlns:a16="http://schemas.microsoft.com/office/drawing/2014/main" id="{18532CE5-6523-666D-B12C-288504F82564}"/>
                </a:ext>
              </a:extLst>
            </p:cNvPr>
            <p:cNvSpPr/>
            <p:nvPr/>
          </p:nvSpPr>
          <p:spPr>
            <a:xfrm>
              <a:off x="6453645" y="1967707"/>
              <a:ext cx="274320" cy="274320"/>
            </a:xfrm>
            <a:prstGeom prst="ellipse">
              <a:avLst/>
            </a:prstGeom>
            <a:solidFill>
              <a:srgbClr val="FDC5D4"/>
            </a:solidFill>
            <a:ln>
              <a:solidFill>
                <a:srgbClr val="FDC5D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a:extLst>
                <a:ext uri="{FF2B5EF4-FFF2-40B4-BE49-F238E27FC236}">
                  <a16:creationId xmlns:a16="http://schemas.microsoft.com/office/drawing/2014/main" id="{2BCF1134-C16B-1D5E-BE4F-604409CBBB17}"/>
                </a:ext>
              </a:extLst>
            </p:cNvPr>
            <p:cNvSpPr/>
            <p:nvPr/>
          </p:nvSpPr>
          <p:spPr>
            <a:xfrm>
              <a:off x="9298305" y="3731921"/>
              <a:ext cx="224790" cy="224790"/>
            </a:xfrm>
            <a:prstGeom prst="ellipse">
              <a:avLst/>
            </a:prstGeom>
            <a:solidFill>
              <a:srgbClr val="9999FF"/>
            </a:solidFill>
            <a:ln>
              <a:solidFill>
                <a:srgbClr val="9999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Oval 18">
              <a:extLst>
                <a:ext uri="{FF2B5EF4-FFF2-40B4-BE49-F238E27FC236}">
                  <a16:creationId xmlns:a16="http://schemas.microsoft.com/office/drawing/2014/main" id="{AC159CF1-A366-566A-BC6D-0CE4DC4351E2}"/>
                </a:ext>
              </a:extLst>
            </p:cNvPr>
            <p:cNvSpPr/>
            <p:nvPr/>
          </p:nvSpPr>
          <p:spPr>
            <a:xfrm>
              <a:off x="6492774" y="4372134"/>
              <a:ext cx="224790" cy="224790"/>
            </a:xfrm>
            <a:prstGeom prst="ellipse">
              <a:avLst/>
            </a:prstGeom>
            <a:solidFill>
              <a:srgbClr val="FDC5D4"/>
            </a:solidFill>
            <a:ln>
              <a:solidFill>
                <a:srgbClr val="FDC5D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Oval 19">
              <a:extLst>
                <a:ext uri="{FF2B5EF4-FFF2-40B4-BE49-F238E27FC236}">
                  <a16:creationId xmlns:a16="http://schemas.microsoft.com/office/drawing/2014/main" id="{0B45FEBF-738C-B26C-F114-3530DEDE231F}"/>
                </a:ext>
              </a:extLst>
            </p:cNvPr>
            <p:cNvSpPr/>
            <p:nvPr/>
          </p:nvSpPr>
          <p:spPr>
            <a:xfrm>
              <a:off x="9298305" y="5642356"/>
              <a:ext cx="224790" cy="224790"/>
            </a:xfrm>
            <a:prstGeom prst="ellipse">
              <a:avLst/>
            </a:prstGeom>
            <a:solidFill>
              <a:srgbClr val="9999FF"/>
            </a:solidFill>
            <a:ln>
              <a:solidFill>
                <a:srgbClr val="9999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2139416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B13D3AD-3F00-2798-B736-2C2ADC47308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0" y="431"/>
            <a:ext cx="8115280" cy="6408311"/>
          </a:xfrm>
          <a:prstGeom prst="rect">
            <a:avLst/>
          </a:prstGeom>
        </p:spPr>
      </p:pic>
      <p:sp>
        <p:nvSpPr>
          <p:cNvPr id="22" name="Title 1">
            <a:extLst>
              <a:ext uri="{FF2B5EF4-FFF2-40B4-BE49-F238E27FC236}">
                <a16:creationId xmlns:a16="http://schemas.microsoft.com/office/drawing/2014/main" id="{E971DD89-8059-BCF8-CDAE-79D58B6EE1AC}"/>
              </a:ext>
            </a:extLst>
          </p:cNvPr>
          <p:cNvSpPr>
            <a:spLocks noGrp="1"/>
          </p:cNvSpPr>
          <p:nvPr>
            <p:ph type="title"/>
          </p:nvPr>
        </p:nvSpPr>
        <p:spPr>
          <a:xfrm>
            <a:off x="7720315" y="489507"/>
            <a:ext cx="4014486" cy="1655483"/>
          </a:xfrm>
        </p:spPr>
        <p:txBody>
          <a:bodyPr anchor="b">
            <a:normAutofit/>
          </a:bodyPr>
          <a:lstStyle/>
          <a:p>
            <a:r>
              <a:rPr lang="en-CA" sz="4000" dirty="0"/>
              <a:t>Quality of responses</a:t>
            </a:r>
          </a:p>
        </p:txBody>
      </p:sp>
      <p:sp>
        <p:nvSpPr>
          <p:cNvPr id="24" name="Content Placeholder 2">
            <a:extLst>
              <a:ext uri="{FF2B5EF4-FFF2-40B4-BE49-F238E27FC236}">
                <a16:creationId xmlns:a16="http://schemas.microsoft.com/office/drawing/2014/main" id="{4B9827B9-8116-9C4F-9CBB-34E7157F660D}"/>
              </a:ext>
            </a:extLst>
          </p:cNvPr>
          <p:cNvSpPr>
            <a:spLocks noGrp="1"/>
          </p:cNvSpPr>
          <p:nvPr>
            <p:ph idx="1"/>
          </p:nvPr>
        </p:nvSpPr>
        <p:spPr>
          <a:xfrm>
            <a:off x="7812911" y="2418408"/>
            <a:ext cx="3773096" cy="3540265"/>
          </a:xfrm>
        </p:spPr>
        <p:txBody>
          <a:bodyPr>
            <a:normAutofit/>
          </a:bodyPr>
          <a:lstStyle/>
          <a:p>
            <a:r>
              <a:rPr lang="en-CA" sz="2400" dirty="0"/>
              <a:t>Users rated GPT4Moodle highly for giving correct answers 85% of the time. </a:t>
            </a:r>
          </a:p>
          <a:p>
            <a:r>
              <a:rPr lang="en-CA" sz="2400" dirty="0"/>
              <a:t>With one more iteration, the response quality can reach 95%</a:t>
            </a:r>
          </a:p>
        </p:txBody>
      </p:sp>
    </p:spTree>
    <p:extLst>
      <p:ext uri="{BB962C8B-B14F-4D97-AF65-F5344CB8AC3E}">
        <p14:creationId xmlns:p14="http://schemas.microsoft.com/office/powerpoint/2010/main" val="1341066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robot head on a tablet&#10;&#10;Description automatically generated">
            <a:extLst>
              <a:ext uri="{FF2B5EF4-FFF2-40B4-BE49-F238E27FC236}">
                <a16:creationId xmlns:a16="http://schemas.microsoft.com/office/drawing/2014/main" id="{1C05E5BF-E9ED-5BC4-5F4D-F2031CD44796}"/>
              </a:ext>
            </a:extLst>
          </p:cNvPr>
          <p:cNvPicPr>
            <a:picLocks noChangeAspect="1"/>
          </p:cNvPicPr>
          <p:nvPr/>
        </p:nvPicPr>
        <p:blipFill rotWithShape="1">
          <a:blip r:embed="rId2" cstate="email">
            <a:alphaModFix amt="20000"/>
            <a:extLst>
              <a:ext uri="{28A0092B-C50C-407E-A947-70E740481C1C}">
                <a14:useLocalDpi xmlns:a14="http://schemas.microsoft.com/office/drawing/2010/main"/>
              </a:ext>
            </a:extLst>
          </a:blip>
          <a:srcRect/>
          <a:stretch/>
        </p:blipFill>
        <p:spPr>
          <a:xfrm>
            <a:off x="3566342" y="10"/>
            <a:ext cx="8625658" cy="6857990"/>
          </a:xfrm>
          <a:prstGeom prst="rect">
            <a:avLst/>
          </a:prstGeom>
        </p:spPr>
      </p:pic>
      <p:sp>
        <p:nvSpPr>
          <p:cNvPr id="30" name="Rectangle 29">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a:extLst>
              <a:ext uri="{FF2B5EF4-FFF2-40B4-BE49-F238E27FC236}">
                <a16:creationId xmlns:a16="http://schemas.microsoft.com/office/drawing/2014/main" id="{4CFE3E60-E3B7-4002-5663-02F41292B2B2}"/>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pic>
        <p:nvPicPr>
          <p:cNvPr id="5" name="Picture 4" descr="A close up of a colorful object&#10;&#10;Description automatically generated">
            <a:extLst>
              <a:ext uri="{FF2B5EF4-FFF2-40B4-BE49-F238E27FC236}">
                <a16:creationId xmlns:a16="http://schemas.microsoft.com/office/drawing/2014/main" id="{636E270F-CBEC-FBC4-E9FD-B7DDBF9C8DB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1" b="-2"/>
          <a:stretch/>
        </p:blipFill>
        <p:spPr>
          <a:xfrm rot="16200000">
            <a:off x="1941267" y="-370146"/>
            <a:ext cx="5270490" cy="9185782"/>
          </a:xfrm>
          <a:prstGeom prst="rect">
            <a:avLst/>
          </a:prstGeom>
        </p:spPr>
      </p:pic>
      <p:sp>
        <p:nvSpPr>
          <p:cNvPr id="8" name="Text Placeholder 7">
            <a:extLst>
              <a:ext uri="{FF2B5EF4-FFF2-40B4-BE49-F238E27FC236}">
                <a16:creationId xmlns:a16="http://schemas.microsoft.com/office/drawing/2014/main" id="{938E3964-EE54-4BDC-A0A3-DC7D197FFB5C}"/>
              </a:ext>
            </a:extLst>
          </p:cNvPr>
          <p:cNvSpPr>
            <a:spLocks noGrp="1"/>
          </p:cNvSpPr>
          <p:nvPr>
            <p:ph idx="4294967295"/>
          </p:nvPr>
        </p:nvSpPr>
        <p:spPr>
          <a:xfrm>
            <a:off x="0" y="2806699"/>
            <a:ext cx="12205331" cy="1244601"/>
          </a:xfrm>
        </p:spPr>
        <p:txBody>
          <a:bodyPr vert="horz" lIns="91440" tIns="45720" rIns="91440" bIns="45720" rtlCol="0">
            <a:normAutofit lnSpcReduction="10000"/>
          </a:bodyPr>
          <a:lstStyle/>
          <a:p>
            <a:pPr marL="0" indent="0" algn="ctr">
              <a:buNone/>
            </a:pPr>
            <a:r>
              <a:rPr lang="en-US" sz="8800" b="1" dirty="0"/>
              <a:t>Actions</a:t>
            </a:r>
          </a:p>
        </p:txBody>
      </p:sp>
    </p:spTree>
    <p:extLst>
      <p:ext uri="{BB962C8B-B14F-4D97-AF65-F5344CB8AC3E}">
        <p14:creationId xmlns:p14="http://schemas.microsoft.com/office/powerpoint/2010/main" val="1698762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orld map made of pins and strings">
            <a:extLst>
              <a:ext uri="{FF2B5EF4-FFF2-40B4-BE49-F238E27FC236}">
                <a16:creationId xmlns:a16="http://schemas.microsoft.com/office/drawing/2014/main" id="{FF878BA2-4671-ED37-BB7F-73CAF222B13C}"/>
              </a:ext>
            </a:extLst>
          </p:cNvPr>
          <p:cNvPicPr>
            <a:picLocks noChangeAspect="1"/>
          </p:cNvPicPr>
          <p:nvPr/>
        </p:nvPicPr>
        <p:blipFill rotWithShape="1">
          <a:blip r:embed="rId3" cstate="email">
            <a:alphaModFix amt="35000"/>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E3BA995-C266-CE9B-A5A8-D262D9E40AD9}"/>
              </a:ext>
            </a:extLst>
          </p:cNvPr>
          <p:cNvSpPr>
            <a:spLocks noGrp="1"/>
          </p:cNvSpPr>
          <p:nvPr>
            <p:ph type="title"/>
          </p:nvPr>
        </p:nvSpPr>
        <p:spPr>
          <a:xfrm>
            <a:off x="1574800" y="907389"/>
            <a:ext cx="9880600" cy="1325563"/>
          </a:xfrm>
        </p:spPr>
        <p:txBody>
          <a:bodyPr>
            <a:normAutofit/>
          </a:bodyPr>
          <a:lstStyle/>
          <a:p>
            <a:r>
              <a:rPr lang="en-US" dirty="0"/>
              <a:t>Digital divide</a:t>
            </a:r>
            <a:endParaRPr lang="en-CA" dirty="0"/>
          </a:p>
        </p:txBody>
      </p:sp>
      <p:sp>
        <p:nvSpPr>
          <p:cNvPr id="7" name="TextBox 6">
            <a:extLst>
              <a:ext uri="{FF2B5EF4-FFF2-40B4-BE49-F238E27FC236}">
                <a16:creationId xmlns:a16="http://schemas.microsoft.com/office/drawing/2014/main" id="{E987722C-3AE9-E5E1-6186-CA402F775F99}"/>
              </a:ext>
            </a:extLst>
          </p:cNvPr>
          <p:cNvSpPr txBox="1"/>
          <p:nvPr/>
        </p:nvSpPr>
        <p:spPr>
          <a:xfrm>
            <a:off x="5895975" y="468890"/>
            <a:ext cx="5746750" cy="3046988"/>
          </a:xfrm>
          <a:prstGeom prst="rect">
            <a:avLst/>
          </a:prstGeom>
          <a:solidFill>
            <a:schemeClr val="accent2">
              <a:lumMod val="60000"/>
              <a:lumOff val="40000"/>
              <a:alpha val="65000"/>
            </a:schemeClr>
          </a:solidFill>
        </p:spPr>
        <p:txBody>
          <a:bodyPr wrap="square">
            <a:spAutoFit/>
          </a:bodyPr>
          <a:lstStyle/>
          <a:p>
            <a:pPr marL="0" indent="0" algn="ctr">
              <a:buNone/>
            </a:pPr>
            <a:r>
              <a:rPr lang="en-US" sz="3200" b="1" dirty="0">
                <a:solidFill>
                  <a:srgbClr val="2A22B4"/>
                </a:solidFill>
              </a:rPr>
              <a:t>Internet usage (2021)</a:t>
            </a:r>
            <a:r>
              <a:rPr lang="en-US" sz="3200" b="1" baseline="30000" dirty="0">
                <a:solidFill>
                  <a:srgbClr val="2A22B4"/>
                </a:solidFill>
              </a:rPr>
              <a:t>1</a:t>
            </a:r>
          </a:p>
          <a:p>
            <a:pPr marL="0" indent="0" algn="ctr">
              <a:buNone/>
            </a:pPr>
            <a:r>
              <a:rPr lang="en-US" sz="3200" dirty="0"/>
              <a:t>Globally: 63%  |  Guyana</a:t>
            </a:r>
            <a:r>
              <a:rPr lang="en-US" sz="3200" b="1" dirty="0"/>
              <a:t>: 85%</a:t>
            </a:r>
          </a:p>
          <a:p>
            <a:pPr marL="0" indent="0" algn="ctr">
              <a:buNone/>
            </a:pPr>
            <a:endParaRPr lang="en-US" sz="3200" b="1" dirty="0">
              <a:solidFill>
                <a:srgbClr val="5273E6"/>
              </a:solidFill>
            </a:endParaRPr>
          </a:p>
          <a:p>
            <a:pPr marL="0" indent="0" algn="ctr">
              <a:buNone/>
            </a:pPr>
            <a:r>
              <a:rPr lang="en-US" sz="3200" b="1" dirty="0">
                <a:solidFill>
                  <a:srgbClr val="2A22B4"/>
                </a:solidFill>
              </a:rPr>
              <a:t>Mobile Cellular </a:t>
            </a:r>
          </a:p>
          <a:p>
            <a:pPr marL="0" indent="0" algn="ctr">
              <a:buNone/>
            </a:pPr>
            <a:r>
              <a:rPr lang="en-US" sz="3200" b="1" dirty="0">
                <a:solidFill>
                  <a:srgbClr val="2A22B4"/>
                </a:solidFill>
              </a:rPr>
              <a:t>Subscriptions (2021)</a:t>
            </a:r>
            <a:r>
              <a:rPr lang="en-US" sz="3200" b="1" baseline="30000" dirty="0">
                <a:solidFill>
                  <a:srgbClr val="2A22B4"/>
                </a:solidFill>
              </a:rPr>
              <a:t>2</a:t>
            </a:r>
          </a:p>
          <a:p>
            <a:pPr algn="ctr"/>
            <a:r>
              <a:rPr lang="en-US" sz="3200" dirty="0"/>
              <a:t>Globally: 106%  |  Guyana</a:t>
            </a:r>
            <a:r>
              <a:rPr lang="en-US" sz="3200" b="1" dirty="0"/>
              <a:t>: 106%</a:t>
            </a:r>
          </a:p>
        </p:txBody>
      </p:sp>
      <p:sp>
        <p:nvSpPr>
          <p:cNvPr id="8" name="TextBox 7">
            <a:extLst>
              <a:ext uri="{FF2B5EF4-FFF2-40B4-BE49-F238E27FC236}">
                <a16:creationId xmlns:a16="http://schemas.microsoft.com/office/drawing/2014/main" id="{9C2948CC-D7AF-82F3-E9E4-E493829EBE60}"/>
              </a:ext>
            </a:extLst>
          </p:cNvPr>
          <p:cNvSpPr txBox="1"/>
          <p:nvPr/>
        </p:nvSpPr>
        <p:spPr>
          <a:xfrm>
            <a:off x="800100" y="3903350"/>
            <a:ext cx="9550400" cy="1323439"/>
          </a:xfrm>
          <a:prstGeom prst="rect">
            <a:avLst/>
          </a:prstGeom>
          <a:solidFill>
            <a:srgbClr val="00B0F0">
              <a:alpha val="49000"/>
            </a:srgbClr>
          </a:solidFill>
        </p:spPr>
        <p:txBody>
          <a:bodyPr wrap="square">
            <a:spAutoFit/>
          </a:bodyPr>
          <a:lstStyle/>
          <a:p>
            <a:pPr marL="0" indent="0">
              <a:buNone/>
            </a:pPr>
            <a:r>
              <a:rPr lang="en-US" sz="3200" b="1" dirty="0"/>
              <a:t>Men: 69%  |  Women: 63% </a:t>
            </a:r>
            <a:r>
              <a:rPr lang="en-US" sz="3200" b="1" baseline="30000" dirty="0"/>
              <a:t>3</a:t>
            </a:r>
          </a:p>
          <a:p>
            <a:pPr marL="457200" indent="-457200">
              <a:buFont typeface="Arial" panose="020B0604020202020204" pitchFamily="34" charset="0"/>
              <a:buChar char="•"/>
            </a:pPr>
            <a:r>
              <a:rPr lang="en-US" sz="2400" dirty="0"/>
              <a:t>259 million more men than women were using the internet last year. </a:t>
            </a:r>
          </a:p>
          <a:p>
            <a:pPr marL="457200" indent="-457200">
              <a:buFont typeface="Arial" panose="020B0604020202020204" pitchFamily="34" charset="0"/>
              <a:buChar char="•"/>
            </a:pPr>
            <a:r>
              <a:rPr lang="en-US" sz="2400" dirty="0"/>
              <a:t>Women are 12% less likely to own a mobile phone than men. </a:t>
            </a:r>
          </a:p>
        </p:txBody>
      </p:sp>
      <p:pic>
        <p:nvPicPr>
          <p:cNvPr id="4" name="Graphic 3" descr="Badge 1 with solid fill">
            <a:extLst>
              <a:ext uri="{FF2B5EF4-FFF2-40B4-BE49-F238E27FC236}">
                <a16:creationId xmlns:a16="http://schemas.microsoft.com/office/drawing/2014/main" id="{742ED0DA-4AE1-AE44-2645-FAC5D33B329E}"/>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68325" y="1036770"/>
            <a:ext cx="914400" cy="914400"/>
          </a:xfrm>
          <a:prstGeom prst="rect">
            <a:avLst/>
          </a:prstGeom>
        </p:spPr>
      </p:pic>
      <p:sp>
        <p:nvSpPr>
          <p:cNvPr id="9" name="TextBox 8">
            <a:extLst>
              <a:ext uri="{FF2B5EF4-FFF2-40B4-BE49-F238E27FC236}">
                <a16:creationId xmlns:a16="http://schemas.microsoft.com/office/drawing/2014/main" id="{9226AEF6-8FA3-1F73-372E-4E8059B096A2}"/>
              </a:ext>
            </a:extLst>
          </p:cNvPr>
          <p:cNvSpPr txBox="1"/>
          <p:nvPr/>
        </p:nvSpPr>
        <p:spPr>
          <a:xfrm>
            <a:off x="0" y="5639066"/>
            <a:ext cx="8356600" cy="938719"/>
          </a:xfrm>
          <a:prstGeom prst="rect">
            <a:avLst/>
          </a:prstGeom>
          <a:noFill/>
        </p:spPr>
        <p:txBody>
          <a:bodyPr wrap="square">
            <a:spAutoFit/>
          </a:bodyPr>
          <a:lstStyle/>
          <a:p>
            <a:pPr lvl="2">
              <a:spcAft>
                <a:spcPts val="600"/>
              </a:spcAft>
            </a:pPr>
            <a:r>
              <a:rPr lang="en-US" sz="1000" dirty="0"/>
              <a:t>Sources: </a:t>
            </a:r>
          </a:p>
          <a:p>
            <a:pPr marL="1143000" lvl="2" indent="-228600">
              <a:spcAft>
                <a:spcPts val="600"/>
              </a:spcAft>
              <a:buFont typeface="+mj-lt"/>
              <a:buAutoNum type="arabicPeriod"/>
            </a:pPr>
            <a:r>
              <a:rPr lang="en-US" sz="1000" dirty="0"/>
              <a:t>The World Bank Data: https://data.worldbank.org/indicator/IT.NET.USER.ZS?locations=GY-1W</a:t>
            </a:r>
          </a:p>
          <a:p>
            <a:pPr marL="1143000" lvl="2" indent="-228600">
              <a:spcAft>
                <a:spcPts val="600"/>
              </a:spcAft>
              <a:buFont typeface="+mj-lt"/>
              <a:buAutoNum type="arabicPeriod"/>
            </a:pPr>
            <a:r>
              <a:rPr lang="en-US" sz="1000" dirty="0"/>
              <a:t>The World Bank Data: https://data.worldbank.org/indicator/IT.CEL.SETS.P2?locations=GY-1W</a:t>
            </a:r>
          </a:p>
          <a:p>
            <a:pPr marL="1143000" lvl="2" indent="-228600">
              <a:spcAft>
                <a:spcPts val="600"/>
              </a:spcAft>
              <a:buFont typeface="+mj-lt"/>
              <a:buAutoNum type="arabicPeriod"/>
            </a:pPr>
            <a:r>
              <a:rPr lang="en-US" sz="1000" dirty="0"/>
              <a:t>International Telecommunication Union (ITU) Statistics: https://www.itu.int/en/ITU-D/Statistics/Pages/stat/default.aspx</a:t>
            </a:r>
          </a:p>
        </p:txBody>
      </p:sp>
      <p:pic>
        <p:nvPicPr>
          <p:cNvPr id="10" name="Picture 9">
            <a:extLst>
              <a:ext uri="{FF2B5EF4-FFF2-40B4-BE49-F238E27FC236}">
                <a16:creationId xmlns:a16="http://schemas.microsoft.com/office/drawing/2014/main" id="{AF025C13-3F6A-AE3C-E3F3-53167AA1C4A6}"/>
              </a:ext>
            </a:extLst>
          </p:cNvPr>
          <p:cNvPicPr>
            <a:picLocks noChangeAspect="1"/>
          </p:cNvPicPr>
          <p:nvPr/>
        </p:nvPicPr>
        <p:blipFill>
          <a:blip r:embed="rId7"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140062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group of people standing in a room&#10;&#10;Description automatically generated">
            <a:extLst>
              <a:ext uri="{FF2B5EF4-FFF2-40B4-BE49-F238E27FC236}">
                <a16:creationId xmlns:a16="http://schemas.microsoft.com/office/drawing/2014/main" id="{79AA7B80-EB95-7AEC-D377-A11627BFAC1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204149" y="2366898"/>
            <a:ext cx="3937051" cy="2124203"/>
          </a:xfrm>
          <a:prstGeom prst="rect">
            <a:avLst/>
          </a:prstGeom>
          <a:ln w="44450">
            <a:noFill/>
          </a:ln>
        </p:spPr>
      </p:pic>
      <p:pic>
        <p:nvPicPr>
          <p:cNvPr id="5" name="Picture 4">
            <a:extLst>
              <a:ext uri="{FF2B5EF4-FFF2-40B4-BE49-F238E27FC236}">
                <a16:creationId xmlns:a16="http://schemas.microsoft.com/office/drawing/2014/main" id="{B1A78445-B2EF-4F30-BBB7-31F214059659}"/>
              </a:ext>
            </a:extLst>
          </p:cNvPr>
          <p:cNvPicPr>
            <a:picLocks noChangeAspect="1"/>
          </p:cNvPicPr>
          <p:nvPr/>
        </p:nvPicPr>
        <p:blipFill rotWithShape="1">
          <a:blip r:embed="rId4" cstate="email">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a:off x="53834" y="2366898"/>
            <a:ext cx="3941276" cy="2150840"/>
          </a:xfrm>
          <a:prstGeom prst="rect">
            <a:avLst/>
          </a:prstGeom>
          <a:ln w="44450">
            <a:noFill/>
          </a:ln>
        </p:spPr>
      </p:pic>
      <p:pic>
        <p:nvPicPr>
          <p:cNvPr id="6" name="Picture 5">
            <a:extLst>
              <a:ext uri="{FF2B5EF4-FFF2-40B4-BE49-F238E27FC236}">
                <a16:creationId xmlns:a16="http://schemas.microsoft.com/office/drawing/2014/main" id="{D2331591-1DA0-4AF9-BC37-43ADCBBDF3E5}"/>
              </a:ext>
            </a:extLst>
          </p:cNvPr>
          <p:cNvPicPr>
            <a:picLocks noChangeAspect="1"/>
          </p:cNvPicPr>
          <p:nvPr/>
        </p:nvPicPr>
        <p:blipFill rotWithShape="1">
          <a:blip r:embed="rId6" cstate="email">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a:ext>
            </a:extLst>
          </a:blip>
          <a:srcRect/>
          <a:stretch/>
        </p:blipFill>
        <p:spPr>
          <a:xfrm>
            <a:off x="4143804" y="2366899"/>
            <a:ext cx="3937051" cy="2150839"/>
          </a:xfrm>
          <a:prstGeom prst="rect">
            <a:avLst/>
          </a:prstGeom>
          <a:ln w="44450">
            <a:noFill/>
          </a:ln>
        </p:spPr>
      </p:pic>
      <p:sp>
        <p:nvSpPr>
          <p:cNvPr id="9" name="TextBox 8">
            <a:extLst>
              <a:ext uri="{FF2B5EF4-FFF2-40B4-BE49-F238E27FC236}">
                <a16:creationId xmlns:a16="http://schemas.microsoft.com/office/drawing/2014/main" id="{B3101F70-0769-5919-DFA2-B2577AD9D0FC}"/>
              </a:ext>
            </a:extLst>
          </p:cNvPr>
          <p:cNvSpPr txBox="1"/>
          <p:nvPr/>
        </p:nvSpPr>
        <p:spPr>
          <a:xfrm>
            <a:off x="66535" y="4411578"/>
            <a:ext cx="3941276" cy="584775"/>
          </a:xfrm>
          <a:prstGeom prst="rect">
            <a:avLst/>
          </a:prstGeom>
          <a:solidFill>
            <a:schemeClr val="bg1">
              <a:alpha val="63000"/>
            </a:schemeClr>
          </a:solidFill>
        </p:spPr>
        <p:txBody>
          <a:bodyPr wrap="square">
            <a:spAutoFit/>
          </a:bodyPr>
          <a:lstStyle/>
          <a:p>
            <a:pPr lvl="0" algn="ctr">
              <a:lnSpc>
                <a:spcPct val="100000"/>
              </a:lnSpc>
            </a:pPr>
            <a:r>
              <a:rPr lang="en-CA" sz="3200" b="1" dirty="0">
                <a:latin typeface="Open Sans" panose="020B0606030504020204" pitchFamily="34" charset="0"/>
                <a:ea typeface="Open Sans" panose="020B0606030504020204" pitchFamily="34" charset="0"/>
                <a:cs typeface="Open Sans" panose="020B0606030504020204" pitchFamily="34" charset="0"/>
              </a:rPr>
              <a:t>Connectivity</a:t>
            </a:r>
            <a:endParaRPr lang="en-US" sz="32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40CE6B2F-EBE0-7C67-E84B-802149ED6967}"/>
              </a:ext>
            </a:extLst>
          </p:cNvPr>
          <p:cNvSpPr txBox="1"/>
          <p:nvPr/>
        </p:nvSpPr>
        <p:spPr>
          <a:xfrm>
            <a:off x="4143804" y="4411578"/>
            <a:ext cx="3911650" cy="584775"/>
          </a:xfrm>
          <a:prstGeom prst="rect">
            <a:avLst/>
          </a:prstGeom>
          <a:solidFill>
            <a:schemeClr val="bg1">
              <a:alpha val="63000"/>
            </a:schemeClr>
          </a:solidFill>
        </p:spPr>
        <p:txBody>
          <a:bodyPr wrap="square">
            <a:spAutoFit/>
          </a:bodyPr>
          <a:lstStyle/>
          <a:p>
            <a:pPr lvl="0" algn="ctr">
              <a:lnSpc>
                <a:spcPct val="100000"/>
              </a:lnSpc>
            </a:pPr>
            <a:r>
              <a:rPr lang="en-CA" sz="3200" b="1" dirty="0">
                <a:latin typeface="Open Sans" panose="020B0606030504020204" pitchFamily="34" charset="0"/>
                <a:ea typeface="Open Sans" panose="020B0606030504020204" pitchFamily="34" charset="0"/>
                <a:cs typeface="Open Sans" panose="020B0606030504020204" pitchFamily="34" charset="0"/>
              </a:rPr>
              <a:t>Content</a:t>
            </a:r>
            <a:endParaRPr lang="en-US" sz="32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8D652CB4-9854-8651-09C8-644A05A3EBF0}"/>
              </a:ext>
            </a:extLst>
          </p:cNvPr>
          <p:cNvSpPr txBox="1"/>
          <p:nvPr/>
        </p:nvSpPr>
        <p:spPr>
          <a:xfrm>
            <a:off x="8229549" y="4411577"/>
            <a:ext cx="3911651" cy="584775"/>
          </a:xfrm>
          <a:prstGeom prst="rect">
            <a:avLst/>
          </a:prstGeom>
          <a:solidFill>
            <a:schemeClr val="bg1">
              <a:alpha val="63000"/>
            </a:schemeClr>
          </a:solidFill>
        </p:spPr>
        <p:txBody>
          <a:bodyPr wrap="square">
            <a:spAutoFit/>
          </a:bodyPr>
          <a:lstStyle/>
          <a:p>
            <a:pPr lvl="0" algn="ctr">
              <a:lnSpc>
                <a:spcPct val="100000"/>
              </a:lnSpc>
            </a:pPr>
            <a:r>
              <a:rPr lang="en-CA" sz="3200" b="1" dirty="0">
                <a:latin typeface="Open Sans" panose="020B0606030504020204" pitchFamily="34" charset="0"/>
                <a:ea typeface="Open Sans" panose="020B0606030504020204" pitchFamily="34" charset="0"/>
                <a:cs typeface="Open Sans" panose="020B0606030504020204" pitchFamily="34" charset="0"/>
              </a:rPr>
              <a:t>Capacity</a:t>
            </a:r>
            <a:endParaRPr lang="en-US" sz="32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Title 1">
            <a:extLst>
              <a:ext uri="{FF2B5EF4-FFF2-40B4-BE49-F238E27FC236}">
                <a16:creationId xmlns:a16="http://schemas.microsoft.com/office/drawing/2014/main" id="{870AECFE-8F7F-5E95-FD57-909FC0EC39D2}"/>
              </a:ext>
            </a:extLst>
          </p:cNvPr>
          <p:cNvSpPr>
            <a:spLocks noGrp="1"/>
          </p:cNvSpPr>
          <p:nvPr>
            <p:ph type="title"/>
          </p:nvPr>
        </p:nvSpPr>
        <p:spPr>
          <a:xfrm>
            <a:off x="838200" y="681777"/>
            <a:ext cx="10515600" cy="1325563"/>
          </a:xfrm>
        </p:spPr>
        <p:txBody>
          <a:bodyPr/>
          <a:lstStyle/>
          <a:p>
            <a:pPr algn="ctr"/>
            <a:r>
              <a:rPr lang="en-US" dirty="0"/>
              <a:t>Closing the Divides: The 3Cs</a:t>
            </a:r>
            <a:endParaRPr lang="en-CA" dirty="0"/>
          </a:p>
        </p:txBody>
      </p:sp>
    </p:spTree>
    <p:extLst>
      <p:ext uri="{BB962C8B-B14F-4D97-AF65-F5344CB8AC3E}">
        <p14:creationId xmlns:p14="http://schemas.microsoft.com/office/powerpoint/2010/main" val="4122110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1CB0F2-1F1B-45CA-81EE-FCFF42D248F8}"/>
              </a:ext>
            </a:extLst>
          </p:cNvPr>
          <p:cNvSpPr/>
          <p:nvPr/>
        </p:nvSpPr>
        <p:spPr>
          <a:xfrm>
            <a:off x="0" y="-4738"/>
            <a:ext cx="12192000" cy="2692520"/>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E91DD432-E705-4464-A69E-C821F6534200}"/>
              </a:ext>
            </a:extLst>
          </p:cNvPr>
          <p:cNvSpPr/>
          <p:nvPr/>
        </p:nvSpPr>
        <p:spPr>
          <a:xfrm>
            <a:off x="2501900" y="4675215"/>
            <a:ext cx="7188199" cy="1593513"/>
          </a:xfrm>
          <a:prstGeom prst="rect">
            <a:avLst/>
          </a:prstGeom>
          <a:noFill/>
        </p:spPr>
        <p:txBody>
          <a:bodyPr wrap="square" lIns="0" tIns="0" rIns="0" bIns="0">
            <a:spAutoFit/>
          </a:bodyPr>
          <a:lstStyle/>
          <a:p>
            <a:pPr algn="ctr">
              <a:lnSpc>
                <a:spcPct val="150000"/>
              </a:lnSpc>
            </a:pPr>
            <a:r>
              <a:rPr lang="en-US" sz="2400">
                <a:solidFill>
                  <a:schemeClr val="tx1">
                    <a:lumMod val="85000"/>
                    <a:lumOff val="15000"/>
                  </a:schemeClr>
                </a:solidFill>
                <a:latin typeface="Arial" panose="020B0604020202020204" pitchFamily="34" charset="0"/>
                <a:ea typeface="Helvetica Neue Light" panose="02000403000000020004" pitchFamily="2" charset="0"/>
                <a:cs typeface="Arial" panose="020B0604020202020204" pitchFamily="34" charset="0"/>
              </a:rPr>
              <a:t>To help Commonwealth governments and institutions use technologies to improve and expand access to education and training</a:t>
            </a:r>
          </a:p>
        </p:txBody>
      </p:sp>
      <p:pic>
        <p:nvPicPr>
          <p:cNvPr id="13" name="Picture 12">
            <a:extLst>
              <a:ext uri="{FF2B5EF4-FFF2-40B4-BE49-F238E27FC236}">
                <a16:creationId xmlns:a16="http://schemas.microsoft.com/office/drawing/2014/main" id="{ABDD38D5-6B07-4BB8-8C96-59BFBE065C7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41001" y="2100909"/>
            <a:ext cx="2976553" cy="2478419"/>
          </a:xfrm>
          <a:prstGeom prst="rect">
            <a:avLst/>
          </a:prstGeom>
        </p:spPr>
      </p:pic>
      <p:pic>
        <p:nvPicPr>
          <p:cNvPr id="14" name="Picture 13">
            <a:extLst>
              <a:ext uri="{FF2B5EF4-FFF2-40B4-BE49-F238E27FC236}">
                <a16:creationId xmlns:a16="http://schemas.microsoft.com/office/drawing/2014/main" id="{F09DD081-A3A7-44D4-9524-8810113411D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255"/>
          <a:stretch/>
        </p:blipFill>
        <p:spPr>
          <a:xfrm>
            <a:off x="1422400" y="2096134"/>
            <a:ext cx="2984889" cy="2490792"/>
          </a:xfrm>
          <a:prstGeom prst="rect">
            <a:avLst/>
          </a:prstGeom>
        </p:spPr>
      </p:pic>
      <p:pic>
        <p:nvPicPr>
          <p:cNvPr id="15" name="Picture 14">
            <a:extLst>
              <a:ext uri="{FF2B5EF4-FFF2-40B4-BE49-F238E27FC236}">
                <a16:creationId xmlns:a16="http://schemas.microsoft.com/office/drawing/2014/main" id="{8FF41168-87FF-4908-8DC6-0F316475DA2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469674" y="2100909"/>
            <a:ext cx="3008448" cy="2486117"/>
          </a:xfrm>
          <a:prstGeom prst="rect">
            <a:avLst/>
          </a:prstGeom>
        </p:spPr>
      </p:pic>
      <p:pic>
        <p:nvPicPr>
          <p:cNvPr id="16" name="Picture 15">
            <a:extLst>
              <a:ext uri="{FF2B5EF4-FFF2-40B4-BE49-F238E27FC236}">
                <a16:creationId xmlns:a16="http://schemas.microsoft.com/office/drawing/2014/main" id="{F63B8383-3CAC-4659-9112-6F5DF2BBD7E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568664" y="326602"/>
            <a:ext cx="6821592" cy="1705398"/>
          </a:xfrm>
          <a:prstGeom prst="rect">
            <a:avLst/>
          </a:prstGeom>
        </p:spPr>
      </p:pic>
    </p:spTree>
    <p:extLst>
      <p:ext uri="{BB962C8B-B14F-4D97-AF65-F5344CB8AC3E}">
        <p14:creationId xmlns:p14="http://schemas.microsoft.com/office/powerpoint/2010/main" val="536868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B906EF0-7EA6-C50C-F590-CE96C9BEEB6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55544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F35B76-C6D6-3689-90E6-DC7E05AAC49C}"/>
              </a:ext>
            </a:extLst>
          </p:cNvPr>
          <p:cNvSpPr>
            <a:spLocks noGrp="1"/>
          </p:cNvSpPr>
          <p:nvPr>
            <p:ph type="title"/>
          </p:nvPr>
        </p:nvSpPr>
        <p:spPr>
          <a:xfrm>
            <a:off x="1629866" y="365125"/>
            <a:ext cx="3030523" cy="1899912"/>
          </a:xfrm>
        </p:spPr>
        <p:txBody>
          <a:bodyPr>
            <a:normAutofit/>
          </a:bodyPr>
          <a:lstStyle/>
          <a:p>
            <a:r>
              <a:rPr lang="en-CA" dirty="0"/>
              <a:t>Policies</a:t>
            </a:r>
          </a:p>
        </p:txBody>
      </p:sp>
      <p:sp>
        <p:nvSpPr>
          <p:cNvPr id="3" name="Content Placeholder 2">
            <a:extLst>
              <a:ext uri="{FF2B5EF4-FFF2-40B4-BE49-F238E27FC236}">
                <a16:creationId xmlns:a16="http://schemas.microsoft.com/office/drawing/2014/main" id="{9E9EDEFF-4694-3336-D10C-9C69B6F258D0}"/>
              </a:ext>
            </a:extLst>
          </p:cNvPr>
          <p:cNvSpPr>
            <a:spLocks noGrp="1"/>
          </p:cNvSpPr>
          <p:nvPr>
            <p:ph idx="1"/>
          </p:nvPr>
        </p:nvSpPr>
        <p:spPr>
          <a:xfrm>
            <a:off x="838200" y="2434201"/>
            <a:ext cx="4581088" cy="3742762"/>
          </a:xfrm>
        </p:spPr>
        <p:txBody>
          <a:bodyPr>
            <a:normAutofit/>
          </a:bodyPr>
          <a:lstStyle/>
          <a:p>
            <a:r>
              <a:rPr lang="en-CA" sz="3200" dirty="0"/>
              <a:t>Regulation at the international level</a:t>
            </a:r>
          </a:p>
          <a:p>
            <a:r>
              <a:rPr lang="en-CA" sz="3200" dirty="0"/>
              <a:t>National strategies and legal provisions</a:t>
            </a:r>
          </a:p>
          <a:p>
            <a:r>
              <a:rPr lang="en-CA" sz="3200" dirty="0"/>
              <a:t>Institutional policies</a:t>
            </a:r>
          </a:p>
        </p:txBody>
      </p:sp>
      <p:sp>
        <p:nvSpPr>
          <p:cNvPr id="8" name="TextBox 7">
            <a:extLst>
              <a:ext uri="{FF2B5EF4-FFF2-40B4-BE49-F238E27FC236}">
                <a16:creationId xmlns:a16="http://schemas.microsoft.com/office/drawing/2014/main" id="{62A86E3A-D6E1-D02E-16F1-E25C6B03E053}"/>
              </a:ext>
            </a:extLst>
          </p:cNvPr>
          <p:cNvSpPr txBox="1"/>
          <p:nvPr/>
        </p:nvSpPr>
        <p:spPr>
          <a:xfrm>
            <a:off x="965486" y="6346127"/>
            <a:ext cx="6112042" cy="246221"/>
          </a:xfrm>
          <a:prstGeom prst="rect">
            <a:avLst/>
          </a:prstGeom>
          <a:noFill/>
        </p:spPr>
        <p:txBody>
          <a:bodyPr wrap="square">
            <a:spAutoFit/>
          </a:bodyPr>
          <a:lstStyle/>
          <a:p>
            <a:r>
              <a:rPr lang="en-US" sz="1000" b="0" i="0" dirty="0">
                <a:solidFill>
                  <a:srgbClr val="959595"/>
                </a:solidFill>
                <a:effectLst/>
                <a:latin typeface="Arial" panose="020B0604020202020204" pitchFamily="34" charset="0"/>
              </a:rPr>
              <a:t>Image Credit: Policies by </a:t>
            </a:r>
            <a:r>
              <a:rPr lang="en-US" sz="1000" b="0" i="0" u="none" strike="noStrike" dirty="0">
                <a:solidFill>
                  <a:srgbClr val="337AB7"/>
                </a:solidFill>
                <a:effectLst/>
                <a:latin typeface="Arial" panose="020B0604020202020204" pitchFamily="34" charset="0"/>
                <a:hlinkClick r:id="rId4"/>
              </a:rPr>
              <a:t>Nick </a:t>
            </a:r>
            <a:r>
              <a:rPr lang="en-US" sz="1000" b="0" i="0" u="none" strike="noStrike" dirty="0" err="1">
                <a:solidFill>
                  <a:srgbClr val="337AB7"/>
                </a:solidFill>
                <a:effectLst/>
                <a:latin typeface="Arial" panose="020B0604020202020204" pitchFamily="34" charset="0"/>
                <a:hlinkClick r:id="rId4"/>
              </a:rPr>
              <a:t>Youngson</a:t>
            </a:r>
            <a:r>
              <a:rPr lang="en-US" sz="1000" b="0" i="0" dirty="0">
                <a:solidFill>
                  <a:srgbClr val="959595"/>
                </a:solidFill>
                <a:effectLst/>
                <a:latin typeface="Arial" panose="020B0604020202020204" pitchFamily="34" charset="0"/>
              </a:rPr>
              <a:t> </a:t>
            </a:r>
            <a:r>
              <a:rPr lang="en-US" sz="1000" b="0" i="0" u="none" strike="noStrike" dirty="0">
                <a:solidFill>
                  <a:srgbClr val="337AB7"/>
                </a:solidFill>
                <a:effectLst/>
                <a:latin typeface="Arial" panose="020B0604020202020204" pitchFamily="34" charset="0"/>
                <a:hlinkClick r:id="rId5"/>
              </a:rPr>
              <a:t>CC BY-SA 3.0</a:t>
            </a:r>
            <a:r>
              <a:rPr lang="en-US" sz="1000" b="0" i="0" dirty="0">
                <a:solidFill>
                  <a:srgbClr val="959595"/>
                </a:solidFill>
                <a:effectLst/>
                <a:latin typeface="Arial" panose="020B0604020202020204" pitchFamily="34" charset="0"/>
              </a:rPr>
              <a:t> </a:t>
            </a:r>
            <a:r>
              <a:rPr lang="en-US" sz="1000" b="0" i="0" u="none" strike="noStrike" dirty="0">
                <a:solidFill>
                  <a:srgbClr val="337AB7"/>
                </a:solidFill>
                <a:effectLst/>
                <a:latin typeface="Arial" panose="020B0604020202020204" pitchFamily="34" charset="0"/>
                <a:hlinkClick r:id="rId6"/>
              </a:rPr>
              <a:t>Alpha Stock Images</a:t>
            </a:r>
            <a:endParaRPr lang="en-CA" sz="1000" dirty="0"/>
          </a:p>
        </p:txBody>
      </p:sp>
      <p:pic>
        <p:nvPicPr>
          <p:cNvPr id="6" name="Graphic 5" descr="Badge with solid fill">
            <a:extLst>
              <a:ext uri="{FF2B5EF4-FFF2-40B4-BE49-F238E27FC236}">
                <a16:creationId xmlns:a16="http://schemas.microsoft.com/office/drawing/2014/main" id="{79C62E97-6A22-A027-4AD9-F3B3973212FE}"/>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715466" y="838764"/>
            <a:ext cx="914400" cy="914400"/>
          </a:xfrm>
          <a:prstGeom prst="rect">
            <a:avLst/>
          </a:prstGeom>
        </p:spPr>
      </p:pic>
      <p:pic>
        <p:nvPicPr>
          <p:cNvPr id="7" name="Picture 6">
            <a:extLst>
              <a:ext uri="{FF2B5EF4-FFF2-40B4-BE49-F238E27FC236}">
                <a16:creationId xmlns:a16="http://schemas.microsoft.com/office/drawing/2014/main" id="{7D93375C-D200-A615-803D-B07CA5F376D9}"/>
              </a:ext>
            </a:extLst>
          </p:cNvPr>
          <p:cNvPicPr>
            <a:picLocks noChangeAspect="1"/>
          </p:cNvPicPr>
          <p:nvPr/>
        </p:nvPicPr>
        <p:blipFill>
          <a:blip r:embed="rId9"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492376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 name="Picture 2" descr="What Does ChatGPT Really Mean For Businesses?">
            <a:extLst>
              <a:ext uri="{FF2B5EF4-FFF2-40B4-BE49-F238E27FC236}">
                <a16:creationId xmlns:a16="http://schemas.microsoft.com/office/drawing/2014/main" id="{5E102015-F13A-766E-92AF-9824D897EC75}"/>
              </a:ext>
            </a:extLst>
          </p:cNvPr>
          <p:cNvPicPr>
            <a:picLocks noChangeAspect="1" noChangeArrowheads="1"/>
          </p:cNvPicPr>
          <p:nvPr/>
        </p:nvPicPr>
        <p:blipFill rotWithShape="1">
          <a:blip r:embed="rId3" cstate="screen">
            <a:alphaModFix amt="20000"/>
            <a:extLst>
              <a:ext uri="{28A0092B-C50C-407E-A947-70E740481C1C}">
                <a14:useLocalDpi xmlns:a14="http://schemas.microsoft.com/office/drawing/2010/main"/>
              </a:ext>
            </a:extLst>
          </a:blip>
          <a:srcRect/>
          <a:stretch/>
        </p:blipFill>
        <p:spPr bwMode="auto">
          <a:xfrm>
            <a:off x="0" y="0"/>
            <a:ext cx="12192000" cy="6848305"/>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9CF7E4B8-995E-7A98-10F4-116BB6CEA470}"/>
              </a:ext>
            </a:extLst>
          </p:cNvPr>
          <p:cNvSpPr/>
          <p:nvPr/>
        </p:nvSpPr>
        <p:spPr>
          <a:xfrm>
            <a:off x="908681" y="1690688"/>
            <a:ext cx="3304049" cy="5167310"/>
          </a:xfrm>
          <a:prstGeom prst="rect">
            <a:avLst/>
          </a:prstGeom>
          <a:solidFill>
            <a:srgbClr val="5AA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a:extLst>
              <a:ext uri="{FF2B5EF4-FFF2-40B4-BE49-F238E27FC236}">
                <a16:creationId xmlns:a16="http://schemas.microsoft.com/office/drawing/2014/main" id="{8178C5A9-2EF8-1869-9DDB-097CF0774A97}"/>
              </a:ext>
            </a:extLst>
          </p:cNvPr>
          <p:cNvSpPr/>
          <p:nvPr/>
        </p:nvSpPr>
        <p:spPr>
          <a:xfrm>
            <a:off x="4414828" y="1690688"/>
            <a:ext cx="3304049" cy="5167310"/>
          </a:xfrm>
          <a:prstGeom prst="rect">
            <a:avLst/>
          </a:prstGeom>
          <a:solidFill>
            <a:srgbClr val="DBB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Rectangle 22">
            <a:extLst>
              <a:ext uri="{FF2B5EF4-FFF2-40B4-BE49-F238E27FC236}">
                <a16:creationId xmlns:a16="http://schemas.microsoft.com/office/drawing/2014/main" id="{0E3E1DA6-18EF-C156-1BB6-42DC07EF6974}"/>
              </a:ext>
            </a:extLst>
          </p:cNvPr>
          <p:cNvSpPr/>
          <p:nvPr/>
        </p:nvSpPr>
        <p:spPr>
          <a:xfrm>
            <a:off x="8026910" y="1690688"/>
            <a:ext cx="3304049" cy="5167310"/>
          </a:xfrm>
          <a:prstGeom prst="rect">
            <a:avLst/>
          </a:prstGeom>
          <a:solidFill>
            <a:srgbClr val="FEB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9F87EE80-8E07-F142-0E3F-0A171B822B82}"/>
              </a:ext>
            </a:extLst>
          </p:cNvPr>
          <p:cNvSpPr>
            <a:spLocks noGrp="1"/>
          </p:cNvSpPr>
          <p:nvPr>
            <p:ph type="title"/>
          </p:nvPr>
        </p:nvSpPr>
        <p:spPr>
          <a:xfrm>
            <a:off x="1276350" y="212726"/>
            <a:ext cx="10096500" cy="1516804"/>
          </a:xfrm>
        </p:spPr>
        <p:txBody>
          <a:bodyPr>
            <a:normAutofit/>
          </a:bodyPr>
          <a:lstStyle/>
          <a:p>
            <a:r>
              <a:rPr lang="en-US" b="1" dirty="0"/>
              <a:t>Even with AI, </a:t>
            </a:r>
            <a:br>
              <a:rPr lang="en-US" b="1" dirty="0"/>
            </a:br>
            <a:r>
              <a:rPr lang="en-US" b="1" dirty="0"/>
              <a:t>the world will still need…</a:t>
            </a:r>
          </a:p>
        </p:txBody>
      </p:sp>
      <p:sp>
        <p:nvSpPr>
          <p:cNvPr id="6" name="Content Placeholder 2">
            <a:extLst>
              <a:ext uri="{FF2B5EF4-FFF2-40B4-BE49-F238E27FC236}">
                <a16:creationId xmlns:a16="http://schemas.microsoft.com/office/drawing/2014/main" id="{1F29CE23-F7F6-7CA9-0E82-5B8F5496C7EF}"/>
              </a:ext>
            </a:extLst>
          </p:cNvPr>
          <p:cNvSpPr txBox="1">
            <a:spLocks/>
          </p:cNvSpPr>
          <p:nvPr/>
        </p:nvSpPr>
        <p:spPr>
          <a:xfrm>
            <a:off x="8043572" y="1881930"/>
            <a:ext cx="3287387" cy="70015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86384">
              <a:spcBef>
                <a:spcPts val="860"/>
              </a:spcBef>
              <a:buNone/>
            </a:pPr>
            <a:r>
              <a:rPr lang="en-US" sz="3200" b="1" kern="1200">
                <a:solidFill>
                  <a:schemeClr val="tx1"/>
                </a:solidFill>
                <a:latin typeface="Open Sans" panose="020B0606030504020204" pitchFamily="34" charset="0"/>
                <a:ea typeface="Open Sans" panose="020B0606030504020204" pitchFamily="34" charset="0"/>
                <a:cs typeface="Open Sans" panose="020B0606030504020204" pitchFamily="34" charset="0"/>
              </a:rPr>
              <a:t>Skills with Creativity and Innovation</a:t>
            </a:r>
          </a:p>
          <a:p>
            <a:pPr algn="ctr"/>
            <a:endParaRPr lang="en-US" sz="3200" b="1">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2">
            <a:extLst>
              <a:ext uri="{FF2B5EF4-FFF2-40B4-BE49-F238E27FC236}">
                <a16:creationId xmlns:a16="http://schemas.microsoft.com/office/drawing/2014/main" id="{DA8B67B9-BBB8-DDC2-1126-05A2AD632033}"/>
              </a:ext>
            </a:extLst>
          </p:cNvPr>
          <p:cNvSpPr txBox="1">
            <a:spLocks/>
          </p:cNvSpPr>
          <p:nvPr/>
        </p:nvSpPr>
        <p:spPr>
          <a:xfrm>
            <a:off x="4461248" y="1881930"/>
            <a:ext cx="3257629" cy="70015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86384">
              <a:spcBef>
                <a:spcPts val="860"/>
              </a:spcBef>
              <a:buNone/>
            </a:pPr>
            <a:r>
              <a:rPr lang="en-US" sz="3200" b="1" kern="1200">
                <a:solidFill>
                  <a:schemeClr val="tx1"/>
                </a:solidFill>
                <a:latin typeface="Open Sans" panose="020B0606030504020204" pitchFamily="34" charset="0"/>
                <a:ea typeface="Open Sans" panose="020B0606030504020204" pitchFamily="34" charset="0"/>
                <a:cs typeface="Open Sans" panose="020B0606030504020204" pitchFamily="34" charset="0"/>
              </a:rPr>
              <a:t>Skills relating to empathy</a:t>
            </a:r>
          </a:p>
          <a:p>
            <a:pPr algn="ctr"/>
            <a:endParaRPr lang="en-US" sz="3200" b="1">
              <a:latin typeface="Open Sans" panose="020B0606030504020204" pitchFamily="34" charset="0"/>
              <a:ea typeface="Open Sans" panose="020B0606030504020204" pitchFamily="34" charset="0"/>
              <a:cs typeface="Open Sans" panose="020B0606030504020204" pitchFamily="34" charset="0"/>
            </a:endParaRPr>
          </a:p>
        </p:txBody>
      </p:sp>
      <p:pic>
        <p:nvPicPr>
          <p:cNvPr id="2050" name="Picture 2" descr="Img">
            <a:extLst>
              <a:ext uri="{FF2B5EF4-FFF2-40B4-BE49-F238E27FC236}">
                <a16:creationId xmlns:a16="http://schemas.microsoft.com/office/drawing/2014/main" id="{0AF297E9-4183-AF1C-55A0-124A97618A82}"/>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08681" y="4645606"/>
            <a:ext cx="3304049" cy="220269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Smiling couple embracing at home">
            <a:extLst>
              <a:ext uri="{FF2B5EF4-FFF2-40B4-BE49-F238E27FC236}">
                <a16:creationId xmlns:a16="http://schemas.microsoft.com/office/drawing/2014/main" id="{B7C45A63-8747-0F82-EE0D-7B4A5670300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430648" y="4625995"/>
            <a:ext cx="3288229" cy="2270951"/>
          </a:xfrm>
          <a:prstGeom prst="rect">
            <a:avLst/>
          </a:prstGeom>
        </p:spPr>
      </p:pic>
      <p:pic>
        <p:nvPicPr>
          <p:cNvPr id="17" name="Picture 16" descr="Lightbulb off with illuminated background">
            <a:extLst>
              <a:ext uri="{FF2B5EF4-FFF2-40B4-BE49-F238E27FC236}">
                <a16:creationId xmlns:a16="http://schemas.microsoft.com/office/drawing/2014/main" id="{C88A74DE-54E8-B0EF-6E1B-15FFB8CE7B62}"/>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043572" y="4665583"/>
            <a:ext cx="3298807" cy="2220801"/>
          </a:xfrm>
          <a:prstGeom prst="rect">
            <a:avLst/>
          </a:prstGeom>
        </p:spPr>
      </p:pic>
      <p:sp>
        <p:nvSpPr>
          <p:cNvPr id="18" name="Content Placeholder 2">
            <a:extLst>
              <a:ext uri="{FF2B5EF4-FFF2-40B4-BE49-F238E27FC236}">
                <a16:creationId xmlns:a16="http://schemas.microsoft.com/office/drawing/2014/main" id="{62B92900-030C-8C64-542D-7193E3234C76}"/>
              </a:ext>
            </a:extLst>
          </p:cNvPr>
          <p:cNvSpPr txBox="1">
            <a:spLocks/>
          </p:cNvSpPr>
          <p:nvPr/>
        </p:nvSpPr>
        <p:spPr>
          <a:xfrm>
            <a:off x="908682" y="3207492"/>
            <a:ext cx="3304048" cy="181469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a:latin typeface="Open Sans" panose="020B0606030504020204" pitchFamily="34" charset="0"/>
                <a:ea typeface="Open Sans" panose="020B0606030504020204" pitchFamily="34" charset="0"/>
                <a:cs typeface="Open Sans" panose="020B0606030504020204" pitchFamily="34" charset="0"/>
              </a:rPr>
              <a:t>Technical, physical, </a:t>
            </a:r>
            <a:br>
              <a:rPr lang="en-US" sz="1800">
                <a:latin typeface="Open Sans" panose="020B0606030504020204" pitchFamily="34" charset="0"/>
                <a:ea typeface="Open Sans" panose="020B0606030504020204" pitchFamily="34" charset="0"/>
                <a:cs typeface="Open Sans" panose="020B0606030504020204" pitchFamily="34" charset="0"/>
              </a:rPr>
            </a:br>
            <a:r>
              <a:rPr lang="en-US" sz="1800">
                <a:latin typeface="Open Sans" panose="020B0606030504020204" pitchFamily="34" charset="0"/>
                <a:ea typeface="Open Sans" panose="020B0606030504020204" pitchFamily="34" charset="0"/>
                <a:cs typeface="Open Sans" panose="020B0606030504020204" pitchFamily="34" charset="0"/>
              </a:rPr>
              <a:t>spatial, time management, teamwork and safety</a:t>
            </a:r>
          </a:p>
          <a:p>
            <a:endParaRPr lang="en-US" sz="1800">
              <a:latin typeface="Open Sans" panose="020B0606030504020204" pitchFamily="34" charset="0"/>
              <a:ea typeface="Open Sans" panose="020B0606030504020204" pitchFamily="34" charset="0"/>
              <a:cs typeface="Open Sans" panose="020B0606030504020204" pitchFamily="34" charset="0"/>
            </a:endParaRPr>
          </a:p>
        </p:txBody>
      </p:sp>
      <p:sp>
        <p:nvSpPr>
          <p:cNvPr id="19" name="Content Placeholder 2">
            <a:extLst>
              <a:ext uri="{FF2B5EF4-FFF2-40B4-BE49-F238E27FC236}">
                <a16:creationId xmlns:a16="http://schemas.microsoft.com/office/drawing/2014/main" id="{E2EA7B7A-C40B-923E-75C7-D07258713B72}"/>
              </a:ext>
            </a:extLst>
          </p:cNvPr>
          <p:cNvSpPr txBox="1">
            <a:spLocks/>
          </p:cNvSpPr>
          <p:nvPr/>
        </p:nvSpPr>
        <p:spPr>
          <a:xfrm>
            <a:off x="4391988" y="2613241"/>
            <a:ext cx="3326890" cy="204447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a:latin typeface="Open Sans" panose="020B0606030504020204" pitchFamily="34" charset="0"/>
              <a:ea typeface="Open Sans" panose="020B0606030504020204" pitchFamily="34" charset="0"/>
              <a:cs typeface="Open Sans" panose="020B0606030504020204" pitchFamily="34" charset="0"/>
            </a:endParaRPr>
          </a:p>
          <a:p>
            <a:pPr marL="0" indent="0" algn="ctr">
              <a:buNone/>
            </a:pPr>
            <a:r>
              <a:rPr lang="en-US" sz="1800">
                <a:latin typeface="Open Sans" panose="020B0606030504020204" pitchFamily="34" charset="0"/>
                <a:ea typeface="Open Sans" panose="020B0606030504020204" pitchFamily="34" charset="0"/>
                <a:cs typeface="Open Sans" panose="020B0606030504020204" pitchFamily="34" charset="0"/>
              </a:rPr>
              <a:t>Active listening, emotional intelligence, communication, cultural competence, patience and tolerance, and problem solving </a:t>
            </a:r>
          </a:p>
        </p:txBody>
      </p:sp>
      <p:sp>
        <p:nvSpPr>
          <p:cNvPr id="20" name="Content Placeholder 2">
            <a:extLst>
              <a:ext uri="{FF2B5EF4-FFF2-40B4-BE49-F238E27FC236}">
                <a16:creationId xmlns:a16="http://schemas.microsoft.com/office/drawing/2014/main" id="{1C1A752B-FF87-1C2E-2F19-084442B7935C}"/>
              </a:ext>
            </a:extLst>
          </p:cNvPr>
          <p:cNvSpPr txBox="1">
            <a:spLocks/>
          </p:cNvSpPr>
          <p:nvPr/>
        </p:nvSpPr>
        <p:spPr>
          <a:xfrm>
            <a:off x="8015490" y="2977710"/>
            <a:ext cx="3315469" cy="164626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a:latin typeface="Open Sans" panose="020B0606030504020204" pitchFamily="34" charset="0"/>
              <a:ea typeface="Open Sans" panose="020B0606030504020204" pitchFamily="34" charset="0"/>
              <a:cs typeface="Open Sans" panose="020B0606030504020204" pitchFamily="34" charset="0"/>
            </a:endParaRPr>
          </a:p>
          <a:p>
            <a:pPr marL="0" indent="0" algn="ctr">
              <a:buNone/>
            </a:pPr>
            <a:r>
              <a:rPr lang="en-US" sz="1800">
                <a:latin typeface="Open Sans" panose="020B0606030504020204" pitchFamily="34" charset="0"/>
                <a:ea typeface="Open Sans" panose="020B0606030504020204" pitchFamily="34" charset="0"/>
                <a:cs typeface="Open Sans" panose="020B0606030504020204" pitchFamily="34" charset="0"/>
              </a:rPr>
              <a:t>complex problem solving, adaptability, curiosity, open mindedness, collaboration and entrepreneurship</a:t>
            </a:r>
          </a:p>
        </p:txBody>
      </p:sp>
      <p:sp>
        <p:nvSpPr>
          <p:cNvPr id="27" name="TextBox 26">
            <a:extLst>
              <a:ext uri="{FF2B5EF4-FFF2-40B4-BE49-F238E27FC236}">
                <a16:creationId xmlns:a16="http://schemas.microsoft.com/office/drawing/2014/main" id="{35DE1C83-D011-E3AD-80C3-8D1ECB59E2D3}"/>
              </a:ext>
            </a:extLst>
          </p:cNvPr>
          <p:cNvSpPr txBox="1"/>
          <p:nvPr/>
        </p:nvSpPr>
        <p:spPr>
          <a:xfrm>
            <a:off x="908681" y="1817892"/>
            <a:ext cx="3304049" cy="1077218"/>
          </a:xfrm>
          <a:prstGeom prst="rect">
            <a:avLst/>
          </a:prstGeom>
          <a:noFill/>
        </p:spPr>
        <p:txBody>
          <a:bodyPr wrap="square">
            <a:spAutoFit/>
          </a:bodyPr>
          <a:lstStyle/>
          <a:p>
            <a:pPr algn="ctr"/>
            <a:r>
              <a:rPr lang="en-US" sz="3200" b="1">
                <a:latin typeface="Open Sans" panose="020B0606030504020204" pitchFamily="34" charset="0"/>
                <a:ea typeface="Open Sans" panose="020B0606030504020204" pitchFamily="34" charset="0"/>
                <a:cs typeface="Open Sans" panose="020B0606030504020204" pitchFamily="34" charset="0"/>
              </a:rPr>
              <a:t>Blue collar </a:t>
            </a:r>
          </a:p>
          <a:p>
            <a:pPr algn="ctr"/>
            <a:r>
              <a:rPr lang="en-US" sz="3200" b="1">
                <a:latin typeface="Open Sans" panose="020B0606030504020204" pitchFamily="34" charset="0"/>
                <a:ea typeface="Open Sans" panose="020B0606030504020204" pitchFamily="34" charset="0"/>
                <a:cs typeface="Open Sans" panose="020B0606030504020204" pitchFamily="34" charset="0"/>
              </a:rPr>
              <a:t>skills</a:t>
            </a:r>
          </a:p>
        </p:txBody>
      </p:sp>
      <p:pic>
        <p:nvPicPr>
          <p:cNvPr id="4" name="Graphic 3" descr="Badge 3 with solid fill">
            <a:extLst>
              <a:ext uri="{FF2B5EF4-FFF2-40B4-BE49-F238E27FC236}">
                <a16:creationId xmlns:a16="http://schemas.microsoft.com/office/drawing/2014/main" id="{E1BEB9FF-9458-B54B-5FAA-213A2FDA1E69}"/>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361950" y="402111"/>
            <a:ext cx="914400" cy="914400"/>
          </a:xfrm>
          <a:prstGeom prst="rect">
            <a:avLst/>
          </a:prstGeom>
        </p:spPr>
      </p:pic>
      <p:pic>
        <p:nvPicPr>
          <p:cNvPr id="5" name="Picture 4">
            <a:extLst>
              <a:ext uri="{FF2B5EF4-FFF2-40B4-BE49-F238E27FC236}">
                <a16:creationId xmlns:a16="http://schemas.microsoft.com/office/drawing/2014/main" id="{A77B7934-1161-308B-131F-3B92364F54A5}"/>
              </a:ext>
            </a:extLst>
          </p:cNvPr>
          <p:cNvPicPr>
            <a:picLocks noChangeAspect="1"/>
          </p:cNvPicPr>
          <p:nvPr/>
        </p:nvPicPr>
        <p:blipFill>
          <a:blip r:embed="rId9"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421623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E88818D-4E20-4E88-8412-7063034F4820}"/>
              </a:ext>
            </a:extLst>
          </p:cNvPr>
          <p:cNvSpPr/>
          <p:nvPr/>
        </p:nvSpPr>
        <p:spPr>
          <a:xfrm>
            <a:off x="0" y="335076"/>
            <a:ext cx="12192000" cy="1111504"/>
          </a:xfrm>
          <a:prstGeom prst="rect">
            <a:avLst/>
          </a:prstGeom>
          <a:solidFill>
            <a:srgbClr val="B3AA7E">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D33452-D14F-4DD6-826C-E24BFA55DFC6}"/>
              </a:ext>
            </a:extLst>
          </p:cNvPr>
          <p:cNvSpPr>
            <a:spLocks noGrp="1"/>
          </p:cNvSpPr>
          <p:nvPr>
            <p:ph type="title"/>
          </p:nvPr>
        </p:nvSpPr>
        <p:spPr>
          <a:xfrm>
            <a:off x="838200" y="278035"/>
            <a:ext cx="10515600" cy="1325563"/>
          </a:xfrm>
        </p:spPr>
        <p:txBody>
          <a:bodyPr/>
          <a:lstStyle/>
          <a:p>
            <a:pPr algn="ctr"/>
            <a:r>
              <a:rPr lang="en-CA" b="1"/>
              <a:t>Three Key Literacies</a:t>
            </a:r>
          </a:p>
        </p:txBody>
      </p:sp>
      <p:grpSp>
        <p:nvGrpSpPr>
          <p:cNvPr id="7" name="Group 6">
            <a:extLst>
              <a:ext uri="{FF2B5EF4-FFF2-40B4-BE49-F238E27FC236}">
                <a16:creationId xmlns:a16="http://schemas.microsoft.com/office/drawing/2014/main" id="{954D7167-DB67-4318-BACC-EED394D12165}"/>
              </a:ext>
            </a:extLst>
          </p:cNvPr>
          <p:cNvGrpSpPr/>
          <p:nvPr/>
        </p:nvGrpSpPr>
        <p:grpSpPr>
          <a:xfrm>
            <a:off x="1026081" y="1690690"/>
            <a:ext cx="9959419" cy="4233751"/>
            <a:chOff x="2114550" y="2169160"/>
            <a:chExt cx="7741920" cy="3291091"/>
          </a:xfrm>
        </p:grpSpPr>
        <p:sp>
          <p:nvSpPr>
            <p:cNvPr id="4" name="Rectangle: Rounded Corners 3">
              <a:extLst>
                <a:ext uri="{FF2B5EF4-FFF2-40B4-BE49-F238E27FC236}">
                  <a16:creationId xmlns:a16="http://schemas.microsoft.com/office/drawing/2014/main" id="{E7E61E76-158A-4B1D-B6AA-F30738528739}"/>
                </a:ext>
              </a:extLst>
            </p:cNvPr>
            <p:cNvSpPr/>
            <p:nvPr/>
          </p:nvSpPr>
          <p:spPr>
            <a:xfrm>
              <a:off x="2114550" y="2170906"/>
              <a:ext cx="2519680" cy="2519680"/>
            </a:xfrm>
            <a:prstGeom prst="roundRect">
              <a:avLst/>
            </a:prstGeom>
            <a:solidFill>
              <a:srgbClr val="CFA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Rectangle: Rounded Corners 4">
              <a:extLst>
                <a:ext uri="{FF2B5EF4-FFF2-40B4-BE49-F238E27FC236}">
                  <a16:creationId xmlns:a16="http://schemas.microsoft.com/office/drawing/2014/main" id="{AA83C920-E0DE-46F6-B552-F38A475CED73}"/>
                </a:ext>
              </a:extLst>
            </p:cNvPr>
            <p:cNvSpPr/>
            <p:nvPr/>
          </p:nvSpPr>
          <p:spPr>
            <a:xfrm>
              <a:off x="4725670" y="2170906"/>
              <a:ext cx="2519680" cy="2519680"/>
            </a:xfrm>
            <a:prstGeom prst="roundRect">
              <a:avLst/>
            </a:prstGeom>
            <a:solidFill>
              <a:srgbClr val="4679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Rounded Corners 5">
              <a:extLst>
                <a:ext uri="{FF2B5EF4-FFF2-40B4-BE49-F238E27FC236}">
                  <a16:creationId xmlns:a16="http://schemas.microsoft.com/office/drawing/2014/main" id="{080226DC-FE10-4C48-BF44-D290FFDB03A4}"/>
                </a:ext>
              </a:extLst>
            </p:cNvPr>
            <p:cNvSpPr/>
            <p:nvPr/>
          </p:nvSpPr>
          <p:spPr>
            <a:xfrm>
              <a:off x="7336790" y="2169160"/>
              <a:ext cx="2519680" cy="2519680"/>
            </a:xfrm>
            <a:prstGeom prst="roundRect">
              <a:avLst/>
            </a:prstGeom>
            <a:solidFill>
              <a:srgbClr val="BABE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7">
              <a:extLst>
                <a:ext uri="{FF2B5EF4-FFF2-40B4-BE49-F238E27FC236}">
                  <a16:creationId xmlns:a16="http://schemas.microsoft.com/office/drawing/2014/main" id="{C2AD0B11-825F-4714-A494-62130D104D61}"/>
                </a:ext>
              </a:extLst>
            </p:cNvPr>
            <p:cNvPicPr>
              <a:picLocks noChangeAspect="1"/>
            </p:cNvPicPr>
            <p:nvPr/>
          </p:nvPicPr>
          <p:blipFill>
            <a:blip r:embed="rId3" cstate="email">
              <a:lum bright="70000" contrast="-70000"/>
              <a:extLst>
                <a:ext uri="{28A0092B-C50C-407E-A947-70E740481C1C}">
                  <a14:useLocalDpi xmlns:a14="http://schemas.microsoft.com/office/drawing/2010/main"/>
                </a:ext>
              </a:extLst>
            </a:blip>
            <a:stretch>
              <a:fillRect/>
            </a:stretch>
          </p:blipFill>
          <p:spPr>
            <a:xfrm>
              <a:off x="5067300" y="2510790"/>
              <a:ext cx="1836420" cy="1836420"/>
            </a:xfrm>
            <a:prstGeom prst="rect">
              <a:avLst/>
            </a:prstGeom>
          </p:spPr>
        </p:pic>
        <p:pic>
          <p:nvPicPr>
            <p:cNvPr id="10" name="Picture 9">
              <a:extLst>
                <a:ext uri="{FF2B5EF4-FFF2-40B4-BE49-F238E27FC236}">
                  <a16:creationId xmlns:a16="http://schemas.microsoft.com/office/drawing/2014/main" id="{867BD61D-C6A9-4EDA-B8AC-9572C641746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40610" y="2395220"/>
              <a:ext cx="2067560" cy="2067560"/>
            </a:xfrm>
            <a:prstGeom prst="rect">
              <a:avLst/>
            </a:prstGeom>
          </p:spPr>
        </p:pic>
        <p:pic>
          <p:nvPicPr>
            <p:cNvPr id="12" name="Picture 11">
              <a:extLst>
                <a:ext uri="{FF2B5EF4-FFF2-40B4-BE49-F238E27FC236}">
                  <a16:creationId xmlns:a16="http://schemas.microsoft.com/office/drawing/2014/main" id="{2B2096C0-28F7-4775-9B6A-C6FB78EB51C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484110" y="2291795"/>
              <a:ext cx="2225040" cy="2225040"/>
            </a:xfrm>
            <a:prstGeom prst="rect">
              <a:avLst/>
            </a:prstGeom>
          </p:spPr>
        </p:pic>
        <p:sp>
          <p:nvSpPr>
            <p:cNvPr id="18" name="TextBox 17">
              <a:extLst>
                <a:ext uri="{FF2B5EF4-FFF2-40B4-BE49-F238E27FC236}">
                  <a16:creationId xmlns:a16="http://schemas.microsoft.com/office/drawing/2014/main" id="{C195306D-14BA-492E-92E3-70DC543EDE9B}"/>
                </a:ext>
              </a:extLst>
            </p:cNvPr>
            <p:cNvSpPr txBox="1"/>
            <p:nvPr/>
          </p:nvSpPr>
          <p:spPr>
            <a:xfrm>
              <a:off x="2114550" y="4909978"/>
              <a:ext cx="2519680" cy="550273"/>
            </a:xfrm>
            <a:prstGeom prst="rect">
              <a:avLst/>
            </a:prstGeom>
            <a:noFill/>
          </p:spPr>
          <p:txBody>
            <a:bodyPr wrap="square" rtlCol="0">
              <a:spAutoFit/>
            </a:bodyPr>
            <a:lstStyle/>
            <a:p>
              <a:pPr algn="ctr"/>
              <a:r>
                <a:rPr lang="en-US" sz="4000"/>
                <a:t>Human</a:t>
              </a:r>
            </a:p>
          </p:txBody>
        </p:sp>
        <p:sp>
          <p:nvSpPr>
            <p:cNvPr id="19" name="TextBox 18">
              <a:extLst>
                <a:ext uri="{FF2B5EF4-FFF2-40B4-BE49-F238E27FC236}">
                  <a16:creationId xmlns:a16="http://schemas.microsoft.com/office/drawing/2014/main" id="{92CA5D82-4D15-49A7-8D92-6F8CCEB736F0}"/>
                </a:ext>
              </a:extLst>
            </p:cNvPr>
            <p:cNvSpPr txBox="1"/>
            <p:nvPr/>
          </p:nvSpPr>
          <p:spPr>
            <a:xfrm>
              <a:off x="4701540" y="4909978"/>
              <a:ext cx="2519680" cy="550273"/>
            </a:xfrm>
            <a:prstGeom prst="rect">
              <a:avLst/>
            </a:prstGeom>
            <a:noFill/>
          </p:spPr>
          <p:txBody>
            <a:bodyPr wrap="square" rtlCol="0">
              <a:spAutoFit/>
            </a:bodyPr>
            <a:lstStyle/>
            <a:p>
              <a:pPr algn="ctr"/>
              <a:r>
                <a:rPr lang="en-US" sz="4000"/>
                <a:t>Data</a:t>
              </a:r>
            </a:p>
          </p:txBody>
        </p:sp>
        <p:sp>
          <p:nvSpPr>
            <p:cNvPr id="20" name="TextBox 19">
              <a:extLst>
                <a:ext uri="{FF2B5EF4-FFF2-40B4-BE49-F238E27FC236}">
                  <a16:creationId xmlns:a16="http://schemas.microsoft.com/office/drawing/2014/main" id="{8B5225FB-6824-4AC2-90D2-21B7C669FCE2}"/>
                </a:ext>
              </a:extLst>
            </p:cNvPr>
            <p:cNvSpPr txBox="1"/>
            <p:nvPr/>
          </p:nvSpPr>
          <p:spPr>
            <a:xfrm>
              <a:off x="7336790" y="4909978"/>
              <a:ext cx="2519680" cy="550273"/>
            </a:xfrm>
            <a:prstGeom prst="rect">
              <a:avLst/>
            </a:prstGeom>
            <a:noFill/>
          </p:spPr>
          <p:txBody>
            <a:bodyPr wrap="square" rtlCol="0">
              <a:spAutoFit/>
            </a:bodyPr>
            <a:lstStyle/>
            <a:p>
              <a:pPr algn="ctr"/>
              <a:r>
                <a:rPr lang="en-US" sz="4000"/>
                <a:t>Technological</a:t>
              </a:r>
              <a:endParaRPr lang="en-CA" sz="2400"/>
            </a:p>
          </p:txBody>
        </p:sp>
      </p:grpSp>
      <p:sp>
        <p:nvSpPr>
          <p:cNvPr id="3" name="Rectangle 2">
            <a:extLst>
              <a:ext uri="{FF2B5EF4-FFF2-40B4-BE49-F238E27FC236}">
                <a16:creationId xmlns:a16="http://schemas.microsoft.com/office/drawing/2014/main" id="{7D7A4BCE-7860-426B-91CB-BC4DAC481250}"/>
              </a:ext>
            </a:extLst>
          </p:cNvPr>
          <p:cNvSpPr/>
          <p:nvPr/>
        </p:nvSpPr>
        <p:spPr>
          <a:xfrm>
            <a:off x="838200" y="6385580"/>
            <a:ext cx="5609836" cy="246221"/>
          </a:xfrm>
          <a:prstGeom prst="rect">
            <a:avLst/>
          </a:prstGeom>
        </p:spPr>
        <p:txBody>
          <a:bodyPr wrap="square">
            <a:spAutoFit/>
          </a:bodyPr>
          <a:lstStyle/>
          <a:p>
            <a:r>
              <a:rPr lang="en-CA" sz="1000"/>
              <a:t>Source: Joseph </a:t>
            </a:r>
            <a:r>
              <a:rPr lang="en-CA" sz="1000" err="1"/>
              <a:t>Aoun</a:t>
            </a:r>
            <a:r>
              <a:rPr lang="en-CA" sz="1000"/>
              <a:t> (2017): Robot-proof, MIT Press, https://mitpress.mit.edu/books/robot-proof </a:t>
            </a:r>
          </a:p>
        </p:txBody>
      </p:sp>
      <p:pic>
        <p:nvPicPr>
          <p:cNvPr id="9" name="Picture 8">
            <a:extLst>
              <a:ext uri="{FF2B5EF4-FFF2-40B4-BE49-F238E27FC236}">
                <a16:creationId xmlns:a16="http://schemas.microsoft.com/office/drawing/2014/main" id="{DBB7605B-6887-D48E-EB2A-B6BEDB82608E}"/>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422559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10515600" cy="1325563"/>
          </a:xfrm>
        </p:spPr>
        <p:txBody>
          <a:bodyPr anchor="b">
            <a:normAutofit/>
          </a:bodyPr>
          <a:lstStyle/>
          <a:p>
            <a:r>
              <a:rPr lang="en-US"/>
              <a:t>Our </a:t>
            </a:r>
            <a:br>
              <a:rPr lang="en-US"/>
            </a:br>
            <a:r>
              <a:rPr lang="en-US"/>
              <a:t>Common Future</a:t>
            </a:r>
          </a:p>
        </p:txBody>
      </p:sp>
      <p:sp>
        <p:nvSpPr>
          <p:cNvPr id="2" name="Content Placeholder 1"/>
          <p:cNvSpPr>
            <a:spLocks noGrp="1"/>
          </p:cNvSpPr>
          <p:nvPr>
            <p:ph idx="1"/>
          </p:nvPr>
        </p:nvSpPr>
        <p:spPr>
          <a:xfrm>
            <a:off x="838200" y="1825625"/>
            <a:ext cx="3733800" cy="4351338"/>
          </a:xfrm>
        </p:spPr>
        <p:txBody>
          <a:bodyPr>
            <a:normAutofit/>
          </a:bodyPr>
          <a:lstStyle/>
          <a:p>
            <a:r>
              <a:rPr lang="en-US"/>
              <a:t>AI cannot replace teachers who embody ethics and empathy</a:t>
            </a:r>
          </a:p>
          <a:p>
            <a:r>
              <a:rPr lang="en-US"/>
              <a:t>Digital fluency is no longer an option</a:t>
            </a:r>
          </a:p>
          <a:p>
            <a:r>
              <a:rPr lang="en-US"/>
              <a:t>Since we are all interconnected more collaboration is needed</a:t>
            </a:r>
            <a:endParaRPr lang="en-US" dirty="0"/>
          </a:p>
        </p:txBody>
      </p:sp>
      <p:pic>
        <p:nvPicPr>
          <p:cNvPr id="5" name="Picture 4" descr="A person holding a globe">
            <a:extLst>
              <a:ext uri="{FF2B5EF4-FFF2-40B4-BE49-F238E27FC236}">
                <a16:creationId xmlns:a16="http://schemas.microsoft.com/office/drawing/2014/main" id="{AEF069FC-4254-4687-816A-87B1561F245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4" name="Picture 3">
            <a:extLst>
              <a:ext uri="{FF2B5EF4-FFF2-40B4-BE49-F238E27FC236}">
                <a16:creationId xmlns:a16="http://schemas.microsoft.com/office/drawing/2014/main" id="{E1FC0C88-39FB-878F-B126-792732EB1CE8}"/>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423459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0"/>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 name="Picture 2" descr="Shape&#10;&#10;Description automatically generated with medium confidence">
            <a:extLst>
              <a:ext uri="{FF2B5EF4-FFF2-40B4-BE49-F238E27FC236}">
                <a16:creationId xmlns:a16="http://schemas.microsoft.com/office/drawing/2014/main" id="{7AA32852-45EB-2D3F-8EEE-9B9B35C5011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050" y="0"/>
            <a:ext cx="6918614" cy="6858000"/>
          </a:xfrm>
          <a:prstGeom prst="rect">
            <a:avLst/>
          </a:prstGeom>
        </p:spPr>
      </p:pic>
      <p:sp>
        <p:nvSpPr>
          <p:cNvPr id="8" name="Freeform 7">
            <a:extLst>
              <a:ext uri="{FF2B5EF4-FFF2-40B4-BE49-F238E27FC236}">
                <a16:creationId xmlns:a16="http://schemas.microsoft.com/office/drawing/2014/main" id="{8D04EC66-F778-D142-99C0-45B5BA82AB20}"/>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TextBox 14">
            <a:extLst>
              <a:ext uri="{FF2B5EF4-FFF2-40B4-BE49-F238E27FC236}">
                <a16:creationId xmlns:a16="http://schemas.microsoft.com/office/drawing/2014/main" id="{6AE66C41-27E1-A94E-B89D-FD2251C8A231}"/>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a:effectLst>
                  <a:outerShdw blurRad="38100" dist="38100" dir="2700000" algn="tl">
                    <a:srgbClr val="000000">
                      <a:alpha val="43137"/>
                    </a:srgbClr>
                  </a:outerShdw>
                </a:effectLst>
                <a:latin typeface="Arial" panose="020B0604020202020204" pitchFamily="34" charset="0"/>
                <a:cs typeface="Arial" panose="020B0604020202020204" pitchFamily="34" charset="0"/>
              </a:rPr>
              <a:t>Thank you</a:t>
            </a:r>
          </a:p>
        </p:txBody>
      </p:sp>
      <p:sp>
        <p:nvSpPr>
          <p:cNvPr id="18" name="TextBox 17">
            <a:extLst>
              <a:ext uri="{FF2B5EF4-FFF2-40B4-BE49-F238E27FC236}">
                <a16:creationId xmlns:a16="http://schemas.microsoft.com/office/drawing/2014/main" id="{D5DFD616-0798-42F1-9E18-2295FBEF2717}"/>
              </a:ext>
            </a:extLst>
          </p:cNvPr>
          <p:cNvSpPr txBox="1"/>
          <p:nvPr/>
        </p:nvSpPr>
        <p:spPr>
          <a:xfrm>
            <a:off x="5904767" y="5952351"/>
            <a:ext cx="5151160" cy="553998"/>
          </a:xfrm>
          <a:prstGeom prst="rect">
            <a:avLst/>
          </a:prstGeom>
          <a:noFill/>
        </p:spPr>
        <p:txBody>
          <a:bodyPr wrap="square">
            <a:spAutoFit/>
          </a:bodyPr>
          <a:lstStyle/>
          <a:p>
            <a:pPr defTabSz="914400" fontAlgn="base">
              <a:spcBef>
                <a:spcPct val="0"/>
              </a:spcBef>
              <a:spcAft>
                <a:spcPct val="0"/>
              </a:spcAft>
            </a:pPr>
            <a:r>
              <a:rPr lang="en-US" sz="1000">
                <a:solidFill>
                  <a:schemeClr val="tx1">
                    <a:lumMod val="75000"/>
                    <a:lumOff val="25000"/>
                  </a:schemeClr>
                </a:solidFill>
                <a:latin typeface="Arial" charset="0"/>
              </a:rPr>
              <a:t>The contents of this presentation, with the exception of logos and graphics which are the property of the respective owners, is made available under Attribution-</a:t>
            </a:r>
            <a:r>
              <a:rPr lang="en-US" sz="1000" err="1">
                <a:solidFill>
                  <a:schemeClr val="tx1">
                    <a:lumMod val="75000"/>
                    <a:lumOff val="25000"/>
                  </a:schemeClr>
                </a:solidFill>
                <a:latin typeface="Arial" charset="0"/>
              </a:rPr>
              <a:t>ShareAlike</a:t>
            </a:r>
            <a:r>
              <a:rPr lang="en-US" sz="1000">
                <a:solidFill>
                  <a:schemeClr val="tx1">
                    <a:lumMod val="75000"/>
                    <a:lumOff val="25000"/>
                  </a:schemeClr>
                </a:solidFill>
                <a:latin typeface="Arial" charset="0"/>
              </a:rPr>
              <a:t> 4.0 International (CC BY-SA 4.0). </a:t>
            </a:r>
            <a:endParaRPr lang="en-CA" sz="1000">
              <a:solidFill>
                <a:schemeClr val="tx1">
                  <a:lumMod val="75000"/>
                  <a:lumOff val="25000"/>
                </a:schemeClr>
              </a:solidFill>
              <a:latin typeface="Arial" charset="0"/>
            </a:endParaRPr>
          </a:p>
        </p:txBody>
      </p:sp>
      <p:sp>
        <p:nvSpPr>
          <p:cNvPr id="14" name="TextBox 13">
            <a:extLst>
              <a:ext uri="{FF2B5EF4-FFF2-40B4-BE49-F238E27FC236}">
                <a16:creationId xmlns:a16="http://schemas.microsoft.com/office/drawing/2014/main" id="{DE9BB110-BB87-4FC7-B114-51689895FA7C}"/>
              </a:ext>
            </a:extLst>
          </p:cNvPr>
          <p:cNvSpPr txBox="1"/>
          <p:nvPr/>
        </p:nvSpPr>
        <p:spPr>
          <a:xfrm>
            <a:off x="1901825" y="5149688"/>
            <a:ext cx="2822575" cy="646331"/>
          </a:xfrm>
          <a:prstGeom prst="rect">
            <a:avLst/>
          </a:prstGeom>
          <a:noFill/>
        </p:spPr>
        <p:txBody>
          <a:bodyPr wrap="square">
            <a:spAutoFit/>
          </a:bodyPr>
          <a:lstStyle/>
          <a:p>
            <a:r>
              <a:rPr lang="en-US" sz="3600">
                <a:solidFill>
                  <a:schemeClr val="bg1"/>
                </a:solidFill>
              </a:rPr>
              <a:t>www.col.org</a:t>
            </a:r>
          </a:p>
        </p:txBody>
      </p:sp>
      <p:pic>
        <p:nvPicPr>
          <p:cNvPr id="16" name="Picture 15" descr="Text&#10;&#10;Description automatically generated">
            <a:extLst>
              <a:ext uri="{FF2B5EF4-FFF2-40B4-BE49-F238E27FC236}">
                <a16:creationId xmlns:a16="http://schemas.microsoft.com/office/drawing/2014/main" id="{52B83DAA-8CC2-4F4D-9425-1615BCFAE98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9740" y="4544188"/>
            <a:ext cx="6515486" cy="928666"/>
          </a:xfrm>
          <a:prstGeom prst="rect">
            <a:avLst/>
          </a:prstGeom>
        </p:spPr>
      </p:pic>
    </p:spTree>
    <p:extLst>
      <p:ext uri="{BB962C8B-B14F-4D97-AF65-F5344CB8AC3E}">
        <p14:creationId xmlns:p14="http://schemas.microsoft.com/office/powerpoint/2010/main" val="1419347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7622988-1E57-0A59-B33A-913BAFB8BDC1}"/>
              </a:ext>
            </a:extLst>
          </p:cNvPr>
          <p:cNvSpPr>
            <a:spLocks noGrp="1"/>
          </p:cNvSpPr>
          <p:nvPr>
            <p:ph type="title"/>
          </p:nvPr>
        </p:nvSpPr>
        <p:spPr/>
        <p:txBody>
          <a:bodyPr/>
          <a:lstStyle/>
          <a:p>
            <a:r>
              <a:rPr lang="en-US" dirty="0"/>
              <a:t>Teacher Professional Development (2012)</a:t>
            </a:r>
            <a:endParaRPr lang="en-CA" dirty="0"/>
          </a:p>
        </p:txBody>
      </p:sp>
      <p:sp>
        <p:nvSpPr>
          <p:cNvPr id="5" name="Content Placeholder 4">
            <a:extLst>
              <a:ext uri="{FF2B5EF4-FFF2-40B4-BE49-F238E27FC236}">
                <a16:creationId xmlns:a16="http://schemas.microsoft.com/office/drawing/2014/main" id="{CF355E9F-2418-F13E-A2FA-6408714C75AB}"/>
              </a:ext>
            </a:extLst>
          </p:cNvPr>
          <p:cNvSpPr>
            <a:spLocks noGrp="1"/>
          </p:cNvSpPr>
          <p:nvPr>
            <p:ph idx="1"/>
          </p:nvPr>
        </p:nvSpPr>
        <p:spPr>
          <a:xfrm>
            <a:off x="838200" y="2260599"/>
            <a:ext cx="7239000" cy="3916363"/>
          </a:xfrm>
        </p:spPr>
        <p:txBody>
          <a:bodyPr>
            <a:normAutofit/>
          </a:bodyPr>
          <a:lstStyle/>
          <a:p>
            <a:r>
              <a:rPr lang="en-US" sz="3200" dirty="0"/>
              <a:t>Professional development of teachers using UNESCO ICT competency framework for teachers.</a:t>
            </a:r>
          </a:p>
          <a:p>
            <a:r>
              <a:rPr lang="en-US" sz="3200" dirty="0"/>
              <a:t>COL supported OER development</a:t>
            </a:r>
          </a:p>
          <a:p>
            <a:r>
              <a:rPr lang="en-US" sz="3200" dirty="0"/>
              <a:t>Learning resources released on CD</a:t>
            </a:r>
            <a:endParaRPr lang="en-CA" sz="3200" dirty="0"/>
          </a:p>
        </p:txBody>
      </p:sp>
      <p:pic>
        <p:nvPicPr>
          <p:cNvPr id="8" name="Content Placeholder 7">
            <a:extLst>
              <a:ext uri="{FF2B5EF4-FFF2-40B4-BE49-F238E27FC236}">
                <a16:creationId xmlns:a16="http://schemas.microsoft.com/office/drawing/2014/main" id="{FCFFEC56-59E1-21B4-9EC3-5F79EBAEF155}"/>
              </a:ext>
            </a:extLst>
          </p:cNvPr>
          <p:cNvPicPr>
            <a:picLocks noGrp="1" noChangeAspect="1"/>
          </p:cNvPicPr>
          <p:nvPr>
            <p:ph sz="half" idx="4294967295"/>
          </p:nvPr>
        </p:nvPicPr>
        <p:blipFill>
          <a:blip r:embed="rId2" cstate="email">
            <a:extLst>
              <a:ext uri="{28A0092B-C50C-407E-A947-70E740481C1C}">
                <a14:useLocalDpi xmlns:a14="http://schemas.microsoft.com/office/drawing/2010/main"/>
              </a:ext>
            </a:extLst>
          </a:blip>
          <a:stretch>
            <a:fillRect/>
          </a:stretch>
        </p:blipFill>
        <p:spPr>
          <a:xfrm>
            <a:off x="8396225" y="1343025"/>
            <a:ext cx="3349625" cy="4351338"/>
          </a:xfrm>
        </p:spPr>
      </p:pic>
      <p:sp>
        <p:nvSpPr>
          <p:cNvPr id="10" name="TextBox 9">
            <a:extLst>
              <a:ext uri="{FF2B5EF4-FFF2-40B4-BE49-F238E27FC236}">
                <a16:creationId xmlns:a16="http://schemas.microsoft.com/office/drawing/2014/main" id="{EBDFA0FA-2E8E-8514-AEB1-0CCAC94C0093}"/>
              </a:ext>
            </a:extLst>
          </p:cNvPr>
          <p:cNvSpPr txBox="1"/>
          <p:nvPr/>
        </p:nvSpPr>
        <p:spPr>
          <a:xfrm>
            <a:off x="8331138" y="5694363"/>
            <a:ext cx="2934270" cy="307777"/>
          </a:xfrm>
          <a:prstGeom prst="rect">
            <a:avLst/>
          </a:prstGeom>
          <a:noFill/>
        </p:spPr>
        <p:txBody>
          <a:bodyPr wrap="square">
            <a:spAutoFit/>
          </a:bodyPr>
          <a:lstStyle/>
          <a:p>
            <a:r>
              <a:rPr lang="en-CA" sz="1400" dirty="0">
                <a:hlinkClick r:id="rId3"/>
              </a:rPr>
              <a:t>http://hdl.handle.net/11599/279</a:t>
            </a:r>
            <a:r>
              <a:rPr lang="en-CA" sz="1400" dirty="0"/>
              <a:t> </a:t>
            </a:r>
          </a:p>
        </p:txBody>
      </p:sp>
    </p:spTree>
    <p:extLst>
      <p:ext uri="{BB962C8B-B14F-4D97-AF65-F5344CB8AC3E}">
        <p14:creationId xmlns:p14="http://schemas.microsoft.com/office/powerpoint/2010/main" val="2119694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6F28440-43B3-4E28-36A6-C4C3CD6F7793}"/>
              </a:ext>
            </a:extLst>
          </p:cNvPr>
          <p:cNvSpPr>
            <a:spLocks noGrp="1"/>
          </p:cNvSpPr>
          <p:nvPr>
            <p:ph idx="1"/>
          </p:nvPr>
        </p:nvSpPr>
        <p:spPr/>
        <p:txBody>
          <a:bodyPr/>
          <a:lstStyle/>
          <a:p>
            <a:pPr marL="0" indent="0">
              <a:buNone/>
            </a:pPr>
            <a:r>
              <a:rPr lang="en-US" dirty="0"/>
              <a:t>Hon. Priya D. </a:t>
            </a:r>
            <a:r>
              <a:rPr lang="en-US" dirty="0" err="1"/>
              <a:t>Manickchand</a:t>
            </a:r>
            <a:endParaRPr lang="en-US" dirty="0"/>
          </a:p>
          <a:p>
            <a:pPr marL="0" indent="0">
              <a:buNone/>
            </a:pPr>
            <a:r>
              <a:rPr lang="en-US" dirty="0"/>
              <a:t>Minister of Education</a:t>
            </a:r>
            <a:endParaRPr lang="en-CA" dirty="0"/>
          </a:p>
        </p:txBody>
      </p:sp>
      <p:pic>
        <p:nvPicPr>
          <p:cNvPr id="1026" name="Picture 2">
            <a:extLst>
              <a:ext uri="{FF2B5EF4-FFF2-40B4-BE49-F238E27FC236}">
                <a16:creationId xmlns:a16="http://schemas.microsoft.com/office/drawing/2014/main" id="{34C5AB47-E3F4-D89C-9EE9-B6A623EC8C6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14456" y="0"/>
            <a:ext cx="457834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856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FC27B-BBC3-03B1-A711-B5F9FFB5BE50}"/>
              </a:ext>
            </a:extLst>
          </p:cNvPr>
          <p:cNvSpPr>
            <a:spLocks noGrp="1"/>
          </p:cNvSpPr>
          <p:nvPr>
            <p:ph type="title"/>
          </p:nvPr>
        </p:nvSpPr>
        <p:spPr/>
        <p:txBody>
          <a:bodyPr/>
          <a:lstStyle/>
          <a:p>
            <a:r>
              <a:rPr lang="en-US" dirty="0"/>
              <a:t>Technology Applications</a:t>
            </a:r>
            <a:endParaRPr lang="en-CA" dirty="0"/>
          </a:p>
        </p:txBody>
      </p:sp>
      <p:sp>
        <p:nvSpPr>
          <p:cNvPr id="3" name="Content Placeholder 2">
            <a:extLst>
              <a:ext uri="{FF2B5EF4-FFF2-40B4-BE49-F238E27FC236}">
                <a16:creationId xmlns:a16="http://schemas.microsoft.com/office/drawing/2014/main" id="{279FAE4C-DC29-BB96-20D8-D890438846EF}"/>
              </a:ext>
            </a:extLst>
          </p:cNvPr>
          <p:cNvSpPr>
            <a:spLocks noGrp="1"/>
          </p:cNvSpPr>
          <p:nvPr>
            <p:ph idx="1"/>
          </p:nvPr>
        </p:nvSpPr>
        <p:spPr>
          <a:xfrm>
            <a:off x="838200" y="1825625"/>
            <a:ext cx="6527800" cy="4351338"/>
          </a:xfrm>
        </p:spPr>
        <p:txBody>
          <a:bodyPr/>
          <a:lstStyle/>
          <a:p>
            <a:r>
              <a:rPr lang="en-US" sz="3200" dirty="0"/>
              <a:t>In Guyana, lessons from the government’s radio programme in mathematics are sometimes pre-recorded onto CDs or in MP3 format and delivered with accompanying audio players to classrooms </a:t>
            </a:r>
            <a:br>
              <a:rPr lang="en-US" dirty="0"/>
            </a:br>
            <a:br>
              <a:rPr lang="en-US" dirty="0"/>
            </a:br>
            <a:r>
              <a:rPr lang="en-US" sz="2000" dirty="0"/>
              <a:t>(Guyana Ministry of Education, 2020).</a:t>
            </a:r>
            <a:endParaRPr lang="en-US" dirty="0"/>
          </a:p>
        </p:txBody>
      </p:sp>
      <p:pic>
        <p:nvPicPr>
          <p:cNvPr id="5" name="Picture 4">
            <a:extLst>
              <a:ext uri="{FF2B5EF4-FFF2-40B4-BE49-F238E27FC236}">
                <a16:creationId xmlns:a16="http://schemas.microsoft.com/office/drawing/2014/main" id="{437D54D1-0DB3-06EF-14C8-13E753376F8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62672" y="381729"/>
            <a:ext cx="4248602" cy="5525930"/>
          </a:xfrm>
          <a:prstGeom prst="rect">
            <a:avLst/>
          </a:prstGeom>
        </p:spPr>
      </p:pic>
      <p:sp>
        <p:nvSpPr>
          <p:cNvPr id="6" name="TextBox 5">
            <a:extLst>
              <a:ext uri="{FF2B5EF4-FFF2-40B4-BE49-F238E27FC236}">
                <a16:creationId xmlns:a16="http://schemas.microsoft.com/office/drawing/2014/main" id="{05CA004D-06E9-B363-B401-E5B85FFE2989}"/>
              </a:ext>
            </a:extLst>
          </p:cNvPr>
          <p:cNvSpPr txBox="1"/>
          <p:nvPr/>
        </p:nvSpPr>
        <p:spPr>
          <a:xfrm>
            <a:off x="7598664" y="5926803"/>
            <a:ext cx="3891294" cy="271780"/>
          </a:xfrm>
          <a:prstGeom prst="rect">
            <a:avLst/>
          </a:prstGeom>
          <a:noFill/>
        </p:spPr>
        <p:txBody>
          <a:bodyPr wrap="square">
            <a:spAutoFit/>
          </a:bodyPr>
          <a:lstStyle/>
          <a:p>
            <a:r>
              <a:rPr lang="en-CA" sz="1100" dirty="0"/>
              <a:t>Source: </a:t>
            </a:r>
            <a:r>
              <a:rPr lang="en-CA" sz="1100" dirty="0">
                <a:hlinkClick r:id="rId3"/>
              </a:rPr>
              <a:t>https://unesdoc.unesco.org/ark:/48223/pf0000385723</a:t>
            </a:r>
            <a:r>
              <a:rPr lang="en-CA" sz="1100" dirty="0"/>
              <a:t> </a:t>
            </a:r>
          </a:p>
        </p:txBody>
      </p:sp>
    </p:spTree>
    <p:extLst>
      <p:ext uri="{BB962C8B-B14F-4D97-AF65-F5344CB8AC3E}">
        <p14:creationId xmlns:p14="http://schemas.microsoft.com/office/powerpoint/2010/main" val="960553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FC27B-BBC3-03B1-A711-B5F9FFB5BE50}"/>
              </a:ext>
            </a:extLst>
          </p:cNvPr>
          <p:cNvSpPr>
            <a:spLocks noGrp="1"/>
          </p:cNvSpPr>
          <p:nvPr>
            <p:ph type="title"/>
          </p:nvPr>
        </p:nvSpPr>
        <p:spPr/>
        <p:txBody>
          <a:bodyPr/>
          <a:lstStyle/>
          <a:p>
            <a:r>
              <a:rPr lang="en-US" dirty="0"/>
              <a:t>ICT in Education Policy</a:t>
            </a:r>
            <a:endParaRPr lang="en-CA" dirty="0"/>
          </a:p>
        </p:txBody>
      </p:sp>
      <p:sp>
        <p:nvSpPr>
          <p:cNvPr id="3" name="Content Placeholder 2">
            <a:extLst>
              <a:ext uri="{FF2B5EF4-FFF2-40B4-BE49-F238E27FC236}">
                <a16:creationId xmlns:a16="http://schemas.microsoft.com/office/drawing/2014/main" id="{279FAE4C-DC29-BB96-20D8-D890438846EF}"/>
              </a:ext>
            </a:extLst>
          </p:cNvPr>
          <p:cNvSpPr>
            <a:spLocks noGrp="1"/>
          </p:cNvSpPr>
          <p:nvPr>
            <p:ph idx="1"/>
          </p:nvPr>
        </p:nvSpPr>
        <p:spPr>
          <a:xfrm>
            <a:off x="838200" y="1825624"/>
            <a:ext cx="6502400" cy="4829175"/>
          </a:xfrm>
        </p:spPr>
        <p:txBody>
          <a:bodyPr>
            <a:normAutofit/>
          </a:bodyPr>
          <a:lstStyle/>
          <a:p>
            <a:r>
              <a:rPr lang="en-US" dirty="0"/>
              <a:t>The 2021 ICT in education policy and master plan aims to provide computer labs and smart classrooms in primary and secondary schools. </a:t>
            </a:r>
          </a:p>
          <a:p>
            <a:r>
              <a:rPr lang="en-US" dirty="0"/>
              <a:t>Through the Support for Educational Recovery and Transformation Project more support being provided for interactive screens and projectors in grades 2 to 6 </a:t>
            </a:r>
            <a:br>
              <a:rPr lang="en-US" dirty="0"/>
            </a:br>
            <a:br>
              <a:rPr lang="en-US" dirty="0"/>
            </a:br>
            <a:r>
              <a:rPr lang="en-US" sz="2000" dirty="0"/>
              <a:t>(Guyana Ministry of Education, 2021:2022). </a:t>
            </a:r>
            <a:endParaRPr lang="en-CA" dirty="0"/>
          </a:p>
        </p:txBody>
      </p:sp>
      <p:sp>
        <p:nvSpPr>
          <p:cNvPr id="5" name="TextBox 4">
            <a:extLst>
              <a:ext uri="{FF2B5EF4-FFF2-40B4-BE49-F238E27FC236}">
                <a16:creationId xmlns:a16="http://schemas.microsoft.com/office/drawing/2014/main" id="{88BF17CA-6171-57C4-BA5C-CDEBFD268C92}"/>
              </a:ext>
            </a:extLst>
          </p:cNvPr>
          <p:cNvSpPr txBox="1"/>
          <p:nvPr/>
        </p:nvSpPr>
        <p:spPr>
          <a:xfrm>
            <a:off x="7477628" y="5915353"/>
            <a:ext cx="3787780" cy="261610"/>
          </a:xfrm>
          <a:prstGeom prst="rect">
            <a:avLst/>
          </a:prstGeom>
          <a:noFill/>
        </p:spPr>
        <p:txBody>
          <a:bodyPr wrap="square">
            <a:spAutoFit/>
          </a:bodyPr>
          <a:lstStyle/>
          <a:p>
            <a:r>
              <a:rPr lang="en-CA" sz="1100" dirty="0"/>
              <a:t>Source: </a:t>
            </a:r>
            <a:r>
              <a:rPr lang="en-CA" sz="1100" dirty="0">
                <a:hlinkClick r:id="rId2"/>
              </a:rPr>
              <a:t>https://unesdoc.unesco.org/ark:/48223/pf0000385723</a:t>
            </a:r>
            <a:r>
              <a:rPr lang="en-CA" sz="1100" dirty="0"/>
              <a:t> </a:t>
            </a:r>
          </a:p>
        </p:txBody>
      </p:sp>
      <p:pic>
        <p:nvPicPr>
          <p:cNvPr id="7" name="Picture 6">
            <a:extLst>
              <a:ext uri="{FF2B5EF4-FFF2-40B4-BE49-F238E27FC236}">
                <a16:creationId xmlns:a16="http://schemas.microsoft.com/office/drawing/2014/main" id="{A7D020BB-A105-94AE-D41C-FC760CB1AA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72678" y="237744"/>
            <a:ext cx="4323666" cy="5623561"/>
          </a:xfrm>
          <a:prstGeom prst="rect">
            <a:avLst/>
          </a:prstGeom>
        </p:spPr>
      </p:pic>
    </p:spTree>
    <p:extLst>
      <p:ext uri="{BB962C8B-B14F-4D97-AF65-F5344CB8AC3E}">
        <p14:creationId xmlns:p14="http://schemas.microsoft.com/office/powerpoint/2010/main" val="1877900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robot head on a tablet&#10;&#10;Description automatically generated">
            <a:extLst>
              <a:ext uri="{FF2B5EF4-FFF2-40B4-BE49-F238E27FC236}">
                <a16:creationId xmlns:a16="http://schemas.microsoft.com/office/drawing/2014/main" id="{1C05E5BF-E9ED-5BC4-5F4D-F2031CD44796}"/>
              </a:ext>
            </a:extLst>
          </p:cNvPr>
          <p:cNvPicPr>
            <a:picLocks noChangeAspect="1"/>
          </p:cNvPicPr>
          <p:nvPr/>
        </p:nvPicPr>
        <p:blipFill rotWithShape="1">
          <a:blip r:embed="rId2" cstate="email">
            <a:alphaModFix amt="20000"/>
            <a:extLst>
              <a:ext uri="{28A0092B-C50C-407E-A947-70E740481C1C}">
                <a14:useLocalDpi xmlns:a14="http://schemas.microsoft.com/office/drawing/2010/main"/>
              </a:ext>
            </a:extLst>
          </a:blip>
          <a:srcRect/>
          <a:stretch/>
        </p:blipFill>
        <p:spPr>
          <a:xfrm>
            <a:off x="3566342" y="10"/>
            <a:ext cx="8625658" cy="6857990"/>
          </a:xfrm>
          <a:prstGeom prst="rect">
            <a:avLst/>
          </a:prstGeom>
        </p:spPr>
      </p:pic>
      <p:sp>
        <p:nvSpPr>
          <p:cNvPr id="30" name="Rectangle 29">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itle 26">
            <a:extLst>
              <a:ext uri="{FF2B5EF4-FFF2-40B4-BE49-F238E27FC236}">
                <a16:creationId xmlns:a16="http://schemas.microsoft.com/office/drawing/2014/main" id="{F3F083B8-4B95-4C15-B710-4BC526A23973}"/>
              </a:ext>
            </a:extLst>
          </p:cNvPr>
          <p:cNvSpPr>
            <a:spLocks noGrp="1"/>
          </p:cNvSpPr>
          <p:nvPr>
            <p:ph type="title" idx="4294967295"/>
          </p:nvPr>
        </p:nvSpPr>
        <p:spPr>
          <a:xfrm>
            <a:off x="2235200" y="365125"/>
            <a:ext cx="3161789" cy="1899912"/>
          </a:xfrm>
        </p:spPr>
        <p:txBody>
          <a:bodyPr vert="horz" lIns="91440" tIns="45720" rIns="91440" bIns="45720" rtlCol="0" anchor="ctr">
            <a:normAutofit/>
          </a:bodyPr>
          <a:lstStyle/>
          <a:p>
            <a:r>
              <a:rPr lang="en-US" sz="4800" b="1" dirty="0"/>
              <a:t>OUTLINE</a:t>
            </a:r>
          </a:p>
        </p:txBody>
      </p:sp>
      <p:sp>
        <p:nvSpPr>
          <p:cNvPr id="8" name="Text Placeholder 7">
            <a:extLst>
              <a:ext uri="{FF2B5EF4-FFF2-40B4-BE49-F238E27FC236}">
                <a16:creationId xmlns:a16="http://schemas.microsoft.com/office/drawing/2014/main" id="{938E3964-EE54-4BDC-A0A3-DC7D197FFB5C}"/>
              </a:ext>
            </a:extLst>
          </p:cNvPr>
          <p:cNvSpPr>
            <a:spLocks noGrp="1"/>
          </p:cNvSpPr>
          <p:nvPr>
            <p:ph idx="4294967295"/>
          </p:nvPr>
        </p:nvSpPr>
        <p:spPr>
          <a:xfrm>
            <a:off x="3149600" y="1955800"/>
            <a:ext cx="5930900" cy="4221163"/>
          </a:xfrm>
        </p:spPr>
        <p:txBody>
          <a:bodyPr vert="horz" lIns="91440" tIns="45720" rIns="91440" bIns="45720" rtlCol="0">
            <a:normAutofit/>
          </a:bodyPr>
          <a:lstStyle/>
          <a:p>
            <a:pPr marL="0" indent="0">
              <a:buNone/>
            </a:pPr>
            <a:r>
              <a:rPr lang="en-US" sz="4800" dirty="0"/>
              <a:t>AI in Education</a:t>
            </a:r>
          </a:p>
          <a:p>
            <a:pPr marL="0" indent="0">
              <a:buNone/>
            </a:pPr>
            <a:r>
              <a:rPr lang="en-US" sz="4800" dirty="0"/>
              <a:t>Actions</a:t>
            </a:r>
          </a:p>
        </p:txBody>
      </p:sp>
      <p:pic>
        <p:nvPicPr>
          <p:cNvPr id="3" name="Picture 2" descr="A close up of a colorful object&#10;&#10;Description automatically generated">
            <a:extLst>
              <a:ext uri="{FF2B5EF4-FFF2-40B4-BE49-F238E27FC236}">
                <a16:creationId xmlns:a16="http://schemas.microsoft.com/office/drawing/2014/main" id="{C97386ED-5464-7BA8-43CE-A8B53C120B44}"/>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a:ext>
            </a:extLst>
          </a:blip>
          <a:srcRect/>
          <a:stretch/>
        </p:blipFill>
        <p:spPr>
          <a:xfrm rot="16200000">
            <a:off x="4622377" y="-708584"/>
            <a:ext cx="2941146" cy="12192002"/>
          </a:xfrm>
          <a:prstGeom prst="rect">
            <a:avLst/>
          </a:prstGeom>
        </p:spPr>
      </p:pic>
      <p:pic>
        <p:nvPicPr>
          <p:cNvPr id="2" name="Picture 1">
            <a:extLst>
              <a:ext uri="{FF2B5EF4-FFF2-40B4-BE49-F238E27FC236}">
                <a16:creationId xmlns:a16="http://schemas.microsoft.com/office/drawing/2014/main" id="{4CFE3E60-E3B7-4002-5663-02F41292B2B2}"/>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086154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robot head on a tablet&#10;&#10;Description automatically generated">
            <a:extLst>
              <a:ext uri="{FF2B5EF4-FFF2-40B4-BE49-F238E27FC236}">
                <a16:creationId xmlns:a16="http://schemas.microsoft.com/office/drawing/2014/main" id="{1C05E5BF-E9ED-5BC4-5F4D-F2031CD44796}"/>
              </a:ext>
            </a:extLst>
          </p:cNvPr>
          <p:cNvPicPr>
            <a:picLocks noChangeAspect="1"/>
          </p:cNvPicPr>
          <p:nvPr/>
        </p:nvPicPr>
        <p:blipFill rotWithShape="1">
          <a:blip r:embed="rId2" cstate="email">
            <a:alphaModFix amt="20000"/>
            <a:extLst>
              <a:ext uri="{28A0092B-C50C-407E-A947-70E740481C1C}">
                <a14:useLocalDpi xmlns:a14="http://schemas.microsoft.com/office/drawing/2010/main"/>
              </a:ext>
            </a:extLst>
          </a:blip>
          <a:srcRect/>
          <a:stretch/>
        </p:blipFill>
        <p:spPr>
          <a:xfrm>
            <a:off x="3566342" y="10"/>
            <a:ext cx="8625658" cy="6857990"/>
          </a:xfrm>
          <a:prstGeom prst="rect">
            <a:avLst/>
          </a:prstGeom>
        </p:spPr>
      </p:pic>
      <p:sp>
        <p:nvSpPr>
          <p:cNvPr id="30" name="Rectangle 29">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a:extLst>
              <a:ext uri="{FF2B5EF4-FFF2-40B4-BE49-F238E27FC236}">
                <a16:creationId xmlns:a16="http://schemas.microsoft.com/office/drawing/2014/main" id="{4CFE3E60-E3B7-4002-5663-02F41292B2B2}"/>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pic>
        <p:nvPicPr>
          <p:cNvPr id="5" name="Picture 4" descr="A close up of a colorful object&#10;&#10;Description automatically generated">
            <a:extLst>
              <a:ext uri="{FF2B5EF4-FFF2-40B4-BE49-F238E27FC236}">
                <a16:creationId xmlns:a16="http://schemas.microsoft.com/office/drawing/2014/main" id="{636E270F-CBEC-FBC4-E9FD-B7DDBF9C8DBF}"/>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1" b="-2"/>
          <a:stretch/>
        </p:blipFill>
        <p:spPr>
          <a:xfrm rot="16200000">
            <a:off x="1941267" y="-370146"/>
            <a:ext cx="5270490" cy="9185782"/>
          </a:xfrm>
          <a:prstGeom prst="rect">
            <a:avLst/>
          </a:prstGeom>
        </p:spPr>
      </p:pic>
      <p:sp>
        <p:nvSpPr>
          <p:cNvPr id="8" name="Text Placeholder 7">
            <a:extLst>
              <a:ext uri="{FF2B5EF4-FFF2-40B4-BE49-F238E27FC236}">
                <a16:creationId xmlns:a16="http://schemas.microsoft.com/office/drawing/2014/main" id="{938E3964-EE54-4BDC-A0A3-DC7D197FFB5C}"/>
              </a:ext>
            </a:extLst>
          </p:cNvPr>
          <p:cNvSpPr>
            <a:spLocks noGrp="1"/>
          </p:cNvSpPr>
          <p:nvPr>
            <p:ph idx="4294967295"/>
          </p:nvPr>
        </p:nvSpPr>
        <p:spPr>
          <a:xfrm>
            <a:off x="0" y="2806699"/>
            <a:ext cx="12205331" cy="1244601"/>
          </a:xfrm>
        </p:spPr>
        <p:txBody>
          <a:bodyPr vert="horz" lIns="91440" tIns="45720" rIns="91440" bIns="45720" rtlCol="0">
            <a:normAutofit lnSpcReduction="10000"/>
          </a:bodyPr>
          <a:lstStyle/>
          <a:p>
            <a:pPr marL="0" indent="0" algn="ctr">
              <a:buNone/>
            </a:pPr>
            <a:r>
              <a:rPr lang="en-US" sz="8800" b="1" dirty="0"/>
              <a:t>AI in Education</a:t>
            </a:r>
          </a:p>
        </p:txBody>
      </p:sp>
    </p:spTree>
    <p:extLst>
      <p:ext uri="{BB962C8B-B14F-4D97-AF65-F5344CB8AC3E}">
        <p14:creationId xmlns:p14="http://schemas.microsoft.com/office/powerpoint/2010/main" val="2525864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descr="A picture containing majorelle blue, electric blue, screenshot, graphics&#10;&#10;Description automatically generated">
            <a:extLst>
              <a:ext uri="{FF2B5EF4-FFF2-40B4-BE49-F238E27FC236}">
                <a16:creationId xmlns:a16="http://schemas.microsoft.com/office/drawing/2014/main" id="{3D871622-0B12-FEB3-2CDD-E0503C5D3DC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1"/>
          <a:stretch/>
        </p:blipFill>
        <p:spPr>
          <a:xfrm>
            <a:off x="2494861" y="1369027"/>
            <a:ext cx="3143939" cy="2148835"/>
          </a:xfrm>
          <a:prstGeom prst="rect">
            <a:avLst/>
          </a:prstGeom>
        </p:spPr>
      </p:pic>
      <p:pic>
        <p:nvPicPr>
          <p:cNvPr id="12" name="Picture 11" descr="A close-up of a hand&#10;&#10;Description automatically generated with medium confidence">
            <a:extLst>
              <a:ext uri="{FF2B5EF4-FFF2-40B4-BE49-F238E27FC236}">
                <a16:creationId xmlns:a16="http://schemas.microsoft.com/office/drawing/2014/main" id="{E9D30247-5075-1365-24C9-FFCA5FC4712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b="-1"/>
          <a:stretch/>
        </p:blipFill>
        <p:spPr>
          <a:xfrm>
            <a:off x="5777810" y="1369027"/>
            <a:ext cx="3143939" cy="2147446"/>
          </a:xfrm>
          <a:prstGeom prst="rect">
            <a:avLst/>
          </a:prstGeom>
        </p:spPr>
      </p:pic>
      <p:pic>
        <p:nvPicPr>
          <p:cNvPr id="14" name="Picture 13">
            <a:extLst>
              <a:ext uri="{FF2B5EF4-FFF2-40B4-BE49-F238E27FC236}">
                <a16:creationId xmlns:a16="http://schemas.microsoft.com/office/drawing/2014/main" id="{5F47528F-52D5-445B-6823-AE3B2F807C1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b="-1"/>
          <a:stretch/>
        </p:blipFill>
        <p:spPr>
          <a:xfrm>
            <a:off x="5770771" y="3649284"/>
            <a:ext cx="3143939" cy="2147449"/>
          </a:xfrm>
          <a:prstGeom prst="rect">
            <a:avLst/>
          </a:prstGeom>
        </p:spPr>
      </p:pic>
      <p:pic>
        <p:nvPicPr>
          <p:cNvPr id="6" name="Picture 5">
            <a:extLst>
              <a:ext uri="{FF2B5EF4-FFF2-40B4-BE49-F238E27FC236}">
                <a16:creationId xmlns:a16="http://schemas.microsoft.com/office/drawing/2014/main" id="{6B22D642-505C-F98E-9B0E-B9525DD3AE10}"/>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b="-1"/>
          <a:stretch/>
        </p:blipFill>
        <p:spPr>
          <a:xfrm>
            <a:off x="9053720" y="3649284"/>
            <a:ext cx="3143939" cy="2148835"/>
          </a:xfrm>
          <a:prstGeom prst="rect">
            <a:avLst/>
          </a:prstGeom>
        </p:spPr>
      </p:pic>
      <p:sp>
        <p:nvSpPr>
          <p:cNvPr id="2" name="Title 1">
            <a:extLst>
              <a:ext uri="{FF2B5EF4-FFF2-40B4-BE49-F238E27FC236}">
                <a16:creationId xmlns:a16="http://schemas.microsoft.com/office/drawing/2014/main" id="{26C43D6B-A114-DC33-C6E9-5C9D3C1042AC}"/>
              </a:ext>
            </a:extLst>
          </p:cNvPr>
          <p:cNvSpPr>
            <a:spLocks noGrp="1"/>
          </p:cNvSpPr>
          <p:nvPr>
            <p:ph type="title"/>
          </p:nvPr>
        </p:nvSpPr>
        <p:spPr>
          <a:xfrm>
            <a:off x="-2311400" y="4314825"/>
            <a:ext cx="10515600" cy="1325563"/>
          </a:xfrm>
        </p:spPr>
        <p:txBody>
          <a:bodyPr vert="horz" lIns="91440" tIns="45720" rIns="91440" bIns="45720" rtlCol="0" anchor="t">
            <a:normAutofit/>
          </a:bodyPr>
          <a:lstStyle/>
          <a:p>
            <a:pPr algn="ctr"/>
            <a:r>
              <a:rPr lang="en-US" sz="4800" dirty="0"/>
              <a:t>AI in Education</a:t>
            </a:r>
          </a:p>
        </p:txBody>
      </p:sp>
      <p:sp>
        <p:nvSpPr>
          <p:cNvPr id="3" name="Content Placeholder 2">
            <a:extLst>
              <a:ext uri="{FF2B5EF4-FFF2-40B4-BE49-F238E27FC236}">
                <a16:creationId xmlns:a16="http://schemas.microsoft.com/office/drawing/2014/main" id="{93585C32-2428-4332-ED2E-C7082EA7308F}"/>
              </a:ext>
            </a:extLst>
          </p:cNvPr>
          <p:cNvSpPr>
            <a:spLocks noGrp="1"/>
          </p:cNvSpPr>
          <p:nvPr>
            <p:ph idx="1"/>
          </p:nvPr>
        </p:nvSpPr>
        <p:spPr>
          <a:xfrm>
            <a:off x="9060759" y="1369027"/>
            <a:ext cx="9042400" cy="2201863"/>
          </a:xfrm>
        </p:spPr>
        <p:txBody>
          <a:bodyPr>
            <a:normAutofit/>
          </a:bodyPr>
          <a:lstStyle/>
          <a:p>
            <a:r>
              <a:rPr lang="en-CA" sz="3600" dirty="0"/>
              <a:t>Institution</a:t>
            </a:r>
          </a:p>
          <a:p>
            <a:r>
              <a:rPr lang="en-CA" sz="3600" dirty="0"/>
              <a:t>Teacher</a:t>
            </a:r>
          </a:p>
          <a:p>
            <a:r>
              <a:rPr lang="en-CA" sz="3600" dirty="0"/>
              <a:t>Learner</a:t>
            </a:r>
          </a:p>
        </p:txBody>
      </p:sp>
    </p:spTree>
    <p:extLst>
      <p:ext uri="{BB962C8B-B14F-4D97-AF65-F5344CB8AC3E}">
        <p14:creationId xmlns:p14="http://schemas.microsoft.com/office/powerpoint/2010/main" val="2833583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692</TotalTime>
  <Words>1892</Words>
  <Application>Microsoft Office PowerPoint</Application>
  <PresentationFormat>Widescreen</PresentationFormat>
  <Paragraphs>172</Paragraphs>
  <Slides>24</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24</vt:i4>
      </vt:variant>
    </vt:vector>
  </HeadingPairs>
  <TitlesOfParts>
    <vt:vector size="35" baseType="lpstr">
      <vt:lpstr>Open Sans</vt:lpstr>
      <vt:lpstr>Abadi</vt:lpstr>
      <vt:lpstr>等线</vt:lpstr>
      <vt:lpstr>微软雅黑</vt:lpstr>
      <vt:lpstr>Söhne</vt:lpstr>
      <vt:lpstr>Wingdings</vt:lpstr>
      <vt:lpstr>Times New Roman</vt:lpstr>
      <vt:lpstr>Calibri</vt:lpstr>
      <vt:lpstr>Source Sans Pro</vt:lpstr>
      <vt:lpstr>Arial</vt:lpstr>
      <vt:lpstr>Office Theme</vt:lpstr>
      <vt:lpstr>Technology  Empowered  Education:  the promise of AI</vt:lpstr>
      <vt:lpstr>PowerPoint Presentation</vt:lpstr>
      <vt:lpstr>Teacher Professional Development (2012)</vt:lpstr>
      <vt:lpstr>PowerPoint Presentation</vt:lpstr>
      <vt:lpstr>Technology Applications</vt:lpstr>
      <vt:lpstr>ICT in Education Policy</vt:lpstr>
      <vt:lpstr>OUTLINE</vt:lpstr>
      <vt:lpstr>PowerPoint Presentation</vt:lpstr>
      <vt:lpstr>AI in Education</vt:lpstr>
      <vt:lpstr>Institution</vt:lpstr>
      <vt:lpstr>Teacher</vt:lpstr>
      <vt:lpstr>Learner</vt:lpstr>
      <vt:lpstr>Impact of AI  in Education</vt:lpstr>
      <vt:lpstr>Use of  Chatbots</vt:lpstr>
      <vt:lpstr>AI/GPT-powered Learner support on Moodle - a COL pilot in Samoa</vt:lpstr>
      <vt:lpstr>Quality of responses</vt:lpstr>
      <vt:lpstr>PowerPoint Presentation</vt:lpstr>
      <vt:lpstr>Digital divide</vt:lpstr>
      <vt:lpstr>Closing the Divides: The 3Cs</vt:lpstr>
      <vt:lpstr>Policies</vt:lpstr>
      <vt:lpstr>Even with AI,  the world will still need…</vt:lpstr>
      <vt:lpstr>Three Key Literacies</vt:lpstr>
      <vt:lpstr>Our  Common Future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wangk</dc:creator>
  <cp:lastModifiedBy>Helen Askounis</cp:lastModifiedBy>
  <cp:revision>4</cp:revision>
  <dcterms:created xsi:type="dcterms:W3CDTF">2021-07-19T01:36:53Z</dcterms:created>
  <dcterms:modified xsi:type="dcterms:W3CDTF">2023-11-09T22:06:33Z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2052-3.5.0.5510</vt:lpwstr>
  </property>
  <property fmtid="{D5CDD505-2E9C-101B-9397-08002B2CF9AE}" pid="3" name="ICV">
    <vt:lpwstr>37E934648F3D4AE494380414A4D0C7E4</vt:lpwstr>
  </property>
</Properties>
</file>