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8.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17.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16.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media/image16.jpg" ContentType="image/gif"/>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ustom.xml" ContentType="application/vnd.openxmlformats-officedocument.custom-properties+xml"/>
  <Override PartName="/customXml/itemProps1.xml" ContentType="application/vnd.openxmlformats-officedocument.customXmlProperties+xml"/>
  <Override PartName="/customXml/itemProps3.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docProps/app.xml" ContentType="application/vnd.openxmlformats-officedocument.extended-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53" r:id="rId5"/>
  </p:sldMasterIdLst>
  <p:notesMasterIdLst>
    <p:notesMasterId r:id="rId29"/>
  </p:notesMasterIdLst>
  <p:sldIdLst>
    <p:sldId id="1134" r:id="rId6"/>
    <p:sldId id="1407" r:id="rId7"/>
    <p:sldId id="1410" r:id="rId8"/>
    <p:sldId id="1411" r:id="rId9"/>
    <p:sldId id="1412" r:id="rId10"/>
    <p:sldId id="1355" r:id="rId11"/>
    <p:sldId id="1413" r:id="rId12"/>
    <p:sldId id="1099" r:id="rId13"/>
    <p:sldId id="1414" r:id="rId14"/>
    <p:sldId id="1347" r:id="rId15"/>
    <p:sldId id="1415" r:id="rId16"/>
    <p:sldId id="1061" r:id="rId17"/>
    <p:sldId id="1416" r:id="rId18"/>
    <p:sldId id="1073" r:id="rId19"/>
    <p:sldId id="1417" r:id="rId20"/>
    <p:sldId id="1418" r:id="rId21"/>
    <p:sldId id="1421" r:id="rId22"/>
    <p:sldId id="1125" r:id="rId23"/>
    <p:sldId id="1419" r:id="rId24"/>
    <p:sldId id="1127" r:id="rId25"/>
    <p:sldId id="1128" r:id="rId26"/>
    <p:sldId id="1122" r:id="rId27"/>
    <p:sldId id="142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DEF"/>
    <a:srgbClr val="DADEE0"/>
    <a:srgbClr val="DEE1E3"/>
    <a:srgbClr val="F0F0F0"/>
    <a:srgbClr val="00946D"/>
    <a:srgbClr val="290088"/>
    <a:srgbClr val="171918"/>
    <a:srgbClr val="B40A5F"/>
    <a:srgbClr val="548235"/>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218" autoAdjust="0"/>
  </p:normalViewPr>
  <p:slideViewPr>
    <p:cSldViewPr snapToGrid="0">
      <p:cViewPr varScale="1">
        <p:scale>
          <a:sx n="75" d="100"/>
          <a:sy n="75" d="100"/>
        </p:scale>
        <p:origin x="946" y="62"/>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ustomXml" Target="../customXml/item4.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3C54E-0165-453D-B7A0-ED1D0DE2034F}" type="datetimeFigureOut">
              <a:rPr lang="en-US" smtClean="0"/>
              <a:t>3/4/2022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16E7F-BDF2-4341-ACD7-6ED5AE1B1E63}" type="slidenum">
              <a:rPr lang="en-US" smtClean="0"/>
              <a:t>‹#›</a:t>
            </a:fld>
            <a:endParaRPr lang="en-US"/>
          </a:p>
        </p:txBody>
      </p:sp>
    </p:spTree>
    <p:extLst>
      <p:ext uri="{BB962C8B-B14F-4D97-AF65-F5344CB8AC3E}">
        <p14:creationId xmlns:p14="http://schemas.microsoft.com/office/powerpoint/2010/main" val="1262381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dirty="0"/>
          </a:p>
          <a:p>
            <a:r>
              <a:rPr lang="en-US" dirty="0"/>
              <a:t>The Commonwealth, which comprises 53 countries, is disproportionately affected by climate change, as many of its members are amongst the small or least developed states.</a:t>
            </a:r>
          </a:p>
          <a:p>
            <a:r>
              <a:rPr lang="en-US" dirty="0"/>
              <a:t>According to the </a:t>
            </a:r>
            <a:r>
              <a:rPr lang="en" i="1" dirty="0"/>
              <a:t>World Risk Index</a:t>
            </a:r>
            <a:r>
              <a:rPr lang="en" dirty="0"/>
              <a:t>, calculated by the </a:t>
            </a:r>
            <a:r>
              <a:rPr lang="en" dirty="0">
                <a:hlinkClick r:id="rId3"/>
              </a:rPr>
              <a:t>United Nations University</a:t>
            </a:r>
            <a:r>
              <a:rPr lang="en" dirty="0"/>
              <a:t> Institute for Environment and Human Security (UNU-EHS) and featured in the 2016 World Risk Report (WRR 2016), 9 out of the top 20 countries most at risk for natural disaster are Commonwealth countries.</a:t>
            </a:r>
          </a:p>
          <a:p>
            <a:endParaRPr lang="en" dirty="0"/>
          </a:p>
          <a:p>
            <a:endParaRPr lang="en-US" dirty="0"/>
          </a:p>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Technology can also be used for awareness raising campaigns and to </a:t>
            </a:r>
            <a:r>
              <a:rPr lang="en-US" dirty="0" err="1"/>
              <a:t>sensitise</a:t>
            </a:r>
            <a:r>
              <a:rPr lang="en-US" dirty="0"/>
              <a:t> people about climate change and disaster </a:t>
            </a:r>
            <a:r>
              <a:rPr lang="en-US" dirty="0" err="1"/>
              <a:t>prepardness</a:t>
            </a:r>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11</a:t>
            </a:fld>
            <a:endParaRPr lang="en-US"/>
          </a:p>
        </p:txBody>
      </p:sp>
    </p:spTree>
    <p:extLst>
      <p:ext uri="{BB962C8B-B14F-4D97-AF65-F5344CB8AC3E}">
        <p14:creationId xmlns:p14="http://schemas.microsoft.com/office/powerpoint/2010/main" val="1884533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the devastation of Hurricane Maria and the estimated USD $930 million of damage to the economy in September 2017, Dominica is on a path to becoming a climate-resilient nation. With support from COL, Dominica’s Ministry of Education and Human Resource Development (MEHRD) has embarked on a public education project to create locally-produced audio and video clips designed to educate citizens about climate change and empower them to mitigate the risks and be better prepared for climate related disasters. </a:t>
            </a:r>
            <a:endParaRPr lang="en-US" dirty="0">
              <a:cs typeface="Calibri"/>
            </a:endParaRPr>
          </a:p>
          <a:p>
            <a:r>
              <a:rPr lang="en-US" dirty="0"/>
              <a:t>ODL can </a:t>
            </a:r>
            <a:r>
              <a:rPr lang="en-US" dirty="0" err="1"/>
              <a:t>sensitise</a:t>
            </a:r>
            <a:r>
              <a:rPr lang="en-US" dirty="0"/>
              <a:t> people and raise awareness about the risks and responses to climate related disaster, and can reach larger numbers than traditional face-to-face awareness raising sessions.</a:t>
            </a: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256262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address the climate crisis there will need to be a shift in industry: A move toward more sustainable practices, and environmentally friendly business</a:t>
            </a:r>
          </a:p>
          <a:p>
            <a:r>
              <a:rPr lang="en-US" dirty="0"/>
              <a:t>This will require new skills, for large numbers of people ; ODL can help achieve skilling at scale for the jobs necessary to address climate change.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13</a:t>
            </a:fld>
            <a:endParaRPr lang="en-US"/>
          </a:p>
        </p:txBody>
      </p:sp>
    </p:spTree>
    <p:extLst>
      <p:ext uri="{BB962C8B-B14F-4D97-AF65-F5344CB8AC3E}">
        <p14:creationId xmlns:p14="http://schemas.microsoft.com/office/powerpoint/2010/main" val="2097430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 in collaboration with The Open University of Mauritius have developed a MOOC (Massive Open Online Course): Introduction to Sustainable Development in Business. The course is being run for the second time, with participants from across the Commonwealth.</a:t>
            </a:r>
          </a:p>
        </p:txBody>
      </p:sp>
      <p:sp>
        <p:nvSpPr>
          <p:cNvPr id="4" name="Slide Number Placeholder 3"/>
          <p:cNvSpPr>
            <a:spLocks noGrp="1"/>
          </p:cNvSpPr>
          <p:nvPr>
            <p:ph type="sldNum" sz="quarter" idx="5"/>
          </p:nvPr>
        </p:nvSpPr>
        <p:spPr/>
        <p:txBody>
          <a:bodyPr/>
          <a:lstStyle/>
          <a:p>
            <a:fld id="{4C316E7F-BDF2-4341-ACD7-6ED5AE1B1E63}" type="slidenum">
              <a:rPr lang="en-US" smtClean="0"/>
              <a:t>14</a:t>
            </a:fld>
            <a:endParaRPr lang="en-US"/>
          </a:p>
        </p:txBody>
      </p:sp>
    </p:spTree>
    <p:extLst>
      <p:ext uri="{BB962C8B-B14F-4D97-AF65-F5344CB8AC3E}">
        <p14:creationId xmlns:p14="http://schemas.microsoft.com/office/powerpoint/2010/main" val="4270392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As we saw earlier, the impact of climate related disasters on the education sector can be catastrophic. COL supports ministries of education in countries that have been affected by natural disasters to continue or resume classes, even when infrastructure has been damaged.</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15</a:t>
            </a:fld>
            <a:endParaRPr lang="en-US"/>
          </a:p>
        </p:txBody>
      </p:sp>
    </p:spTree>
    <p:extLst>
      <p:ext uri="{BB962C8B-B14F-4D97-AF65-F5344CB8AC3E}">
        <p14:creationId xmlns:p14="http://schemas.microsoft.com/office/powerpoint/2010/main" val="4059416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COL is also supporting resilience of the education sector by developing the skills and capacities of teachers in environmental education.</a:t>
            </a:r>
            <a:endParaRPr lang="en-US" dirty="0"/>
          </a:p>
          <a:p>
            <a:r>
              <a:rPr lang="en-CA" dirty="0"/>
              <a:t>COL supported  the National Teachers Institute, Nigeria, which has an annual enrolment of 50,000 trainee teachers,</a:t>
            </a:r>
            <a:r>
              <a:rPr lang="en-CA" baseline="0" dirty="0"/>
              <a:t> to develop a Green Teacher </a:t>
            </a:r>
            <a:r>
              <a:rPr lang="en-CA" dirty="0"/>
              <a:t>programme</a:t>
            </a:r>
            <a:r>
              <a:rPr lang="en-CA" baseline="0" dirty="0"/>
              <a:t> </a:t>
            </a:r>
            <a:r>
              <a:rPr lang="en-CA" dirty="0"/>
              <a:t>to</a:t>
            </a:r>
            <a:r>
              <a:rPr lang="en-CA" baseline="0" dirty="0"/>
              <a:t> help teachers to integrate environmental concerns into the classroom from a very early age.</a:t>
            </a:r>
            <a:r>
              <a:rPr lang="en-CA" dirty="0"/>
              <a:t> This is now being offered online to teachers in the country.</a:t>
            </a:r>
            <a:endParaRPr lang="en-CA"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16</a:t>
            </a:fld>
            <a:endParaRPr lang="en-US"/>
          </a:p>
        </p:txBody>
      </p:sp>
    </p:spTree>
    <p:extLst>
      <p:ext uri="{BB962C8B-B14F-4D97-AF65-F5344CB8AC3E}">
        <p14:creationId xmlns:p14="http://schemas.microsoft.com/office/powerpoint/2010/main" val="923215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a concrete action plan</a:t>
            </a:r>
          </a:p>
          <a:p>
            <a:r>
              <a:rPr lang="en-US" dirty="0"/>
              <a:t>Explore areas for collaboration and partnership</a:t>
            </a:r>
          </a:p>
          <a:p>
            <a:r>
              <a:rPr lang="en-US" dirty="0"/>
              <a:t>Develop a Report for Commonwealth Education Ministers</a:t>
            </a:r>
            <a:endParaRPr lang="en-CA" dirty="0"/>
          </a:p>
        </p:txBody>
      </p:sp>
      <p:sp>
        <p:nvSpPr>
          <p:cNvPr id="4" name="Slide Number Placeholder 3"/>
          <p:cNvSpPr>
            <a:spLocks noGrp="1"/>
          </p:cNvSpPr>
          <p:nvPr>
            <p:ph type="sldNum" sz="quarter" idx="5"/>
          </p:nvPr>
        </p:nvSpPr>
        <p:spPr/>
        <p:txBody>
          <a:bodyPr/>
          <a:lstStyle/>
          <a:p>
            <a:fld id="{4C316E7F-BDF2-4341-ACD7-6ED5AE1B1E63}" type="slidenum">
              <a:rPr lang="en-US" smtClean="0"/>
              <a:t>19</a:t>
            </a:fld>
            <a:endParaRPr lang="en-US"/>
          </a:p>
        </p:txBody>
      </p:sp>
    </p:spTree>
    <p:extLst>
      <p:ext uri="{BB962C8B-B14F-4D97-AF65-F5344CB8AC3E}">
        <p14:creationId xmlns:p14="http://schemas.microsoft.com/office/powerpoint/2010/main" val="232976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 As temperatures continue to rise, so will the number of disasters, and the number of countries impacted by these disasters. Studies show that heat waves are becoming more common, more severe and longer-lasting as global temperatures warm in response to human activities. The global hot weather record was broken in 2016, and this past summer saw records in Europe shattered by a blistering heat wave affecting multiple countries, with temperatures reaching all-time highs.  Over the past 40 years, the number of climate related disasters globally has tripled, a trend that is expected to continue.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3</a:t>
            </a:fld>
            <a:endParaRPr lang="en-US"/>
          </a:p>
        </p:txBody>
      </p:sp>
    </p:spTree>
    <p:extLst>
      <p:ext uri="{BB962C8B-B14F-4D97-AF65-F5344CB8AC3E}">
        <p14:creationId xmlns:p14="http://schemas.microsoft.com/office/powerpoint/2010/main" val="351931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dirty="0"/>
          </a:p>
          <a:p>
            <a:r>
              <a:rPr lang="en" dirty="0"/>
              <a:t>In recent years, Commonwealth countries have experienced severe impacts to their education systems as the result of climate related natural disasters. </a:t>
            </a:r>
            <a:endParaRPr lang="en-US" dirty="0">
              <a:cs typeface="Calibri"/>
            </a:endParaRPr>
          </a:p>
          <a:p>
            <a:endParaRPr lang="en" dirty="0"/>
          </a:p>
          <a:p>
            <a:r>
              <a:rPr lang="en" dirty="0"/>
              <a:t>Cyclone Idai,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dirty="0"/>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4</a:t>
            </a:fld>
            <a:endParaRPr lang="en-US"/>
          </a:p>
        </p:txBody>
      </p:sp>
    </p:spTree>
    <p:extLst>
      <p:ext uri="{BB962C8B-B14F-4D97-AF65-F5344CB8AC3E}">
        <p14:creationId xmlns:p14="http://schemas.microsoft.com/office/powerpoint/2010/main" val="1667279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5</a:t>
            </a:fld>
            <a:endParaRPr lang="en-US"/>
          </a:p>
        </p:txBody>
      </p:sp>
    </p:spTree>
    <p:extLst>
      <p:ext uri="{BB962C8B-B14F-4D97-AF65-F5344CB8AC3E}">
        <p14:creationId xmlns:p14="http://schemas.microsoft.com/office/powerpoint/2010/main" val="265132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p:txBody>
      </p:sp>
      <p:sp>
        <p:nvSpPr>
          <p:cNvPr id="4" name="Slide Number Placeholder 3"/>
          <p:cNvSpPr>
            <a:spLocks noGrp="1"/>
          </p:cNvSpPr>
          <p:nvPr>
            <p:ph type="sldNum" sz="quarter" idx="5"/>
          </p:nvPr>
        </p:nvSpPr>
        <p:spPr/>
        <p:txBody>
          <a:bodyPr/>
          <a:lstStyle/>
          <a:p>
            <a:fld id="{4C316E7F-BDF2-4341-ACD7-6ED5AE1B1E63}" type="slidenum">
              <a:rPr lang="en-US" smtClean="0"/>
              <a:t>6</a:t>
            </a:fld>
            <a:endParaRPr lang="en-US"/>
          </a:p>
        </p:txBody>
      </p:sp>
    </p:spTree>
    <p:extLst>
      <p:ext uri="{BB962C8B-B14F-4D97-AF65-F5344CB8AC3E}">
        <p14:creationId xmlns:p14="http://schemas.microsoft.com/office/powerpoint/2010/main" val="361254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7</a:t>
            </a:fld>
            <a:endParaRPr lang="en-US"/>
          </a:p>
        </p:txBody>
      </p:sp>
    </p:spTree>
    <p:extLst>
      <p:ext uri="{BB962C8B-B14F-4D97-AF65-F5344CB8AC3E}">
        <p14:creationId xmlns:p14="http://schemas.microsoft.com/office/powerpoint/2010/main" val="1489375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section will outline COL’s work in the following four areas:</a:t>
            </a:r>
          </a:p>
          <a:p>
            <a:pPr marL="285750" indent="-285750">
              <a:buFont typeface="Arial,Sans-Serif"/>
              <a:buChar char="•"/>
            </a:pPr>
            <a:endParaRPr lang="en-US">
              <a:cs typeface="Calibri"/>
            </a:endParaRPr>
          </a:p>
          <a:p>
            <a:pPr marL="285750" indent="-285750">
              <a:buFont typeface="Arial,Sans-Serif"/>
              <a:buChar char="•"/>
            </a:pPr>
            <a:r>
              <a:rPr lang="en-US" dirty="0"/>
              <a:t>Reduction of carbon emissions </a:t>
            </a:r>
            <a:endParaRPr lang="en-US" dirty="0">
              <a:cs typeface="Calibri"/>
            </a:endParaRPr>
          </a:p>
          <a:p>
            <a:pPr marL="285750" indent="-285750">
              <a:buFont typeface="Arial,Sans-Serif"/>
              <a:buChar char="•"/>
            </a:pPr>
            <a:r>
              <a:rPr lang="en-US" dirty="0"/>
              <a:t>Raising awareness on disaster preparedness</a:t>
            </a:r>
            <a:endParaRPr lang="en-US" dirty="0">
              <a:cs typeface="Calibri"/>
            </a:endParaRPr>
          </a:p>
          <a:p>
            <a:pPr marL="285750" indent="-285750">
              <a:buFont typeface="Arial,Sans-Serif"/>
              <a:buChar char="•"/>
            </a:pPr>
            <a:r>
              <a:rPr lang="en-US" dirty="0"/>
              <a:t>Reskilling people for a greener future</a:t>
            </a:r>
            <a:endParaRPr lang="en-US" dirty="0">
              <a:cs typeface="Calibri"/>
            </a:endParaRPr>
          </a:p>
          <a:p>
            <a:pPr marL="285750" indent="-285750">
              <a:buFont typeface="Arial,Sans-Serif"/>
              <a:buChar char="•"/>
            </a:pPr>
            <a:r>
              <a:rPr lang="en-US" dirty="0"/>
              <a:t>Resilience for the education sector</a:t>
            </a:r>
            <a:r>
              <a:rPr lang="en-US" dirty="0">
                <a:cs typeface="Calibri"/>
              </a:rPr>
              <a:t> </a:t>
            </a:r>
          </a:p>
        </p:txBody>
      </p:sp>
      <p:sp>
        <p:nvSpPr>
          <p:cNvPr id="4" name="Slide Number Placeholder 3"/>
          <p:cNvSpPr>
            <a:spLocks noGrp="1"/>
          </p:cNvSpPr>
          <p:nvPr>
            <p:ph type="sldNum" sz="quarter" idx="5"/>
          </p:nvPr>
        </p:nvSpPr>
        <p:spPr/>
        <p:txBody>
          <a:bodyPr/>
          <a:lstStyle/>
          <a:p>
            <a:fld id="{4C316E7F-BDF2-4341-ACD7-6ED5AE1B1E63}" type="slidenum">
              <a:rPr lang="en-US" smtClean="0"/>
              <a:t>8</a:t>
            </a:fld>
            <a:endParaRPr lang="en-US"/>
          </a:p>
        </p:txBody>
      </p:sp>
    </p:spTree>
    <p:extLst>
      <p:ext uri="{BB962C8B-B14F-4D97-AF65-F5344CB8AC3E}">
        <p14:creationId xmlns:p14="http://schemas.microsoft.com/office/powerpoint/2010/main" val="3808554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9</a:t>
            </a:fld>
            <a:endParaRPr lang="en-US"/>
          </a:p>
        </p:txBody>
      </p:sp>
    </p:spTree>
    <p:extLst>
      <p:ext uri="{BB962C8B-B14F-4D97-AF65-F5344CB8AC3E}">
        <p14:creationId xmlns:p14="http://schemas.microsoft.com/office/powerpoint/2010/main" val="4100574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92500"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10</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674131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0C7E-55D5-4D85-A24B-F6491E40F8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45AF75-2CBA-4A77-B2AE-20EBD46B62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AC303-D04F-4BFD-906C-250BB775B6CD}"/>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BA343EE1-10B1-4A4B-8A06-A34093173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0D1E8-0D8B-4BC2-B92D-73BF40885D9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21994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53506E-1AF8-470C-AA08-13A8629D9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2AD2F1-ECAC-4F48-A6D1-0E8D8FAE4F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814212-81AC-4ECE-9244-0EA8A79DBC66}"/>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A8DAC7E1-3090-4B86-AE41-7E13AEA258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9D7A8-F563-4D93-A895-F3662D7269EB}"/>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633239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428386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5094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8965700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748735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2D203-CEDE-4490-9BAF-CE8F8C82F2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4E859F-3800-4A09-80E6-F37368225B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FDCA10-A991-4A73-A2A9-132F8DB08D43}"/>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D6E5376C-5CC3-4520-A6FC-E0EC86694B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CA7E9E-53A9-4BD1-A3E8-593BCB85633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546996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58370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B3915-E8D6-4A50-BE8B-8745E76BF3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C3C97-5FA3-42E1-8716-C9C55C6AD8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7DEC84-9BBC-4BF4-8BA4-5900F37167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BBFA66-8BE5-43A3-A3C9-B0031E3B8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75CE-0299-4C5E-B7C3-E3F2D8ADDF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3144F-04A2-4A4E-B8BF-365868814136}"/>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8" name="Footer Placeholder 7">
            <a:extLst>
              <a:ext uri="{FF2B5EF4-FFF2-40B4-BE49-F238E27FC236}">
                <a16:creationId xmlns:a16="http://schemas.microsoft.com/office/drawing/2014/main" id="{FE81CC1D-6B44-4DC0-A447-40988BBB53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C92D1C-67B4-46C3-B93D-D1575AC06D49}"/>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84697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5344-6B61-411F-AE8E-52F10068D8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DE9AB6-D5A8-4509-A7C3-9F82BFF75447}"/>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4" name="Footer Placeholder 3">
            <a:extLst>
              <a:ext uri="{FF2B5EF4-FFF2-40B4-BE49-F238E27FC236}">
                <a16:creationId xmlns:a16="http://schemas.microsoft.com/office/drawing/2014/main" id="{A5645DBD-C44D-42F4-B961-92DE32DB7E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C8974-2B2D-4E36-BCA9-7B669A3E0D86}"/>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776336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114436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B5AE1-BB04-4F3C-8E6A-38BF6D6367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1E0D4F-4A02-4627-9132-91B3E74E8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209123-4908-48DD-B1A3-A330275756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D87861-B6E9-4872-B4C8-6DBB7F24D87B}"/>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6" name="Footer Placeholder 5">
            <a:extLst>
              <a:ext uri="{FF2B5EF4-FFF2-40B4-BE49-F238E27FC236}">
                <a16:creationId xmlns:a16="http://schemas.microsoft.com/office/drawing/2014/main" id="{6B26905C-118F-4297-ACA2-67D4295607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44D88F-FEBA-4F56-BCF8-B2B6B60FABA3}"/>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0207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9A5C4-32A2-4679-84FA-E2FB30515A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373629-A6B3-493E-BEB2-9A16DEF4B1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5BF3EC-0930-4E78-80EA-67E236F25F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2C7FA1-B106-463A-84AF-39F51583D577}"/>
              </a:ext>
            </a:extLst>
          </p:cNvPr>
          <p:cNvSpPr>
            <a:spLocks noGrp="1"/>
          </p:cNvSpPr>
          <p:nvPr>
            <p:ph type="dt" sz="half" idx="10"/>
          </p:nvPr>
        </p:nvSpPr>
        <p:spPr/>
        <p:txBody>
          <a:bodyPr/>
          <a:lstStyle/>
          <a:p>
            <a:fld id="{A97D18EB-106F-49CE-A610-DC875C16AA46}" type="datetimeFigureOut">
              <a:rPr lang="en-US" smtClean="0"/>
              <a:t>3/4/2022</a:t>
            </a:fld>
            <a:endParaRPr lang="en-US"/>
          </a:p>
        </p:txBody>
      </p:sp>
      <p:sp>
        <p:nvSpPr>
          <p:cNvPr id="6" name="Footer Placeholder 5">
            <a:extLst>
              <a:ext uri="{FF2B5EF4-FFF2-40B4-BE49-F238E27FC236}">
                <a16:creationId xmlns:a16="http://schemas.microsoft.com/office/drawing/2014/main" id="{48EE0A59-2A2E-45A0-A464-1E1C2895C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D57319-A22D-4B99-AE2E-A3047956DF2F}"/>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976474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2.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3/4/2022</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3" r:id="rId13"/>
    <p:sldLayoutId id="214748376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55" r:id="rId1"/>
    <p:sldLayoutId id="2147483754" r:id="rId2"/>
    <p:sldLayoutId id="2147483768" r:id="rId3"/>
    <p:sldLayoutId id="2147483770" r:id="rId4"/>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6.tiff"/></Relationships>
</file>

<file path=ppt/slides/_rels/slide10.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4.jp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7.sv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 Id="rId14"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7.sv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1.svg"/><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3.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5.sv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jp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2.png"/><Relationship Id="rId7" Type="http://schemas.openxmlformats.org/officeDocument/2006/relationships/diagramColors" Target="../diagrams/colors1.xml"/><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8.xml"/><Relationship Id="rId5" Type="http://schemas.openxmlformats.org/officeDocument/2006/relationships/image" Target="../media/image64.png"/><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thecommonwealth.org/climate-change"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3" Type="http://schemas.openxmlformats.org/officeDocument/2006/relationships/image" Target="../media/image3.png"/><Relationship Id="rId7" Type="http://schemas.openxmlformats.org/officeDocument/2006/relationships/image" Target="../media/image23.svg"/><Relationship Id="rId12"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21.sv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sv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1.sv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3.sv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71918"/>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13AD3943-045C-459F-B6BA-37A39840E09B}"/>
              </a:ext>
            </a:extLst>
          </p:cNvPr>
          <p:cNvSpPr/>
          <p:nvPr/>
        </p:nvSpPr>
        <p:spPr>
          <a:xfrm>
            <a:off x="7924800" y="0"/>
            <a:ext cx="4267200" cy="6858000"/>
          </a:xfrm>
          <a:prstGeom prst="rect">
            <a:avLst/>
          </a:prstGeom>
          <a:solidFill>
            <a:srgbClr val="00946D">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8E4CDC5-BAAF-4C97-A404-BBCEFF6F0EF2}"/>
              </a:ext>
            </a:extLst>
          </p:cNvPr>
          <p:cNvSpPr/>
          <p:nvPr/>
        </p:nvSpPr>
        <p:spPr>
          <a:xfrm>
            <a:off x="0" y="0"/>
            <a:ext cx="990600" cy="6858000"/>
          </a:xfrm>
          <a:prstGeom prst="rect">
            <a:avLst/>
          </a:prstGeom>
          <a:solidFill>
            <a:schemeClr val="bg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1BC639F-1DAD-4A0C-9139-FD641ADD923F}"/>
              </a:ext>
            </a:extLst>
          </p:cNvPr>
          <p:cNvSpPr/>
          <p:nvPr/>
        </p:nvSpPr>
        <p:spPr>
          <a:xfrm>
            <a:off x="0" y="2533650"/>
            <a:ext cx="12192000" cy="281305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A5D722B-4642-4DEC-AA3C-7695EB6871E0}"/>
              </a:ext>
            </a:extLst>
          </p:cNvPr>
          <p:cNvSpPr/>
          <p:nvPr/>
        </p:nvSpPr>
        <p:spPr>
          <a:xfrm>
            <a:off x="5384800" y="5346700"/>
            <a:ext cx="6807200" cy="12319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3C3E3AF-855E-477D-8126-CE6738D9077B}"/>
              </a:ext>
            </a:extLst>
          </p:cNvPr>
          <p:cNvSpPr/>
          <p:nvPr/>
        </p:nvSpPr>
        <p:spPr>
          <a:xfrm>
            <a:off x="5384800" y="5346700"/>
            <a:ext cx="6807200" cy="1511300"/>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4ED3D3F-C162-4309-993E-7ACE1055F26F}"/>
              </a:ext>
            </a:extLst>
          </p:cNvPr>
          <p:cNvSpPr/>
          <p:nvPr/>
        </p:nvSpPr>
        <p:spPr>
          <a:xfrm>
            <a:off x="6603575" y="5346700"/>
            <a:ext cx="5588426" cy="1511300"/>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6D68BE76-2EF5-4605-B83C-A028301E00CE}"/>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6603573" y="-1155700"/>
            <a:ext cx="5588427" cy="8013700"/>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0" y="1511300"/>
            <a:ext cx="12109938" cy="2889250"/>
          </a:xfrm>
        </p:spPr>
        <p:txBody>
          <a:bodyPr>
            <a:normAutofit/>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A Green Learning Agenda</a:t>
            </a:r>
          </a:p>
        </p:txBody>
      </p:sp>
      <p:pic>
        <p:nvPicPr>
          <p:cNvPr id="34" name="Picture 33">
            <a:extLst>
              <a:ext uri="{FF2B5EF4-FFF2-40B4-BE49-F238E27FC236}">
                <a16:creationId xmlns:a16="http://schemas.microsoft.com/office/drawing/2014/main" id="{FFD1A39F-7807-493F-8ECD-8CEDEB136E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9174" y="5541486"/>
            <a:ext cx="610026" cy="787873"/>
          </a:xfrm>
          <a:prstGeom prst="rect">
            <a:avLst/>
          </a:prstGeom>
        </p:spPr>
      </p:pic>
      <p:sp>
        <p:nvSpPr>
          <p:cNvPr id="32" name="TextBox 31">
            <a:extLst>
              <a:ext uri="{FF2B5EF4-FFF2-40B4-BE49-F238E27FC236}">
                <a16:creationId xmlns:a16="http://schemas.microsoft.com/office/drawing/2014/main" id="{0271C944-9168-4266-9BBC-F412DD8994E2}"/>
              </a:ext>
            </a:extLst>
          </p:cNvPr>
          <p:cNvSpPr txBox="1"/>
          <p:nvPr/>
        </p:nvSpPr>
        <p:spPr>
          <a:xfrm>
            <a:off x="6756400" y="5472401"/>
            <a:ext cx="5435600" cy="954107"/>
          </a:xfrm>
          <a:prstGeom prst="rect">
            <a:avLst/>
          </a:prstGeom>
          <a:noFill/>
        </p:spPr>
        <p:txBody>
          <a:bodyPr wrap="square">
            <a:spAutoFit/>
          </a:bodyPr>
          <a:lstStyle/>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President &amp; CEO</a:t>
            </a:r>
          </a:p>
          <a:p>
            <a:r>
              <a:rPr lang="en-CA"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38</a:t>
            </a:r>
            <a:r>
              <a:rPr lang="en-CA" sz="1400" baseline="30000" dirty="0">
                <a:solidFill>
                  <a:schemeClr val="bg1"/>
                </a:solidFill>
                <a:latin typeface="Open Sans" panose="020B0606030504020204" pitchFamily="34" charset="0"/>
                <a:ea typeface="Open Sans" panose="020B0606030504020204" pitchFamily="34" charset="0"/>
                <a:cs typeface="Open Sans" panose="020B0606030504020204" pitchFamily="34" charset="0"/>
              </a:rPr>
              <a:t>th</a:t>
            </a:r>
            <a:r>
              <a:rPr lang="en-CA"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Commonwealth Diplomats Induction Programme</a:t>
            </a:r>
          </a:p>
          <a:p>
            <a:r>
              <a:rPr lang="en-CA"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9 March 2022</a:t>
            </a:r>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2961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999583" y="3246399"/>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80717" y="3574711"/>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898923" y="3246400"/>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06404" y="3610512"/>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798263" y="3246399"/>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175158" y="3965504"/>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74651" y="3700247"/>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823471" y="4066115"/>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638943" y="5309481"/>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547108" y="5309481"/>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680019" y="5321245"/>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73213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Raising Awareness: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Public education campaigns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for resilience</a:t>
            </a:r>
          </a:p>
        </p:txBody>
      </p:sp>
      <p:pic>
        <p:nvPicPr>
          <p:cNvPr id="7" name="Graphic 6" descr="Marketing">
            <a:extLst>
              <a:ext uri="{FF2B5EF4-FFF2-40B4-BE49-F238E27FC236}">
                <a16:creationId xmlns:a16="http://schemas.microsoft.com/office/drawing/2014/main" id="{A7BC85A1-686E-42BA-9E15-FC71F76BA4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87318" y="868461"/>
            <a:ext cx="2027061" cy="2027061"/>
          </a:xfrm>
          <a:prstGeom prst="rect">
            <a:avLst/>
          </a:prstGeom>
        </p:spPr>
      </p:pic>
    </p:spTree>
    <p:extLst>
      <p:ext uri="{BB962C8B-B14F-4D97-AF65-F5344CB8AC3E}">
        <p14:creationId xmlns:p14="http://schemas.microsoft.com/office/powerpoint/2010/main" val="73873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BDAEC66-4B70-4DCB-9AE2-F95E861E3375}"/>
              </a:ext>
            </a:extLst>
          </p:cNvPr>
          <p:cNvPicPr>
            <a:picLocks noChangeAspect="1"/>
          </p:cNvPicPr>
          <p:nvPr/>
        </p:nvPicPr>
        <p:blipFill rotWithShape="1">
          <a:blip r:embed="rId3">
            <a:extLst>
              <a:ext uri="{28A0092B-C50C-407E-A947-70E740481C1C}">
                <a14:useLocalDpi xmlns:a14="http://schemas.microsoft.com/office/drawing/2010/main" val="0"/>
              </a:ext>
            </a:extLst>
          </a:blip>
          <a:srcRect t="25014"/>
          <a:stretch/>
        </p:blipFill>
        <p:spPr>
          <a:xfrm>
            <a:off x="20" y="1282"/>
            <a:ext cx="12191980" cy="6856718"/>
          </a:xfrm>
          <a:prstGeom prst="rect">
            <a:avLst/>
          </a:prstGeom>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TextBox 10">
            <a:extLst>
              <a:ext uri="{FF2B5EF4-FFF2-40B4-BE49-F238E27FC236}">
                <a16:creationId xmlns:a16="http://schemas.microsoft.com/office/drawing/2014/main" id="{3EABC4EF-D8F8-498B-8F18-FA3FFCFB8AF0}"/>
              </a:ext>
            </a:extLst>
          </p:cNvPr>
          <p:cNvSpPr txBox="1"/>
          <p:nvPr/>
        </p:nvSpPr>
        <p:spPr>
          <a:xfrm>
            <a:off x="2520462" y="5786008"/>
            <a:ext cx="3223846" cy="830997"/>
          </a:xfrm>
          <a:prstGeom prst="rect">
            <a:avLst/>
          </a:prstGeom>
          <a:noFill/>
        </p:spPr>
        <p:txBody>
          <a:bodyPr wrap="square">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Dominica on a path to becoming a climate-resilient nation</a:t>
            </a:r>
          </a:p>
        </p:txBody>
      </p:sp>
      <p:pic>
        <p:nvPicPr>
          <p:cNvPr id="7" name="Picture 6" descr="Logo&#10;&#10;Description automatically generated with medium confidence">
            <a:extLst>
              <a:ext uri="{FF2B5EF4-FFF2-40B4-BE49-F238E27FC236}">
                <a16:creationId xmlns:a16="http://schemas.microsoft.com/office/drawing/2014/main" id="{FE73D4C2-BB5D-49DB-BB2F-5F2E5A8C9E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526" y="5545014"/>
            <a:ext cx="2055202" cy="1031631"/>
          </a:xfrm>
          <a:prstGeom prst="rect">
            <a:avLst/>
          </a:prstGeom>
        </p:spPr>
      </p:pic>
    </p:spTree>
    <p:extLst>
      <p:ext uri="{BB962C8B-B14F-4D97-AF65-F5344CB8AC3E}">
        <p14:creationId xmlns:p14="http://schemas.microsoft.com/office/powerpoint/2010/main" val="1459526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Re-skilling: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Training people for the green jobs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of tomorrow</a:t>
            </a:r>
          </a:p>
        </p:txBody>
      </p:sp>
      <p:pic>
        <p:nvPicPr>
          <p:cNvPr id="6" name="Graphic 5" descr="Electrician">
            <a:extLst>
              <a:ext uri="{FF2B5EF4-FFF2-40B4-BE49-F238E27FC236}">
                <a16:creationId xmlns:a16="http://schemas.microsoft.com/office/drawing/2014/main" id="{9F7883D3-9903-46D0-B04F-DEA432656A8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96056" y="907307"/>
            <a:ext cx="1799887" cy="1799887"/>
          </a:xfrm>
          <a:prstGeom prst="rect">
            <a:avLst/>
          </a:prstGeom>
        </p:spPr>
      </p:pic>
    </p:spTree>
    <p:extLst>
      <p:ext uri="{BB962C8B-B14F-4D97-AF65-F5344CB8AC3E}">
        <p14:creationId xmlns:p14="http://schemas.microsoft.com/office/powerpoint/2010/main" val="2278286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5E4CCD-8F28-4552-BCE4-4B10BC03A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243" y="5615031"/>
            <a:ext cx="13706243" cy="1242969"/>
          </a:xfrm>
          <a:prstGeom prst="rect">
            <a:avLst/>
          </a:prstGeom>
        </p:spPr>
      </p:pic>
      <p:pic>
        <p:nvPicPr>
          <p:cNvPr id="3" name="Picture 4">
            <a:extLst>
              <a:ext uri="{FF2B5EF4-FFF2-40B4-BE49-F238E27FC236}">
                <a16:creationId xmlns:a16="http://schemas.microsoft.com/office/drawing/2014/main" id="{67DA6496-AF43-4241-96ED-43F5DE2C8B36}"/>
              </a:ext>
            </a:extLst>
          </p:cNvPr>
          <p:cNvPicPr>
            <a:picLocks noChangeAspect="1"/>
          </p:cNvPicPr>
          <p:nvPr/>
        </p:nvPicPr>
        <p:blipFill>
          <a:blip r:embed="rId4"/>
          <a:stretch>
            <a:fillRect/>
          </a:stretch>
        </p:blipFill>
        <p:spPr>
          <a:xfrm>
            <a:off x="579304" y="-328728"/>
            <a:ext cx="11033392" cy="5734539"/>
          </a:xfrm>
          <a:prstGeom prst="rect">
            <a:avLst/>
          </a:prstGeom>
        </p:spPr>
      </p:pic>
    </p:spTree>
    <p:extLst>
      <p:ext uri="{BB962C8B-B14F-4D97-AF65-F5344CB8AC3E}">
        <p14:creationId xmlns:p14="http://schemas.microsoft.com/office/powerpoint/2010/main" val="239251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Resilience: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Making the education sector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more resilient </a:t>
            </a:r>
          </a:p>
        </p:txBody>
      </p:sp>
      <p:pic>
        <p:nvPicPr>
          <p:cNvPr id="7" name="Graphic 6" descr="Upward trend">
            <a:extLst>
              <a:ext uri="{FF2B5EF4-FFF2-40B4-BE49-F238E27FC236}">
                <a16:creationId xmlns:a16="http://schemas.microsoft.com/office/drawing/2014/main" id="{31B51ADC-FEC0-44B0-9156-137F398081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70714" y="773802"/>
            <a:ext cx="1850571" cy="1850571"/>
          </a:xfrm>
          <a:prstGeom prst="rect">
            <a:avLst/>
          </a:prstGeom>
        </p:spPr>
      </p:pic>
    </p:spTree>
    <p:extLst>
      <p:ext uri="{BB962C8B-B14F-4D97-AF65-F5344CB8AC3E}">
        <p14:creationId xmlns:p14="http://schemas.microsoft.com/office/powerpoint/2010/main" val="217408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CAFA0E-00D5-418A-8A5E-6291F32CF1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12215922" cy="6858000"/>
          </a:xfrm>
          <a:prstGeom prst="rect">
            <a:avLst/>
          </a:prstGeom>
          <a:effectLst/>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3" name="Picture 2" descr="Nigeria flag">
            <a:extLst>
              <a:ext uri="{FF2B5EF4-FFF2-40B4-BE49-F238E27FC236}">
                <a16:creationId xmlns:a16="http://schemas.microsoft.com/office/drawing/2014/main" id="{A4280AA0-3477-41B5-82F8-0C6D15DBEC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526" y="5545014"/>
            <a:ext cx="1638163" cy="1031631"/>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0B3B109D-ADED-4317-851D-0CB96EF7082F}"/>
              </a:ext>
            </a:extLst>
          </p:cNvPr>
          <p:cNvSpPr/>
          <p:nvPr/>
        </p:nvSpPr>
        <p:spPr>
          <a:xfrm>
            <a:off x="5691071" y="5718993"/>
            <a:ext cx="1447928" cy="1145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Image result for nti kaduna logo">
            <a:extLst>
              <a:ext uri="{FF2B5EF4-FFF2-40B4-BE49-F238E27FC236}">
                <a16:creationId xmlns:a16="http://schemas.microsoft.com/office/drawing/2014/main" id="{01331040-117D-47F9-B716-FA33A4A163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6269" y="5786008"/>
            <a:ext cx="1380246" cy="102292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EABC4EF-D8F8-498B-8F18-FA3FFCFB8AF0}"/>
              </a:ext>
            </a:extLst>
          </p:cNvPr>
          <p:cNvSpPr txBox="1"/>
          <p:nvPr/>
        </p:nvSpPr>
        <p:spPr>
          <a:xfrm>
            <a:off x="2269691" y="5786008"/>
            <a:ext cx="3223846" cy="400110"/>
          </a:xfrm>
          <a:prstGeom prst="rect">
            <a:avLst/>
          </a:prstGeom>
          <a:noFill/>
        </p:spPr>
        <p:txBody>
          <a:bodyPr wrap="square">
            <a:spAutoFit/>
          </a:bodyPr>
          <a:lstStyle/>
          <a:p>
            <a:r>
              <a:rPr 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Green Teacher</a:t>
            </a:r>
          </a:p>
        </p:txBody>
      </p:sp>
    </p:spTree>
    <p:extLst>
      <p:ext uri="{BB962C8B-B14F-4D97-AF65-F5344CB8AC3E}">
        <p14:creationId xmlns:p14="http://schemas.microsoft.com/office/powerpoint/2010/main" val="214676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174873"/>
            <a:ext cx="5029200" cy="4666762"/>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Towards </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 Green Learning</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Agenda</a:t>
            </a:r>
          </a:p>
        </p:txBody>
      </p:sp>
    </p:spTree>
    <p:extLst>
      <p:ext uri="{BB962C8B-B14F-4D97-AF65-F5344CB8AC3E}">
        <p14:creationId xmlns:p14="http://schemas.microsoft.com/office/powerpoint/2010/main" val="163691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8255E3-40CC-4F6C-B1F7-A67AA7EC33AC}"/>
              </a:ext>
            </a:extLst>
          </p:cNvPr>
          <p:cNvSpPr/>
          <p:nvPr/>
        </p:nvSpPr>
        <p:spPr>
          <a:xfrm>
            <a:off x="0" y="1847850"/>
            <a:ext cx="7810500" cy="5010150"/>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uman figures made of card standing in circle holding hands">
            <a:extLst>
              <a:ext uri="{FF2B5EF4-FFF2-40B4-BE49-F238E27FC236}">
                <a16:creationId xmlns:a16="http://schemas.microsoft.com/office/drawing/2014/main" id="{F3AFEB45-B2C0-49F2-91C0-FA5529779036}"/>
              </a:ext>
            </a:extLst>
          </p:cNvPr>
          <p:cNvPicPr>
            <a:picLocks noChangeAspect="1"/>
          </p:cNvPicPr>
          <p:nvPr/>
        </p:nvPicPr>
        <p:blipFill rotWithShape="1">
          <a:blip r:embed="rId2">
            <a:alphaModFix amt="2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t="15227"/>
          <a:stretch/>
        </p:blipFill>
        <p:spPr>
          <a:xfrm>
            <a:off x="7810500" y="1847850"/>
            <a:ext cx="4381500" cy="5010150"/>
          </a:xfrm>
          <a:prstGeom prst="rect">
            <a:avLst/>
          </a:prstGeom>
        </p:spPr>
      </p:pic>
      <p:sp>
        <p:nvSpPr>
          <p:cNvPr id="2" name="Title 1">
            <a:extLst>
              <a:ext uri="{FF2B5EF4-FFF2-40B4-BE49-F238E27FC236}">
                <a16:creationId xmlns:a16="http://schemas.microsoft.com/office/drawing/2014/main" id="{F96A78A0-959F-4587-B5FA-0C88668D93FC}"/>
              </a:ext>
            </a:extLst>
          </p:cNvPr>
          <p:cNvSpPr>
            <a:spLocks noGrp="1"/>
          </p:cNvSpPr>
          <p:nvPr>
            <p:ph type="title"/>
          </p:nvPr>
        </p:nvSpPr>
        <p:spPr/>
        <p: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Views from the Commonwealth: </a:t>
            </a:r>
            <a:br>
              <a:rPr lang="en-US" dirty="0">
                <a:latin typeface="Open Sans" panose="020B0606030504020204" pitchFamily="34" charset="0"/>
                <a:ea typeface="Open Sans" panose="020B0606030504020204" pitchFamily="34" charset="0"/>
                <a:cs typeface="Open Sans" panose="020B0606030504020204" pitchFamily="34" charset="0"/>
              </a:rPr>
            </a:br>
            <a:r>
              <a:rPr lang="en-US" dirty="0">
                <a:latin typeface="Open Sans" panose="020B0606030504020204" pitchFamily="34" charset="0"/>
                <a:ea typeface="Open Sans" panose="020B0606030504020204" pitchFamily="34" charset="0"/>
                <a:cs typeface="Open Sans" panose="020B0606030504020204" pitchFamily="34" charset="0"/>
              </a:rPr>
              <a:t>26 countries</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5176B259-C4D0-40F1-929B-25643318E882}"/>
              </a:ext>
            </a:extLst>
          </p:cNvPr>
          <p:cNvSpPr>
            <a:spLocks noGrp="1"/>
          </p:cNvSpPr>
          <p:nvPr>
            <p:ph idx="1"/>
          </p:nvPr>
        </p:nvSpPr>
        <p:spPr>
          <a:xfrm>
            <a:off x="838200" y="2069306"/>
            <a:ext cx="8248650" cy="4788694"/>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Integrating climate literacy in the curriculum</a:t>
            </a:r>
          </a:p>
          <a:p>
            <a:r>
              <a:rPr lang="en-US" dirty="0">
                <a:latin typeface="Open Sans" panose="020B0606030504020204" pitchFamily="34" charset="0"/>
                <a:ea typeface="Open Sans" panose="020B0606030504020204" pitchFamily="34" charset="0"/>
                <a:cs typeface="Open Sans" panose="020B0606030504020204" pitchFamily="34" charset="0"/>
              </a:rPr>
              <a:t>Aligning climate change policies with education policies and better coordination between ministries</a:t>
            </a:r>
          </a:p>
          <a:p>
            <a:r>
              <a:rPr lang="en-US" dirty="0">
                <a:latin typeface="Open Sans" panose="020B0606030504020204" pitchFamily="34" charset="0"/>
                <a:ea typeface="Open Sans" panose="020B0606030504020204" pitchFamily="34" charset="0"/>
                <a:cs typeface="Open Sans" panose="020B0606030504020204" pitchFamily="34" charset="0"/>
              </a:rPr>
              <a:t>Building the capacity of teachers</a:t>
            </a:r>
          </a:p>
          <a:p>
            <a:r>
              <a:rPr lang="en-US" dirty="0" err="1">
                <a:latin typeface="Open Sans" panose="020B0606030504020204" pitchFamily="34" charset="0"/>
                <a:ea typeface="Open Sans" panose="020B0606030504020204" pitchFamily="34" charset="0"/>
                <a:cs typeface="Open Sans" panose="020B0606030504020204" pitchFamily="34" charset="0"/>
              </a:rPr>
              <a:t>Digitising</a:t>
            </a:r>
            <a:r>
              <a:rPr lang="en-US" dirty="0">
                <a:latin typeface="Open Sans" panose="020B0606030504020204" pitchFamily="34" charset="0"/>
                <a:ea typeface="Open Sans" panose="020B0606030504020204" pitchFamily="34" charset="0"/>
                <a:cs typeface="Open Sans" panose="020B0606030504020204" pitchFamily="34" charset="0"/>
              </a:rPr>
              <a:t> and sharing indigenous knowledge related to environmental conservation</a:t>
            </a:r>
          </a:p>
          <a:p>
            <a:r>
              <a:rPr lang="en-US" dirty="0">
                <a:latin typeface="Open Sans" panose="020B0606030504020204" pitchFamily="34" charset="0"/>
                <a:ea typeface="Open Sans" panose="020B0606030504020204" pitchFamily="34" charset="0"/>
                <a:cs typeface="Open Sans" panose="020B0606030504020204" pitchFamily="34" charset="0"/>
              </a:rPr>
              <a:t>Developing ICT infrastructure—access to devices and connectivity</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9554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AEA74D2-1ABB-4E3F-BC3D-0BA6D55CCADE}"/>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1" name="Picture 10">
            <a:extLst>
              <a:ext uri="{FF2B5EF4-FFF2-40B4-BE49-F238E27FC236}">
                <a16:creationId xmlns:a16="http://schemas.microsoft.com/office/drawing/2014/main" id="{7522C95A-EA1C-4AB3-B4D7-AE2C9273CE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643" b="7529"/>
          <a:stretch/>
        </p:blipFill>
        <p:spPr>
          <a:xfrm>
            <a:off x="0" y="-4"/>
            <a:ext cx="12163034" cy="6858002"/>
          </a:xfrm>
          <a:prstGeom prst="rect">
            <a:avLst/>
          </a:prstGeom>
        </p:spPr>
      </p:pic>
      <p:pic>
        <p:nvPicPr>
          <p:cNvPr id="5" name="Picture 4" descr="A picture containing text, indoor, display, different&#10;&#10;Description automatically generated">
            <a:extLst>
              <a:ext uri="{FF2B5EF4-FFF2-40B4-BE49-F238E27FC236}">
                <a16:creationId xmlns:a16="http://schemas.microsoft.com/office/drawing/2014/main" id="{D776BF3C-4E69-47A9-9464-7950C324BE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9976" y="571498"/>
            <a:ext cx="8872024" cy="5545015"/>
          </a:xfrm>
          <a:prstGeom prst="rect">
            <a:avLst/>
          </a:prstGeom>
        </p:spPr>
      </p:pic>
      <p:pic>
        <p:nvPicPr>
          <p:cNvPr id="22" name="Picture 21">
            <a:extLst>
              <a:ext uri="{FF2B5EF4-FFF2-40B4-BE49-F238E27FC236}">
                <a16:creationId xmlns:a16="http://schemas.microsoft.com/office/drawing/2014/main" id="{F234B2F9-E7D0-40F0-A04E-F6A7881348B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26121" y="1132520"/>
            <a:ext cx="1267735" cy="1534693"/>
          </a:xfrm>
          <a:prstGeom prst="rect">
            <a:avLst/>
          </a:prstGeom>
        </p:spPr>
      </p:pic>
      <p:sp>
        <p:nvSpPr>
          <p:cNvPr id="9" name="TextBox 8">
            <a:extLst>
              <a:ext uri="{FF2B5EF4-FFF2-40B4-BE49-F238E27FC236}">
                <a16:creationId xmlns:a16="http://schemas.microsoft.com/office/drawing/2014/main" id="{BA608CC1-7B05-489F-95B3-5A52F5EC8DFF}"/>
              </a:ext>
            </a:extLst>
          </p:cNvPr>
          <p:cNvSpPr txBox="1"/>
          <p:nvPr/>
        </p:nvSpPr>
        <p:spPr>
          <a:xfrm>
            <a:off x="445598" y="4872842"/>
            <a:ext cx="2665699" cy="1323439"/>
          </a:xfrm>
          <a:prstGeom prst="rect">
            <a:avLst/>
          </a:prstGeom>
          <a:noFill/>
        </p:spPr>
        <p:txBody>
          <a:bodyPr wrap="square">
            <a:spAutoFit/>
          </a:bodyPr>
          <a:lstStyle/>
          <a:p>
            <a:pPr fontAlgn="base"/>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COL’s </a:t>
            </a:r>
            <a:r>
              <a:rPr lang="en-US" sz="1600" b="1"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High-Level Panel on Climate Change and Education </a:t>
            </a:r>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met </a:t>
            </a:r>
            <a:b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br>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24 January 2022 to map course of actions</a:t>
            </a:r>
          </a:p>
        </p:txBody>
      </p:sp>
    </p:spTree>
    <p:extLst>
      <p:ext uri="{BB962C8B-B14F-4D97-AF65-F5344CB8AC3E}">
        <p14:creationId xmlns:p14="http://schemas.microsoft.com/office/powerpoint/2010/main" val="347539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385" name="TextBox 384">
            <a:extLst>
              <a:ext uri="{FF2B5EF4-FFF2-40B4-BE49-F238E27FC236}">
                <a16:creationId xmlns:a16="http://schemas.microsoft.com/office/drawing/2014/main" id="{F5991B36-9223-3146-8A7C-9D5C3AAB7CA6}"/>
              </a:ext>
            </a:extLst>
          </p:cNvPr>
          <p:cNvSpPr txBox="1"/>
          <p:nvPr/>
        </p:nvSpPr>
        <p:spPr>
          <a:xfrm>
            <a:off x="5229571" y="309486"/>
            <a:ext cx="5846239" cy="1231106"/>
          </a:xfrm>
          <a:prstGeom prst="rect">
            <a:avLst/>
          </a:prstGeom>
          <a:noFill/>
          <a:ln>
            <a:noFill/>
          </a:ln>
        </p:spPr>
        <p:txBody>
          <a:bodyPr wrap="square" lIns="0" tIns="0" rIns="0" bIns="0" rtlCol="0" anchor="ctr" anchorCtr="0">
            <a:spAutoFit/>
          </a:bodyPr>
          <a:lstStyle/>
          <a:p>
            <a:r>
              <a:rPr lang="en-US" sz="4000" b="1" dirty="0">
                <a:latin typeface="Open Sans" panose="020B0606030504020204" pitchFamily="34" charset="0"/>
                <a:ea typeface="Open Sans" panose="020B0606030504020204" pitchFamily="34" charset="0"/>
                <a:cs typeface="Open Sans" panose="020B0606030504020204" pitchFamily="34" charset="0"/>
              </a:rPr>
              <a:t>Climate Crisis in the </a:t>
            </a:r>
            <a:r>
              <a:rPr lang="en-US" sz="4000" b="1" dirty="0">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a:stretch>
            <a:fillRect/>
          </a:stretch>
        </p:blipFill>
        <p:spPr>
          <a:xfrm>
            <a:off x="218282" y="6276555"/>
            <a:ext cx="2359820" cy="589955"/>
          </a:xfrm>
          <a:prstGeom prst="rect">
            <a:avLst/>
          </a:prstGeom>
        </p:spPr>
      </p:pic>
      <p:sp>
        <p:nvSpPr>
          <p:cNvPr id="376" name="TextBox 375">
            <a:extLst>
              <a:ext uri="{FF2B5EF4-FFF2-40B4-BE49-F238E27FC236}">
                <a16:creationId xmlns:a16="http://schemas.microsoft.com/office/drawing/2014/main" id="{860911F5-EAE9-42C1-B426-D0576BBF03A8}"/>
              </a:ext>
            </a:extLst>
          </p:cNvPr>
          <p:cNvSpPr txBox="1"/>
          <p:nvPr/>
        </p:nvSpPr>
        <p:spPr>
          <a:xfrm>
            <a:off x="0" y="6442501"/>
            <a:ext cx="12191999" cy="31547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800" dirty="0">
                <a:latin typeface="Arial" panose="020B0604020202020204" pitchFamily="34" charset="0"/>
                <a:cs typeface="Arial" panose="020B0604020202020204" pitchFamily="34" charset="0"/>
              </a:rPr>
              <a:t>Source: https://weltrisikobericht.de/wp-content/uploads/2021/09/WorldRiskReport_2021_Online.pdf</a:t>
            </a:r>
            <a:endParaRPr lang="en-US" sz="800" dirty="0">
              <a:latin typeface="Arial" panose="020B0604020202020204" pitchFamily="34" charset="0"/>
              <a:ea typeface="+mn-lt"/>
              <a:cs typeface="Arial" panose="020B0604020202020204" pitchFamily="34" charset="0"/>
            </a:endParaRPr>
          </a:p>
          <a:p>
            <a:pPr algn="ctr"/>
            <a:endParaRPr lang="en-US" sz="800" dirty="0">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139A1280-5CFA-4F09-B15F-8A918FC781AD}"/>
              </a:ext>
            </a:extLst>
          </p:cNvPr>
          <p:cNvSpPr/>
          <p:nvPr/>
        </p:nvSpPr>
        <p:spPr>
          <a:xfrm>
            <a:off x="10823309" y="502652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Oval 379">
            <a:extLst>
              <a:ext uri="{FF2B5EF4-FFF2-40B4-BE49-F238E27FC236}">
                <a16:creationId xmlns:a16="http://schemas.microsoft.com/office/drawing/2014/main" id="{3189D61A-DE92-4F18-B765-88CB7D79E2AB}"/>
              </a:ext>
            </a:extLst>
          </p:cNvPr>
          <p:cNvSpPr/>
          <p:nvPr/>
        </p:nvSpPr>
        <p:spPr>
          <a:xfrm>
            <a:off x="11047467" y="513859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Oval 383">
            <a:extLst>
              <a:ext uri="{FF2B5EF4-FFF2-40B4-BE49-F238E27FC236}">
                <a16:creationId xmlns:a16="http://schemas.microsoft.com/office/drawing/2014/main" id="{C9A47D6C-EDAE-4FA2-B91C-6460D1D77B70}"/>
              </a:ext>
            </a:extLst>
          </p:cNvPr>
          <p:cNvSpPr/>
          <p:nvPr/>
        </p:nvSpPr>
        <p:spPr>
          <a:xfrm>
            <a:off x="9259090" y="433438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Oval 386">
            <a:extLst>
              <a:ext uri="{FF2B5EF4-FFF2-40B4-BE49-F238E27FC236}">
                <a16:creationId xmlns:a16="http://schemas.microsoft.com/office/drawing/2014/main" id="{4793C7F3-389E-44F1-8E32-E4FC14158975}"/>
              </a:ext>
            </a:extLst>
          </p:cNvPr>
          <p:cNvSpPr/>
          <p:nvPr/>
        </p:nvSpPr>
        <p:spPr>
          <a:xfrm>
            <a:off x="10235568" y="4664542"/>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Oval 387">
            <a:extLst>
              <a:ext uri="{FF2B5EF4-FFF2-40B4-BE49-F238E27FC236}">
                <a16:creationId xmlns:a16="http://schemas.microsoft.com/office/drawing/2014/main" id="{5AA4680D-DFEB-4C33-8E44-94E319F624F8}"/>
              </a:ext>
            </a:extLst>
          </p:cNvPr>
          <p:cNvSpPr/>
          <p:nvPr/>
        </p:nvSpPr>
        <p:spPr>
          <a:xfrm>
            <a:off x="3648364" y="425734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Oval 389">
            <a:extLst>
              <a:ext uri="{FF2B5EF4-FFF2-40B4-BE49-F238E27FC236}">
                <a16:creationId xmlns:a16="http://schemas.microsoft.com/office/drawing/2014/main" id="{57C889F9-D05D-4A7A-9CB8-0CD11256AECA}"/>
              </a:ext>
            </a:extLst>
          </p:cNvPr>
          <p:cNvSpPr/>
          <p:nvPr/>
        </p:nvSpPr>
        <p:spPr>
          <a:xfrm>
            <a:off x="10926259" y="508689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Oval 391">
            <a:extLst>
              <a:ext uri="{FF2B5EF4-FFF2-40B4-BE49-F238E27FC236}">
                <a16:creationId xmlns:a16="http://schemas.microsoft.com/office/drawing/2014/main" id="{04A2CE1E-BA01-474B-B0A4-08C370324B0E}"/>
              </a:ext>
            </a:extLst>
          </p:cNvPr>
          <p:cNvSpPr/>
          <p:nvPr/>
        </p:nvSpPr>
        <p:spPr>
          <a:xfrm>
            <a:off x="3456734" y="390448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5F29FA4-BB7F-4443-AF76-304D3E86855B}"/>
              </a:ext>
            </a:extLst>
          </p:cNvPr>
          <p:cNvGrpSpPr/>
          <p:nvPr/>
        </p:nvGrpSpPr>
        <p:grpSpPr>
          <a:xfrm>
            <a:off x="-820615" y="3537026"/>
            <a:ext cx="4386301" cy="3870815"/>
            <a:chOff x="126943" y="3955307"/>
            <a:chExt cx="2967604" cy="2813543"/>
          </a:xfrm>
        </p:grpSpPr>
        <p:sp>
          <p:nvSpPr>
            <p:cNvPr id="393" name="Oval 392">
              <a:extLst>
                <a:ext uri="{FF2B5EF4-FFF2-40B4-BE49-F238E27FC236}">
                  <a16:creationId xmlns:a16="http://schemas.microsoft.com/office/drawing/2014/main" id="{BA415231-59CC-4C5C-A701-051D8ED17864}"/>
                </a:ext>
              </a:extLst>
            </p:cNvPr>
            <p:cNvSpPr/>
            <p:nvPr/>
          </p:nvSpPr>
          <p:spPr>
            <a:xfrm>
              <a:off x="126943" y="3955307"/>
              <a:ext cx="2967604" cy="281354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TextBox 388">
              <a:extLst>
                <a:ext uri="{FF2B5EF4-FFF2-40B4-BE49-F238E27FC236}">
                  <a16:creationId xmlns:a16="http://schemas.microsoft.com/office/drawing/2014/main" id="{15878138-113D-43D4-8B85-7D6C213D5BB5}"/>
                </a:ext>
              </a:extLst>
            </p:cNvPr>
            <p:cNvSpPr txBox="1"/>
            <p:nvPr/>
          </p:nvSpPr>
          <p:spPr>
            <a:xfrm>
              <a:off x="818284" y="4394383"/>
              <a:ext cx="2006033" cy="1677830"/>
            </a:xfrm>
            <a:prstGeom prst="rect">
              <a:avLst/>
            </a:prstGeom>
            <a:noFill/>
          </p:spPr>
          <p:txBody>
            <a:bodyPr wrap="square">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8 of the top 10 countries </a:t>
              </a:r>
            </a:p>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prone to natural disasters are in the Commonwealth:</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1.Vanuatu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2.Solomon Islands</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3.Tonga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4.Dominica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5.Antigua and Barbuda;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6.Brunei Darussalam;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7.Guyana;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9.Papua New Guinea </a:t>
              </a:r>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94" name="Content Placeholder 2">
            <a:extLst>
              <a:ext uri="{FF2B5EF4-FFF2-40B4-BE49-F238E27FC236}">
                <a16:creationId xmlns:a16="http://schemas.microsoft.com/office/drawing/2014/main" id="{524D2790-D3E9-4253-A7D7-A4BE8773718B}"/>
              </a:ext>
            </a:extLst>
          </p:cNvPr>
          <p:cNvSpPr txBox="1">
            <a:spLocks/>
          </p:cNvSpPr>
          <p:nvPr/>
        </p:nvSpPr>
        <p:spPr>
          <a:xfrm>
            <a:off x="5860797" y="1701767"/>
            <a:ext cx="5559893" cy="11056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Disproportionately affects the Commonwealth</a:t>
            </a:r>
          </a:p>
          <a:p>
            <a:r>
              <a:rPr lang="en-US" sz="2400" b="1"/>
              <a:t>32 </a:t>
            </a:r>
            <a:r>
              <a:rPr lang="en-US" sz="2400" b="1" dirty="0"/>
              <a:t>small states most vulnerable to climate change</a:t>
            </a:r>
          </a:p>
          <a:p>
            <a:endParaRPr lang="en-US" sz="2400" b="1" dirty="0"/>
          </a:p>
        </p:txBody>
      </p:sp>
      <p:sp>
        <p:nvSpPr>
          <p:cNvPr id="395" name="Oval 394">
            <a:extLst>
              <a:ext uri="{FF2B5EF4-FFF2-40B4-BE49-F238E27FC236}">
                <a16:creationId xmlns:a16="http://schemas.microsoft.com/office/drawing/2014/main" id="{413B8E25-051F-4ED2-AB93-54E656AC940A}"/>
              </a:ext>
            </a:extLst>
          </p:cNvPr>
          <p:cNvSpPr/>
          <p:nvPr/>
        </p:nvSpPr>
        <p:spPr>
          <a:xfrm>
            <a:off x="3551594" y="3968099"/>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708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text, indoor, display, different&#10;&#10;Description automatically generated">
            <a:extLst>
              <a:ext uri="{FF2B5EF4-FFF2-40B4-BE49-F238E27FC236}">
                <a16:creationId xmlns:a16="http://schemas.microsoft.com/office/drawing/2014/main" id="{EEBCB5E0-C8B3-4162-9C52-3AD4778104FB}"/>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r="21000"/>
          <a:stretch/>
        </p:blipFill>
        <p:spPr>
          <a:xfrm>
            <a:off x="3446585" y="10"/>
            <a:ext cx="8745415" cy="6857990"/>
          </a:xfrm>
          <a:prstGeom prst="rect">
            <a:avLst/>
          </a:prstGeom>
        </p:spPr>
      </p:pic>
      <p:sp>
        <p:nvSpPr>
          <p:cNvPr id="13" name="Rectangle 1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371093" y="1161288"/>
            <a:ext cx="6426867" cy="1124712"/>
          </a:xfrm>
        </p:spPr>
        <p:txBody>
          <a:bodyPr anchor="b">
            <a:normAutofit/>
          </a:bodyPr>
          <a:lstStyle/>
          <a:p>
            <a:r>
              <a:rPr lang="en-US" sz="3600" dirty="0">
                <a:latin typeface="Open Sans" panose="020B0606030504020204" pitchFamily="34" charset="0"/>
                <a:ea typeface="Open Sans" panose="020B0606030504020204" pitchFamily="34" charset="0"/>
                <a:cs typeface="Open Sans" panose="020B0606030504020204" pitchFamily="34" charset="0"/>
              </a:rPr>
              <a:t>Views of the High-Level Panel</a:t>
            </a:r>
            <a:endParaRPr lang="en-CA" sz="36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371093" y="2718053"/>
            <a:ext cx="9385510" cy="4022715"/>
          </a:xfrm>
        </p:spPr>
        <p:txBody>
          <a:bodyPr anchor="t">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Urgent action required</a:t>
            </a:r>
          </a:p>
          <a:p>
            <a:r>
              <a:rPr lang="en-US" dirty="0">
                <a:latin typeface="Open Sans" panose="020B0606030504020204" pitchFamily="34" charset="0"/>
                <a:ea typeface="Open Sans" panose="020B0606030504020204" pitchFamily="34" charset="0"/>
                <a:cs typeface="Open Sans" panose="020B0606030504020204" pitchFamily="34" charset="0"/>
              </a:rPr>
              <a:t>Need for </a:t>
            </a:r>
            <a:r>
              <a:rPr lang="en-US" dirty="0" err="1">
                <a:latin typeface="Open Sans" panose="020B0606030504020204" pitchFamily="34" charset="0"/>
                <a:ea typeface="Open Sans" panose="020B0606030504020204" pitchFamily="34" charset="0"/>
                <a:cs typeface="Open Sans" panose="020B0606030504020204" pitchFamily="34" charset="0"/>
              </a:rPr>
              <a:t>behavioural</a:t>
            </a:r>
            <a:r>
              <a:rPr lang="en-US" dirty="0">
                <a:latin typeface="Open Sans" panose="020B0606030504020204" pitchFamily="34" charset="0"/>
                <a:ea typeface="Open Sans" panose="020B0606030504020204" pitchFamily="34" charset="0"/>
                <a:cs typeface="Open Sans" panose="020B0606030504020204" pitchFamily="34" charset="0"/>
              </a:rPr>
              <a:t> change for climate action</a:t>
            </a:r>
          </a:p>
          <a:p>
            <a:r>
              <a:rPr lang="en-US" dirty="0">
                <a:latin typeface="Open Sans" panose="020B0606030504020204" pitchFamily="34" charset="0"/>
                <a:ea typeface="Open Sans" panose="020B0606030504020204" pitchFamily="34" charset="0"/>
                <a:cs typeface="Open Sans" panose="020B0606030504020204" pitchFamily="34" charset="0"/>
              </a:rPr>
              <a:t>Engage and empower youth</a:t>
            </a:r>
          </a:p>
          <a:p>
            <a:r>
              <a:rPr lang="en-US" dirty="0">
                <a:latin typeface="Open Sans" panose="020B0606030504020204" pitchFamily="34" charset="0"/>
                <a:ea typeface="Open Sans" panose="020B0606030504020204" pitchFamily="34" charset="0"/>
                <a:cs typeface="Open Sans" panose="020B0606030504020204" pitchFamily="34" charset="0"/>
              </a:rPr>
              <a:t>Promote disaster response and recovery through education and lifelong learning</a:t>
            </a:r>
          </a:p>
          <a:p>
            <a:r>
              <a:rPr lang="en-US" dirty="0">
                <a:latin typeface="Open Sans" panose="020B0606030504020204" pitchFamily="34" charset="0"/>
                <a:ea typeface="Open Sans" panose="020B0606030504020204" pitchFamily="34" charset="0"/>
                <a:cs typeface="Open Sans" panose="020B0606030504020204" pitchFamily="34" charset="0"/>
              </a:rPr>
              <a:t>Promote collaboration </a:t>
            </a:r>
            <a:r>
              <a:rPr lang="en-US" dirty="0" err="1">
                <a:latin typeface="Open Sans" panose="020B0606030504020204" pitchFamily="34" charset="0"/>
                <a:ea typeface="Open Sans" panose="020B0606030504020204" pitchFamily="34" charset="0"/>
                <a:cs typeface="Open Sans" panose="020B0606030504020204" pitchFamily="34" charset="0"/>
              </a:rPr>
              <a:t>esp</a:t>
            </a:r>
            <a:r>
              <a:rPr lang="en-US" dirty="0">
                <a:latin typeface="Open Sans" panose="020B0606030504020204" pitchFamily="34" charset="0"/>
                <a:ea typeface="Open Sans" panose="020B0606030504020204" pitchFamily="34" charset="0"/>
                <a:cs typeface="Open Sans" panose="020B0606030504020204" pitchFamily="34" charset="0"/>
              </a:rPr>
              <a:t> with the private sector</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Tree>
    <p:extLst>
      <p:ext uri="{BB962C8B-B14F-4D97-AF65-F5344CB8AC3E}">
        <p14:creationId xmlns:p14="http://schemas.microsoft.com/office/powerpoint/2010/main" val="314757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3" name="Group 372">
            <a:extLst>
              <a:ext uri="{FF2B5EF4-FFF2-40B4-BE49-F238E27FC236}">
                <a16:creationId xmlns:a16="http://schemas.microsoft.com/office/drawing/2014/main" id="{73172F29-8EC2-476B-84EC-3BFB5A2F1EBD}"/>
              </a:ext>
            </a:extLst>
          </p:cNvPr>
          <p:cNvGrpSpPr/>
          <p:nvPr/>
        </p:nvGrpSpPr>
        <p:grpSpPr>
          <a:xfrm>
            <a:off x="4492302" y="1027906"/>
            <a:ext cx="7699698" cy="3795420"/>
            <a:chOff x="197406" y="842548"/>
            <a:chExt cx="11710101" cy="5772272"/>
          </a:xfrm>
        </p:grpSpPr>
        <p:grpSp>
          <p:nvGrpSpPr>
            <p:cNvPr id="4" name="Group 3">
              <a:extLst>
                <a:ext uri="{FF2B5EF4-FFF2-40B4-BE49-F238E27FC236}">
                  <a16:creationId xmlns:a16="http://schemas.microsoft.com/office/drawing/2014/main" id="{78655B08-4F78-42B6-AC1A-9D49C2F051EB}"/>
                </a:ext>
              </a:extLst>
            </p:cNvPr>
            <p:cNvGrpSpPr/>
            <p:nvPr/>
          </p:nvGrpSpPr>
          <p:grpSpPr>
            <a:xfrm>
              <a:off x="1074911" y="865096"/>
              <a:ext cx="10447397" cy="5366410"/>
              <a:chOff x="1118454" y="565412"/>
              <a:chExt cx="10447397" cy="5366410"/>
            </a:xfrm>
            <a:solidFill>
              <a:srgbClr val="00946D">
                <a:alpha val="24000"/>
              </a:srgbClr>
            </a:solidFill>
          </p:grpSpPr>
          <p:grpSp>
            <p:nvGrpSpPr>
              <p:cNvPr id="5" name="Group 4">
                <a:extLst>
                  <a:ext uri="{FF2B5EF4-FFF2-40B4-BE49-F238E27FC236}">
                    <a16:creationId xmlns:a16="http://schemas.microsoft.com/office/drawing/2014/main" id="{58A80F98-DCD4-4209-BC61-965D27165ADE}"/>
                  </a:ext>
                </a:extLst>
              </p:cNvPr>
              <p:cNvGrpSpPr/>
              <p:nvPr/>
            </p:nvGrpSpPr>
            <p:grpSpPr>
              <a:xfrm>
                <a:off x="1118454" y="565412"/>
                <a:ext cx="2914373" cy="2230365"/>
                <a:chOff x="1118454" y="565412"/>
                <a:chExt cx="2914373" cy="2230365"/>
              </a:xfrm>
              <a:grpFill/>
            </p:grpSpPr>
            <p:sp>
              <p:nvSpPr>
                <p:cNvPr id="44" name="Freeform 184">
                  <a:extLst>
                    <a:ext uri="{FF2B5EF4-FFF2-40B4-BE49-F238E27FC236}">
                      <a16:creationId xmlns:a16="http://schemas.microsoft.com/office/drawing/2014/main" id="{DB01FE0A-A30C-487C-88AA-6E6B8472FA97}"/>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186">
                  <a:extLst>
                    <a:ext uri="{FF2B5EF4-FFF2-40B4-BE49-F238E27FC236}">
                      <a16:creationId xmlns:a16="http://schemas.microsoft.com/office/drawing/2014/main" id="{C5D3653E-6C75-424A-9E9C-1BFA1677BA22}"/>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46" name="Freeform 187">
                  <a:extLst>
                    <a:ext uri="{FF2B5EF4-FFF2-40B4-BE49-F238E27FC236}">
                      <a16:creationId xmlns:a16="http://schemas.microsoft.com/office/drawing/2014/main" id="{F92F481D-9326-4840-AD4E-915C597BDB1D}"/>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188">
                  <a:extLst>
                    <a:ext uri="{FF2B5EF4-FFF2-40B4-BE49-F238E27FC236}">
                      <a16:creationId xmlns:a16="http://schemas.microsoft.com/office/drawing/2014/main" id="{BAF098EC-BB1A-4797-BDF3-BEF8A1C1D6D3}"/>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189">
                  <a:extLst>
                    <a:ext uri="{FF2B5EF4-FFF2-40B4-BE49-F238E27FC236}">
                      <a16:creationId xmlns:a16="http://schemas.microsoft.com/office/drawing/2014/main" id="{C3869125-8B28-46F0-8533-667678DDCB5C}"/>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190">
                  <a:extLst>
                    <a:ext uri="{FF2B5EF4-FFF2-40B4-BE49-F238E27FC236}">
                      <a16:creationId xmlns:a16="http://schemas.microsoft.com/office/drawing/2014/main" id="{CCE8EF0A-8CA3-4769-BCDA-D121B1A654D8}"/>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191">
                  <a:extLst>
                    <a:ext uri="{FF2B5EF4-FFF2-40B4-BE49-F238E27FC236}">
                      <a16:creationId xmlns:a16="http://schemas.microsoft.com/office/drawing/2014/main" id="{21B15353-6B94-41A1-91A3-E6C424241461}"/>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192">
                  <a:extLst>
                    <a:ext uri="{FF2B5EF4-FFF2-40B4-BE49-F238E27FC236}">
                      <a16:creationId xmlns:a16="http://schemas.microsoft.com/office/drawing/2014/main" id="{92D9D8F9-5EF5-4C1C-8335-972B45A929DD}"/>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193">
                  <a:extLst>
                    <a:ext uri="{FF2B5EF4-FFF2-40B4-BE49-F238E27FC236}">
                      <a16:creationId xmlns:a16="http://schemas.microsoft.com/office/drawing/2014/main" id="{8518E9F7-5139-4E98-B46C-6FF0F296B0CA}"/>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194">
                  <a:extLst>
                    <a:ext uri="{FF2B5EF4-FFF2-40B4-BE49-F238E27FC236}">
                      <a16:creationId xmlns:a16="http://schemas.microsoft.com/office/drawing/2014/main" id="{9C0EF91F-32EC-4152-81C8-3179F5F94AC3}"/>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195">
                  <a:extLst>
                    <a:ext uri="{FF2B5EF4-FFF2-40B4-BE49-F238E27FC236}">
                      <a16:creationId xmlns:a16="http://schemas.microsoft.com/office/drawing/2014/main" id="{55CCB49C-A3FB-43F4-AEA7-85CE08D6EF76}"/>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196">
                  <a:extLst>
                    <a:ext uri="{FF2B5EF4-FFF2-40B4-BE49-F238E27FC236}">
                      <a16:creationId xmlns:a16="http://schemas.microsoft.com/office/drawing/2014/main" id="{199160B7-9959-4FB0-9BD8-0914C2EA99B6}"/>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197">
                  <a:extLst>
                    <a:ext uri="{FF2B5EF4-FFF2-40B4-BE49-F238E27FC236}">
                      <a16:creationId xmlns:a16="http://schemas.microsoft.com/office/drawing/2014/main" id="{1C10FE8A-60F3-4BEF-9465-38E027AE64C3}"/>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198">
                  <a:extLst>
                    <a:ext uri="{FF2B5EF4-FFF2-40B4-BE49-F238E27FC236}">
                      <a16:creationId xmlns:a16="http://schemas.microsoft.com/office/drawing/2014/main" id="{AC7CD5BF-440F-4470-A543-532B546278D2}"/>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58" name="Freeform 199">
                  <a:extLst>
                    <a:ext uri="{FF2B5EF4-FFF2-40B4-BE49-F238E27FC236}">
                      <a16:creationId xmlns:a16="http://schemas.microsoft.com/office/drawing/2014/main" id="{D5A6F157-9825-4AAD-9E58-31EABBEDB39B}"/>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200">
                  <a:extLst>
                    <a:ext uri="{FF2B5EF4-FFF2-40B4-BE49-F238E27FC236}">
                      <a16:creationId xmlns:a16="http://schemas.microsoft.com/office/drawing/2014/main" id="{3CBBC645-46BF-4A15-A914-335296B6C665}"/>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201">
                  <a:extLst>
                    <a:ext uri="{FF2B5EF4-FFF2-40B4-BE49-F238E27FC236}">
                      <a16:creationId xmlns:a16="http://schemas.microsoft.com/office/drawing/2014/main" id="{9BB847CF-9063-4CF7-98C9-6FDD28CD0329}"/>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202">
                  <a:extLst>
                    <a:ext uri="{FF2B5EF4-FFF2-40B4-BE49-F238E27FC236}">
                      <a16:creationId xmlns:a16="http://schemas.microsoft.com/office/drawing/2014/main" id="{795BDDF3-BB9B-4B4F-A695-4176F40F5DB2}"/>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203">
                  <a:extLst>
                    <a:ext uri="{FF2B5EF4-FFF2-40B4-BE49-F238E27FC236}">
                      <a16:creationId xmlns:a16="http://schemas.microsoft.com/office/drawing/2014/main" id="{DA7755FE-C85F-47A9-BDF7-C870720B99A1}"/>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204">
                  <a:extLst>
                    <a:ext uri="{FF2B5EF4-FFF2-40B4-BE49-F238E27FC236}">
                      <a16:creationId xmlns:a16="http://schemas.microsoft.com/office/drawing/2014/main" id="{3EF307A9-714A-4D62-B060-38C870B51361}"/>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205">
                  <a:extLst>
                    <a:ext uri="{FF2B5EF4-FFF2-40B4-BE49-F238E27FC236}">
                      <a16:creationId xmlns:a16="http://schemas.microsoft.com/office/drawing/2014/main" id="{4408F7BC-3089-4DFC-B150-D182FA50EFEB}"/>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206">
                  <a:extLst>
                    <a:ext uri="{FF2B5EF4-FFF2-40B4-BE49-F238E27FC236}">
                      <a16:creationId xmlns:a16="http://schemas.microsoft.com/office/drawing/2014/main" id="{DB69B0BD-2CC7-422C-AEC6-A52E8A9438AF}"/>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207">
                  <a:extLst>
                    <a:ext uri="{FF2B5EF4-FFF2-40B4-BE49-F238E27FC236}">
                      <a16:creationId xmlns:a16="http://schemas.microsoft.com/office/drawing/2014/main" id="{CA6C40FE-88B6-403C-86C9-83FA5910B5C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67" name="Freeform 208">
                  <a:extLst>
                    <a:ext uri="{FF2B5EF4-FFF2-40B4-BE49-F238E27FC236}">
                      <a16:creationId xmlns:a16="http://schemas.microsoft.com/office/drawing/2014/main" id="{0BB40587-63FB-4EEB-9D90-D498A865096B}"/>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68" name="Freeform 209">
                  <a:extLst>
                    <a:ext uri="{FF2B5EF4-FFF2-40B4-BE49-F238E27FC236}">
                      <a16:creationId xmlns:a16="http://schemas.microsoft.com/office/drawing/2014/main" id="{03EBC7E1-521B-4253-92CD-B1005DF6D53E}"/>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210">
                  <a:extLst>
                    <a:ext uri="{FF2B5EF4-FFF2-40B4-BE49-F238E27FC236}">
                      <a16:creationId xmlns:a16="http://schemas.microsoft.com/office/drawing/2014/main" id="{D8037CF6-6A02-4434-A667-9BE6DD95F6C2}"/>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211">
                  <a:extLst>
                    <a:ext uri="{FF2B5EF4-FFF2-40B4-BE49-F238E27FC236}">
                      <a16:creationId xmlns:a16="http://schemas.microsoft.com/office/drawing/2014/main" id="{9D135C63-26BA-41CB-B613-ECEC489F595F}"/>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212">
                  <a:extLst>
                    <a:ext uri="{FF2B5EF4-FFF2-40B4-BE49-F238E27FC236}">
                      <a16:creationId xmlns:a16="http://schemas.microsoft.com/office/drawing/2014/main" id="{7CC3F632-E5ED-474C-A2CE-F249DB9A5E3D}"/>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72" name="Freeform 213">
                  <a:extLst>
                    <a:ext uri="{FF2B5EF4-FFF2-40B4-BE49-F238E27FC236}">
                      <a16:creationId xmlns:a16="http://schemas.microsoft.com/office/drawing/2014/main" id="{DD90D48D-245C-4A6F-B041-5A41B4CA3C24}"/>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214">
                  <a:extLst>
                    <a:ext uri="{FF2B5EF4-FFF2-40B4-BE49-F238E27FC236}">
                      <a16:creationId xmlns:a16="http://schemas.microsoft.com/office/drawing/2014/main" id="{F0E9865B-3A0E-4384-8CD3-020CFBAAE940}"/>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74" name="Freeform 215">
                  <a:extLst>
                    <a:ext uri="{FF2B5EF4-FFF2-40B4-BE49-F238E27FC236}">
                      <a16:creationId xmlns:a16="http://schemas.microsoft.com/office/drawing/2014/main" id="{10FB3BBA-678C-4AD8-B7AD-E385B0A8D512}"/>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216">
                  <a:extLst>
                    <a:ext uri="{FF2B5EF4-FFF2-40B4-BE49-F238E27FC236}">
                      <a16:creationId xmlns:a16="http://schemas.microsoft.com/office/drawing/2014/main" id="{3CE2CB3B-88EB-4108-A719-5F0CB4870E1C}"/>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217">
                  <a:extLst>
                    <a:ext uri="{FF2B5EF4-FFF2-40B4-BE49-F238E27FC236}">
                      <a16:creationId xmlns:a16="http://schemas.microsoft.com/office/drawing/2014/main" id="{09D16B15-3C94-435D-994F-60614C65B6DE}"/>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809E96BC-515C-4749-ADB6-F8411B051858}"/>
                  </a:ext>
                </a:extLst>
              </p:cNvPr>
              <p:cNvGrpSpPr/>
              <p:nvPr/>
            </p:nvGrpSpPr>
            <p:grpSpPr>
              <a:xfrm>
                <a:off x="2813338" y="2076124"/>
                <a:ext cx="8752513" cy="3855698"/>
                <a:chOff x="2813338" y="2076124"/>
                <a:chExt cx="8752513" cy="3855698"/>
              </a:xfrm>
              <a:grpFill/>
            </p:grpSpPr>
            <p:sp>
              <p:nvSpPr>
                <p:cNvPr id="7" name="Freeform 5">
                  <a:extLst>
                    <a:ext uri="{FF2B5EF4-FFF2-40B4-BE49-F238E27FC236}">
                      <a16:creationId xmlns:a16="http://schemas.microsoft.com/office/drawing/2014/main" id="{18F1E946-6E4D-4EB5-A21F-E17450F56547}"/>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8" name="Freeform 7">
                  <a:extLst>
                    <a:ext uri="{FF2B5EF4-FFF2-40B4-BE49-F238E27FC236}">
                      <a16:creationId xmlns:a16="http://schemas.microsoft.com/office/drawing/2014/main" id="{4EF79593-9EB5-4677-BD20-429875371257}"/>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8">
                  <a:extLst>
                    <a:ext uri="{FF2B5EF4-FFF2-40B4-BE49-F238E27FC236}">
                      <a16:creationId xmlns:a16="http://schemas.microsoft.com/office/drawing/2014/main" id="{FE9CB7E3-EC54-4FE1-AE73-02279F8FF3C8}"/>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9">
                  <a:extLst>
                    <a:ext uri="{FF2B5EF4-FFF2-40B4-BE49-F238E27FC236}">
                      <a16:creationId xmlns:a16="http://schemas.microsoft.com/office/drawing/2014/main" id="{47A16124-6307-45E5-BAA0-C38FC6CD3BE7}"/>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10">
                  <a:extLst>
                    <a:ext uri="{FF2B5EF4-FFF2-40B4-BE49-F238E27FC236}">
                      <a16:creationId xmlns:a16="http://schemas.microsoft.com/office/drawing/2014/main" id="{6C30A6A5-6E87-4380-878D-8395F60E7CE4}"/>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12" name="Freeform 14">
                  <a:extLst>
                    <a:ext uri="{FF2B5EF4-FFF2-40B4-BE49-F238E27FC236}">
                      <a16:creationId xmlns:a16="http://schemas.microsoft.com/office/drawing/2014/main" id="{802F38F4-29A6-4A00-AC7B-20CA899E8FA5}"/>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28">
                  <a:extLst>
                    <a:ext uri="{FF2B5EF4-FFF2-40B4-BE49-F238E27FC236}">
                      <a16:creationId xmlns:a16="http://schemas.microsoft.com/office/drawing/2014/main" id="{6AEF65FA-98B6-49C3-A8C8-982EC1B448C0}"/>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30">
                  <a:extLst>
                    <a:ext uri="{FF2B5EF4-FFF2-40B4-BE49-F238E27FC236}">
                      <a16:creationId xmlns:a16="http://schemas.microsoft.com/office/drawing/2014/main" id="{94E4178B-6475-4F4D-AD7D-188AE49440C6}"/>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32">
                  <a:extLst>
                    <a:ext uri="{FF2B5EF4-FFF2-40B4-BE49-F238E27FC236}">
                      <a16:creationId xmlns:a16="http://schemas.microsoft.com/office/drawing/2014/main" id="{4CFA112E-DCA3-4651-B6B3-5CFC6C1091C2}"/>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40">
                  <a:extLst>
                    <a:ext uri="{FF2B5EF4-FFF2-40B4-BE49-F238E27FC236}">
                      <a16:creationId xmlns:a16="http://schemas.microsoft.com/office/drawing/2014/main" id="{09F26E4E-1893-4BE7-9257-B515C332AB4A}"/>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66">
                  <a:extLst>
                    <a:ext uri="{FF2B5EF4-FFF2-40B4-BE49-F238E27FC236}">
                      <a16:creationId xmlns:a16="http://schemas.microsoft.com/office/drawing/2014/main" id="{810BE7F0-018F-489C-8EA0-6AAF229472FF}"/>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81">
                  <a:extLst>
                    <a:ext uri="{FF2B5EF4-FFF2-40B4-BE49-F238E27FC236}">
                      <a16:creationId xmlns:a16="http://schemas.microsoft.com/office/drawing/2014/main" id="{A59819E7-4465-420D-80A8-617A2B398391}"/>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8">
                  <a:extLst>
                    <a:ext uri="{FF2B5EF4-FFF2-40B4-BE49-F238E27FC236}">
                      <a16:creationId xmlns:a16="http://schemas.microsoft.com/office/drawing/2014/main" id="{236B7EC9-92DF-4BDD-AB74-46042CBF8F57}"/>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20" name="Freeform 129">
                  <a:extLst>
                    <a:ext uri="{FF2B5EF4-FFF2-40B4-BE49-F238E27FC236}">
                      <a16:creationId xmlns:a16="http://schemas.microsoft.com/office/drawing/2014/main" id="{B0D2E931-B2FF-46CD-BD1D-7B527B70DF9E}"/>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21" name="Freeform 148">
                  <a:extLst>
                    <a:ext uri="{FF2B5EF4-FFF2-40B4-BE49-F238E27FC236}">
                      <a16:creationId xmlns:a16="http://schemas.microsoft.com/office/drawing/2014/main" id="{BE58DCEC-A4FE-4763-AA68-D68BBE2DF4EE}"/>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74">
                  <a:extLst>
                    <a:ext uri="{FF2B5EF4-FFF2-40B4-BE49-F238E27FC236}">
                      <a16:creationId xmlns:a16="http://schemas.microsoft.com/office/drawing/2014/main" id="{D8B98AF1-AC03-496C-8D23-478588E94382}"/>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77">
                  <a:extLst>
                    <a:ext uri="{FF2B5EF4-FFF2-40B4-BE49-F238E27FC236}">
                      <a16:creationId xmlns:a16="http://schemas.microsoft.com/office/drawing/2014/main" id="{93F7F923-DE60-4AB0-990F-C7C7263B2789}"/>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8">
                  <a:extLst>
                    <a:ext uri="{FF2B5EF4-FFF2-40B4-BE49-F238E27FC236}">
                      <a16:creationId xmlns:a16="http://schemas.microsoft.com/office/drawing/2014/main" id="{F86E6100-EC0B-411F-87D5-6798A115CEDF}"/>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5" name="Freeform 239">
                  <a:extLst>
                    <a:ext uri="{FF2B5EF4-FFF2-40B4-BE49-F238E27FC236}">
                      <a16:creationId xmlns:a16="http://schemas.microsoft.com/office/drawing/2014/main" id="{364BA042-7C5A-4193-9AAF-4DA63EA9419C}"/>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248">
                  <a:extLst>
                    <a:ext uri="{FF2B5EF4-FFF2-40B4-BE49-F238E27FC236}">
                      <a16:creationId xmlns:a16="http://schemas.microsoft.com/office/drawing/2014/main" id="{50B82843-BA13-44B8-867C-9EFB5A9D1F36}"/>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7" name="Freeform 249">
                  <a:extLst>
                    <a:ext uri="{FF2B5EF4-FFF2-40B4-BE49-F238E27FC236}">
                      <a16:creationId xmlns:a16="http://schemas.microsoft.com/office/drawing/2014/main" id="{94F26B4C-7606-46F6-A155-1FEBD496124C}"/>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72">
                  <a:extLst>
                    <a:ext uri="{FF2B5EF4-FFF2-40B4-BE49-F238E27FC236}">
                      <a16:creationId xmlns:a16="http://schemas.microsoft.com/office/drawing/2014/main" id="{47A55B04-3889-4735-B2C4-9E8D4FA933DB}"/>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73">
                  <a:extLst>
                    <a:ext uri="{FF2B5EF4-FFF2-40B4-BE49-F238E27FC236}">
                      <a16:creationId xmlns:a16="http://schemas.microsoft.com/office/drawing/2014/main" id="{F50A5AA4-B8BB-4CFA-B1D5-448576531440}"/>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80">
                  <a:extLst>
                    <a:ext uri="{FF2B5EF4-FFF2-40B4-BE49-F238E27FC236}">
                      <a16:creationId xmlns:a16="http://schemas.microsoft.com/office/drawing/2014/main" id="{BE4ACF93-AAF7-4C97-8D25-82F2007994F1}"/>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31" name="Freeform 281">
                  <a:extLst>
                    <a:ext uri="{FF2B5EF4-FFF2-40B4-BE49-F238E27FC236}">
                      <a16:creationId xmlns:a16="http://schemas.microsoft.com/office/drawing/2014/main" id="{1658F744-D851-4E68-AAD2-3F306BE8A3AE}"/>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32" name="Freeform 284">
                  <a:extLst>
                    <a:ext uri="{FF2B5EF4-FFF2-40B4-BE49-F238E27FC236}">
                      <a16:creationId xmlns:a16="http://schemas.microsoft.com/office/drawing/2014/main" id="{448F08F4-EC11-468A-86C8-9C35D2E30F62}"/>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85">
                  <a:extLst>
                    <a:ext uri="{FF2B5EF4-FFF2-40B4-BE49-F238E27FC236}">
                      <a16:creationId xmlns:a16="http://schemas.microsoft.com/office/drawing/2014/main" id="{BAEDC076-6885-4F86-B8E4-9637740EB653}"/>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87">
                  <a:extLst>
                    <a:ext uri="{FF2B5EF4-FFF2-40B4-BE49-F238E27FC236}">
                      <a16:creationId xmlns:a16="http://schemas.microsoft.com/office/drawing/2014/main" id="{9C5A32A6-92B8-45E0-9F40-DEFB4D9734B4}"/>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8">
                  <a:extLst>
                    <a:ext uri="{FF2B5EF4-FFF2-40B4-BE49-F238E27FC236}">
                      <a16:creationId xmlns:a16="http://schemas.microsoft.com/office/drawing/2014/main" id="{41738C65-F466-4586-AC82-CDDB312CBF85}"/>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1">
                  <a:extLst>
                    <a:ext uri="{FF2B5EF4-FFF2-40B4-BE49-F238E27FC236}">
                      <a16:creationId xmlns:a16="http://schemas.microsoft.com/office/drawing/2014/main" id="{D8ABFBDF-BF80-40B8-9247-CCB5B2DDA4C0}"/>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292">
                  <a:extLst>
                    <a:ext uri="{FF2B5EF4-FFF2-40B4-BE49-F238E27FC236}">
                      <a16:creationId xmlns:a16="http://schemas.microsoft.com/office/drawing/2014/main" id="{3A77A966-C413-4AF2-9779-0648B847CA84}"/>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294">
                  <a:extLst>
                    <a:ext uri="{FF2B5EF4-FFF2-40B4-BE49-F238E27FC236}">
                      <a16:creationId xmlns:a16="http://schemas.microsoft.com/office/drawing/2014/main" id="{A252F515-EEFA-40BB-AC63-441A5E833293}"/>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295">
                  <a:extLst>
                    <a:ext uri="{FF2B5EF4-FFF2-40B4-BE49-F238E27FC236}">
                      <a16:creationId xmlns:a16="http://schemas.microsoft.com/office/drawing/2014/main" id="{E62DA464-A94C-41C5-B125-30C2B005F1A7}"/>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27">
                  <a:extLst>
                    <a:ext uri="{FF2B5EF4-FFF2-40B4-BE49-F238E27FC236}">
                      <a16:creationId xmlns:a16="http://schemas.microsoft.com/office/drawing/2014/main" id="{A47819D5-8AC2-4217-A3E7-037F344ADCD2}"/>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41" name="Freeform 329">
                  <a:extLst>
                    <a:ext uri="{FF2B5EF4-FFF2-40B4-BE49-F238E27FC236}">
                      <a16:creationId xmlns:a16="http://schemas.microsoft.com/office/drawing/2014/main" id="{B7DDE5D5-2112-4E4F-AEF1-F26376BEF634}"/>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31">
                  <a:extLst>
                    <a:ext uri="{FF2B5EF4-FFF2-40B4-BE49-F238E27FC236}">
                      <a16:creationId xmlns:a16="http://schemas.microsoft.com/office/drawing/2014/main" id="{FAC98DD1-C61E-41A7-810B-5ABCEE228CD2}"/>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43" name="Freeform 333">
                  <a:extLst>
                    <a:ext uri="{FF2B5EF4-FFF2-40B4-BE49-F238E27FC236}">
                      <a16:creationId xmlns:a16="http://schemas.microsoft.com/office/drawing/2014/main" id="{28B5292A-7421-4FF9-AE04-17341C789378}"/>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77" name="Group 76">
              <a:extLst>
                <a:ext uri="{FF2B5EF4-FFF2-40B4-BE49-F238E27FC236}">
                  <a16:creationId xmlns:a16="http://schemas.microsoft.com/office/drawing/2014/main" id="{23DFD9C6-6187-4696-87B6-78882BAA10F1}"/>
                </a:ext>
              </a:extLst>
            </p:cNvPr>
            <p:cNvGrpSpPr/>
            <p:nvPr/>
          </p:nvGrpSpPr>
          <p:grpSpPr>
            <a:xfrm>
              <a:off x="197406" y="842548"/>
              <a:ext cx="11710101" cy="5772272"/>
              <a:chOff x="240949" y="542864"/>
              <a:chExt cx="11710101" cy="5772272"/>
            </a:xfrm>
            <a:solidFill>
              <a:schemeClr val="tx1">
                <a:alpha val="8000"/>
              </a:schemeClr>
            </a:solidFill>
          </p:grpSpPr>
          <p:sp>
            <p:nvSpPr>
              <p:cNvPr id="78" name="Freeform 1">
                <a:extLst>
                  <a:ext uri="{FF2B5EF4-FFF2-40B4-BE49-F238E27FC236}">
                    <a16:creationId xmlns:a16="http://schemas.microsoft.com/office/drawing/2014/main" id="{17705DCD-EDCF-476E-8882-A9A99A17C1BE}"/>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2">
                <a:extLst>
                  <a:ext uri="{FF2B5EF4-FFF2-40B4-BE49-F238E27FC236}">
                    <a16:creationId xmlns:a16="http://schemas.microsoft.com/office/drawing/2014/main" id="{4C2C5A91-3F02-47F5-9E66-CA1F1D28B674}"/>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3">
                <a:extLst>
                  <a:ext uri="{FF2B5EF4-FFF2-40B4-BE49-F238E27FC236}">
                    <a16:creationId xmlns:a16="http://schemas.microsoft.com/office/drawing/2014/main" id="{ED62B1DD-DF28-4015-9D94-7EE3E03E34B1}"/>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4">
                <a:extLst>
                  <a:ext uri="{FF2B5EF4-FFF2-40B4-BE49-F238E27FC236}">
                    <a16:creationId xmlns:a16="http://schemas.microsoft.com/office/drawing/2014/main" id="{3C42FCDB-E512-48A6-8D38-DAE6499C015F}"/>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6">
                <a:extLst>
                  <a:ext uri="{FF2B5EF4-FFF2-40B4-BE49-F238E27FC236}">
                    <a16:creationId xmlns:a16="http://schemas.microsoft.com/office/drawing/2014/main" id="{6507DB84-7C93-4BB6-B9F8-17392A63F7DD}"/>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11">
                <a:extLst>
                  <a:ext uri="{FF2B5EF4-FFF2-40B4-BE49-F238E27FC236}">
                    <a16:creationId xmlns:a16="http://schemas.microsoft.com/office/drawing/2014/main" id="{7438F108-E8C1-4D88-B4F1-F4A422CFAF2B}"/>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12">
                <a:extLst>
                  <a:ext uri="{FF2B5EF4-FFF2-40B4-BE49-F238E27FC236}">
                    <a16:creationId xmlns:a16="http://schemas.microsoft.com/office/drawing/2014/main" id="{B3A53D2D-D4D7-453E-8C62-E1E59DB22693}"/>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85" name="Freeform 13">
                <a:extLst>
                  <a:ext uri="{FF2B5EF4-FFF2-40B4-BE49-F238E27FC236}">
                    <a16:creationId xmlns:a16="http://schemas.microsoft.com/office/drawing/2014/main" id="{E19B22FE-1EF8-466F-BB60-65A9C8F8C9E3}"/>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86" name="Freeform 15">
                <a:extLst>
                  <a:ext uri="{FF2B5EF4-FFF2-40B4-BE49-F238E27FC236}">
                    <a16:creationId xmlns:a16="http://schemas.microsoft.com/office/drawing/2014/main" id="{3832D4FC-6FFD-4B18-AC12-3897C31BA70B}"/>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16">
                <a:extLst>
                  <a:ext uri="{FF2B5EF4-FFF2-40B4-BE49-F238E27FC236}">
                    <a16:creationId xmlns:a16="http://schemas.microsoft.com/office/drawing/2014/main" id="{C8BA4D92-0F94-49F3-A857-43D45FB83C9B}"/>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17">
                <a:extLst>
                  <a:ext uri="{FF2B5EF4-FFF2-40B4-BE49-F238E27FC236}">
                    <a16:creationId xmlns:a16="http://schemas.microsoft.com/office/drawing/2014/main" id="{D3458BE4-3AB6-46EA-A1D9-41F327280D8D}"/>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9" name="Freeform 18">
                <a:extLst>
                  <a:ext uri="{FF2B5EF4-FFF2-40B4-BE49-F238E27FC236}">
                    <a16:creationId xmlns:a16="http://schemas.microsoft.com/office/drawing/2014/main" id="{8E9A6F83-24F1-49EA-B6D7-C3E94921AA38}"/>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19">
                <a:extLst>
                  <a:ext uri="{FF2B5EF4-FFF2-40B4-BE49-F238E27FC236}">
                    <a16:creationId xmlns:a16="http://schemas.microsoft.com/office/drawing/2014/main" id="{392985D8-FFDE-4CEA-B5EA-8D4A2D786607}"/>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91" name="Freeform 20">
                <a:extLst>
                  <a:ext uri="{FF2B5EF4-FFF2-40B4-BE49-F238E27FC236}">
                    <a16:creationId xmlns:a16="http://schemas.microsoft.com/office/drawing/2014/main" id="{788A725E-7324-4BA4-B846-B2B59A8C0A72}"/>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21">
                <a:extLst>
                  <a:ext uri="{FF2B5EF4-FFF2-40B4-BE49-F238E27FC236}">
                    <a16:creationId xmlns:a16="http://schemas.microsoft.com/office/drawing/2014/main" id="{ABEC5C5D-7712-40B9-9776-FF6A2DCC351F}"/>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93" name="Freeform 22">
                <a:extLst>
                  <a:ext uri="{FF2B5EF4-FFF2-40B4-BE49-F238E27FC236}">
                    <a16:creationId xmlns:a16="http://schemas.microsoft.com/office/drawing/2014/main" id="{E8149F20-19DB-4518-B282-29865B7C2DA7}"/>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94" name="Freeform 23">
                <a:extLst>
                  <a:ext uri="{FF2B5EF4-FFF2-40B4-BE49-F238E27FC236}">
                    <a16:creationId xmlns:a16="http://schemas.microsoft.com/office/drawing/2014/main" id="{BA213D5D-B3AD-4FC8-81B6-F74B10F8DA9C}"/>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24">
                <a:extLst>
                  <a:ext uri="{FF2B5EF4-FFF2-40B4-BE49-F238E27FC236}">
                    <a16:creationId xmlns:a16="http://schemas.microsoft.com/office/drawing/2014/main" id="{9D5652CF-17DB-4B02-B739-E6D4395E4BB5}"/>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96" name="Freeform 25">
                <a:extLst>
                  <a:ext uri="{FF2B5EF4-FFF2-40B4-BE49-F238E27FC236}">
                    <a16:creationId xmlns:a16="http://schemas.microsoft.com/office/drawing/2014/main" id="{0FD8A530-56CC-46B6-B64D-A280E6A40EBD}"/>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26">
                <a:extLst>
                  <a:ext uri="{FF2B5EF4-FFF2-40B4-BE49-F238E27FC236}">
                    <a16:creationId xmlns:a16="http://schemas.microsoft.com/office/drawing/2014/main" id="{7F49C35A-DD57-4843-A320-6168A8B1C733}"/>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27">
                <a:extLst>
                  <a:ext uri="{FF2B5EF4-FFF2-40B4-BE49-F238E27FC236}">
                    <a16:creationId xmlns:a16="http://schemas.microsoft.com/office/drawing/2014/main" id="{DCCF5A31-540B-415C-86E0-2628D78C42E4}"/>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29">
                <a:extLst>
                  <a:ext uri="{FF2B5EF4-FFF2-40B4-BE49-F238E27FC236}">
                    <a16:creationId xmlns:a16="http://schemas.microsoft.com/office/drawing/2014/main" id="{F98671C9-752B-4041-B053-9F94BC63987F}"/>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31">
                <a:extLst>
                  <a:ext uri="{FF2B5EF4-FFF2-40B4-BE49-F238E27FC236}">
                    <a16:creationId xmlns:a16="http://schemas.microsoft.com/office/drawing/2014/main" id="{5BDE0846-8905-48D5-B7FA-2D0BAF3620D1}"/>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33">
                <a:extLst>
                  <a:ext uri="{FF2B5EF4-FFF2-40B4-BE49-F238E27FC236}">
                    <a16:creationId xmlns:a16="http://schemas.microsoft.com/office/drawing/2014/main" id="{A64EEF06-AF90-48D1-8E2F-1D2DE31EB652}"/>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102" name="Freeform 34">
                <a:extLst>
                  <a:ext uri="{FF2B5EF4-FFF2-40B4-BE49-F238E27FC236}">
                    <a16:creationId xmlns:a16="http://schemas.microsoft.com/office/drawing/2014/main" id="{623205A5-2912-430F-8C08-B176E171EB4D}"/>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35">
                <a:extLst>
                  <a:ext uri="{FF2B5EF4-FFF2-40B4-BE49-F238E27FC236}">
                    <a16:creationId xmlns:a16="http://schemas.microsoft.com/office/drawing/2014/main" id="{188FA974-BA31-4547-A434-2B4884C07E41}"/>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104" name="Freeform 36">
                <a:extLst>
                  <a:ext uri="{FF2B5EF4-FFF2-40B4-BE49-F238E27FC236}">
                    <a16:creationId xmlns:a16="http://schemas.microsoft.com/office/drawing/2014/main" id="{45F03425-9BED-467B-94CC-1B5EC400A7B7}"/>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37">
                <a:extLst>
                  <a:ext uri="{FF2B5EF4-FFF2-40B4-BE49-F238E27FC236}">
                    <a16:creationId xmlns:a16="http://schemas.microsoft.com/office/drawing/2014/main" id="{EE071CDB-C444-48D5-9693-AEB01CE0D256}"/>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38">
                <a:extLst>
                  <a:ext uri="{FF2B5EF4-FFF2-40B4-BE49-F238E27FC236}">
                    <a16:creationId xmlns:a16="http://schemas.microsoft.com/office/drawing/2014/main" id="{AB294279-25A7-4B33-970F-1F3DB5B0F0E3}"/>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07" name="Freeform 39">
                <a:extLst>
                  <a:ext uri="{FF2B5EF4-FFF2-40B4-BE49-F238E27FC236}">
                    <a16:creationId xmlns:a16="http://schemas.microsoft.com/office/drawing/2014/main" id="{E89AAD84-C3CE-4CE9-81F4-5EE823994D10}"/>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41">
                <a:extLst>
                  <a:ext uri="{FF2B5EF4-FFF2-40B4-BE49-F238E27FC236}">
                    <a16:creationId xmlns:a16="http://schemas.microsoft.com/office/drawing/2014/main" id="{77BEECDE-4279-45AB-8B9C-E0E74AB9645F}"/>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42">
                <a:extLst>
                  <a:ext uri="{FF2B5EF4-FFF2-40B4-BE49-F238E27FC236}">
                    <a16:creationId xmlns:a16="http://schemas.microsoft.com/office/drawing/2014/main" id="{FE6040B4-39C7-4A53-94A6-E4A36F490080}"/>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110" name="Freeform 43">
                <a:extLst>
                  <a:ext uri="{FF2B5EF4-FFF2-40B4-BE49-F238E27FC236}">
                    <a16:creationId xmlns:a16="http://schemas.microsoft.com/office/drawing/2014/main" id="{2F15BD93-5F4D-4811-A7EC-841C44EE6F4E}"/>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44">
                <a:extLst>
                  <a:ext uri="{FF2B5EF4-FFF2-40B4-BE49-F238E27FC236}">
                    <a16:creationId xmlns:a16="http://schemas.microsoft.com/office/drawing/2014/main" id="{B2A4CA45-7FDE-4F65-B22C-A11C83234D54}"/>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45">
                <a:extLst>
                  <a:ext uri="{FF2B5EF4-FFF2-40B4-BE49-F238E27FC236}">
                    <a16:creationId xmlns:a16="http://schemas.microsoft.com/office/drawing/2014/main" id="{AF6F0329-E9BD-41B1-B88D-0BFFC99AAAA3}"/>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46">
                <a:extLst>
                  <a:ext uri="{FF2B5EF4-FFF2-40B4-BE49-F238E27FC236}">
                    <a16:creationId xmlns:a16="http://schemas.microsoft.com/office/drawing/2014/main" id="{89C2CDAD-80B5-4BAC-9354-B1B9731B1327}"/>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47">
                <a:extLst>
                  <a:ext uri="{FF2B5EF4-FFF2-40B4-BE49-F238E27FC236}">
                    <a16:creationId xmlns:a16="http://schemas.microsoft.com/office/drawing/2014/main" id="{68026991-6D04-4E0D-8926-7E6C9C8A2861}"/>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48">
                <a:extLst>
                  <a:ext uri="{FF2B5EF4-FFF2-40B4-BE49-F238E27FC236}">
                    <a16:creationId xmlns:a16="http://schemas.microsoft.com/office/drawing/2014/main" id="{A57A47B9-4380-4C7E-9D6C-E58903513B29}"/>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49">
                <a:extLst>
                  <a:ext uri="{FF2B5EF4-FFF2-40B4-BE49-F238E27FC236}">
                    <a16:creationId xmlns:a16="http://schemas.microsoft.com/office/drawing/2014/main" id="{D9A4870D-8838-4B5F-B445-86EEC3FD1099}"/>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50">
                <a:extLst>
                  <a:ext uri="{FF2B5EF4-FFF2-40B4-BE49-F238E27FC236}">
                    <a16:creationId xmlns:a16="http://schemas.microsoft.com/office/drawing/2014/main" id="{F3DE37D4-F105-406B-92D7-B38961D94449}"/>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118" name="Freeform 51">
                <a:extLst>
                  <a:ext uri="{FF2B5EF4-FFF2-40B4-BE49-F238E27FC236}">
                    <a16:creationId xmlns:a16="http://schemas.microsoft.com/office/drawing/2014/main" id="{29E14F36-D3ED-4AA6-896C-FD1225D2BE41}"/>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52">
                <a:extLst>
                  <a:ext uri="{FF2B5EF4-FFF2-40B4-BE49-F238E27FC236}">
                    <a16:creationId xmlns:a16="http://schemas.microsoft.com/office/drawing/2014/main" id="{79F4FC02-E76B-4B3D-8771-B5269196229D}"/>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53">
                <a:extLst>
                  <a:ext uri="{FF2B5EF4-FFF2-40B4-BE49-F238E27FC236}">
                    <a16:creationId xmlns:a16="http://schemas.microsoft.com/office/drawing/2014/main" id="{C564D6AB-0626-4B1D-B71B-C3730CF6E73A}"/>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54">
                <a:extLst>
                  <a:ext uri="{FF2B5EF4-FFF2-40B4-BE49-F238E27FC236}">
                    <a16:creationId xmlns:a16="http://schemas.microsoft.com/office/drawing/2014/main" id="{CF02F81E-632F-4F4B-9A5C-10B05CFAF2D0}"/>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55">
                <a:extLst>
                  <a:ext uri="{FF2B5EF4-FFF2-40B4-BE49-F238E27FC236}">
                    <a16:creationId xmlns:a16="http://schemas.microsoft.com/office/drawing/2014/main" id="{41C46B1F-5D35-4B46-A65B-1F3C9BA5EB73}"/>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123" name="Freeform 56">
                <a:extLst>
                  <a:ext uri="{FF2B5EF4-FFF2-40B4-BE49-F238E27FC236}">
                    <a16:creationId xmlns:a16="http://schemas.microsoft.com/office/drawing/2014/main" id="{4FEAD735-DB62-4247-8001-E5EA50142D0D}"/>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57">
                <a:extLst>
                  <a:ext uri="{FF2B5EF4-FFF2-40B4-BE49-F238E27FC236}">
                    <a16:creationId xmlns:a16="http://schemas.microsoft.com/office/drawing/2014/main" id="{4470D724-0422-458E-9AC2-3850D37C8E50}"/>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58">
                <a:extLst>
                  <a:ext uri="{FF2B5EF4-FFF2-40B4-BE49-F238E27FC236}">
                    <a16:creationId xmlns:a16="http://schemas.microsoft.com/office/drawing/2014/main" id="{902F3266-43B8-4EF9-8015-4A600B7BB970}"/>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126" name="Freeform 59">
                <a:extLst>
                  <a:ext uri="{FF2B5EF4-FFF2-40B4-BE49-F238E27FC236}">
                    <a16:creationId xmlns:a16="http://schemas.microsoft.com/office/drawing/2014/main" id="{167B6C92-191B-4C6F-A7CE-021151C12D8E}"/>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27" name="Freeform 60">
                <a:extLst>
                  <a:ext uri="{FF2B5EF4-FFF2-40B4-BE49-F238E27FC236}">
                    <a16:creationId xmlns:a16="http://schemas.microsoft.com/office/drawing/2014/main" id="{D066E5AC-54AD-4E65-AC6A-39F3111C853F}"/>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28" name="Freeform 61">
                <a:extLst>
                  <a:ext uri="{FF2B5EF4-FFF2-40B4-BE49-F238E27FC236}">
                    <a16:creationId xmlns:a16="http://schemas.microsoft.com/office/drawing/2014/main" id="{2894C60F-85A3-4DB1-853A-2AC415788ABD}"/>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129" name="Freeform 62">
                <a:extLst>
                  <a:ext uri="{FF2B5EF4-FFF2-40B4-BE49-F238E27FC236}">
                    <a16:creationId xmlns:a16="http://schemas.microsoft.com/office/drawing/2014/main" id="{92A765BA-4CE0-4BEF-A4D6-52DAD2A27449}"/>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63">
                <a:extLst>
                  <a:ext uri="{FF2B5EF4-FFF2-40B4-BE49-F238E27FC236}">
                    <a16:creationId xmlns:a16="http://schemas.microsoft.com/office/drawing/2014/main" id="{73409215-FEF6-48FE-8B08-7479A1B78ED8}"/>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131" name="Freeform 64">
                <a:extLst>
                  <a:ext uri="{FF2B5EF4-FFF2-40B4-BE49-F238E27FC236}">
                    <a16:creationId xmlns:a16="http://schemas.microsoft.com/office/drawing/2014/main" id="{F8E3DBAD-5680-4C1C-A2BD-0582F16B745C}"/>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132" name="Freeform 65">
                <a:extLst>
                  <a:ext uri="{FF2B5EF4-FFF2-40B4-BE49-F238E27FC236}">
                    <a16:creationId xmlns:a16="http://schemas.microsoft.com/office/drawing/2014/main" id="{C37DE19F-718E-43B8-863A-B6B13E57B069}"/>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133" name="Freeform 67">
                <a:extLst>
                  <a:ext uri="{FF2B5EF4-FFF2-40B4-BE49-F238E27FC236}">
                    <a16:creationId xmlns:a16="http://schemas.microsoft.com/office/drawing/2014/main" id="{8FDCE699-8C6C-431D-9AE5-6B5AC5F1836A}"/>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68">
                <a:extLst>
                  <a:ext uri="{FF2B5EF4-FFF2-40B4-BE49-F238E27FC236}">
                    <a16:creationId xmlns:a16="http://schemas.microsoft.com/office/drawing/2014/main" id="{68A21B55-8CEC-41F1-A291-71C1E28A4B6A}"/>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69">
                <a:extLst>
                  <a:ext uri="{FF2B5EF4-FFF2-40B4-BE49-F238E27FC236}">
                    <a16:creationId xmlns:a16="http://schemas.microsoft.com/office/drawing/2014/main" id="{182F4058-4652-4BDF-9061-7CCB964E7FEB}"/>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136" name="Freeform 70">
                <a:extLst>
                  <a:ext uri="{FF2B5EF4-FFF2-40B4-BE49-F238E27FC236}">
                    <a16:creationId xmlns:a16="http://schemas.microsoft.com/office/drawing/2014/main" id="{543FC5A5-F3E7-4EFE-9EC6-A3D39E758AD4}"/>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7" name="Freeform 71">
                <a:extLst>
                  <a:ext uri="{FF2B5EF4-FFF2-40B4-BE49-F238E27FC236}">
                    <a16:creationId xmlns:a16="http://schemas.microsoft.com/office/drawing/2014/main" id="{5E44929A-1008-4D1D-9D12-E79A3878A08A}"/>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138" name="Freeform 72">
                <a:extLst>
                  <a:ext uri="{FF2B5EF4-FFF2-40B4-BE49-F238E27FC236}">
                    <a16:creationId xmlns:a16="http://schemas.microsoft.com/office/drawing/2014/main" id="{EB907333-F35A-4E2F-8B7C-CBBF69EEE4C8}"/>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139" name="Freeform 73">
                <a:extLst>
                  <a:ext uri="{FF2B5EF4-FFF2-40B4-BE49-F238E27FC236}">
                    <a16:creationId xmlns:a16="http://schemas.microsoft.com/office/drawing/2014/main" id="{D157291A-FECF-4B2C-8D82-958CD1C8DE4D}"/>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74">
                <a:extLst>
                  <a:ext uri="{FF2B5EF4-FFF2-40B4-BE49-F238E27FC236}">
                    <a16:creationId xmlns:a16="http://schemas.microsoft.com/office/drawing/2014/main" id="{7DBD1232-210F-4651-9AB0-16CDA652C095}"/>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75">
                <a:extLst>
                  <a:ext uri="{FF2B5EF4-FFF2-40B4-BE49-F238E27FC236}">
                    <a16:creationId xmlns:a16="http://schemas.microsoft.com/office/drawing/2014/main" id="{90A3A212-2631-4FC2-A9DF-35BFBBD98735}"/>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76">
                <a:extLst>
                  <a:ext uri="{FF2B5EF4-FFF2-40B4-BE49-F238E27FC236}">
                    <a16:creationId xmlns:a16="http://schemas.microsoft.com/office/drawing/2014/main" id="{FC7C33E6-DEAF-459D-A344-E67AE78E3484}"/>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77">
                <a:extLst>
                  <a:ext uri="{FF2B5EF4-FFF2-40B4-BE49-F238E27FC236}">
                    <a16:creationId xmlns:a16="http://schemas.microsoft.com/office/drawing/2014/main" id="{B4575557-1FE7-46A5-AD19-75F6A98682D4}"/>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44" name="Freeform 78">
                <a:extLst>
                  <a:ext uri="{FF2B5EF4-FFF2-40B4-BE49-F238E27FC236}">
                    <a16:creationId xmlns:a16="http://schemas.microsoft.com/office/drawing/2014/main" id="{59BC5D72-CA6B-4A70-B01E-82533C3E0383}"/>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45" name="Freeform 79">
                <a:extLst>
                  <a:ext uri="{FF2B5EF4-FFF2-40B4-BE49-F238E27FC236}">
                    <a16:creationId xmlns:a16="http://schemas.microsoft.com/office/drawing/2014/main" id="{55795655-4BD1-43BE-B8FF-481F6668B942}"/>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146" name="Freeform 80">
                <a:extLst>
                  <a:ext uri="{FF2B5EF4-FFF2-40B4-BE49-F238E27FC236}">
                    <a16:creationId xmlns:a16="http://schemas.microsoft.com/office/drawing/2014/main" id="{4531A2C7-3C7F-4266-BC13-FC3F67CE8256}"/>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147" name="Freeform 82">
                <a:extLst>
                  <a:ext uri="{FF2B5EF4-FFF2-40B4-BE49-F238E27FC236}">
                    <a16:creationId xmlns:a16="http://schemas.microsoft.com/office/drawing/2014/main" id="{D9A84D48-706F-4247-A3D9-966799C91DDB}"/>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83">
                <a:extLst>
                  <a:ext uri="{FF2B5EF4-FFF2-40B4-BE49-F238E27FC236}">
                    <a16:creationId xmlns:a16="http://schemas.microsoft.com/office/drawing/2014/main" id="{9DFB5CA5-4B4B-4F98-97AE-306119F5956B}"/>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49" name="Freeform 84">
                <a:extLst>
                  <a:ext uri="{FF2B5EF4-FFF2-40B4-BE49-F238E27FC236}">
                    <a16:creationId xmlns:a16="http://schemas.microsoft.com/office/drawing/2014/main" id="{022A92E0-95C6-4D54-A82A-43635228BF31}"/>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85">
                <a:extLst>
                  <a:ext uri="{FF2B5EF4-FFF2-40B4-BE49-F238E27FC236}">
                    <a16:creationId xmlns:a16="http://schemas.microsoft.com/office/drawing/2014/main" id="{1ABD99C6-5907-43CB-B5C8-5CA72DC53AF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151" name="Freeform 86">
                <a:extLst>
                  <a:ext uri="{FF2B5EF4-FFF2-40B4-BE49-F238E27FC236}">
                    <a16:creationId xmlns:a16="http://schemas.microsoft.com/office/drawing/2014/main" id="{1C2C613D-40E9-4B03-8317-A6F310AA822A}"/>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2" name="Freeform 87">
                <a:extLst>
                  <a:ext uri="{FF2B5EF4-FFF2-40B4-BE49-F238E27FC236}">
                    <a16:creationId xmlns:a16="http://schemas.microsoft.com/office/drawing/2014/main" id="{F3F40C4A-D01A-440F-9139-01D704E387E6}"/>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153" name="Freeform 88">
                <a:extLst>
                  <a:ext uri="{FF2B5EF4-FFF2-40B4-BE49-F238E27FC236}">
                    <a16:creationId xmlns:a16="http://schemas.microsoft.com/office/drawing/2014/main" id="{CA0DF28E-C491-4765-8ED5-E14C482666FE}"/>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89">
                <a:extLst>
                  <a:ext uri="{FF2B5EF4-FFF2-40B4-BE49-F238E27FC236}">
                    <a16:creationId xmlns:a16="http://schemas.microsoft.com/office/drawing/2014/main" id="{3C902B53-FEB1-459D-BF10-24BDD8665A14}"/>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90">
                <a:extLst>
                  <a:ext uri="{FF2B5EF4-FFF2-40B4-BE49-F238E27FC236}">
                    <a16:creationId xmlns:a16="http://schemas.microsoft.com/office/drawing/2014/main" id="{6775A8DF-5426-4D53-8D8B-B3E1A287467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91">
                <a:extLst>
                  <a:ext uri="{FF2B5EF4-FFF2-40B4-BE49-F238E27FC236}">
                    <a16:creationId xmlns:a16="http://schemas.microsoft.com/office/drawing/2014/main" id="{6B18A85D-1E83-4F3D-86E4-BD307D643D9D}"/>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92">
                <a:extLst>
                  <a:ext uri="{FF2B5EF4-FFF2-40B4-BE49-F238E27FC236}">
                    <a16:creationId xmlns:a16="http://schemas.microsoft.com/office/drawing/2014/main" id="{C8E0D1FE-2278-453B-9BA1-30F6F02EC820}"/>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58" name="Freeform 93">
                <a:extLst>
                  <a:ext uri="{FF2B5EF4-FFF2-40B4-BE49-F238E27FC236}">
                    <a16:creationId xmlns:a16="http://schemas.microsoft.com/office/drawing/2014/main" id="{9E50767A-EF77-4A4A-BFF7-9D9E5D8EE2EF}"/>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94">
                <a:extLst>
                  <a:ext uri="{FF2B5EF4-FFF2-40B4-BE49-F238E27FC236}">
                    <a16:creationId xmlns:a16="http://schemas.microsoft.com/office/drawing/2014/main" id="{1FE047AA-10F3-437D-8E28-679A75F12266}"/>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95">
                <a:extLst>
                  <a:ext uri="{FF2B5EF4-FFF2-40B4-BE49-F238E27FC236}">
                    <a16:creationId xmlns:a16="http://schemas.microsoft.com/office/drawing/2014/main" id="{4B1A95AA-DD81-46C0-983D-6360FA576A10}"/>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96">
                <a:extLst>
                  <a:ext uri="{FF2B5EF4-FFF2-40B4-BE49-F238E27FC236}">
                    <a16:creationId xmlns:a16="http://schemas.microsoft.com/office/drawing/2014/main" id="{6417C324-3D28-4DD5-A5A1-30F6AE4AF28B}"/>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2" name="Freeform 97">
                <a:extLst>
                  <a:ext uri="{FF2B5EF4-FFF2-40B4-BE49-F238E27FC236}">
                    <a16:creationId xmlns:a16="http://schemas.microsoft.com/office/drawing/2014/main" id="{7FCCB14D-C541-4E9C-B755-6B4BF0EBD744}"/>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98">
                <a:extLst>
                  <a:ext uri="{FF2B5EF4-FFF2-40B4-BE49-F238E27FC236}">
                    <a16:creationId xmlns:a16="http://schemas.microsoft.com/office/drawing/2014/main" id="{84E6EE0F-4928-4B1E-9772-94F92E738CE8}"/>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99">
                <a:extLst>
                  <a:ext uri="{FF2B5EF4-FFF2-40B4-BE49-F238E27FC236}">
                    <a16:creationId xmlns:a16="http://schemas.microsoft.com/office/drawing/2014/main" id="{2D49AFB8-66B2-468E-9363-0374BEBB7C39}"/>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00">
                <a:extLst>
                  <a:ext uri="{FF2B5EF4-FFF2-40B4-BE49-F238E27FC236}">
                    <a16:creationId xmlns:a16="http://schemas.microsoft.com/office/drawing/2014/main" id="{1331D35B-D981-4AAE-AB55-E918D78574C0}"/>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01">
                <a:extLst>
                  <a:ext uri="{FF2B5EF4-FFF2-40B4-BE49-F238E27FC236}">
                    <a16:creationId xmlns:a16="http://schemas.microsoft.com/office/drawing/2014/main" id="{C2D85763-2FF1-417D-849A-95E97F561EFB}"/>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67" name="Freeform 102">
                <a:extLst>
                  <a:ext uri="{FF2B5EF4-FFF2-40B4-BE49-F238E27FC236}">
                    <a16:creationId xmlns:a16="http://schemas.microsoft.com/office/drawing/2014/main" id="{D97479B2-3E2A-4E7D-9351-B757DE055C1F}"/>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68" name="Freeform 103">
                <a:extLst>
                  <a:ext uri="{FF2B5EF4-FFF2-40B4-BE49-F238E27FC236}">
                    <a16:creationId xmlns:a16="http://schemas.microsoft.com/office/drawing/2014/main" id="{0E3D4071-1808-41A9-8594-BE0AB642C3FF}"/>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04">
                <a:extLst>
                  <a:ext uri="{FF2B5EF4-FFF2-40B4-BE49-F238E27FC236}">
                    <a16:creationId xmlns:a16="http://schemas.microsoft.com/office/drawing/2014/main" id="{1A1AB324-B097-456C-8232-0CA70D30D4FC}"/>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05">
                <a:extLst>
                  <a:ext uri="{FF2B5EF4-FFF2-40B4-BE49-F238E27FC236}">
                    <a16:creationId xmlns:a16="http://schemas.microsoft.com/office/drawing/2014/main" id="{02EB8732-4AE8-4769-96D7-07EA062B1569}"/>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06">
                <a:extLst>
                  <a:ext uri="{FF2B5EF4-FFF2-40B4-BE49-F238E27FC236}">
                    <a16:creationId xmlns:a16="http://schemas.microsoft.com/office/drawing/2014/main" id="{405036BD-B4AB-4499-B5F5-D0A776A2A894}"/>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72" name="Freeform 107">
                <a:extLst>
                  <a:ext uri="{FF2B5EF4-FFF2-40B4-BE49-F238E27FC236}">
                    <a16:creationId xmlns:a16="http://schemas.microsoft.com/office/drawing/2014/main" id="{6CCC1481-4A3B-42E2-9188-3C76B6AA43B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08">
                <a:extLst>
                  <a:ext uri="{FF2B5EF4-FFF2-40B4-BE49-F238E27FC236}">
                    <a16:creationId xmlns:a16="http://schemas.microsoft.com/office/drawing/2014/main" id="{A1FBF6F4-1E30-486B-8A85-56F2A528267E}"/>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09">
                <a:extLst>
                  <a:ext uri="{FF2B5EF4-FFF2-40B4-BE49-F238E27FC236}">
                    <a16:creationId xmlns:a16="http://schemas.microsoft.com/office/drawing/2014/main" id="{2F15CFA8-A216-4DDA-9E40-C6915DC00C45}"/>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10">
                <a:extLst>
                  <a:ext uri="{FF2B5EF4-FFF2-40B4-BE49-F238E27FC236}">
                    <a16:creationId xmlns:a16="http://schemas.microsoft.com/office/drawing/2014/main" id="{BDD47F2F-1711-4905-9885-3C3C21E08EA2}"/>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11">
                <a:extLst>
                  <a:ext uri="{FF2B5EF4-FFF2-40B4-BE49-F238E27FC236}">
                    <a16:creationId xmlns:a16="http://schemas.microsoft.com/office/drawing/2014/main" id="{1221748B-BB88-4730-81B4-0AD0ACAC98D0}"/>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12">
                <a:extLst>
                  <a:ext uri="{FF2B5EF4-FFF2-40B4-BE49-F238E27FC236}">
                    <a16:creationId xmlns:a16="http://schemas.microsoft.com/office/drawing/2014/main" id="{44795EE9-01DB-4AAA-A2BC-F25DA4EC9D8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13">
                <a:extLst>
                  <a:ext uri="{FF2B5EF4-FFF2-40B4-BE49-F238E27FC236}">
                    <a16:creationId xmlns:a16="http://schemas.microsoft.com/office/drawing/2014/main" id="{EB777E2C-A5B5-4004-A11E-2075D991BB27}"/>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79" name="Freeform 114">
                <a:extLst>
                  <a:ext uri="{FF2B5EF4-FFF2-40B4-BE49-F238E27FC236}">
                    <a16:creationId xmlns:a16="http://schemas.microsoft.com/office/drawing/2014/main" id="{8A740959-84D6-415B-99E1-7CD4ED50427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15">
                <a:extLst>
                  <a:ext uri="{FF2B5EF4-FFF2-40B4-BE49-F238E27FC236}">
                    <a16:creationId xmlns:a16="http://schemas.microsoft.com/office/drawing/2014/main" id="{893E3ACD-A22A-4E47-925F-F51737EE9C01}"/>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81" name="Freeform 116">
                <a:extLst>
                  <a:ext uri="{FF2B5EF4-FFF2-40B4-BE49-F238E27FC236}">
                    <a16:creationId xmlns:a16="http://schemas.microsoft.com/office/drawing/2014/main" id="{B11E4BB1-D40B-428E-8E2F-C57507892C18}"/>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82" name="Freeform 117">
                <a:extLst>
                  <a:ext uri="{FF2B5EF4-FFF2-40B4-BE49-F238E27FC236}">
                    <a16:creationId xmlns:a16="http://schemas.microsoft.com/office/drawing/2014/main" id="{FCC6A6F4-B667-476C-8F2A-FD4A07563CCD}"/>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18">
                <a:extLst>
                  <a:ext uri="{FF2B5EF4-FFF2-40B4-BE49-F238E27FC236}">
                    <a16:creationId xmlns:a16="http://schemas.microsoft.com/office/drawing/2014/main" id="{E9700F97-A686-4321-BCB2-D6576FDEEE4C}"/>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84" name="Freeform 119">
                <a:extLst>
                  <a:ext uri="{FF2B5EF4-FFF2-40B4-BE49-F238E27FC236}">
                    <a16:creationId xmlns:a16="http://schemas.microsoft.com/office/drawing/2014/main" id="{2F43FFE6-1D1C-4DB1-B2FA-61492EA9A187}"/>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85" name="Freeform 120">
                <a:extLst>
                  <a:ext uri="{FF2B5EF4-FFF2-40B4-BE49-F238E27FC236}">
                    <a16:creationId xmlns:a16="http://schemas.microsoft.com/office/drawing/2014/main" id="{0A9EFE75-8522-47F6-9928-A94B69A43938}"/>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21">
                <a:extLst>
                  <a:ext uri="{FF2B5EF4-FFF2-40B4-BE49-F238E27FC236}">
                    <a16:creationId xmlns:a16="http://schemas.microsoft.com/office/drawing/2014/main" id="{358B55AD-FBE1-4AEB-96EF-36CCFE80E407}"/>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7" name="Freeform 122">
                <a:extLst>
                  <a:ext uri="{FF2B5EF4-FFF2-40B4-BE49-F238E27FC236}">
                    <a16:creationId xmlns:a16="http://schemas.microsoft.com/office/drawing/2014/main" id="{D4636EE9-0BDE-4126-9667-0ED17053028B}"/>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23">
                <a:extLst>
                  <a:ext uri="{FF2B5EF4-FFF2-40B4-BE49-F238E27FC236}">
                    <a16:creationId xmlns:a16="http://schemas.microsoft.com/office/drawing/2014/main" id="{991AE668-D352-4663-A141-53847A3D5C1E}"/>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89" name="Freeform 124">
                <a:extLst>
                  <a:ext uri="{FF2B5EF4-FFF2-40B4-BE49-F238E27FC236}">
                    <a16:creationId xmlns:a16="http://schemas.microsoft.com/office/drawing/2014/main" id="{643D0B83-C23D-434E-9924-35D0D2AB1DC8}"/>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25">
                <a:extLst>
                  <a:ext uri="{FF2B5EF4-FFF2-40B4-BE49-F238E27FC236}">
                    <a16:creationId xmlns:a16="http://schemas.microsoft.com/office/drawing/2014/main" id="{2228A867-394A-48DE-81E6-5F89A0C17BCA}"/>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91" name="Freeform 126">
                <a:extLst>
                  <a:ext uri="{FF2B5EF4-FFF2-40B4-BE49-F238E27FC236}">
                    <a16:creationId xmlns:a16="http://schemas.microsoft.com/office/drawing/2014/main" id="{0F00D3B6-5F4F-4025-B43E-09B204E98011}"/>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27">
                <a:extLst>
                  <a:ext uri="{FF2B5EF4-FFF2-40B4-BE49-F238E27FC236}">
                    <a16:creationId xmlns:a16="http://schemas.microsoft.com/office/drawing/2014/main" id="{FBC06686-5673-4D73-A1F3-1AC46B2E60BE}"/>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30">
                <a:extLst>
                  <a:ext uri="{FF2B5EF4-FFF2-40B4-BE49-F238E27FC236}">
                    <a16:creationId xmlns:a16="http://schemas.microsoft.com/office/drawing/2014/main" id="{775EB6F6-E028-4B26-B392-0216485869C9}"/>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94" name="Freeform 131">
                <a:extLst>
                  <a:ext uri="{FF2B5EF4-FFF2-40B4-BE49-F238E27FC236}">
                    <a16:creationId xmlns:a16="http://schemas.microsoft.com/office/drawing/2014/main" id="{08AD5F43-4FBF-45FB-81EF-7F6705F2A0EE}"/>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95" name="Freeform 132">
                <a:extLst>
                  <a:ext uri="{FF2B5EF4-FFF2-40B4-BE49-F238E27FC236}">
                    <a16:creationId xmlns:a16="http://schemas.microsoft.com/office/drawing/2014/main" id="{EAC26FD5-139E-4C98-8021-F2045AF2238D}"/>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33">
                <a:extLst>
                  <a:ext uri="{FF2B5EF4-FFF2-40B4-BE49-F238E27FC236}">
                    <a16:creationId xmlns:a16="http://schemas.microsoft.com/office/drawing/2014/main" id="{B544B368-125E-4EB0-9A51-FBFC95855844}"/>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34">
                <a:extLst>
                  <a:ext uri="{FF2B5EF4-FFF2-40B4-BE49-F238E27FC236}">
                    <a16:creationId xmlns:a16="http://schemas.microsoft.com/office/drawing/2014/main" id="{F1A717FA-9A23-438A-A5E0-92FF670A30FA}"/>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35">
                <a:extLst>
                  <a:ext uri="{FF2B5EF4-FFF2-40B4-BE49-F238E27FC236}">
                    <a16:creationId xmlns:a16="http://schemas.microsoft.com/office/drawing/2014/main" id="{F96418D9-CEF7-4AB4-9811-5C7A4D4610C2}"/>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36">
                <a:extLst>
                  <a:ext uri="{FF2B5EF4-FFF2-40B4-BE49-F238E27FC236}">
                    <a16:creationId xmlns:a16="http://schemas.microsoft.com/office/drawing/2014/main" id="{423E5D4F-12C1-49C8-9852-EB945005EA9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37">
                <a:extLst>
                  <a:ext uri="{FF2B5EF4-FFF2-40B4-BE49-F238E27FC236}">
                    <a16:creationId xmlns:a16="http://schemas.microsoft.com/office/drawing/2014/main" id="{16A7B7B0-7B0E-4AB5-BD3E-AE50883FF07F}"/>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38">
                <a:extLst>
                  <a:ext uri="{FF2B5EF4-FFF2-40B4-BE49-F238E27FC236}">
                    <a16:creationId xmlns:a16="http://schemas.microsoft.com/office/drawing/2014/main" id="{3B38D860-4251-4BB1-A065-38290677B026}"/>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202" name="Freeform 139">
                <a:extLst>
                  <a:ext uri="{FF2B5EF4-FFF2-40B4-BE49-F238E27FC236}">
                    <a16:creationId xmlns:a16="http://schemas.microsoft.com/office/drawing/2014/main" id="{B00A10F9-16B9-4E06-A467-38137AD4A63B}"/>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203" name="Freeform 140">
                <a:extLst>
                  <a:ext uri="{FF2B5EF4-FFF2-40B4-BE49-F238E27FC236}">
                    <a16:creationId xmlns:a16="http://schemas.microsoft.com/office/drawing/2014/main" id="{C17BCC5E-C635-4A44-BE04-9A9FA03EE4F7}"/>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41">
                <a:extLst>
                  <a:ext uri="{FF2B5EF4-FFF2-40B4-BE49-F238E27FC236}">
                    <a16:creationId xmlns:a16="http://schemas.microsoft.com/office/drawing/2014/main" id="{23665EB2-3ECA-4EEB-82DA-A7AA9B475F7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205" name="Freeform 142">
                <a:extLst>
                  <a:ext uri="{FF2B5EF4-FFF2-40B4-BE49-F238E27FC236}">
                    <a16:creationId xmlns:a16="http://schemas.microsoft.com/office/drawing/2014/main" id="{09677D37-1EFF-414E-B64A-027E1B58C2D3}"/>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43">
                <a:extLst>
                  <a:ext uri="{FF2B5EF4-FFF2-40B4-BE49-F238E27FC236}">
                    <a16:creationId xmlns:a16="http://schemas.microsoft.com/office/drawing/2014/main" id="{27916DA5-28DB-46A1-9B36-03E39BD299BC}"/>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144">
                <a:extLst>
                  <a:ext uri="{FF2B5EF4-FFF2-40B4-BE49-F238E27FC236}">
                    <a16:creationId xmlns:a16="http://schemas.microsoft.com/office/drawing/2014/main" id="{0A7306D8-D911-45B0-BC79-DEA1E0074895}"/>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208" name="Freeform 145">
                <a:extLst>
                  <a:ext uri="{FF2B5EF4-FFF2-40B4-BE49-F238E27FC236}">
                    <a16:creationId xmlns:a16="http://schemas.microsoft.com/office/drawing/2014/main" id="{F3E73C0A-272C-4140-B95B-C2D0693BA24B}"/>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09" name="Freeform 146">
                <a:extLst>
                  <a:ext uri="{FF2B5EF4-FFF2-40B4-BE49-F238E27FC236}">
                    <a16:creationId xmlns:a16="http://schemas.microsoft.com/office/drawing/2014/main" id="{FB266F19-D4AD-44AF-940B-33F052A92E83}"/>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147">
                <a:extLst>
                  <a:ext uri="{FF2B5EF4-FFF2-40B4-BE49-F238E27FC236}">
                    <a16:creationId xmlns:a16="http://schemas.microsoft.com/office/drawing/2014/main" id="{50F3F979-FBBE-4FDF-9586-8A6117704DAD}"/>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149">
                <a:extLst>
                  <a:ext uri="{FF2B5EF4-FFF2-40B4-BE49-F238E27FC236}">
                    <a16:creationId xmlns:a16="http://schemas.microsoft.com/office/drawing/2014/main" id="{D5F40093-ED91-4C65-A2AA-584972D361A5}"/>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150">
                <a:extLst>
                  <a:ext uri="{FF2B5EF4-FFF2-40B4-BE49-F238E27FC236}">
                    <a16:creationId xmlns:a16="http://schemas.microsoft.com/office/drawing/2014/main" id="{1251983E-8A9C-43E7-BB01-B97E4D50E576}"/>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213" name="Freeform 151">
                <a:extLst>
                  <a:ext uri="{FF2B5EF4-FFF2-40B4-BE49-F238E27FC236}">
                    <a16:creationId xmlns:a16="http://schemas.microsoft.com/office/drawing/2014/main" id="{9F7BB705-DE1B-4658-910D-9AA353BE906A}"/>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152">
                <a:extLst>
                  <a:ext uri="{FF2B5EF4-FFF2-40B4-BE49-F238E27FC236}">
                    <a16:creationId xmlns:a16="http://schemas.microsoft.com/office/drawing/2014/main" id="{2196D9B3-36EA-4A52-AAE9-E8CEB531641D}"/>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153">
                <a:extLst>
                  <a:ext uri="{FF2B5EF4-FFF2-40B4-BE49-F238E27FC236}">
                    <a16:creationId xmlns:a16="http://schemas.microsoft.com/office/drawing/2014/main" id="{1E72884B-999E-4F3E-920D-6ECA2913AF6D}"/>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154">
                <a:extLst>
                  <a:ext uri="{FF2B5EF4-FFF2-40B4-BE49-F238E27FC236}">
                    <a16:creationId xmlns:a16="http://schemas.microsoft.com/office/drawing/2014/main" id="{B303B3A3-0B75-4576-BABF-994017455BAB}"/>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155">
                <a:extLst>
                  <a:ext uri="{FF2B5EF4-FFF2-40B4-BE49-F238E27FC236}">
                    <a16:creationId xmlns:a16="http://schemas.microsoft.com/office/drawing/2014/main" id="{4F40BE1A-924A-46B9-9250-A7DADDF03123}"/>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156">
                <a:extLst>
                  <a:ext uri="{FF2B5EF4-FFF2-40B4-BE49-F238E27FC236}">
                    <a16:creationId xmlns:a16="http://schemas.microsoft.com/office/drawing/2014/main" id="{A467F52A-0DAB-4478-955A-1D7C765CDB97}"/>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157">
                <a:extLst>
                  <a:ext uri="{FF2B5EF4-FFF2-40B4-BE49-F238E27FC236}">
                    <a16:creationId xmlns:a16="http://schemas.microsoft.com/office/drawing/2014/main" id="{03D34340-CC9B-41C0-9D86-19DE8B9859CB}"/>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158">
                <a:extLst>
                  <a:ext uri="{FF2B5EF4-FFF2-40B4-BE49-F238E27FC236}">
                    <a16:creationId xmlns:a16="http://schemas.microsoft.com/office/drawing/2014/main" id="{B345751F-7194-493E-920A-8AE94F482026}"/>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159">
                <a:extLst>
                  <a:ext uri="{FF2B5EF4-FFF2-40B4-BE49-F238E27FC236}">
                    <a16:creationId xmlns:a16="http://schemas.microsoft.com/office/drawing/2014/main" id="{6513E88F-CBA8-4B6B-9534-24956ACB3C61}"/>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22" name="Freeform 160">
                <a:extLst>
                  <a:ext uri="{FF2B5EF4-FFF2-40B4-BE49-F238E27FC236}">
                    <a16:creationId xmlns:a16="http://schemas.microsoft.com/office/drawing/2014/main" id="{664EF7D6-C003-4945-B65D-05267463D262}"/>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161">
                <a:extLst>
                  <a:ext uri="{FF2B5EF4-FFF2-40B4-BE49-F238E27FC236}">
                    <a16:creationId xmlns:a16="http://schemas.microsoft.com/office/drawing/2014/main" id="{0816EABD-9752-4593-81D5-BFF69D70B501}"/>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162">
                <a:extLst>
                  <a:ext uri="{FF2B5EF4-FFF2-40B4-BE49-F238E27FC236}">
                    <a16:creationId xmlns:a16="http://schemas.microsoft.com/office/drawing/2014/main" id="{6449AAC0-D963-4D0F-A443-E5D3776B9D24}"/>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163">
                <a:extLst>
                  <a:ext uri="{FF2B5EF4-FFF2-40B4-BE49-F238E27FC236}">
                    <a16:creationId xmlns:a16="http://schemas.microsoft.com/office/drawing/2014/main" id="{97BF8A20-C52D-4C95-9945-924EABAEC12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164">
                <a:extLst>
                  <a:ext uri="{FF2B5EF4-FFF2-40B4-BE49-F238E27FC236}">
                    <a16:creationId xmlns:a16="http://schemas.microsoft.com/office/drawing/2014/main" id="{C1A44AC9-1937-4BE0-821E-3611DBF063E5}"/>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227" name="Freeform 165">
                <a:extLst>
                  <a:ext uri="{FF2B5EF4-FFF2-40B4-BE49-F238E27FC236}">
                    <a16:creationId xmlns:a16="http://schemas.microsoft.com/office/drawing/2014/main" id="{C5CCCAC7-5108-4F64-B95F-A8F66C34CE5E}"/>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166">
                <a:extLst>
                  <a:ext uri="{FF2B5EF4-FFF2-40B4-BE49-F238E27FC236}">
                    <a16:creationId xmlns:a16="http://schemas.microsoft.com/office/drawing/2014/main" id="{750FCBA3-C7A7-4053-8BAE-FADEA7DA4901}"/>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167">
                <a:extLst>
                  <a:ext uri="{FF2B5EF4-FFF2-40B4-BE49-F238E27FC236}">
                    <a16:creationId xmlns:a16="http://schemas.microsoft.com/office/drawing/2014/main" id="{C131CF16-D1EC-463E-9FD2-050F7A868FAE}"/>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168">
                <a:extLst>
                  <a:ext uri="{FF2B5EF4-FFF2-40B4-BE49-F238E27FC236}">
                    <a16:creationId xmlns:a16="http://schemas.microsoft.com/office/drawing/2014/main" id="{CA0D2C4F-30F0-4581-9821-C65058EFE07E}"/>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169">
                <a:extLst>
                  <a:ext uri="{FF2B5EF4-FFF2-40B4-BE49-F238E27FC236}">
                    <a16:creationId xmlns:a16="http://schemas.microsoft.com/office/drawing/2014/main" id="{9E74035B-7E95-4A3E-A5CE-77970B241FE8}"/>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170">
                <a:extLst>
                  <a:ext uri="{FF2B5EF4-FFF2-40B4-BE49-F238E27FC236}">
                    <a16:creationId xmlns:a16="http://schemas.microsoft.com/office/drawing/2014/main" id="{6E05B09F-14B2-42B0-B65A-4BBDE838DF2F}"/>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171">
                <a:extLst>
                  <a:ext uri="{FF2B5EF4-FFF2-40B4-BE49-F238E27FC236}">
                    <a16:creationId xmlns:a16="http://schemas.microsoft.com/office/drawing/2014/main" id="{5F206D47-F2FC-43CB-86D8-7FF592B22DE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234" name="Freeform 172">
                <a:extLst>
                  <a:ext uri="{FF2B5EF4-FFF2-40B4-BE49-F238E27FC236}">
                    <a16:creationId xmlns:a16="http://schemas.microsoft.com/office/drawing/2014/main" id="{4343226D-C318-4893-B1C0-A557848595D8}"/>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173">
                <a:extLst>
                  <a:ext uri="{FF2B5EF4-FFF2-40B4-BE49-F238E27FC236}">
                    <a16:creationId xmlns:a16="http://schemas.microsoft.com/office/drawing/2014/main" id="{B2928EB8-193C-4630-A178-FCF667E6C77C}"/>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236" name="Freeform 175">
                <a:extLst>
                  <a:ext uri="{FF2B5EF4-FFF2-40B4-BE49-F238E27FC236}">
                    <a16:creationId xmlns:a16="http://schemas.microsoft.com/office/drawing/2014/main" id="{A3F80221-A7E0-4696-9175-9DDDC81E0357}"/>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176">
                <a:extLst>
                  <a:ext uri="{FF2B5EF4-FFF2-40B4-BE49-F238E27FC236}">
                    <a16:creationId xmlns:a16="http://schemas.microsoft.com/office/drawing/2014/main" id="{9CCACF04-996B-4A09-8953-9FB0FF9628A6}"/>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179">
                <a:extLst>
                  <a:ext uri="{FF2B5EF4-FFF2-40B4-BE49-F238E27FC236}">
                    <a16:creationId xmlns:a16="http://schemas.microsoft.com/office/drawing/2014/main" id="{BA644DF5-D7EF-4BF3-8CE8-34E9A58C64E9}"/>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180">
                <a:extLst>
                  <a:ext uri="{FF2B5EF4-FFF2-40B4-BE49-F238E27FC236}">
                    <a16:creationId xmlns:a16="http://schemas.microsoft.com/office/drawing/2014/main" id="{00B2583B-E9F3-4A12-8ED2-AA570A572E60}"/>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181">
                <a:extLst>
                  <a:ext uri="{FF2B5EF4-FFF2-40B4-BE49-F238E27FC236}">
                    <a16:creationId xmlns:a16="http://schemas.microsoft.com/office/drawing/2014/main" id="{B4FD9FAF-4801-49C1-9D1B-863498BD718E}"/>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182">
                <a:extLst>
                  <a:ext uri="{FF2B5EF4-FFF2-40B4-BE49-F238E27FC236}">
                    <a16:creationId xmlns:a16="http://schemas.microsoft.com/office/drawing/2014/main" id="{DEA02288-E2F7-4C58-A5D4-0589F876FA5E}"/>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183">
                <a:extLst>
                  <a:ext uri="{FF2B5EF4-FFF2-40B4-BE49-F238E27FC236}">
                    <a16:creationId xmlns:a16="http://schemas.microsoft.com/office/drawing/2014/main" id="{8B82A3DE-C9E0-4A0C-ACD2-420B64EE78DE}"/>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185">
                <a:extLst>
                  <a:ext uri="{FF2B5EF4-FFF2-40B4-BE49-F238E27FC236}">
                    <a16:creationId xmlns:a16="http://schemas.microsoft.com/office/drawing/2014/main" id="{C2C1D22A-FFD5-49E2-AE68-58282742A173}"/>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18">
                <a:extLst>
                  <a:ext uri="{FF2B5EF4-FFF2-40B4-BE49-F238E27FC236}">
                    <a16:creationId xmlns:a16="http://schemas.microsoft.com/office/drawing/2014/main" id="{EBDB9CC3-E2CB-4569-A3E8-66A85AA8FA73}"/>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45" name="Freeform 219">
                <a:extLst>
                  <a:ext uri="{FF2B5EF4-FFF2-40B4-BE49-F238E27FC236}">
                    <a16:creationId xmlns:a16="http://schemas.microsoft.com/office/drawing/2014/main" id="{F5E03F26-BDCC-4A7C-8527-8DAD9EDA2453}"/>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20">
                <a:extLst>
                  <a:ext uri="{FF2B5EF4-FFF2-40B4-BE49-F238E27FC236}">
                    <a16:creationId xmlns:a16="http://schemas.microsoft.com/office/drawing/2014/main" id="{5DAD6F23-66A7-43B7-BE69-D5C96BDABA74}"/>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21">
                <a:extLst>
                  <a:ext uri="{FF2B5EF4-FFF2-40B4-BE49-F238E27FC236}">
                    <a16:creationId xmlns:a16="http://schemas.microsoft.com/office/drawing/2014/main" id="{D0C6F121-03B6-44CC-A56D-9C57E8773EBB}"/>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22">
                <a:extLst>
                  <a:ext uri="{FF2B5EF4-FFF2-40B4-BE49-F238E27FC236}">
                    <a16:creationId xmlns:a16="http://schemas.microsoft.com/office/drawing/2014/main" id="{D7E95A36-27CE-4276-BE98-6EA9E4ADD622}"/>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23">
                <a:extLst>
                  <a:ext uri="{FF2B5EF4-FFF2-40B4-BE49-F238E27FC236}">
                    <a16:creationId xmlns:a16="http://schemas.microsoft.com/office/drawing/2014/main" id="{F46C9572-3E0C-4293-8757-5871DD0112E5}"/>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24">
                <a:extLst>
                  <a:ext uri="{FF2B5EF4-FFF2-40B4-BE49-F238E27FC236}">
                    <a16:creationId xmlns:a16="http://schemas.microsoft.com/office/drawing/2014/main" id="{310E93B0-4AB2-44B1-B561-99CEEFC5B5E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25">
                <a:extLst>
                  <a:ext uri="{FF2B5EF4-FFF2-40B4-BE49-F238E27FC236}">
                    <a16:creationId xmlns:a16="http://schemas.microsoft.com/office/drawing/2014/main" id="{45CF86B9-87A5-4D8B-9998-A8E9D501B07A}"/>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26">
                <a:extLst>
                  <a:ext uri="{FF2B5EF4-FFF2-40B4-BE49-F238E27FC236}">
                    <a16:creationId xmlns:a16="http://schemas.microsoft.com/office/drawing/2014/main" id="{F0979CF4-254B-4BA0-AC20-F53AC934E869}"/>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53" name="Freeform 227">
                <a:extLst>
                  <a:ext uri="{FF2B5EF4-FFF2-40B4-BE49-F238E27FC236}">
                    <a16:creationId xmlns:a16="http://schemas.microsoft.com/office/drawing/2014/main" id="{036C2F4D-4C93-4B0A-BFAE-3977BAF85924}"/>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28">
                <a:extLst>
                  <a:ext uri="{FF2B5EF4-FFF2-40B4-BE49-F238E27FC236}">
                    <a16:creationId xmlns:a16="http://schemas.microsoft.com/office/drawing/2014/main" id="{D2D1A3EC-8BB7-476F-AC92-80FC7B426BEF}"/>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29">
                <a:extLst>
                  <a:ext uri="{FF2B5EF4-FFF2-40B4-BE49-F238E27FC236}">
                    <a16:creationId xmlns:a16="http://schemas.microsoft.com/office/drawing/2014/main" id="{593E6B74-7128-42B9-8BF5-E66635D36BEC}"/>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56" name="Freeform 230">
                <a:extLst>
                  <a:ext uri="{FF2B5EF4-FFF2-40B4-BE49-F238E27FC236}">
                    <a16:creationId xmlns:a16="http://schemas.microsoft.com/office/drawing/2014/main" id="{B8EE8EDD-318C-4191-8C51-7D9FAB9071E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31">
                <a:extLst>
                  <a:ext uri="{FF2B5EF4-FFF2-40B4-BE49-F238E27FC236}">
                    <a16:creationId xmlns:a16="http://schemas.microsoft.com/office/drawing/2014/main" id="{F59E17A0-3728-4C82-A44C-6E663B2F2D5B}"/>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58" name="Freeform 232">
                <a:extLst>
                  <a:ext uri="{FF2B5EF4-FFF2-40B4-BE49-F238E27FC236}">
                    <a16:creationId xmlns:a16="http://schemas.microsoft.com/office/drawing/2014/main" id="{954F332E-30C4-45CF-9981-8158157E8A19}"/>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33">
                <a:extLst>
                  <a:ext uri="{FF2B5EF4-FFF2-40B4-BE49-F238E27FC236}">
                    <a16:creationId xmlns:a16="http://schemas.microsoft.com/office/drawing/2014/main" id="{5B87F94B-FEA8-49C5-AE90-B2B960C489E4}"/>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34">
                <a:extLst>
                  <a:ext uri="{FF2B5EF4-FFF2-40B4-BE49-F238E27FC236}">
                    <a16:creationId xmlns:a16="http://schemas.microsoft.com/office/drawing/2014/main" id="{CF2491D3-CD4E-4283-8659-D138A3617352}"/>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35">
                <a:extLst>
                  <a:ext uri="{FF2B5EF4-FFF2-40B4-BE49-F238E27FC236}">
                    <a16:creationId xmlns:a16="http://schemas.microsoft.com/office/drawing/2014/main" id="{CBC044FD-9843-4CD1-BF9D-6A7D89C57CC4}"/>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36">
                <a:extLst>
                  <a:ext uri="{FF2B5EF4-FFF2-40B4-BE49-F238E27FC236}">
                    <a16:creationId xmlns:a16="http://schemas.microsoft.com/office/drawing/2014/main" id="{FBB8C29C-7835-4176-9D11-9E6BEFDDC860}"/>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37">
                <a:extLst>
                  <a:ext uri="{FF2B5EF4-FFF2-40B4-BE49-F238E27FC236}">
                    <a16:creationId xmlns:a16="http://schemas.microsoft.com/office/drawing/2014/main" id="{80D2B05F-FBE3-4C0C-B518-8ECB97815F69}"/>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64" name="Freeform 238">
                <a:extLst>
                  <a:ext uri="{FF2B5EF4-FFF2-40B4-BE49-F238E27FC236}">
                    <a16:creationId xmlns:a16="http://schemas.microsoft.com/office/drawing/2014/main" id="{D35CDA4E-87DB-464A-96F5-4E41994CD230}"/>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40">
                <a:extLst>
                  <a:ext uri="{FF2B5EF4-FFF2-40B4-BE49-F238E27FC236}">
                    <a16:creationId xmlns:a16="http://schemas.microsoft.com/office/drawing/2014/main" id="{0C7A46F3-8DE6-457A-A8B3-0E1F88A20367}"/>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41">
                <a:extLst>
                  <a:ext uri="{FF2B5EF4-FFF2-40B4-BE49-F238E27FC236}">
                    <a16:creationId xmlns:a16="http://schemas.microsoft.com/office/drawing/2014/main" id="{95355F7B-657C-4C62-86EB-3D2BD0948CB5}"/>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42">
                <a:extLst>
                  <a:ext uri="{FF2B5EF4-FFF2-40B4-BE49-F238E27FC236}">
                    <a16:creationId xmlns:a16="http://schemas.microsoft.com/office/drawing/2014/main" id="{633BADD8-AB0F-41BF-AE30-252A59DF6EA5}"/>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43">
                <a:extLst>
                  <a:ext uri="{FF2B5EF4-FFF2-40B4-BE49-F238E27FC236}">
                    <a16:creationId xmlns:a16="http://schemas.microsoft.com/office/drawing/2014/main" id="{48753360-49CD-4AD9-B8E0-D9898653DC06}"/>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44">
                <a:extLst>
                  <a:ext uri="{FF2B5EF4-FFF2-40B4-BE49-F238E27FC236}">
                    <a16:creationId xmlns:a16="http://schemas.microsoft.com/office/drawing/2014/main" id="{0547C44A-C4C7-4629-A5C5-465047A18976}"/>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45">
                <a:extLst>
                  <a:ext uri="{FF2B5EF4-FFF2-40B4-BE49-F238E27FC236}">
                    <a16:creationId xmlns:a16="http://schemas.microsoft.com/office/drawing/2014/main" id="{D627C13E-CE71-4419-A4E5-06B11856C327}"/>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46">
                <a:extLst>
                  <a:ext uri="{FF2B5EF4-FFF2-40B4-BE49-F238E27FC236}">
                    <a16:creationId xmlns:a16="http://schemas.microsoft.com/office/drawing/2014/main" id="{263BB687-F3A3-4D18-8E34-45A7D0244BFB}"/>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47">
                <a:extLst>
                  <a:ext uri="{FF2B5EF4-FFF2-40B4-BE49-F238E27FC236}">
                    <a16:creationId xmlns:a16="http://schemas.microsoft.com/office/drawing/2014/main" id="{C973638F-E05F-49AE-9816-A7FAF4E8893C}"/>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50">
                <a:extLst>
                  <a:ext uri="{FF2B5EF4-FFF2-40B4-BE49-F238E27FC236}">
                    <a16:creationId xmlns:a16="http://schemas.microsoft.com/office/drawing/2014/main" id="{4679D284-E073-4CC7-AA6E-C4B258AC62D6}"/>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74" name="Freeform 251">
                <a:extLst>
                  <a:ext uri="{FF2B5EF4-FFF2-40B4-BE49-F238E27FC236}">
                    <a16:creationId xmlns:a16="http://schemas.microsoft.com/office/drawing/2014/main" id="{A9D21E98-A6E8-48E0-8DF7-132A976B0AC8}"/>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52">
                <a:extLst>
                  <a:ext uri="{FF2B5EF4-FFF2-40B4-BE49-F238E27FC236}">
                    <a16:creationId xmlns:a16="http://schemas.microsoft.com/office/drawing/2014/main" id="{D22FBC78-FD0A-4A7D-8BAF-F5C18BA642BF}"/>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53">
                <a:extLst>
                  <a:ext uri="{FF2B5EF4-FFF2-40B4-BE49-F238E27FC236}">
                    <a16:creationId xmlns:a16="http://schemas.microsoft.com/office/drawing/2014/main" id="{DE93BD2C-F21D-4F8F-8B28-BFF914BECC42}"/>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54">
                <a:extLst>
                  <a:ext uri="{FF2B5EF4-FFF2-40B4-BE49-F238E27FC236}">
                    <a16:creationId xmlns:a16="http://schemas.microsoft.com/office/drawing/2014/main" id="{2479F802-7063-4940-89F1-50956AA62CFF}"/>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55">
                <a:extLst>
                  <a:ext uri="{FF2B5EF4-FFF2-40B4-BE49-F238E27FC236}">
                    <a16:creationId xmlns:a16="http://schemas.microsoft.com/office/drawing/2014/main" id="{47CD8D00-2137-41D3-A33D-BB7C4ABC5F78}"/>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56">
                <a:extLst>
                  <a:ext uri="{FF2B5EF4-FFF2-40B4-BE49-F238E27FC236}">
                    <a16:creationId xmlns:a16="http://schemas.microsoft.com/office/drawing/2014/main" id="{2FF9FAE5-52E2-49EC-A6C8-19C13DB8789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57">
                <a:extLst>
                  <a:ext uri="{FF2B5EF4-FFF2-40B4-BE49-F238E27FC236}">
                    <a16:creationId xmlns:a16="http://schemas.microsoft.com/office/drawing/2014/main" id="{45A4B81C-F338-4FF1-AA64-C981AA156F1B}"/>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58">
                <a:extLst>
                  <a:ext uri="{FF2B5EF4-FFF2-40B4-BE49-F238E27FC236}">
                    <a16:creationId xmlns:a16="http://schemas.microsoft.com/office/drawing/2014/main" id="{10AABB3A-7C6D-4291-A895-E0920EFB4A64}"/>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59">
                <a:extLst>
                  <a:ext uri="{FF2B5EF4-FFF2-40B4-BE49-F238E27FC236}">
                    <a16:creationId xmlns:a16="http://schemas.microsoft.com/office/drawing/2014/main" id="{A0BF337C-E09C-4095-85D9-ABD965744912}"/>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60">
                <a:extLst>
                  <a:ext uri="{FF2B5EF4-FFF2-40B4-BE49-F238E27FC236}">
                    <a16:creationId xmlns:a16="http://schemas.microsoft.com/office/drawing/2014/main" id="{A9CA85D0-F455-4FBE-9CD3-1C03EFF6C6DD}"/>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61">
                <a:extLst>
                  <a:ext uri="{FF2B5EF4-FFF2-40B4-BE49-F238E27FC236}">
                    <a16:creationId xmlns:a16="http://schemas.microsoft.com/office/drawing/2014/main" id="{F7A26CA7-BF85-4FD7-AF9A-53D43ADE1E6B}"/>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62">
                <a:extLst>
                  <a:ext uri="{FF2B5EF4-FFF2-40B4-BE49-F238E27FC236}">
                    <a16:creationId xmlns:a16="http://schemas.microsoft.com/office/drawing/2014/main" id="{5A2F0794-657A-48FC-ADA8-B7AA17A68485}"/>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63">
                <a:extLst>
                  <a:ext uri="{FF2B5EF4-FFF2-40B4-BE49-F238E27FC236}">
                    <a16:creationId xmlns:a16="http://schemas.microsoft.com/office/drawing/2014/main" id="{3E692775-0ED8-4554-B63E-53E11E5DECCB}"/>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64">
                <a:extLst>
                  <a:ext uri="{FF2B5EF4-FFF2-40B4-BE49-F238E27FC236}">
                    <a16:creationId xmlns:a16="http://schemas.microsoft.com/office/drawing/2014/main" id="{102A7297-D0D5-42CC-8930-F9713FC20E4A}"/>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65">
                <a:extLst>
                  <a:ext uri="{FF2B5EF4-FFF2-40B4-BE49-F238E27FC236}">
                    <a16:creationId xmlns:a16="http://schemas.microsoft.com/office/drawing/2014/main" id="{2C6BD5DA-744A-4380-A093-CD5F1AB2BBC2}"/>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66">
                <a:extLst>
                  <a:ext uri="{FF2B5EF4-FFF2-40B4-BE49-F238E27FC236}">
                    <a16:creationId xmlns:a16="http://schemas.microsoft.com/office/drawing/2014/main" id="{F8FD4801-9612-4821-B333-F0A3C5C29FAC}"/>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90" name="Freeform 267">
                <a:extLst>
                  <a:ext uri="{FF2B5EF4-FFF2-40B4-BE49-F238E27FC236}">
                    <a16:creationId xmlns:a16="http://schemas.microsoft.com/office/drawing/2014/main" id="{C4F6AC2A-7E75-49F7-9431-A2FA816B95B1}"/>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68">
                <a:extLst>
                  <a:ext uri="{FF2B5EF4-FFF2-40B4-BE49-F238E27FC236}">
                    <a16:creationId xmlns:a16="http://schemas.microsoft.com/office/drawing/2014/main" id="{7A593D3D-2C43-4632-99C7-32B94C3A3CC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69">
                <a:extLst>
                  <a:ext uri="{FF2B5EF4-FFF2-40B4-BE49-F238E27FC236}">
                    <a16:creationId xmlns:a16="http://schemas.microsoft.com/office/drawing/2014/main" id="{5D883496-8D66-4FBF-A2A1-5F58B1819E06}"/>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70">
                <a:extLst>
                  <a:ext uri="{FF2B5EF4-FFF2-40B4-BE49-F238E27FC236}">
                    <a16:creationId xmlns:a16="http://schemas.microsoft.com/office/drawing/2014/main" id="{1D429B2D-4653-4E00-8F1D-24C8BC3363A2}"/>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71">
                <a:extLst>
                  <a:ext uri="{FF2B5EF4-FFF2-40B4-BE49-F238E27FC236}">
                    <a16:creationId xmlns:a16="http://schemas.microsoft.com/office/drawing/2014/main" id="{31DC5B76-428B-4F43-BC46-733CD459F3BD}"/>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74">
                <a:extLst>
                  <a:ext uri="{FF2B5EF4-FFF2-40B4-BE49-F238E27FC236}">
                    <a16:creationId xmlns:a16="http://schemas.microsoft.com/office/drawing/2014/main" id="{E0A98A0A-D16A-40E3-B78B-58D635192035}"/>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75">
                <a:extLst>
                  <a:ext uri="{FF2B5EF4-FFF2-40B4-BE49-F238E27FC236}">
                    <a16:creationId xmlns:a16="http://schemas.microsoft.com/office/drawing/2014/main" id="{AC16DCF1-D5E8-481A-ADC5-7FBEF1F198BA}"/>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76">
                <a:extLst>
                  <a:ext uri="{FF2B5EF4-FFF2-40B4-BE49-F238E27FC236}">
                    <a16:creationId xmlns:a16="http://schemas.microsoft.com/office/drawing/2014/main" id="{99087110-AF82-4E08-8D1E-2EDE3A184688}"/>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77">
                <a:extLst>
                  <a:ext uri="{FF2B5EF4-FFF2-40B4-BE49-F238E27FC236}">
                    <a16:creationId xmlns:a16="http://schemas.microsoft.com/office/drawing/2014/main" id="{C932267D-96A3-4194-9BE3-16E298A63C5B}"/>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78">
                <a:extLst>
                  <a:ext uri="{FF2B5EF4-FFF2-40B4-BE49-F238E27FC236}">
                    <a16:creationId xmlns:a16="http://schemas.microsoft.com/office/drawing/2014/main" id="{A823591D-512B-4132-B7DF-8CEAF31F029A}"/>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79">
                <a:extLst>
                  <a:ext uri="{FF2B5EF4-FFF2-40B4-BE49-F238E27FC236}">
                    <a16:creationId xmlns:a16="http://schemas.microsoft.com/office/drawing/2014/main" id="{A9DEAFE7-4621-4942-A0BC-F46288CC1DA0}"/>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82">
                <a:extLst>
                  <a:ext uri="{FF2B5EF4-FFF2-40B4-BE49-F238E27FC236}">
                    <a16:creationId xmlns:a16="http://schemas.microsoft.com/office/drawing/2014/main" id="{62083FEC-11FD-40DD-A80C-02316ADF530C}"/>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302" name="Freeform 283">
                <a:extLst>
                  <a:ext uri="{FF2B5EF4-FFF2-40B4-BE49-F238E27FC236}">
                    <a16:creationId xmlns:a16="http://schemas.microsoft.com/office/drawing/2014/main" id="{E06F705B-E401-4393-97FF-DCC3D8F1872C}"/>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86">
                <a:extLst>
                  <a:ext uri="{FF2B5EF4-FFF2-40B4-BE49-F238E27FC236}">
                    <a16:creationId xmlns:a16="http://schemas.microsoft.com/office/drawing/2014/main" id="{6089A6A9-5967-48A8-BD8F-3458DC57DFC2}"/>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89">
                <a:extLst>
                  <a:ext uri="{FF2B5EF4-FFF2-40B4-BE49-F238E27FC236}">
                    <a16:creationId xmlns:a16="http://schemas.microsoft.com/office/drawing/2014/main" id="{D7EC4239-B7C7-420F-96D8-DD63A25EC58F}"/>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305" name="Freeform 290">
                <a:extLst>
                  <a:ext uri="{FF2B5EF4-FFF2-40B4-BE49-F238E27FC236}">
                    <a16:creationId xmlns:a16="http://schemas.microsoft.com/office/drawing/2014/main" id="{2B423167-E21B-4EB7-B8DF-256C42F723B7}"/>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3">
                <a:extLst>
                  <a:ext uri="{FF2B5EF4-FFF2-40B4-BE49-F238E27FC236}">
                    <a16:creationId xmlns:a16="http://schemas.microsoft.com/office/drawing/2014/main" id="{A88B79B9-22D4-4824-A2F5-4C069D4FF615}"/>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7" name="Freeform 296">
                <a:extLst>
                  <a:ext uri="{FF2B5EF4-FFF2-40B4-BE49-F238E27FC236}">
                    <a16:creationId xmlns:a16="http://schemas.microsoft.com/office/drawing/2014/main" id="{4E11255C-7CA0-40FF-B13A-4F6655D5AFE6}"/>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8" name="Freeform 297">
                <a:extLst>
                  <a:ext uri="{FF2B5EF4-FFF2-40B4-BE49-F238E27FC236}">
                    <a16:creationId xmlns:a16="http://schemas.microsoft.com/office/drawing/2014/main" id="{461E1898-A2CB-44DA-BA90-8B3DCB50AA21}"/>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9" name="Freeform 298">
                <a:extLst>
                  <a:ext uri="{FF2B5EF4-FFF2-40B4-BE49-F238E27FC236}">
                    <a16:creationId xmlns:a16="http://schemas.microsoft.com/office/drawing/2014/main" id="{9C480B72-6EA8-48D2-AC4F-D290F3F159A1}"/>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299">
                <a:extLst>
                  <a:ext uri="{FF2B5EF4-FFF2-40B4-BE49-F238E27FC236}">
                    <a16:creationId xmlns:a16="http://schemas.microsoft.com/office/drawing/2014/main" id="{10D5D47C-6938-43F6-A03F-5E19D32CE3B3}"/>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11" name="Freeform 300">
                <a:extLst>
                  <a:ext uri="{FF2B5EF4-FFF2-40B4-BE49-F238E27FC236}">
                    <a16:creationId xmlns:a16="http://schemas.microsoft.com/office/drawing/2014/main" id="{FB874084-AFFF-4BD5-A558-9EEE83B58A8C}"/>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12" name="Freeform 301">
                <a:extLst>
                  <a:ext uri="{FF2B5EF4-FFF2-40B4-BE49-F238E27FC236}">
                    <a16:creationId xmlns:a16="http://schemas.microsoft.com/office/drawing/2014/main" id="{29C3D69F-A4CE-4650-A05F-0C5AA9C3630A}"/>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2">
                <a:extLst>
                  <a:ext uri="{FF2B5EF4-FFF2-40B4-BE49-F238E27FC236}">
                    <a16:creationId xmlns:a16="http://schemas.microsoft.com/office/drawing/2014/main" id="{8E0DCD1E-672C-4D40-8B30-CDE96FCD06DC}"/>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3">
                <a:extLst>
                  <a:ext uri="{FF2B5EF4-FFF2-40B4-BE49-F238E27FC236}">
                    <a16:creationId xmlns:a16="http://schemas.microsoft.com/office/drawing/2014/main" id="{1FBF0515-A271-4F9A-A0CE-EC29A9DB0F14}"/>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4">
                <a:extLst>
                  <a:ext uri="{FF2B5EF4-FFF2-40B4-BE49-F238E27FC236}">
                    <a16:creationId xmlns:a16="http://schemas.microsoft.com/office/drawing/2014/main" id="{0FCE0D2A-9DA4-44DF-AF02-E48F232CBF09}"/>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5">
                <a:extLst>
                  <a:ext uri="{FF2B5EF4-FFF2-40B4-BE49-F238E27FC236}">
                    <a16:creationId xmlns:a16="http://schemas.microsoft.com/office/drawing/2014/main" id="{8FD53F91-E258-4BAE-8BFF-0193BC58D7DD}"/>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06">
                <a:extLst>
                  <a:ext uri="{FF2B5EF4-FFF2-40B4-BE49-F238E27FC236}">
                    <a16:creationId xmlns:a16="http://schemas.microsoft.com/office/drawing/2014/main" id="{FF35EEB1-4D95-4C76-95F5-A41DDC88954F}"/>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07">
                <a:extLst>
                  <a:ext uri="{FF2B5EF4-FFF2-40B4-BE49-F238E27FC236}">
                    <a16:creationId xmlns:a16="http://schemas.microsoft.com/office/drawing/2014/main" id="{501CA57D-2331-4680-A48B-A217F8FC42B2}"/>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08">
                <a:extLst>
                  <a:ext uri="{FF2B5EF4-FFF2-40B4-BE49-F238E27FC236}">
                    <a16:creationId xmlns:a16="http://schemas.microsoft.com/office/drawing/2014/main" id="{20DEE8F0-C421-4D0D-BE7E-B5844057559F}"/>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09">
                <a:extLst>
                  <a:ext uri="{FF2B5EF4-FFF2-40B4-BE49-F238E27FC236}">
                    <a16:creationId xmlns:a16="http://schemas.microsoft.com/office/drawing/2014/main" id="{43BC9344-AD91-406C-8DA9-63E11FB02224}"/>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0">
                <a:extLst>
                  <a:ext uri="{FF2B5EF4-FFF2-40B4-BE49-F238E27FC236}">
                    <a16:creationId xmlns:a16="http://schemas.microsoft.com/office/drawing/2014/main" id="{C89D971A-A38E-4B29-822E-F1D5D4E73E6D}"/>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1">
                <a:extLst>
                  <a:ext uri="{FF2B5EF4-FFF2-40B4-BE49-F238E27FC236}">
                    <a16:creationId xmlns:a16="http://schemas.microsoft.com/office/drawing/2014/main" id="{BA9B05F0-FEB9-4E78-B624-B571E643C882}"/>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2">
                <a:extLst>
                  <a:ext uri="{FF2B5EF4-FFF2-40B4-BE49-F238E27FC236}">
                    <a16:creationId xmlns:a16="http://schemas.microsoft.com/office/drawing/2014/main" id="{9B25708E-39FF-4E75-ACC8-9F9B364113D3}"/>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3">
                <a:extLst>
                  <a:ext uri="{FF2B5EF4-FFF2-40B4-BE49-F238E27FC236}">
                    <a16:creationId xmlns:a16="http://schemas.microsoft.com/office/drawing/2014/main" id="{B437DB2D-B359-4BF2-BF94-389AB02085F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4">
                <a:extLst>
                  <a:ext uri="{FF2B5EF4-FFF2-40B4-BE49-F238E27FC236}">
                    <a16:creationId xmlns:a16="http://schemas.microsoft.com/office/drawing/2014/main" id="{0D8A9382-0BF5-4056-8948-B338810C8D9B}"/>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5">
                <a:extLst>
                  <a:ext uri="{FF2B5EF4-FFF2-40B4-BE49-F238E27FC236}">
                    <a16:creationId xmlns:a16="http://schemas.microsoft.com/office/drawing/2014/main" id="{8B6651E2-E838-42E1-A626-A9E791702FDF}"/>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16">
                <a:extLst>
                  <a:ext uri="{FF2B5EF4-FFF2-40B4-BE49-F238E27FC236}">
                    <a16:creationId xmlns:a16="http://schemas.microsoft.com/office/drawing/2014/main" id="{6C628C70-968C-45C4-98D4-5FD109DAC599}"/>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17">
                <a:extLst>
                  <a:ext uri="{FF2B5EF4-FFF2-40B4-BE49-F238E27FC236}">
                    <a16:creationId xmlns:a16="http://schemas.microsoft.com/office/drawing/2014/main" id="{B4EF699F-4F0E-4F00-86F1-11FFC3FB81AA}"/>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18">
                <a:extLst>
                  <a:ext uri="{FF2B5EF4-FFF2-40B4-BE49-F238E27FC236}">
                    <a16:creationId xmlns:a16="http://schemas.microsoft.com/office/drawing/2014/main" id="{7E08C5AA-9998-496B-9E84-06186311D5E6}"/>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19">
                <a:extLst>
                  <a:ext uri="{FF2B5EF4-FFF2-40B4-BE49-F238E27FC236}">
                    <a16:creationId xmlns:a16="http://schemas.microsoft.com/office/drawing/2014/main" id="{E24C68ED-F895-4CD6-B876-B09DF0882367}"/>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0">
                <a:extLst>
                  <a:ext uri="{FF2B5EF4-FFF2-40B4-BE49-F238E27FC236}">
                    <a16:creationId xmlns:a16="http://schemas.microsoft.com/office/drawing/2014/main" id="{537ADEB9-D840-4CB3-B276-A6BAE0273DF9}"/>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1">
                <a:extLst>
                  <a:ext uri="{FF2B5EF4-FFF2-40B4-BE49-F238E27FC236}">
                    <a16:creationId xmlns:a16="http://schemas.microsoft.com/office/drawing/2014/main" id="{63FBC5B8-3F4D-42AE-A1B0-0D2171F440AD}"/>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33" name="Freeform 322">
                <a:extLst>
                  <a:ext uri="{FF2B5EF4-FFF2-40B4-BE49-F238E27FC236}">
                    <a16:creationId xmlns:a16="http://schemas.microsoft.com/office/drawing/2014/main" id="{7E0DAFE7-2279-4121-9D79-0D30FE67123A}"/>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3">
                <a:extLst>
                  <a:ext uri="{FF2B5EF4-FFF2-40B4-BE49-F238E27FC236}">
                    <a16:creationId xmlns:a16="http://schemas.microsoft.com/office/drawing/2014/main" id="{EEC65BB0-426F-42D2-B06C-BE598494DFCD}"/>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4">
                <a:extLst>
                  <a:ext uri="{FF2B5EF4-FFF2-40B4-BE49-F238E27FC236}">
                    <a16:creationId xmlns:a16="http://schemas.microsoft.com/office/drawing/2014/main" id="{8CE65777-DF9F-42FD-A9FF-415D1CB5FFAF}"/>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5">
                <a:extLst>
                  <a:ext uri="{FF2B5EF4-FFF2-40B4-BE49-F238E27FC236}">
                    <a16:creationId xmlns:a16="http://schemas.microsoft.com/office/drawing/2014/main" id="{7472596F-DAAA-4087-BD88-BEB72BE10BED}"/>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7" name="Freeform 326">
                <a:extLst>
                  <a:ext uri="{FF2B5EF4-FFF2-40B4-BE49-F238E27FC236}">
                    <a16:creationId xmlns:a16="http://schemas.microsoft.com/office/drawing/2014/main" id="{41FF7EFA-5C8D-4AED-8297-C5123E6451D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28">
                <a:extLst>
                  <a:ext uri="{FF2B5EF4-FFF2-40B4-BE49-F238E27FC236}">
                    <a16:creationId xmlns:a16="http://schemas.microsoft.com/office/drawing/2014/main" id="{E66A1E7A-2859-427F-B73A-B6065FC357E1}"/>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0">
                <a:extLst>
                  <a:ext uri="{FF2B5EF4-FFF2-40B4-BE49-F238E27FC236}">
                    <a16:creationId xmlns:a16="http://schemas.microsoft.com/office/drawing/2014/main" id="{A66BBF27-0D04-459B-92CE-C81A919F3949}"/>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2">
                <a:extLst>
                  <a:ext uri="{FF2B5EF4-FFF2-40B4-BE49-F238E27FC236}">
                    <a16:creationId xmlns:a16="http://schemas.microsoft.com/office/drawing/2014/main" id="{FAAB700C-9552-4927-82D1-4B6F8B5BEF23}"/>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5B92A701-DAE2-417E-A08C-78CDA3366B58}"/>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BF521EAB-9F70-463E-92C2-B2FCFFE02476}"/>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A30CCA6A-8CFD-4D64-BAB2-7F2185673B33}"/>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B9B0610A-AFEC-48FC-81C3-694C28640F91}"/>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6B08D553-07B0-4531-A33C-8120C7B477CB}"/>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7AFA92C5-BBC1-4D87-BC57-D55E7ECEF1C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77ADA6AA-8CF1-49EC-B9A8-F48548395B8C}"/>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D3DEB1C1-08EC-4210-B8C6-9E9648622FFF}"/>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6D0B56A9-231D-4C54-9E3B-3406235FCAE3}"/>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F11B9205-7774-446E-AAD4-C283CBB4A9EF}"/>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B67C1676-E56F-4172-984D-3BE358CE5884}"/>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517D9D8-9723-42D1-944D-40EC674A8797}"/>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F24A76A5-9461-4118-9006-02A5BFC1A0DF}"/>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EC8B26D7-15ED-4FF1-AACD-E4D6055752E2}"/>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32B026ED-D132-4790-B293-D1754739CDE9}"/>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15AFC9E4-F29D-4C1F-81B4-EABB22F04DFE}"/>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6507C408-EC61-43D6-8726-E9F2C6207A6F}"/>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8B0C4820-4DC0-4074-81FE-768D32ACF1F0}"/>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E05D6E09-1623-4177-BC2B-56EF572E2640}"/>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C47EF4D9-84A8-4F34-B5BC-24BE9E9E844C}"/>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8308983B-F90A-463F-B36F-5F8AB74B15A6}"/>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35B8415-2586-4D2A-A65A-3ED8B2AAA28C}"/>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B5F7ECEB-66AF-496D-9CF7-08947399A5F0}"/>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4E0799F8-3AEF-4DA0-86FD-71985705CFEB}"/>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E52C3592-2EAB-4A2D-ACFA-E56AAD222613}"/>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E65DF692-27F1-4F3B-893B-F39427F49793}"/>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F92F3F47-9F6E-4BA8-98B6-988401E1FBC8}"/>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93F7CE3C-26B0-4524-B6E2-821067B78E3C}"/>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F7B02B95-E41D-4AC7-B9BC-A0D9306CFF96}"/>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3C3C5A9B-4020-4DE8-8BE6-ECA9156C65A4}"/>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587DC7B1-3895-4FDA-97D1-79440E36AF2F}"/>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28AD9B8A-D73C-4073-90D5-360C48785729}"/>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grpSp>
      <p:sp>
        <p:nvSpPr>
          <p:cNvPr id="2" name="Title 1">
            <a:extLst>
              <a:ext uri="{FF2B5EF4-FFF2-40B4-BE49-F238E27FC236}">
                <a16:creationId xmlns:a16="http://schemas.microsoft.com/office/drawing/2014/main" id="{344F0897-17D8-4547-8AE0-126B1899C560}"/>
              </a:ext>
            </a:extLst>
          </p:cNvPr>
          <p:cNvSpPr>
            <a:spLocks noGrp="1"/>
          </p:cNvSpPr>
          <p:nvPr>
            <p:ph type="title"/>
          </p:nvPr>
        </p:nvSpPr>
        <p:spPr>
          <a:xfrm>
            <a:off x="838200" y="365125"/>
            <a:ext cx="10053718" cy="1325563"/>
          </a:xfrm>
        </p:spPr>
        <p:txBody>
          <a:bodyPr/>
          <a:lstStyle/>
          <a:p>
            <a:r>
              <a:rPr lang="en-US" dirty="0">
                <a:latin typeface="Open Sans" panose="020B0606030504020204" pitchFamily="34" charset="0"/>
                <a:ea typeface="Open Sans" panose="020B0606030504020204" pitchFamily="34" charset="0"/>
                <a:cs typeface="Open Sans" panose="020B0606030504020204" pitchFamily="34" charset="0"/>
              </a:rPr>
              <a:t>Green Learning Agenda for the Commonwealth</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0D89CE0C-C1D9-47C9-9A0A-7DA80404AEBC}"/>
              </a:ext>
            </a:extLst>
          </p:cNvPr>
          <p:cNvSpPr>
            <a:spLocks noGrp="1"/>
          </p:cNvSpPr>
          <p:nvPr>
            <p:ph idx="1"/>
          </p:nvPr>
        </p:nvSpPr>
        <p:spPr>
          <a:xfrm>
            <a:off x="896268" y="2606860"/>
            <a:ext cx="9464705" cy="3681580"/>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Climate Change and the Commonwealth</a:t>
            </a:r>
          </a:p>
          <a:p>
            <a:r>
              <a:rPr lang="en-US" dirty="0">
                <a:latin typeface="Open Sans" panose="020B0606030504020204" pitchFamily="34" charset="0"/>
                <a:ea typeface="Open Sans" panose="020B0606030504020204" pitchFamily="34" charset="0"/>
                <a:cs typeface="Open Sans" panose="020B0606030504020204" pitchFamily="34" charset="0"/>
              </a:rPr>
              <a:t>Equity and Inclusion: small states, LDCs, vulnerable communities</a:t>
            </a:r>
          </a:p>
          <a:p>
            <a:r>
              <a:rPr lang="en-US" dirty="0">
                <a:latin typeface="Open Sans" panose="020B0606030504020204" pitchFamily="34" charset="0"/>
                <a:ea typeface="Open Sans" panose="020B0606030504020204" pitchFamily="34" charset="0"/>
                <a:cs typeface="Open Sans" panose="020B0606030504020204" pitchFamily="34" charset="0"/>
              </a:rPr>
              <a:t>Greening Commonwealth Education Systems</a:t>
            </a:r>
          </a:p>
          <a:p>
            <a:r>
              <a:rPr lang="en-US" dirty="0">
                <a:latin typeface="Open Sans" panose="020B0606030504020204" pitchFamily="34" charset="0"/>
                <a:ea typeface="Open Sans" panose="020B0606030504020204" pitchFamily="34" charset="0"/>
                <a:cs typeface="Open Sans" panose="020B0606030504020204" pitchFamily="34" charset="0"/>
              </a:rPr>
              <a:t>A new Green Learning Agenda for the Commonwealth</a:t>
            </a:r>
          </a:p>
          <a:p>
            <a:r>
              <a:rPr lang="en-US" dirty="0">
                <a:latin typeface="Open Sans" panose="020B0606030504020204" pitchFamily="34" charset="0"/>
                <a:ea typeface="Open Sans" panose="020B0606030504020204" pitchFamily="34" charset="0"/>
                <a:cs typeface="Open Sans" panose="020B0606030504020204" pitchFamily="34" charset="0"/>
              </a:rPr>
              <a:t>Role of Technology</a:t>
            </a:r>
          </a:p>
          <a:p>
            <a:r>
              <a:rPr lang="en-US" dirty="0">
                <a:latin typeface="Open Sans" panose="020B0606030504020204" pitchFamily="34" charset="0"/>
                <a:ea typeface="Open Sans" panose="020B0606030504020204" pitchFamily="34" charset="0"/>
                <a:cs typeface="Open Sans" panose="020B0606030504020204" pitchFamily="34" charset="0"/>
              </a:rPr>
              <a:t>Recommendations for Action</a:t>
            </a:r>
          </a:p>
          <a:p>
            <a:endParaRPr lang="en-CA"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534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a:alphaModFix amt="70000"/>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extLst>
              <p:ext uri="{D42A27DB-BD31-4B8C-83A1-F6EECF244321}">
                <p14:modId xmlns:p14="http://schemas.microsoft.com/office/powerpoint/2010/main" val="4018809314"/>
              </p:ext>
            </p:extLst>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667360"/>
            <a:ext cx="10515600" cy="1325563"/>
          </a:xfrm>
        </p:spPr>
        <p:txBody>
          <a:bodyPr/>
          <a:lstStyle/>
          <a:p>
            <a:pPr algn="l"/>
            <a:r>
              <a:rPr lang="en-US" b="1" dirty="0"/>
              <a:t>Green learning agenda</a:t>
            </a:r>
            <a:endParaRPr lang="en-CA" b="1" dirty="0"/>
          </a:p>
        </p:txBody>
      </p:sp>
    </p:spTree>
    <p:extLst>
      <p:ext uri="{BB962C8B-B14F-4D97-AF65-F5344CB8AC3E}">
        <p14:creationId xmlns:p14="http://schemas.microsoft.com/office/powerpoint/2010/main" val="96029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784469"/>
            <a:ext cx="5029200" cy="2889250"/>
          </a:xfrm>
        </p:spPr>
        <p:txBody>
          <a:bodyPr>
            <a:normAutofit/>
          </a:bodyPr>
          <a:lstStyle/>
          <a:p>
            <a:r>
              <a:rPr lang="en-US" sz="6600" b="1" dirty="0">
                <a:solidFill>
                  <a:schemeClr val="bg1"/>
                </a:solidFill>
              </a:rPr>
              <a:t>Thank you</a:t>
            </a:r>
            <a:endPar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Freeform 7">
            <a:extLst>
              <a:ext uri="{FF2B5EF4-FFF2-40B4-BE49-F238E27FC236}">
                <a16:creationId xmlns:a16="http://schemas.microsoft.com/office/drawing/2014/main" id="{43E5383E-10A3-45E1-87F6-57D618008C52}"/>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TextBox 6">
            <a:extLst>
              <a:ext uri="{FF2B5EF4-FFF2-40B4-BE49-F238E27FC236}">
                <a16:creationId xmlns:a16="http://schemas.microsoft.com/office/drawing/2014/main" id="{0A79DD05-578D-414F-8522-BDC6CAA5AF14}"/>
              </a:ext>
            </a:extLst>
          </p:cNvPr>
          <p:cNvSpPr txBox="1"/>
          <p:nvPr/>
        </p:nvSpPr>
        <p:spPr>
          <a:xfrm>
            <a:off x="5904767" y="5952351"/>
            <a:ext cx="5151160" cy="338554"/>
          </a:xfrm>
          <a:prstGeom prst="rect">
            <a:avLst/>
          </a:prstGeom>
          <a:noFill/>
        </p:spPr>
        <p:txBody>
          <a:bodyPr wrap="square">
            <a:spAutoFit/>
          </a:bodyPr>
          <a:lstStyle/>
          <a:p>
            <a:pPr defTabSz="914400" fontAlgn="base">
              <a:spcBef>
                <a:spcPct val="0"/>
              </a:spcBef>
              <a:spcAft>
                <a:spcPct val="0"/>
              </a:spcAft>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The contents of this presentation, with the exception of logos and graphics which are the property of the respective owners, is made available under Attribution-</a:t>
            </a: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ShareAlike</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 4.0 International (CC BY-SA 4.0). </a:t>
            </a:r>
            <a:endParaRPr lang="en-CA"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Group 1">
            <a:extLst>
              <a:ext uri="{FF2B5EF4-FFF2-40B4-BE49-F238E27FC236}">
                <a16:creationId xmlns:a16="http://schemas.microsoft.com/office/drawing/2014/main" id="{53137B87-406D-4B19-8EB8-905A85BAC8FC}"/>
              </a:ext>
            </a:extLst>
          </p:cNvPr>
          <p:cNvGrpSpPr/>
          <p:nvPr/>
        </p:nvGrpSpPr>
        <p:grpSpPr>
          <a:xfrm>
            <a:off x="601039" y="4215579"/>
            <a:ext cx="11581875" cy="1587097"/>
            <a:chOff x="601039" y="4215579"/>
            <a:chExt cx="11581875" cy="1587097"/>
          </a:xfrm>
        </p:grpSpPr>
        <p:pic>
          <p:nvPicPr>
            <p:cNvPr id="3" name="Picture 2" descr="Text&#10;&#10;Description automatically generated">
              <a:extLst>
                <a:ext uri="{FF2B5EF4-FFF2-40B4-BE49-F238E27FC236}">
                  <a16:creationId xmlns:a16="http://schemas.microsoft.com/office/drawing/2014/main" id="{A7F8E5BF-5A68-4F08-B10B-1CFB55E2E3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039" y="4215579"/>
              <a:ext cx="7183085" cy="1492139"/>
            </a:xfrm>
            <a:prstGeom prst="rect">
              <a:avLst/>
            </a:prstGeom>
          </p:spPr>
        </p:pic>
        <p:sp>
          <p:nvSpPr>
            <p:cNvPr id="11" name="TextBox 10">
              <a:extLst>
                <a:ext uri="{FF2B5EF4-FFF2-40B4-BE49-F238E27FC236}">
                  <a16:creationId xmlns:a16="http://schemas.microsoft.com/office/drawing/2014/main" id="{64F68AAA-19F2-451C-ABA2-7E2E101D7EDE}"/>
                </a:ext>
              </a:extLst>
            </p:cNvPr>
            <p:cNvSpPr txBox="1"/>
            <p:nvPr/>
          </p:nvSpPr>
          <p:spPr>
            <a:xfrm>
              <a:off x="1860696" y="5156345"/>
              <a:ext cx="2822575" cy="646331"/>
            </a:xfrm>
            <a:prstGeom prst="rect">
              <a:avLst/>
            </a:prstGeom>
            <a:noFill/>
          </p:spPr>
          <p:txBody>
            <a:bodyPr wrap="square">
              <a:spAutoFit/>
            </a:bodyPr>
            <a:lstStyle/>
            <a:p>
              <a:r>
                <a:rPr lang="en-US" sz="3600" dirty="0">
                  <a:solidFill>
                    <a:schemeClr val="bg1"/>
                  </a:solidFill>
                </a:rPr>
                <a:t>www.col.org</a:t>
              </a:r>
            </a:p>
          </p:txBody>
        </p:sp>
        <p:sp>
          <p:nvSpPr>
            <p:cNvPr id="10" name="Rectangle 9">
              <a:extLst>
                <a:ext uri="{FF2B5EF4-FFF2-40B4-BE49-F238E27FC236}">
                  <a16:creationId xmlns:a16="http://schemas.microsoft.com/office/drawing/2014/main" id="{062C99B8-DE3C-4D5C-B15E-ED96AE5F17F3}"/>
                </a:ext>
              </a:extLst>
            </p:cNvPr>
            <p:cNvSpPr/>
            <p:nvPr/>
          </p:nvSpPr>
          <p:spPr>
            <a:xfrm>
              <a:off x="7784124" y="4379319"/>
              <a:ext cx="4398790" cy="1353997"/>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PCF10 Logo">
              <a:extLst>
                <a:ext uri="{FF2B5EF4-FFF2-40B4-BE49-F238E27FC236}">
                  <a16:creationId xmlns:a16="http://schemas.microsoft.com/office/drawing/2014/main" id="{1F1075C9-97C7-4116-BC45-AA7F8E521808}"/>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151636" y="4379318"/>
              <a:ext cx="3165703" cy="12311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1844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2E3FF133-8171-463A-9C16-4237361CF5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087" r="22690" b="-2"/>
          <a:stretch/>
        </p:blipFill>
        <p:spPr bwMode="auto">
          <a:xfrm>
            <a:off x="20" y="-6"/>
            <a:ext cx="3931900" cy="40050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p showing the hottest areas in Canada and the US north-west">
            <a:extLst>
              <a:ext uri="{FF2B5EF4-FFF2-40B4-BE49-F238E27FC236}">
                <a16:creationId xmlns:a16="http://schemas.microsoft.com/office/drawing/2014/main" id="{3B86ACD1-80E6-410E-B9B9-91C8D57616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39" r="856" b="2"/>
          <a:stretch/>
        </p:blipFill>
        <p:spPr bwMode="auto">
          <a:xfrm>
            <a:off x="4046220" y="6"/>
            <a:ext cx="4130040" cy="40050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Coquihalla on fire | Wildfire closed the Coquihalla Highway … | Flickr">
            <a:extLst>
              <a:ext uri="{FF2B5EF4-FFF2-40B4-BE49-F238E27FC236}">
                <a16:creationId xmlns:a16="http://schemas.microsoft.com/office/drawing/2014/main" id="{BDECD0E4-C284-4367-BC18-38559F54620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494" r="7875" b="-2"/>
          <a:stretch/>
        </p:blipFill>
        <p:spPr bwMode="auto">
          <a:xfrm>
            <a:off x="8260080" y="-1"/>
            <a:ext cx="3931920" cy="40050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D61D17B-6469-4589-B1E0-884A681B0A22}"/>
              </a:ext>
            </a:extLst>
          </p:cNvPr>
          <p:cNvSpPr/>
          <p:nvPr/>
        </p:nvSpPr>
        <p:spPr>
          <a:xfrm>
            <a:off x="-20" y="4279900"/>
            <a:ext cx="6235720" cy="2578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05292D8-4E6D-4411-8F43-B9722D5A8870}"/>
              </a:ext>
            </a:extLst>
          </p:cNvPr>
          <p:cNvSpPr txBox="1"/>
          <p:nvPr/>
        </p:nvSpPr>
        <p:spPr>
          <a:xfrm>
            <a:off x="266700" y="4645620"/>
            <a:ext cx="5655174" cy="1815882"/>
          </a:xfrm>
          <a:prstGeom prst="rect">
            <a:avLst/>
          </a:prstGeom>
          <a:noFill/>
        </p:spPr>
        <p:txBody>
          <a:bodyPr wrap="square">
            <a:spAutoFit/>
          </a:bodyPr>
          <a:lstStyle/>
          <a:p>
            <a:pPr marL="0" indent="0">
              <a:buNone/>
            </a:pPr>
            <a:r>
              <a:rPr lang="en-US"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At the current rate there will be larger and more frequent climate related disasters</a:t>
            </a:r>
          </a:p>
          <a:p>
            <a:pPr marL="0" indent="0">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Source: The Commonwealth Secretariat. 'Climate Change'. </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https://thecommonwealth.org/climate-change</a:t>
            </a:r>
          </a:p>
        </p:txBody>
      </p:sp>
      <p:sp>
        <p:nvSpPr>
          <p:cNvPr id="10" name="TextBox 9">
            <a:extLst>
              <a:ext uri="{FF2B5EF4-FFF2-40B4-BE49-F238E27FC236}">
                <a16:creationId xmlns:a16="http://schemas.microsoft.com/office/drawing/2014/main" id="{174B4515-CE23-43E5-B651-5A686F47A84D}"/>
              </a:ext>
            </a:extLst>
          </p:cNvPr>
          <p:cNvSpPr txBox="1"/>
          <p:nvPr/>
        </p:nvSpPr>
        <p:spPr>
          <a:xfrm>
            <a:off x="4046220" y="3987443"/>
            <a:ext cx="4130040" cy="215444"/>
          </a:xfrm>
          <a:prstGeom prst="rect">
            <a:avLst/>
          </a:prstGeom>
          <a:noFill/>
        </p:spPr>
        <p:txBody>
          <a:bodyPr wrap="square">
            <a:spAutoFit/>
          </a:bodyPr>
          <a:lstStyle/>
          <a:p>
            <a:pPr algn="ctr"/>
            <a:r>
              <a:rPr lang="en-US" sz="800" dirty="0"/>
              <a:t>Source: https://www.bbc.com/news/world-us-canada-57668738</a:t>
            </a:r>
          </a:p>
        </p:txBody>
      </p:sp>
      <p:sp>
        <p:nvSpPr>
          <p:cNvPr id="11" name="TextBox 10">
            <a:extLst>
              <a:ext uri="{FF2B5EF4-FFF2-40B4-BE49-F238E27FC236}">
                <a16:creationId xmlns:a16="http://schemas.microsoft.com/office/drawing/2014/main" id="{72ACA211-9A09-47E6-BE99-5457ABC635E8}"/>
              </a:ext>
            </a:extLst>
          </p:cNvPr>
          <p:cNvSpPr txBox="1"/>
          <p:nvPr/>
        </p:nvSpPr>
        <p:spPr>
          <a:xfrm>
            <a:off x="8260060" y="4005066"/>
            <a:ext cx="3931940" cy="338554"/>
          </a:xfrm>
          <a:prstGeom prst="rect">
            <a:avLst/>
          </a:prstGeom>
          <a:noFill/>
        </p:spPr>
        <p:txBody>
          <a:bodyPr wrap="square">
            <a:spAutoFit/>
          </a:bodyPr>
          <a:lstStyle/>
          <a:p>
            <a:pPr algn="ctr"/>
            <a:r>
              <a:rPr lang="en-US" sz="800" dirty="0"/>
              <a:t>Coquihalla on fire  - BC Ministry of Transport https://www.flickr.com/photos/tranbc/51382748573</a:t>
            </a:r>
          </a:p>
        </p:txBody>
      </p:sp>
      <p:sp>
        <p:nvSpPr>
          <p:cNvPr id="12" name="TextBox 11">
            <a:extLst>
              <a:ext uri="{FF2B5EF4-FFF2-40B4-BE49-F238E27FC236}">
                <a16:creationId xmlns:a16="http://schemas.microsoft.com/office/drawing/2014/main" id="{75466EB8-7CB7-44CD-9A27-FAD1C4654CFC}"/>
              </a:ext>
            </a:extLst>
          </p:cNvPr>
          <p:cNvSpPr txBox="1"/>
          <p:nvPr/>
        </p:nvSpPr>
        <p:spPr>
          <a:xfrm>
            <a:off x="0" y="3981624"/>
            <a:ext cx="3931900" cy="338554"/>
          </a:xfrm>
          <a:prstGeom prst="rect">
            <a:avLst/>
          </a:prstGeom>
          <a:noFill/>
        </p:spPr>
        <p:txBody>
          <a:bodyPr wrap="square">
            <a:spAutoFit/>
          </a:bodyPr>
          <a:lstStyle/>
          <a:p>
            <a:pPr algn="ctr"/>
            <a:r>
              <a:rPr lang="en-US" sz="800" dirty="0"/>
              <a:t>https://commons.wikimedia.org/wiki/File:Meritt_BC_Flooding_November_2021.png</a:t>
            </a:r>
          </a:p>
          <a:p>
            <a:pPr algn="ctr"/>
            <a:endParaRPr lang="en-US" sz="800" dirty="0"/>
          </a:p>
        </p:txBody>
      </p:sp>
      <p:pic>
        <p:nvPicPr>
          <p:cNvPr id="14" name="Picture 13" descr="Icon&#10;&#10;Description automatically generated with medium confidence">
            <a:extLst>
              <a:ext uri="{FF2B5EF4-FFF2-40B4-BE49-F238E27FC236}">
                <a16:creationId xmlns:a16="http://schemas.microsoft.com/office/drawing/2014/main" id="{603CC038-C3C2-4774-9CB9-92E46BF6CC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61192"/>
            <a:ext cx="1611923" cy="805962"/>
          </a:xfrm>
          <a:prstGeom prst="rect">
            <a:avLst/>
          </a:prstGeom>
        </p:spPr>
      </p:pic>
    </p:spTree>
    <p:extLst>
      <p:ext uri="{BB962C8B-B14F-4D97-AF65-F5344CB8AC3E}">
        <p14:creationId xmlns:p14="http://schemas.microsoft.com/office/powerpoint/2010/main" val="55649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96FC576-AE30-4C09-A12C-0582F2A6A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051073C8-8C45-436C-A92A-C9A01F8EE21E}"/>
              </a:ext>
            </a:extLst>
          </p:cNvPr>
          <p:cNvPicPr>
            <a:picLocks noChangeAspect="1"/>
          </p:cNvPicPr>
          <p:nvPr/>
        </p:nvPicPr>
        <p:blipFill rotWithShape="1">
          <a:blip r:embed="rId3">
            <a:extLst>
              <a:ext uri="{28A0092B-C50C-407E-A947-70E740481C1C}">
                <a14:useLocalDpi xmlns:a14="http://schemas.microsoft.com/office/drawing/2010/main" val="0"/>
              </a:ext>
            </a:extLst>
          </a:blip>
          <a:srcRect t="50" r="2" b="2"/>
          <a:stretch/>
        </p:blipFill>
        <p:spPr>
          <a:xfrm>
            <a:off x="1" y="10"/>
            <a:ext cx="6099048" cy="3428990"/>
          </a:xfrm>
          <a:prstGeom prst="rect">
            <a:avLst/>
          </a:prstGeom>
        </p:spPr>
      </p:pic>
      <p:pic>
        <p:nvPicPr>
          <p:cNvPr id="3" name="Picture 2">
            <a:extLst>
              <a:ext uri="{FF2B5EF4-FFF2-40B4-BE49-F238E27FC236}">
                <a16:creationId xmlns:a16="http://schemas.microsoft.com/office/drawing/2014/main" id="{09DC80D2-362F-432F-A99D-B8BB64CE6069}"/>
              </a:ext>
            </a:extLst>
          </p:cNvPr>
          <p:cNvPicPr>
            <a:picLocks noChangeAspect="1"/>
          </p:cNvPicPr>
          <p:nvPr/>
        </p:nvPicPr>
        <p:blipFill rotWithShape="1">
          <a:blip r:embed="rId4">
            <a:extLst>
              <a:ext uri="{28A0092B-C50C-407E-A947-70E740481C1C}">
                <a14:useLocalDpi xmlns:a14="http://schemas.microsoft.com/office/drawing/2010/main" val="0"/>
              </a:ext>
            </a:extLst>
          </a:blip>
          <a:srcRect t="16691" r="2" b="8348"/>
          <a:stretch/>
        </p:blipFill>
        <p:spPr>
          <a:xfrm>
            <a:off x="6092952" y="-761985"/>
            <a:ext cx="6099048" cy="3428990"/>
          </a:xfrm>
          <a:prstGeom prst="rect">
            <a:avLst/>
          </a:prstGeom>
        </p:spPr>
      </p:pic>
      <p:pic>
        <p:nvPicPr>
          <p:cNvPr id="5" name="Picture 6" descr="Damage caused in Tonga’s capital, Nuku’alofa, by the volcano eruption and subsequent tsunami on 15 January 2022. ">
            <a:extLst>
              <a:ext uri="{FF2B5EF4-FFF2-40B4-BE49-F238E27FC236}">
                <a16:creationId xmlns:a16="http://schemas.microsoft.com/office/drawing/2014/main" id="{F3915416-046B-4B9D-8A72-C6D4977150F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261" r="6256" b="1"/>
          <a:stretch/>
        </p:blipFill>
        <p:spPr bwMode="auto">
          <a:xfrm>
            <a:off x="0" y="2792391"/>
            <a:ext cx="609904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lumes of ash billow from the La Soufrière volcano on the island of St. Vincent and the Grenadines which started erupting on 9th April.">
            <a:extLst>
              <a:ext uri="{FF2B5EF4-FFF2-40B4-BE49-F238E27FC236}">
                <a16:creationId xmlns:a16="http://schemas.microsoft.com/office/drawing/2014/main" id="{B8B3A1F2-18C1-4829-8DB2-352F63FB3D4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296" r="2220" b="1"/>
          <a:stretch/>
        </p:blipFill>
        <p:spPr bwMode="auto">
          <a:xfrm>
            <a:off x="6092952" y="3042141"/>
            <a:ext cx="6099048"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12681E6-E0CE-418A-BF9F-4E5CD0014D7B}"/>
              </a:ext>
            </a:extLst>
          </p:cNvPr>
          <p:cNvSpPr/>
          <p:nvPr/>
        </p:nvSpPr>
        <p:spPr>
          <a:xfrm>
            <a:off x="0" y="253365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752D20-830C-47D3-BE5B-2DC111FFACB4}"/>
              </a:ext>
            </a:extLst>
          </p:cNvPr>
          <p:cNvSpPr/>
          <p:nvPr/>
        </p:nvSpPr>
        <p:spPr>
          <a:xfrm>
            <a:off x="4572" y="596264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F1615B7-D4BC-45C7-961A-865D465683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19" y="2535847"/>
            <a:ext cx="820615" cy="547541"/>
          </a:xfrm>
          <a:prstGeom prst="rect">
            <a:avLst/>
          </a:prstGeom>
        </p:spPr>
      </p:pic>
      <p:pic>
        <p:nvPicPr>
          <p:cNvPr id="11" name="Picture 10">
            <a:extLst>
              <a:ext uri="{FF2B5EF4-FFF2-40B4-BE49-F238E27FC236}">
                <a16:creationId xmlns:a16="http://schemas.microsoft.com/office/drawing/2014/main" id="{93F3B45E-F6DB-4FCE-ACD4-E7B7BF64DAC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1428" y="2533640"/>
            <a:ext cx="762171" cy="551956"/>
          </a:xfrm>
          <a:prstGeom prst="rect">
            <a:avLst/>
          </a:prstGeom>
        </p:spPr>
      </p:pic>
      <p:sp>
        <p:nvSpPr>
          <p:cNvPr id="12" name="Rectangle 11">
            <a:extLst>
              <a:ext uri="{FF2B5EF4-FFF2-40B4-BE49-F238E27FC236}">
                <a16:creationId xmlns:a16="http://schemas.microsoft.com/office/drawing/2014/main" id="{C7A90731-9AE3-413E-8B51-BA5217AEA9E0}"/>
              </a:ext>
            </a:extLst>
          </p:cNvPr>
          <p:cNvSpPr/>
          <p:nvPr/>
        </p:nvSpPr>
        <p:spPr>
          <a:xfrm>
            <a:off x="961037" y="2612528"/>
            <a:ext cx="4782171"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Cyclone </a:t>
            </a:r>
            <a:r>
              <a:rPr lang="en-US" sz="16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Idai</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Mozambique</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Classrooms affected: 3,504; Students affected: 335,132</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66325350-C146-4568-99FF-9EF4F7462B38}"/>
              </a:ext>
            </a:extLst>
          </p:cNvPr>
          <p:cNvSpPr txBox="1"/>
          <p:nvPr/>
        </p:nvSpPr>
        <p:spPr>
          <a:xfrm>
            <a:off x="66294" y="3088707"/>
            <a:ext cx="6020562" cy="461665"/>
          </a:xfrm>
          <a:prstGeom prst="rect">
            <a:avLst/>
          </a:prstGeom>
          <a:noFill/>
        </p:spPr>
        <p:txBody>
          <a:bodyPr wrap="square">
            <a:spAutoFit/>
          </a:bodyPr>
          <a:lstStyle/>
          <a:p>
            <a:r>
              <a:rPr lang="en-US" sz="800" dirty="0">
                <a:solidFill>
                  <a:schemeClr val="bg1"/>
                </a:solidFill>
              </a:rPr>
              <a:t>CARE; Retrieved from  https://www.care.org/emergencies/cyclone-idai |  </a:t>
            </a:r>
          </a:p>
          <a:p>
            <a:r>
              <a:rPr lang="en-US" sz="800" dirty="0">
                <a:solidFill>
                  <a:schemeClr val="bg1"/>
                </a:solidFill>
              </a:rPr>
              <a:t>UNICEF, 2019. https://www.unicef.org/mozambique/en/cyclone-idai-and-kenneth</a:t>
            </a:r>
          </a:p>
          <a:p>
            <a:endParaRPr lang="en-US" sz="800" dirty="0">
              <a:solidFill>
                <a:schemeClr val="bg1"/>
              </a:solidFill>
              <a:cs typeface="Calibri"/>
            </a:endParaRPr>
          </a:p>
        </p:txBody>
      </p:sp>
      <p:sp>
        <p:nvSpPr>
          <p:cNvPr id="16" name="Rectangle 15">
            <a:extLst>
              <a:ext uri="{FF2B5EF4-FFF2-40B4-BE49-F238E27FC236}">
                <a16:creationId xmlns:a16="http://schemas.microsoft.com/office/drawing/2014/main" id="{20B69012-D3F9-4909-B052-C2053396BD3F}"/>
              </a:ext>
            </a:extLst>
          </p:cNvPr>
          <p:cNvSpPr/>
          <p:nvPr/>
        </p:nvSpPr>
        <p:spPr>
          <a:xfrm>
            <a:off x="6972142" y="2581215"/>
            <a:ext cx="5067459"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Hurricane Dorian, The Bahamas</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Devastated schools on Grand Bahama and </a:t>
            </a:r>
            <a:r>
              <a:rPr lang="en-US" sz="14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Abacos</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Islands</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8" name="Picture 17" descr="Shape, logo, company name&#10;&#10;Description automatically generated">
            <a:extLst>
              <a:ext uri="{FF2B5EF4-FFF2-40B4-BE49-F238E27FC236}">
                <a16:creationId xmlns:a16="http://schemas.microsoft.com/office/drawing/2014/main" id="{06255F59-5204-4BF5-86A3-AC3357E75CB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103" y="5967334"/>
            <a:ext cx="762171" cy="508114"/>
          </a:xfrm>
          <a:prstGeom prst="rect">
            <a:avLst/>
          </a:prstGeom>
        </p:spPr>
      </p:pic>
      <p:pic>
        <p:nvPicPr>
          <p:cNvPr id="20" name="Picture 19" descr="A red and white flag&#10;&#10;Description automatically generated with medium confidence">
            <a:extLst>
              <a:ext uri="{FF2B5EF4-FFF2-40B4-BE49-F238E27FC236}">
                <a16:creationId xmlns:a16="http://schemas.microsoft.com/office/drawing/2014/main" id="{0E333B8D-16D9-40E3-98E2-942CB6BA050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3" y="5962630"/>
            <a:ext cx="1095082" cy="547541"/>
          </a:xfrm>
          <a:prstGeom prst="rect">
            <a:avLst/>
          </a:prstGeom>
        </p:spPr>
      </p:pic>
      <p:sp>
        <p:nvSpPr>
          <p:cNvPr id="21" name="Rectangle 20">
            <a:extLst>
              <a:ext uri="{FF2B5EF4-FFF2-40B4-BE49-F238E27FC236}">
                <a16:creationId xmlns:a16="http://schemas.microsoft.com/office/drawing/2014/main" id="{CFD63D48-C718-4D63-ACF1-27EBC24368B3}"/>
              </a:ext>
            </a:extLst>
          </p:cNvPr>
          <p:cNvSpPr/>
          <p:nvPr/>
        </p:nvSpPr>
        <p:spPr>
          <a:xfrm>
            <a:off x="1235493" y="6050251"/>
            <a:ext cx="4782171" cy="584775"/>
          </a:xfrm>
          <a:prstGeom prst="rect">
            <a:avLst/>
          </a:prstGeom>
        </p:spPr>
        <p:txBody>
          <a:bodyPr wrap="square" anchor="t">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80 per cent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Tonga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population impacted by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eruption and tsunami</a:t>
            </a:r>
          </a:p>
        </p:txBody>
      </p:sp>
      <p:sp>
        <p:nvSpPr>
          <p:cNvPr id="22" name="Rectangle 21">
            <a:extLst>
              <a:ext uri="{FF2B5EF4-FFF2-40B4-BE49-F238E27FC236}">
                <a16:creationId xmlns:a16="http://schemas.microsoft.com/office/drawing/2014/main" id="{7886DBE6-A35B-4A06-A5DA-B8D1670CBA5F}"/>
              </a:ext>
            </a:extLst>
          </p:cNvPr>
          <p:cNvSpPr/>
          <p:nvPr/>
        </p:nvSpPr>
        <p:spPr>
          <a:xfrm>
            <a:off x="7012138" y="6018938"/>
            <a:ext cx="5067459" cy="830997"/>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Volcanic eruption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leaves ‘entire population’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Saint Vincent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without clean water</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867A823C-B896-40F6-8DD9-C7A4DE908831}"/>
              </a:ext>
            </a:extLst>
          </p:cNvPr>
          <p:cNvSpPr txBox="1"/>
          <p:nvPr/>
        </p:nvSpPr>
        <p:spPr>
          <a:xfrm>
            <a:off x="75438" y="6583056"/>
            <a:ext cx="6020562" cy="215444"/>
          </a:xfrm>
          <a:prstGeom prst="rect">
            <a:avLst/>
          </a:prstGeom>
          <a:noFill/>
        </p:spPr>
        <p:txBody>
          <a:bodyPr wrap="square">
            <a:spAutoFit/>
          </a:bodyPr>
          <a:lstStyle/>
          <a:p>
            <a:r>
              <a:rPr lang="en-US" sz="800" dirty="0">
                <a:solidFill>
                  <a:schemeClr val="bg1"/>
                </a:solidFill>
              </a:rPr>
              <a:t>UN News, https://news.un.org/en/story/2022/01/1110162</a:t>
            </a:r>
          </a:p>
        </p:txBody>
      </p:sp>
      <p:sp>
        <p:nvSpPr>
          <p:cNvPr id="25" name="TextBox 24">
            <a:extLst>
              <a:ext uri="{FF2B5EF4-FFF2-40B4-BE49-F238E27FC236}">
                <a16:creationId xmlns:a16="http://schemas.microsoft.com/office/drawing/2014/main" id="{520FF930-31EC-4519-9FF5-7D6A4B62D1EA}"/>
              </a:ext>
            </a:extLst>
          </p:cNvPr>
          <p:cNvSpPr txBox="1"/>
          <p:nvPr/>
        </p:nvSpPr>
        <p:spPr>
          <a:xfrm>
            <a:off x="6154675" y="6571333"/>
            <a:ext cx="6020562" cy="215444"/>
          </a:xfrm>
          <a:prstGeom prst="rect">
            <a:avLst/>
          </a:prstGeom>
          <a:noFill/>
        </p:spPr>
        <p:txBody>
          <a:bodyPr wrap="square">
            <a:spAutoFit/>
          </a:bodyPr>
          <a:lstStyle/>
          <a:p>
            <a:r>
              <a:rPr lang="en-US" sz="800" dirty="0">
                <a:solidFill>
                  <a:schemeClr val="bg1"/>
                </a:solidFill>
              </a:rPr>
              <a:t>UN News, https://news.un.org/en/story/2021/04/1089592</a:t>
            </a:r>
            <a:endParaRPr lang="en-US" sz="800" dirty="0">
              <a:solidFill>
                <a:schemeClr val="bg1"/>
              </a:solidFill>
              <a:cs typeface="Calibri"/>
            </a:endParaRPr>
          </a:p>
        </p:txBody>
      </p:sp>
    </p:spTree>
    <p:extLst>
      <p:ext uri="{BB962C8B-B14F-4D97-AF65-F5344CB8AC3E}">
        <p14:creationId xmlns:p14="http://schemas.microsoft.com/office/powerpoint/2010/main" val="1863379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B1D1167-95CD-4A1C-B6E4-824AFBDEF1D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13ACC193-FAB2-4F88-B6E5-FBDB311F4DC8}"/>
              </a:ext>
            </a:extLst>
          </p:cNvPr>
          <p:cNvSpPr>
            <a:spLocks noGrp="1"/>
          </p:cNvSpPr>
          <p:nvPr>
            <p:ph type="title"/>
          </p:nvPr>
        </p:nvSpPr>
        <p:spPr>
          <a:xfrm>
            <a:off x="0" y="365125"/>
            <a:ext cx="12192000" cy="1325563"/>
          </a:xfrm>
        </p:spPr>
        <p:txBody>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Impact of the climate crisis on education</a:t>
            </a:r>
          </a:p>
        </p:txBody>
      </p:sp>
      <p:sp>
        <p:nvSpPr>
          <p:cNvPr id="3" name="Content Placeholder 2">
            <a:extLst>
              <a:ext uri="{FF2B5EF4-FFF2-40B4-BE49-F238E27FC236}">
                <a16:creationId xmlns:a16="http://schemas.microsoft.com/office/drawing/2014/main" id="{524EB2F1-6D57-4655-8A7F-5934B68C9A30}"/>
              </a:ext>
            </a:extLst>
          </p:cNvPr>
          <p:cNvSpPr>
            <a:spLocks noGrp="1"/>
          </p:cNvSpPr>
          <p:nvPr>
            <p:ph idx="1"/>
          </p:nvPr>
        </p:nvSpPr>
        <p:spPr>
          <a:xfrm>
            <a:off x="2790092" y="2177315"/>
            <a:ext cx="8563708" cy="4351338"/>
          </a:xfrm>
        </p:spPr>
        <p:txBody>
          <a:bodyPr>
            <a:normAutofit/>
          </a:bodyPr>
          <a:lstStyle/>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Infrastructural damage</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Damage to resource and materials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Loss of data and records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Collapse of systems = Out of school youth</a:t>
            </a:r>
          </a:p>
        </p:txBody>
      </p:sp>
      <p:pic>
        <p:nvPicPr>
          <p:cNvPr id="7" name="Graphic 6" descr="Blackboard">
            <a:extLst>
              <a:ext uri="{FF2B5EF4-FFF2-40B4-BE49-F238E27FC236}">
                <a16:creationId xmlns:a16="http://schemas.microsoft.com/office/drawing/2014/main" id="{E92F3750-8BA7-46A1-B130-3158E7881F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0004" y="3025743"/>
            <a:ext cx="914399" cy="914399"/>
          </a:xfrm>
          <a:prstGeom prst="rect">
            <a:avLst/>
          </a:prstGeom>
        </p:spPr>
      </p:pic>
      <p:pic>
        <p:nvPicPr>
          <p:cNvPr id="8" name="Graphic 7" descr="Server">
            <a:extLst>
              <a:ext uri="{FF2B5EF4-FFF2-40B4-BE49-F238E27FC236}">
                <a16:creationId xmlns:a16="http://schemas.microsoft.com/office/drawing/2014/main" id="{0DA5C694-4526-438B-8CAD-97D4DE49040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10003" y="4292933"/>
            <a:ext cx="914400" cy="914400"/>
          </a:xfrm>
          <a:prstGeom prst="rect">
            <a:avLst/>
          </a:prstGeom>
        </p:spPr>
      </p:pic>
      <p:pic>
        <p:nvPicPr>
          <p:cNvPr id="9" name="Graphic 8" descr="Schoolhouse">
            <a:extLst>
              <a:ext uri="{FF2B5EF4-FFF2-40B4-BE49-F238E27FC236}">
                <a16:creationId xmlns:a16="http://schemas.microsoft.com/office/drawing/2014/main" id="{CED45BCB-5279-42E7-9703-E72007BFBDB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10003" y="1865012"/>
            <a:ext cx="914400" cy="914400"/>
          </a:xfrm>
          <a:prstGeom prst="rect">
            <a:avLst/>
          </a:prstGeom>
        </p:spPr>
      </p:pic>
      <p:pic>
        <p:nvPicPr>
          <p:cNvPr id="10" name="Graphic 9" descr="School boy">
            <a:extLst>
              <a:ext uri="{FF2B5EF4-FFF2-40B4-BE49-F238E27FC236}">
                <a16:creationId xmlns:a16="http://schemas.microsoft.com/office/drawing/2014/main" id="{24766E47-BD8F-4ACE-94AE-74E40E9D9F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50716" y="5370415"/>
            <a:ext cx="914400" cy="914400"/>
          </a:xfrm>
          <a:prstGeom prst="rect">
            <a:avLst/>
          </a:prstGeom>
        </p:spPr>
      </p:pic>
      <p:pic>
        <p:nvPicPr>
          <p:cNvPr id="11" name="Graphic 10" descr="School girl">
            <a:extLst>
              <a:ext uri="{FF2B5EF4-FFF2-40B4-BE49-F238E27FC236}">
                <a16:creationId xmlns:a16="http://schemas.microsoft.com/office/drawing/2014/main" id="{46BC1A5A-5329-44FE-887C-2BA6ED37EC1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07916" y="5464199"/>
            <a:ext cx="914400" cy="914400"/>
          </a:xfrm>
          <a:prstGeom prst="rect">
            <a:avLst/>
          </a:prstGeom>
        </p:spPr>
      </p:pic>
    </p:spTree>
    <p:extLst>
      <p:ext uri="{BB962C8B-B14F-4D97-AF65-F5344CB8AC3E}">
        <p14:creationId xmlns:p14="http://schemas.microsoft.com/office/powerpoint/2010/main" val="9921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0" y="-44450"/>
            <a:ext cx="12188949" cy="2417780"/>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6821" y="3543006"/>
            <a:ext cx="4244116" cy="424411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p:txBody>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 Impact on Climate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2956208" y="1882660"/>
            <a:ext cx="3986372" cy="4351338"/>
          </a:xfrm>
        </p:spPr>
        <p:txBody>
          <a:bodyPr vert="horz" lIns="68580" tIns="34290" rIns="68580" bIns="34290" rtlCol="0" anchor="t">
            <a:normAutofit/>
          </a:bodyPr>
          <a:lstStyle/>
          <a:p>
            <a:pPr marL="0" indent="0">
              <a:buNone/>
            </a:pPr>
            <a:r>
              <a:rPr lang="en-US" sz="3000" dirty="0">
                <a:solidFill>
                  <a:schemeClr val="bg1"/>
                </a:solidFill>
                <a:latin typeface="Arial" panose="020B0604020202020204" pitchFamily="34" charset="0"/>
                <a:cs typeface="Arial" panose="020B0604020202020204" pitchFamily="34" charset="0"/>
              </a:rPr>
              <a:t>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construction of schools/infrastructure</a:t>
            </a:r>
          </a:p>
          <a:p>
            <a:r>
              <a:rPr lang="en-US" dirty="0">
                <a:latin typeface="Arial" panose="020B0604020202020204" pitchFamily="34" charset="0"/>
                <a:cs typeface="Arial" panose="020B0604020202020204" pitchFamily="34" charset="0"/>
              </a:rPr>
              <a:t>Emissions from energy use in schools </a:t>
            </a:r>
          </a:p>
          <a:p>
            <a:r>
              <a:rPr lang="en-US" dirty="0">
                <a:latin typeface="Arial" panose="020B0604020202020204" pitchFamily="34" charset="0"/>
                <a:cs typeface="Arial" panose="020B0604020202020204" pitchFamily="34" charset="0"/>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7740502" y="1876995"/>
            <a:ext cx="3613298" cy="4351338"/>
          </a:xfrm>
        </p:spPr>
        <p:txBody>
          <a:bodyPr/>
          <a:lstStyle/>
          <a:p>
            <a:pPr marL="0" indent="0">
              <a:buNone/>
            </a:pPr>
            <a:r>
              <a:rPr lang="en-US" sz="3000" dirty="0">
                <a:solidFill>
                  <a:schemeClr val="bg1"/>
                </a:solidFill>
                <a:latin typeface="Arial" panose="020B0604020202020204" pitchFamily="34" charset="0"/>
                <a:cs typeface="Arial" panose="020B0604020202020204" pitchFamily="34" charset="0"/>
              </a:rPr>
              <a:t>INDIRECT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‘development’ and economic growth associated with higher levels of education in a country</a:t>
            </a:r>
          </a:p>
        </p:txBody>
      </p:sp>
    </p:spTree>
    <p:extLst>
      <p:ext uri="{BB962C8B-B14F-4D97-AF65-F5344CB8AC3E}">
        <p14:creationId xmlns:p14="http://schemas.microsoft.com/office/powerpoint/2010/main" val="315061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71918"/>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4"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784469"/>
            <a:ext cx="5029200" cy="2889250"/>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Approach</a:t>
            </a:r>
          </a:p>
        </p:txBody>
      </p:sp>
    </p:spTree>
    <p:extLst>
      <p:ext uri="{BB962C8B-B14F-4D97-AF65-F5344CB8AC3E}">
        <p14:creationId xmlns:p14="http://schemas.microsoft.com/office/powerpoint/2010/main" val="2835857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A6977F9-90B9-4A5B-A45B-142A6BDCE26A}"/>
              </a:ext>
            </a:extLst>
          </p:cNvPr>
          <p:cNvSpPr/>
          <p:nvPr/>
        </p:nvSpPr>
        <p:spPr>
          <a:xfrm>
            <a:off x="0" y="738554"/>
            <a:ext cx="12192000" cy="5310554"/>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4397755-E1F2-42B9-81DC-947AD728AB86}"/>
              </a:ext>
            </a:extLst>
          </p:cNvPr>
          <p:cNvSpPr>
            <a:spLocks noGrp="1"/>
          </p:cNvSpPr>
          <p:nvPr>
            <p:ph idx="1"/>
          </p:nvPr>
        </p:nvSpPr>
        <p:spPr>
          <a:xfrm>
            <a:off x="397883" y="1697770"/>
            <a:ext cx="11794117" cy="4351338"/>
          </a:xfrm>
        </p:spPr>
        <p:txBody>
          <a:bodyPr vert="horz" lIns="91440" tIns="45720" rIns="91440" bIns="45720" rtlCol="0" anchor="t">
            <a:normAutofit/>
          </a:bodyPr>
          <a:lstStyle/>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Reduction</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of carbon emissions </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Raising</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awareness on disaster preparedness</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Reskilling</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people for a greener future</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Resilience</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for the education sector</a:t>
            </a:r>
          </a:p>
          <a:p>
            <a:pPr marL="0" indent="0">
              <a:buNone/>
            </a:pPr>
            <a:endParaRPr lang="en-US" sz="3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49162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Reduction: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Decreasing the carbon emissions </a:t>
            </a:r>
            <a:b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of education sector through ODL</a:t>
            </a:r>
          </a:p>
        </p:txBody>
      </p:sp>
      <p:pic>
        <p:nvPicPr>
          <p:cNvPr id="5" name="Graphic 4" descr="Cloud">
            <a:extLst>
              <a:ext uri="{FF2B5EF4-FFF2-40B4-BE49-F238E27FC236}">
                <a16:creationId xmlns:a16="http://schemas.microsoft.com/office/drawing/2014/main" id="{036C9CDC-9205-4B9C-9FA3-B0218FD088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17886" y="907307"/>
            <a:ext cx="2301551" cy="2301551"/>
          </a:xfrm>
          <a:prstGeom prst="rect">
            <a:avLst/>
          </a:prstGeom>
        </p:spPr>
      </p:pic>
      <p:sp>
        <p:nvSpPr>
          <p:cNvPr id="6" name="TextBox 5">
            <a:extLst>
              <a:ext uri="{FF2B5EF4-FFF2-40B4-BE49-F238E27FC236}">
                <a16:creationId xmlns:a16="http://schemas.microsoft.com/office/drawing/2014/main" id="{5AB1C8D2-ED50-413A-9D69-ABD96110BA74}"/>
              </a:ext>
            </a:extLst>
          </p:cNvPr>
          <p:cNvSpPr txBox="1"/>
          <p:nvPr/>
        </p:nvSpPr>
        <p:spPr>
          <a:xfrm>
            <a:off x="5346442" y="1726260"/>
            <a:ext cx="1499118" cy="923330"/>
          </a:xfrm>
          <a:prstGeom prst="rect">
            <a:avLst/>
          </a:prstGeom>
          <a:noFill/>
        </p:spPr>
        <p:txBody>
          <a:bodyPr wrap="square" rtlCol="0">
            <a:spAutoFit/>
          </a:bodyPr>
          <a:lstStyle/>
          <a:p>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Co</a:t>
            </a:r>
            <a:r>
              <a:rPr lang="en-US" sz="2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2</a:t>
            </a:r>
            <a:endPar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0450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77aa0ef-cd49-4a80-86a1-c3a85adc67c8" xsi:nil="true"/>
    <TaxKeywordTaxHTField xmlns="577aa0ef-cd49-4a80-86a1-c3a85adc67c8" xsi:nil="true"/>
    <m9e8cadd2bfe4a588a2fc1bb626b96cf xmlns="e1f73611-2e8d-48f4-b390-6c1e0e072faa" xsi:nil="true"/>
    <Description0 xmlns="e1f73611-2e8d-48f4-b390-6c1e0e072faa" xsi:nil="true"/>
    <Publication_x0020_Date xmlns="e1f73611-2e8d-48f4-b390-6c1e0e072faa">2022-03-07T14:25:05+00:00</Publication_x0020_Date>
    <n64307c7b8f64a70a46c772c2bc2ddb4 xmlns="577aa0ef-cd49-4a80-86a1-c3a85adc67c8" xsi:nil="true"/>
    <m9e8cadd2bfe4a588a2fc1bb626b96cf xmlns="577aa0ef-cd49-4a80-86a1-c3a85adc67c8" xsi:nil="true"/>
    <c1a183c9053e414f86275b227599bec0 xmlns="e1f73611-2e8d-48f4-b390-6c1e0e072faa" xsi:nil="true"/>
    <j061b942e8404477ac9ae56dc8b11adb xmlns="e1f73611-2e8d-48f4-b390-6c1e0e072faa" xsi:nil="true"/>
    <n64307c7b8f64a70a46c772c2bc2ddb4 xmlns="e1f73611-2e8d-48f4-b390-6c1e0e072faa" xsi:nil="true"/>
    <_dlc_DocId xmlns="577aa0ef-cd49-4a80-86a1-c3a85adc67c8">QKDJTPZ2MZUH-55252540-17367</_dlc_DocId>
    <_dlc_DocIdUrl xmlns="577aa0ef-cd49-4a80-86a1-c3a85adc67c8">
      <Url>https://commonwealthoflearning.sharepoint.com/sites/Connect/PresidentOffice/_layouts/15/DocIdRedir.aspx?ID=QKDJTPZ2MZUH-55252540-17367</Url>
      <Description>QKDJTPZ2MZUH-55252540-17367</Description>
    </_dlc_DocIdUrl>
    <SharedWithUsers xmlns="577aa0ef-cd49-4a80-86a1-c3a85adc67c8">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1B8D93A6F10340B7ACA2E9B333BE4D" ma:contentTypeVersion="1810" ma:contentTypeDescription="Create a new document." ma:contentTypeScope="" ma:versionID="e270bf23761823e1e29c5b2c546848ca">
  <xsd:schema xmlns:xsd="http://www.w3.org/2001/XMLSchema" xmlns:xs="http://www.w3.org/2001/XMLSchema" xmlns:p="http://schemas.microsoft.com/office/2006/metadata/properties" xmlns:ns2="e1f73611-2e8d-48f4-b390-6c1e0e072faa" xmlns:ns3="577aa0ef-cd49-4a80-86a1-c3a85adc67c8" targetNamespace="http://schemas.microsoft.com/office/2006/metadata/properties" ma:root="true" ma:fieldsID="af1235f80abd35df1faa9f6cbeb93abd" ns2:_="" ns3:_="">
    <xsd:import namespace="e1f73611-2e8d-48f4-b390-6c1e0e072faa"/>
    <xsd:import namespace="577aa0ef-cd49-4a80-86a1-c3a85adc67c8"/>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n64307c7b8f64a70a46c772c2bc2ddb4" minOccurs="0"/>
                <xsd:element ref="ns2:m9e8cadd2bfe4a588a2fc1bb626b96cf" minOccurs="0"/>
                <xsd:element ref="ns2:c1a183c9053e414f86275b227599bec0" minOccurs="0"/>
                <xsd:element ref="ns3:TaxKeywordTaxHTField" minOccurs="0"/>
                <xsd:element ref="ns3:n64307c7b8f64a70a46c772c2bc2ddb4" minOccurs="0"/>
                <xsd:element ref="ns3:m9e8cadd2bfe4a588a2fc1bb626b96cf"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f73611-2e8d-48f4-b390-6c1e0e072faa"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ma:readOnly="false">
      <xsd:simpleType>
        <xsd:restriction base="dms:DateTime"/>
      </xsd:simpleType>
    </xsd:element>
    <xsd:element name="Description0" ma:index="8" nillable="true" ma:displayName="Description" ma:internalName="Description0" ma:readOnly="false">
      <xsd:simpleType>
        <xsd:restriction base="dms:Note">
          <xsd:maxLength value="255"/>
        </xsd:restriction>
      </xsd:simpleType>
    </xsd:element>
    <xsd:element name="j061b942e8404477ac9ae56dc8b11adb" ma:index="14" nillable="true" ma:displayName="Author/Source_0" ma:hidden="true" ma:internalName="j061b942e8404477ac9ae56dc8b11adb">
      <xsd:simpleType>
        <xsd:restriction base="dms:Note"/>
      </xsd:simpleType>
    </xsd:element>
    <xsd:element name="n64307c7b8f64a70a46c772c2bc2ddb4" ma:index="16" nillable="true" ma:displayName="Organisational Activity_1" ma:hidden="true" ma:internalName="n64307c7b8f64a70a46c772c2bc2ddb40">
      <xsd:simpleType>
        <xsd:restriction base="dms:Note"/>
      </xsd:simpleType>
    </xsd:element>
    <xsd:element name="m9e8cadd2bfe4a588a2fc1bb626b96cf" ma:index="17" nillable="true" ma:displayName="Document Type_1" ma:hidden="true" ma:internalName="m9e8cadd2bfe4a588a2fc1bb626b96cf0">
      <xsd:simpleType>
        <xsd:restriction base="dms:Note"/>
      </xsd:simpleType>
    </xsd:element>
    <xsd:element name="c1a183c9053e414f86275b227599bec0" ma:index="18" nillable="true" ma:displayName="Region/Country_0" ma:hidden="true" ma:internalName="c1a183c9053e414f86275b227599bec0">
      <xsd:simpleType>
        <xsd:restriction base="dms:Note"/>
      </xsd:simpleType>
    </xsd:element>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KeyPoints" ma:index="28" nillable="true" ma:displayName="MediaServiceAutoKeyPoints" ma:hidden="true" ma:internalName="MediaServiceAutoKeyPoints" ma:readOnly="true">
      <xsd:simpleType>
        <xsd:restriction base="dms:Note"/>
      </xsd:simpleType>
    </xsd:element>
    <xsd:element name="MediaServiceKeyPoints" ma:index="29" nillable="true" ma:displayName="KeyPoints" ma:internalName="MediaServiceKeyPoints" ma:readOnly="true">
      <xsd:simpleType>
        <xsd:restriction base="dms:Note">
          <xsd:maxLength value="255"/>
        </xsd:restriction>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OCR" ma:index="32" nillable="true" ma:displayName="Extracted Text" ma:internalName="MediaServiceOCR" ma:readOnly="true">
      <xsd:simpleType>
        <xsd:restriction base="dms:Note">
          <xsd:maxLength value="255"/>
        </xsd:restriction>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77aa0ef-cd49-4a80-86a1-c3a85adc67c8"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3c72c10b-c192-4d78-b9a7-80855f22ab45}" ma:internalName="TaxCatchAll" ma:showField="CatchAllData" ma:web="577aa0ef-cd49-4a80-86a1-c3a85adc67c8">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displayName="TaxKeywordTaxHTField" ma:hidden="true" ma:internalName="TaxKeywordTaxHTField">
      <xsd:simpleType>
        <xsd:restriction base="dms:Note"/>
      </xsd:simpleType>
    </xsd:element>
    <xsd:element name="n64307c7b8f64a70a46c772c2bc2ddb4" ma:index="24" nillable="true" ma:displayName="Organisational Activity_0" ma:hidden="true" ma:internalName="n64307c7b8f64a70a46c772c2bc2ddb4">
      <xsd:simpleType>
        <xsd:restriction base="dms:Note"/>
      </xsd:simpleType>
    </xsd:element>
    <xsd:element name="m9e8cadd2bfe4a588a2fc1bb626b96cf" ma:index="25" nillable="true" ma:displayName="Document Type_0" ma:hidden="true" ma:internalName="m9e8cadd2bfe4a588a2fc1bb626b96cf">
      <xsd:simpleType>
        <xsd:restriction base="dms:Note"/>
      </xsd:simpleType>
    </xsd:element>
    <xsd:element name="SharedWithUsers" ma:index="3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F4DB8F8-F3D1-47B9-9BFB-4001CAB132E7}">
  <ds:schemaRefs>
    <ds:schemaRef ds:uri="http://purl.org/dc/terms/"/>
    <ds:schemaRef ds:uri="http://schemas.openxmlformats.org/package/2006/metadata/core-properties"/>
    <ds:schemaRef ds:uri="http://purl.org/dc/dcmitype/"/>
    <ds:schemaRef ds:uri="http://schemas.microsoft.com/office/2006/documentManagement/types"/>
    <ds:schemaRef ds:uri="f1a94750-173c-422b-8095-64a6e48a61a9"/>
    <ds:schemaRef ds:uri="http://purl.org/dc/elements/1.1/"/>
    <ds:schemaRef ds:uri="http://schemas.microsoft.com/office/2006/metadata/properties"/>
    <ds:schemaRef ds:uri="http://schemas.microsoft.com/office/infopath/2007/PartnerControls"/>
    <ds:schemaRef ds:uri="c6d0fe93-f621-4b17-9450-aec13009d9b1"/>
    <ds:schemaRef ds:uri="http://www.w3.org/XML/1998/namespace"/>
  </ds:schemaRefs>
</ds:datastoreItem>
</file>

<file path=customXml/itemProps2.xml><?xml version="1.0" encoding="utf-8"?>
<ds:datastoreItem xmlns:ds="http://schemas.openxmlformats.org/officeDocument/2006/customXml" ds:itemID="{340256B4-FE26-42E1-93E7-84AA29005B7B}">
  <ds:schemaRefs>
    <ds:schemaRef ds:uri="http://schemas.microsoft.com/sharepoint/v3/contenttype/forms"/>
  </ds:schemaRefs>
</ds:datastoreItem>
</file>

<file path=customXml/itemProps3.xml><?xml version="1.0" encoding="utf-8"?>
<ds:datastoreItem xmlns:ds="http://schemas.openxmlformats.org/officeDocument/2006/customXml" ds:itemID="{C321E000-6669-4262-8759-B94A82E24B22}"/>
</file>

<file path=customXml/itemProps4.xml><?xml version="1.0" encoding="utf-8"?>
<ds:datastoreItem xmlns:ds="http://schemas.openxmlformats.org/officeDocument/2006/customXml" ds:itemID="{1508A166-2109-4CD0-9E3D-C5EFAD3C2AE7}"/>
</file>

<file path=docProps/app.xml><?xml version="1.0" encoding="utf-8"?>
<Properties xmlns="http://schemas.openxmlformats.org/officeDocument/2006/extended-properties" xmlns:vt="http://schemas.openxmlformats.org/officeDocument/2006/docPropsVTypes">
  <TotalTime>680</TotalTime>
  <Words>2183</Words>
  <Application>Microsoft Office PowerPoint</Application>
  <PresentationFormat>Widescreen</PresentationFormat>
  <Paragraphs>163</Paragraphs>
  <Slides>23</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Arial,Sans-Serif</vt:lpstr>
      <vt:lpstr>Calibri</vt:lpstr>
      <vt:lpstr>Calibri Light</vt:lpstr>
      <vt:lpstr>Gudea</vt:lpstr>
      <vt:lpstr>Open Sans</vt:lpstr>
      <vt:lpstr>Office Theme</vt:lpstr>
      <vt:lpstr>Office Theme</vt:lpstr>
      <vt:lpstr>A Green Learning Agenda</vt:lpstr>
      <vt:lpstr>PowerPoint Presentation</vt:lpstr>
      <vt:lpstr>PowerPoint Presentation</vt:lpstr>
      <vt:lpstr>PowerPoint Presentation</vt:lpstr>
      <vt:lpstr>Impact of the climate crisis on education</vt:lpstr>
      <vt:lpstr>Education: Impact on Climate</vt:lpstr>
      <vt:lpstr>COL Approach</vt:lpstr>
      <vt:lpstr>PowerPoint Presentation</vt:lpstr>
      <vt:lpstr>PowerPoint Presentation</vt:lpstr>
      <vt:lpstr>Research on Emissions and ODL</vt:lpstr>
      <vt:lpstr>PowerPoint Presentation</vt:lpstr>
      <vt:lpstr>PowerPoint Presentation</vt:lpstr>
      <vt:lpstr>PowerPoint Presentation</vt:lpstr>
      <vt:lpstr>PowerPoint Presentation</vt:lpstr>
      <vt:lpstr>PowerPoint Presentation</vt:lpstr>
      <vt:lpstr>PowerPoint Presentation</vt:lpstr>
      <vt:lpstr>Towards  a Green Learning Agenda</vt:lpstr>
      <vt:lpstr>Views from the Commonwealth:  26 countries</vt:lpstr>
      <vt:lpstr>PowerPoint Presentation</vt:lpstr>
      <vt:lpstr>Views of the High-Level Panel</vt:lpstr>
      <vt:lpstr>Green Learning Agenda for the Commonwealth</vt:lpstr>
      <vt:lpstr>Green learning agenda</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Changing Climate: Do we need a shift in the way we learn?</dc:title>
  <dc:creator>Alexis Carr</dc:creator>
  <cp:lastModifiedBy>Asha Kanwar</cp:lastModifiedBy>
  <cp:revision>701</cp:revision>
  <dcterms:created xsi:type="dcterms:W3CDTF">2019-11-05T00:47:20Z</dcterms:created>
  <dcterms:modified xsi:type="dcterms:W3CDTF">2022-03-04T23:02:16Z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0x010100DA1B8D93A6F10340B7ACA2E9B333BE4D</vt:lpwstr>
  </property>
  <property fmtid="{D5CDD505-2E9C-101B-9397-08002B2CF9AE}" pid="3" name="Order">
    <vt:lpwstr>1240000.00000000</vt:lpwstr>
  </property>
  <property fmtid="{D5CDD505-2E9C-101B-9397-08002B2CF9AE}" pid="4" name="TaxKeywor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_dlc_DocIdItemGuid">
    <vt:lpwstr>67ea8d0a-c66b-4373-8d50-dd571fb016bd</vt:lpwstr>
  </property>
  <property fmtid="{D5CDD505-2E9C-101B-9397-08002B2CF9AE}" pid="9" name="_ExtendedDescription">
    <vt:lpwstr/>
  </property>
  <property fmtid="{D5CDD505-2E9C-101B-9397-08002B2CF9AE}" pid="10" name="TriggerFlowInfo">
    <vt:lpwstr/>
  </property>
</Properties>
</file>