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48" r:id="rId5"/>
    <p:sldMasterId id="2147483683" r:id="rId6"/>
  </p:sldMasterIdLst>
  <p:notesMasterIdLst>
    <p:notesMasterId r:id="rId35"/>
  </p:notesMasterIdLst>
  <p:handoutMasterIdLst>
    <p:handoutMasterId r:id="rId36"/>
  </p:handoutMasterIdLst>
  <p:sldIdLst>
    <p:sldId id="1109" r:id="rId7"/>
    <p:sldId id="1418" r:id="rId8"/>
    <p:sldId id="340" r:id="rId9"/>
    <p:sldId id="275" r:id="rId10"/>
    <p:sldId id="1002" r:id="rId11"/>
    <p:sldId id="1126" r:id="rId12"/>
    <p:sldId id="1452" r:id="rId13"/>
    <p:sldId id="399" r:id="rId14"/>
    <p:sldId id="1417" r:id="rId15"/>
    <p:sldId id="1024" r:id="rId16"/>
    <p:sldId id="1466" r:id="rId17"/>
    <p:sldId id="1134" r:id="rId18"/>
    <p:sldId id="1140" r:id="rId19"/>
    <p:sldId id="1454" r:id="rId20"/>
    <p:sldId id="1455" r:id="rId21"/>
    <p:sldId id="296" r:id="rId22"/>
    <p:sldId id="1139" r:id="rId23"/>
    <p:sldId id="1390" r:id="rId24"/>
    <p:sldId id="1462" r:id="rId25"/>
    <p:sldId id="1486" r:id="rId26"/>
    <p:sldId id="1144" r:id="rId27"/>
    <p:sldId id="1480" r:id="rId28"/>
    <p:sldId id="991" r:id="rId29"/>
    <p:sldId id="1473" r:id="rId30"/>
    <p:sldId id="998" r:id="rId31"/>
    <p:sldId id="1483" r:id="rId32"/>
    <p:sldId id="1110" r:id="rId33"/>
    <p:sldId id="1487" r:id="rId3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8020"/>
    <a:srgbClr val="154577"/>
    <a:srgbClr val="407BBF"/>
    <a:srgbClr val="4F2683"/>
    <a:srgbClr val="FAF2BE"/>
    <a:srgbClr val="F4E26F"/>
    <a:srgbClr val="EED217"/>
    <a:srgbClr val="0077AE"/>
    <a:srgbClr val="E4F2FD"/>
    <a:srgbClr val="5A7C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917793-3CC2-49E3-93A2-7DE88F9A581B}" v="16" dt="2022-05-06T21:32:53.7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73" autoAdjust="0"/>
    <p:restoredTop sz="94005" autoAdjust="0"/>
  </p:normalViewPr>
  <p:slideViewPr>
    <p:cSldViewPr snapToGrid="0">
      <p:cViewPr varScale="1">
        <p:scale>
          <a:sx n="101" d="100"/>
          <a:sy n="101" d="100"/>
        </p:scale>
        <p:origin x="1074" y="114"/>
      </p:cViewPr>
      <p:guideLst/>
    </p:cSldViewPr>
  </p:slideViewPr>
  <p:notesTextViewPr>
    <p:cViewPr>
      <p:scale>
        <a:sx n="1" d="1"/>
        <a:sy n="1" d="1"/>
      </p:scale>
      <p:origin x="0" y="0"/>
    </p:cViewPr>
  </p:notesTextViewPr>
  <p:sorterViewPr>
    <p:cViewPr varScale="1">
      <p:scale>
        <a:sx n="100" d="100"/>
        <a:sy n="100" d="100"/>
      </p:scale>
      <p:origin x="0" y="-3474"/>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 Id="rId4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a Kanwar" userId="8c9fa4aa-a64c-491f-8163-b4c906372afb" providerId="ADAL" clId="{17249799-6486-4D1F-AF85-72F532E72328}"/>
    <pc:docChg chg="custSel delSld modSld">
      <pc:chgData name="Asha Kanwar" userId="8c9fa4aa-a64c-491f-8163-b4c906372afb" providerId="ADAL" clId="{17249799-6486-4D1F-AF85-72F532E72328}" dt="2022-05-05T17:52:56.833" v="4" actId="47"/>
      <pc:docMkLst>
        <pc:docMk/>
      </pc:docMkLst>
      <pc:sldChg chg="del">
        <pc:chgData name="Asha Kanwar" userId="8c9fa4aa-a64c-491f-8163-b4c906372afb" providerId="ADAL" clId="{17249799-6486-4D1F-AF85-72F532E72328}" dt="2022-05-05T17:52:12.907" v="0" actId="47"/>
        <pc:sldMkLst>
          <pc:docMk/>
          <pc:sldMk cId="615200128" sldId="1032"/>
        </pc:sldMkLst>
      </pc:sldChg>
      <pc:sldChg chg="addSp modSp mod setBg">
        <pc:chgData name="Asha Kanwar" userId="8c9fa4aa-a64c-491f-8163-b4c906372afb" providerId="ADAL" clId="{17249799-6486-4D1F-AF85-72F532E72328}" dt="2022-05-05T17:52:48.116" v="3" actId="26606"/>
        <pc:sldMkLst>
          <pc:docMk/>
          <pc:sldMk cId="608135000" sldId="1417"/>
        </pc:sldMkLst>
        <pc:picChg chg="add mod">
          <ac:chgData name="Asha Kanwar" userId="8c9fa4aa-a64c-491f-8163-b4c906372afb" providerId="ADAL" clId="{17249799-6486-4D1F-AF85-72F532E72328}" dt="2022-05-05T17:52:48.116" v="3" actId="26606"/>
          <ac:picMkLst>
            <pc:docMk/>
            <pc:sldMk cId="608135000" sldId="1417"/>
            <ac:picMk id="2" creationId="{D0546B3D-8E2F-74D7-1F03-B4B041DEDEC7}"/>
          </ac:picMkLst>
        </pc:picChg>
        <pc:picChg chg="mod">
          <ac:chgData name="Asha Kanwar" userId="8c9fa4aa-a64c-491f-8163-b4c906372afb" providerId="ADAL" clId="{17249799-6486-4D1F-AF85-72F532E72328}" dt="2022-05-05T17:52:48.116" v="3" actId="26606"/>
          <ac:picMkLst>
            <pc:docMk/>
            <pc:sldMk cId="608135000" sldId="1417"/>
            <ac:picMk id="4" creationId="{F042EEA6-290A-4ECD-8ED7-73659D8AF868}"/>
          </ac:picMkLst>
        </pc:picChg>
      </pc:sldChg>
      <pc:sldChg chg="del">
        <pc:chgData name="Asha Kanwar" userId="8c9fa4aa-a64c-491f-8163-b4c906372afb" providerId="ADAL" clId="{17249799-6486-4D1F-AF85-72F532E72328}" dt="2022-05-05T17:52:56.833" v="4" actId="47"/>
        <pc:sldMkLst>
          <pc:docMk/>
          <pc:sldMk cId="3826234239" sldId="1436"/>
        </pc:sldMkLst>
      </pc:sldChg>
    </pc:docChg>
  </pc:docChgLst>
  <pc:docChgLst>
    <pc:chgData name="Helen Askounis" userId="68a4b384-4e9b-4052-97e7-99fc9c1de512" providerId="ADAL" clId="{75917793-3CC2-49E3-93A2-7DE88F9A581B}"/>
    <pc:docChg chg="custSel addSld modSld sldOrd">
      <pc:chgData name="Helen Askounis" userId="68a4b384-4e9b-4052-97e7-99fc9c1de512" providerId="ADAL" clId="{75917793-3CC2-49E3-93A2-7DE88F9A581B}" dt="2022-05-06T21:32:56.297" v="87" actId="1076"/>
      <pc:docMkLst>
        <pc:docMk/>
      </pc:docMkLst>
      <pc:sldChg chg="addSp delSp modSp mod">
        <pc:chgData name="Helen Askounis" userId="68a4b384-4e9b-4052-97e7-99fc9c1de512" providerId="ADAL" clId="{75917793-3CC2-49E3-93A2-7DE88F9A581B}" dt="2022-05-06T16:30:04.998" v="38" actId="1036"/>
        <pc:sldMkLst>
          <pc:docMk/>
          <pc:sldMk cId="2361894824" sldId="296"/>
        </pc:sldMkLst>
        <pc:spChg chg="mod">
          <ac:chgData name="Helen Askounis" userId="68a4b384-4e9b-4052-97e7-99fc9c1de512" providerId="ADAL" clId="{75917793-3CC2-49E3-93A2-7DE88F9A581B}" dt="2022-05-06T16:28:34.905" v="9" actId="165"/>
          <ac:spMkLst>
            <pc:docMk/>
            <pc:sldMk cId="2361894824" sldId="296"/>
            <ac:spMk id="8" creationId="{96327F28-CCEB-4019-A3B0-BC2248893901}"/>
          </ac:spMkLst>
        </pc:spChg>
        <pc:spChg chg="mod">
          <ac:chgData name="Helen Askounis" userId="68a4b384-4e9b-4052-97e7-99fc9c1de512" providerId="ADAL" clId="{75917793-3CC2-49E3-93A2-7DE88F9A581B}" dt="2022-05-06T16:28:34.905" v="9" actId="165"/>
          <ac:spMkLst>
            <pc:docMk/>
            <pc:sldMk cId="2361894824" sldId="296"/>
            <ac:spMk id="9" creationId="{6A3B0AA0-4D92-4AFC-ABE7-89374E893FF3}"/>
          </ac:spMkLst>
        </pc:spChg>
        <pc:spChg chg="mod">
          <ac:chgData name="Helen Askounis" userId="68a4b384-4e9b-4052-97e7-99fc9c1de512" providerId="ADAL" clId="{75917793-3CC2-49E3-93A2-7DE88F9A581B}" dt="2022-05-06T16:28:34.905" v="9" actId="165"/>
          <ac:spMkLst>
            <pc:docMk/>
            <pc:sldMk cId="2361894824" sldId="296"/>
            <ac:spMk id="10" creationId="{30D92350-C75E-4512-B067-84E3BE8D8512}"/>
          </ac:spMkLst>
        </pc:spChg>
        <pc:spChg chg="mod">
          <ac:chgData name="Helen Askounis" userId="68a4b384-4e9b-4052-97e7-99fc9c1de512" providerId="ADAL" clId="{75917793-3CC2-49E3-93A2-7DE88F9A581B}" dt="2022-05-06T16:28:34.905" v="9" actId="165"/>
          <ac:spMkLst>
            <pc:docMk/>
            <pc:sldMk cId="2361894824" sldId="296"/>
            <ac:spMk id="11" creationId="{22002F80-166C-41BE-AFDA-A1362CB3CD3A}"/>
          </ac:spMkLst>
        </pc:spChg>
        <pc:spChg chg="mod">
          <ac:chgData name="Helen Askounis" userId="68a4b384-4e9b-4052-97e7-99fc9c1de512" providerId="ADAL" clId="{75917793-3CC2-49E3-93A2-7DE88F9A581B}" dt="2022-05-06T16:28:44.418" v="10" actId="207"/>
          <ac:spMkLst>
            <pc:docMk/>
            <pc:sldMk cId="2361894824" sldId="296"/>
            <ac:spMk id="12" creationId="{13FB5821-9230-447E-9A0C-5499C53FC87E}"/>
          </ac:spMkLst>
        </pc:spChg>
        <pc:spChg chg="mod">
          <ac:chgData name="Helen Askounis" userId="68a4b384-4e9b-4052-97e7-99fc9c1de512" providerId="ADAL" clId="{75917793-3CC2-49E3-93A2-7DE88F9A581B}" dt="2022-05-06T16:28:34.905" v="9" actId="165"/>
          <ac:spMkLst>
            <pc:docMk/>
            <pc:sldMk cId="2361894824" sldId="296"/>
            <ac:spMk id="13" creationId="{FCD3E026-5CA4-49D6-96AD-6FA0B63F2074}"/>
          </ac:spMkLst>
        </pc:spChg>
        <pc:spChg chg="mod">
          <ac:chgData name="Helen Askounis" userId="68a4b384-4e9b-4052-97e7-99fc9c1de512" providerId="ADAL" clId="{75917793-3CC2-49E3-93A2-7DE88F9A581B}" dt="2022-05-06T16:28:44.418" v="10" actId="207"/>
          <ac:spMkLst>
            <pc:docMk/>
            <pc:sldMk cId="2361894824" sldId="296"/>
            <ac:spMk id="14" creationId="{19A3C2E7-5FFF-4C16-A9D0-A5E539E4A90F}"/>
          </ac:spMkLst>
        </pc:spChg>
        <pc:spChg chg="mod">
          <ac:chgData name="Helen Askounis" userId="68a4b384-4e9b-4052-97e7-99fc9c1de512" providerId="ADAL" clId="{75917793-3CC2-49E3-93A2-7DE88F9A581B}" dt="2022-05-06T16:28:44.418" v="10" actId="207"/>
          <ac:spMkLst>
            <pc:docMk/>
            <pc:sldMk cId="2361894824" sldId="296"/>
            <ac:spMk id="15" creationId="{89F963B4-7860-451B-B4C0-5BF4C32F1296}"/>
          </ac:spMkLst>
        </pc:spChg>
        <pc:spChg chg="mod">
          <ac:chgData name="Helen Askounis" userId="68a4b384-4e9b-4052-97e7-99fc9c1de512" providerId="ADAL" clId="{75917793-3CC2-49E3-93A2-7DE88F9A581B}" dt="2022-05-06T16:28:44.418" v="10" actId="207"/>
          <ac:spMkLst>
            <pc:docMk/>
            <pc:sldMk cId="2361894824" sldId="296"/>
            <ac:spMk id="16" creationId="{ACE19ABF-32E6-4E2A-B73E-55D670593CD4}"/>
          </ac:spMkLst>
        </pc:spChg>
        <pc:spChg chg="mod">
          <ac:chgData name="Helen Askounis" userId="68a4b384-4e9b-4052-97e7-99fc9c1de512" providerId="ADAL" clId="{75917793-3CC2-49E3-93A2-7DE88F9A581B}" dt="2022-05-06T16:28:44.418" v="10" actId="207"/>
          <ac:spMkLst>
            <pc:docMk/>
            <pc:sldMk cId="2361894824" sldId="296"/>
            <ac:spMk id="17" creationId="{19C2BD02-0E88-4E05-A35F-9864BE1449AB}"/>
          </ac:spMkLst>
        </pc:spChg>
        <pc:spChg chg="mod">
          <ac:chgData name="Helen Askounis" userId="68a4b384-4e9b-4052-97e7-99fc9c1de512" providerId="ADAL" clId="{75917793-3CC2-49E3-93A2-7DE88F9A581B}" dt="2022-05-06T16:28:34.905" v="9" actId="165"/>
          <ac:spMkLst>
            <pc:docMk/>
            <pc:sldMk cId="2361894824" sldId="296"/>
            <ac:spMk id="18" creationId="{6B43FEA7-DEF4-4BCA-983A-31AB5272CF14}"/>
          </ac:spMkLst>
        </pc:spChg>
        <pc:spChg chg="mod">
          <ac:chgData name="Helen Askounis" userId="68a4b384-4e9b-4052-97e7-99fc9c1de512" providerId="ADAL" clId="{75917793-3CC2-49E3-93A2-7DE88F9A581B}" dt="2022-05-06T16:28:34.905" v="9" actId="165"/>
          <ac:spMkLst>
            <pc:docMk/>
            <pc:sldMk cId="2361894824" sldId="296"/>
            <ac:spMk id="19" creationId="{E055790D-88BB-4C40-804D-798C93DA5BC9}"/>
          </ac:spMkLst>
        </pc:spChg>
        <pc:spChg chg="mod">
          <ac:chgData name="Helen Askounis" userId="68a4b384-4e9b-4052-97e7-99fc9c1de512" providerId="ADAL" clId="{75917793-3CC2-49E3-93A2-7DE88F9A581B}" dt="2022-05-06T16:28:34.905" v="9" actId="165"/>
          <ac:spMkLst>
            <pc:docMk/>
            <pc:sldMk cId="2361894824" sldId="296"/>
            <ac:spMk id="20" creationId="{1CDCF445-1951-45D4-9022-D740F8040C82}"/>
          </ac:spMkLst>
        </pc:spChg>
        <pc:spChg chg="mod">
          <ac:chgData name="Helen Askounis" userId="68a4b384-4e9b-4052-97e7-99fc9c1de512" providerId="ADAL" clId="{75917793-3CC2-49E3-93A2-7DE88F9A581B}" dt="2022-05-06T16:28:44.418" v="10" actId="207"/>
          <ac:spMkLst>
            <pc:docMk/>
            <pc:sldMk cId="2361894824" sldId="296"/>
            <ac:spMk id="21" creationId="{A3D53AE8-D504-41A5-A7DC-48E4CB885BE0}"/>
          </ac:spMkLst>
        </pc:spChg>
        <pc:spChg chg="mod">
          <ac:chgData name="Helen Askounis" userId="68a4b384-4e9b-4052-97e7-99fc9c1de512" providerId="ADAL" clId="{75917793-3CC2-49E3-93A2-7DE88F9A581B}" dt="2022-05-06T16:28:34.905" v="9" actId="165"/>
          <ac:spMkLst>
            <pc:docMk/>
            <pc:sldMk cId="2361894824" sldId="296"/>
            <ac:spMk id="22" creationId="{6CBBB3A2-B333-4FF6-9B39-980CDBD1253F}"/>
          </ac:spMkLst>
        </pc:spChg>
        <pc:spChg chg="mod">
          <ac:chgData name="Helen Askounis" userId="68a4b384-4e9b-4052-97e7-99fc9c1de512" providerId="ADAL" clId="{75917793-3CC2-49E3-93A2-7DE88F9A581B}" dt="2022-05-06T16:28:34.905" v="9" actId="165"/>
          <ac:spMkLst>
            <pc:docMk/>
            <pc:sldMk cId="2361894824" sldId="296"/>
            <ac:spMk id="23" creationId="{7CC89C1C-B44B-4272-8238-E6C1DB213096}"/>
          </ac:spMkLst>
        </pc:spChg>
        <pc:spChg chg="mod">
          <ac:chgData name="Helen Askounis" userId="68a4b384-4e9b-4052-97e7-99fc9c1de512" providerId="ADAL" clId="{75917793-3CC2-49E3-93A2-7DE88F9A581B}" dt="2022-05-06T16:28:34.905" v="9" actId="165"/>
          <ac:spMkLst>
            <pc:docMk/>
            <pc:sldMk cId="2361894824" sldId="296"/>
            <ac:spMk id="24" creationId="{807C7312-3B2E-41F9-BB4C-CA3C4316C6C6}"/>
          </ac:spMkLst>
        </pc:spChg>
        <pc:spChg chg="mod">
          <ac:chgData name="Helen Askounis" userId="68a4b384-4e9b-4052-97e7-99fc9c1de512" providerId="ADAL" clId="{75917793-3CC2-49E3-93A2-7DE88F9A581B}" dt="2022-05-06T16:28:34.905" v="9" actId="165"/>
          <ac:spMkLst>
            <pc:docMk/>
            <pc:sldMk cId="2361894824" sldId="296"/>
            <ac:spMk id="25" creationId="{A59839DF-E81A-44A0-A007-907C3013BFDE}"/>
          </ac:spMkLst>
        </pc:spChg>
        <pc:spChg chg="mod">
          <ac:chgData name="Helen Askounis" userId="68a4b384-4e9b-4052-97e7-99fc9c1de512" providerId="ADAL" clId="{75917793-3CC2-49E3-93A2-7DE88F9A581B}" dt="2022-05-06T16:28:34.905" v="9" actId="165"/>
          <ac:spMkLst>
            <pc:docMk/>
            <pc:sldMk cId="2361894824" sldId="296"/>
            <ac:spMk id="26" creationId="{B7633E4E-0DEE-4374-85C7-4D2AB57B9971}"/>
          </ac:spMkLst>
        </pc:spChg>
        <pc:spChg chg="mod">
          <ac:chgData name="Helen Askounis" userId="68a4b384-4e9b-4052-97e7-99fc9c1de512" providerId="ADAL" clId="{75917793-3CC2-49E3-93A2-7DE88F9A581B}" dt="2022-05-06T16:28:34.905" v="9" actId="165"/>
          <ac:spMkLst>
            <pc:docMk/>
            <pc:sldMk cId="2361894824" sldId="296"/>
            <ac:spMk id="27" creationId="{8722BFDB-FE1E-4D03-ADF8-736629962194}"/>
          </ac:spMkLst>
        </pc:spChg>
        <pc:spChg chg="mod">
          <ac:chgData name="Helen Askounis" userId="68a4b384-4e9b-4052-97e7-99fc9c1de512" providerId="ADAL" clId="{75917793-3CC2-49E3-93A2-7DE88F9A581B}" dt="2022-05-06T16:28:34.905" v="9" actId="165"/>
          <ac:spMkLst>
            <pc:docMk/>
            <pc:sldMk cId="2361894824" sldId="296"/>
            <ac:spMk id="28" creationId="{B1349595-3D58-4D6E-AE50-E71625170889}"/>
          </ac:spMkLst>
        </pc:spChg>
        <pc:spChg chg="mod">
          <ac:chgData name="Helen Askounis" userId="68a4b384-4e9b-4052-97e7-99fc9c1de512" providerId="ADAL" clId="{75917793-3CC2-49E3-93A2-7DE88F9A581B}" dt="2022-05-06T16:28:34.905" v="9" actId="165"/>
          <ac:spMkLst>
            <pc:docMk/>
            <pc:sldMk cId="2361894824" sldId="296"/>
            <ac:spMk id="29" creationId="{880E556F-7302-47CB-9BF0-E78814FA138C}"/>
          </ac:spMkLst>
        </pc:spChg>
        <pc:spChg chg="mod">
          <ac:chgData name="Helen Askounis" userId="68a4b384-4e9b-4052-97e7-99fc9c1de512" providerId="ADAL" clId="{75917793-3CC2-49E3-93A2-7DE88F9A581B}" dt="2022-05-06T16:28:34.905" v="9" actId="165"/>
          <ac:spMkLst>
            <pc:docMk/>
            <pc:sldMk cId="2361894824" sldId="296"/>
            <ac:spMk id="30" creationId="{5EE6CDF5-9E48-4CF6-8E77-B938C6CBE1DD}"/>
          </ac:spMkLst>
        </pc:spChg>
        <pc:spChg chg="mod">
          <ac:chgData name="Helen Askounis" userId="68a4b384-4e9b-4052-97e7-99fc9c1de512" providerId="ADAL" clId="{75917793-3CC2-49E3-93A2-7DE88F9A581B}" dt="2022-05-06T16:28:34.905" v="9" actId="165"/>
          <ac:spMkLst>
            <pc:docMk/>
            <pc:sldMk cId="2361894824" sldId="296"/>
            <ac:spMk id="31" creationId="{7115AEF9-6A53-4F6A-AC75-B5BDB74FF523}"/>
          </ac:spMkLst>
        </pc:spChg>
        <pc:spChg chg="mod">
          <ac:chgData name="Helen Askounis" userId="68a4b384-4e9b-4052-97e7-99fc9c1de512" providerId="ADAL" clId="{75917793-3CC2-49E3-93A2-7DE88F9A581B}" dt="2022-05-06T16:28:34.905" v="9" actId="165"/>
          <ac:spMkLst>
            <pc:docMk/>
            <pc:sldMk cId="2361894824" sldId="296"/>
            <ac:spMk id="32" creationId="{433A5F05-A99A-44CE-B928-56FFC5489157}"/>
          </ac:spMkLst>
        </pc:spChg>
        <pc:spChg chg="mod">
          <ac:chgData name="Helen Askounis" userId="68a4b384-4e9b-4052-97e7-99fc9c1de512" providerId="ADAL" clId="{75917793-3CC2-49E3-93A2-7DE88F9A581B}" dt="2022-05-06T16:28:34.905" v="9" actId="165"/>
          <ac:spMkLst>
            <pc:docMk/>
            <pc:sldMk cId="2361894824" sldId="296"/>
            <ac:spMk id="33" creationId="{667C0C34-0209-4C79-945D-BC23A1954A84}"/>
          </ac:spMkLst>
        </pc:spChg>
        <pc:spChg chg="mod">
          <ac:chgData name="Helen Askounis" userId="68a4b384-4e9b-4052-97e7-99fc9c1de512" providerId="ADAL" clId="{75917793-3CC2-49E3-93A2-7DE88F9A581B}" dt="2022-05-06T16:28:34.905" v="9" actId="165"/>
          <ac:spMkLst>
            <pc:docMk/>
            <pc:sldMk cId="2361894824" sldId="296"/>
            <ac:spMk id="34" creationId="{0367A4A2-B022-4536-9E4A-33DB29DBC4B7}"/>
          </ac:spMkLst>
        </pc:spChg>
        <pc:spChg chg="mod">
          <ac:chgData name="Helen Askounis" userId="68a4b384-4e9b-4052-97e7-99fc9c1de512" providerId="ADAL" clId="{75917793-3CC2-49E3-93A2-7DE88F9A581B}" dt="2022-05-06T16:28:44.418" v="10" actId="207"/>
          <ac:spMkLst>
            <pc:docMk/>
            <pc:sldMk cId="2361894824" sldId="296"/>
            <ac:spMk id="35" creationId="{C2D17B76-49DC-4087-97BB-9A1657EBA6D9}"/>
          </ac:spMkLst>
        </pc:spChg>
        <pc:spChg chg="mod">
          <ac:chgData name="Helen Askounis" userId="68a4b384-4e9b-4052-97e7-99fc9c1de512" providerId="ADAL" clId="{75917793-3CC2-49E3-93A2-7DE88F9A581B}" dt="2022-05-06T16:28:34.905" v="9" actId="165"/>
          <ac:spMkLst>
            <pc:docMk/>
            <pc:sldMk cId="2361894824" sldId="296"/>
            <ac:spMk id="36" creationId="{335139AC-A96A-40F4-9FA4-D8464C920999}"/>
          </ac:spMkLst>
        </pc:spChg>
        <pc:spChg chg="mod">
          <ac:chgData name="Helen Askounis" userId="68a4b384-4e9b-4052-97e7-99fc9c1de512" providerId="ADAL" clId="{75917793-3CC2-49E3-93A2-7DE88F9A581B}" dt="2022-05-06T16:28:44.418" v="10" actId="207"/>
          <ac:spMkLst>
            <pc:docMk/>
            <pc:sldMk cId="2361894824" sldId="296"/>
            <ac:spMk id="37" creationId="{7368C557-6FB0-4C16-8C11-7B66DF4A8DF0}"/>
          </ac:spMkLst>
        </pc:spChg>
        <pc:spChg chg="mod">
          <ac:chgData name="Helen Askounis" userId="68a4b384-4e9b-4052-97e7-99fc9c1de512" providerId="ADAL" clId="{75917793-3CC2-49E3-93A2-7DE88F9A581B}" dt="2022-05-06T16:28:34.905" v="9" actId="165"/>
          <ac:spMkLst>
            <pc:docMk/>
            <pc:sldMk cId="2361894824" sldId="296"/>
            <ac:spMk id="38" creationId="{339ED371-6BAC-46AD-A765-38EDB0313245}"/>
          </ac:spMkLst>
        </pc:spChg>
        <pc:spChg chg="mod">
          <ac:chgData name="Helen Askounis" userId="68a4b384-4e9b-4052-97e7-99fc9c1de512" providerId="ADAL" clId="{75917793-3CC2-49E3-93A2-7DE88F9A581B}" dt="2022-05-06T16:28:44.418" v="10" actId="207"/>
          <ac:spMkLst>
            <pc:docMk/>
            <pc:sldMk cId="2361894824" sldId="296"/>
            <ac:spMk id="39" creationId="{335D4D8F-F168-422B-955D-D8C5820B0B78}"/>
          </ac:spMkLst>
        </pc:spChg>
        <pc:spChg chg="mod">
          <ac:chgData name="Helen Askounis" userId="68a4b384-4e9b-4052-97e7-99fc9c1de512" providerId="ADAL" clId="{75917793-3CC2-49E3-93A2-7DE88F9A581B}" dt="2022-05-06T16:28:34.905" v="9" actId="165"/>
          <ac:spMkLst>
            <pc:docMk/>
            <pc:sldMk cId="2361894824" sldId="296"/>
            <ac:spMk id="40" creationId="{3D402133-859B-433B-A984-000084159C75}"/>
          </ac:spMkLst>
        </pc:spChg>
        <pc:spChg chg="mod">
          <ac:chgData name="Helen Askounis" userId="68a4b384-4e9b-4052-97e7-99fc9c1de512" providerId="ADAL" clId="{75917793-3CC2-49E3-93A2-7DE88F9A581B}" dt="2022-05-06T16:28:34.905" v="9" actId="165"/>
          <ac:spMkLst>
            <pc:docMk/>
            <pc:sldMk cId="2361894824" sldId="296"/>
            <ac:spMk id="41" creationId="{7658CAE3-50C0-42E0-8CDA-210C301D59DF}"/>
          </ac:spMkLst>
        </pc:spChg>
        <pc:spChg chg="mod">
          <ac:chgData name="Helen Askounis" userId="68a4b384-4e9b-4052-97e7-99fc9c1de512" providerId="ADAL" clId="{75917793-3CC2-49E3-93A2-7DE88F9A581B}" dt="2022-05-06T16:28:34.905" v="9" actId="165"/>
          <ac:spMkLst>
            <pc:docMk/>
            <pc:sldMk cId="2361894824" sldId="296"/>
            <ac:spMk id="42" creationId="{72C11AC4-3BDE-4FAA-8DC3-4FBD45A7E836}"/>
          </ac:spMkLst>
        </pc:spChg>
        <pc:spChg chg="mod">
          <ac:chgData name="Helen Askounis" userId="68a4b384-4e9b-4052-97e7-99fc9c1de512" providerId="ADAL" clId="{75917793-3CC2-49E3-93A2-7DE88F9A581B}" dt="2022-05-06T16:28:34.905" v="9" actId="165"/>
          <ac:spMkLst>
            <pc:docMk/>
            <pc:sldMk cId="2361894824" sldId="296"/>
            <ac:spMk id="43" creationId="{0CF62626-0BCA-470A-8844-D4EEEF72F3F2}"/>
          </ac:spMkLst>
        </pc:spChg>
        <pc:spChg chg="mod">
          <ac:chgData name="Helen Askounis" userId="68a4b384-4e9b-4052-97e7-99fc9c1de512" providerId="ADAL" clId="{75917793-3CC2-49E3-93A2-7DE88F9A581B}" dt="2022-05-06T16:28:34.905" v="9" actId="165"/>
          <ac:spMkLst>
            <pc:docMk/>
            <pc:sldMk cId="2361894824" sldId="296"/>
            <ac:spMk id="44" creationId="{84F3BD8D-3361-4F77-AF07-73A623705B62}"/>
          </ac:spMkLst>
        </pc:spChg>
        <pc:spChg chg="mod">
          <ac:chgData name="Helen Askounis" userId="68a4b384-4e9b-4052-97e7-99fc9c1de512" providerId="ADAL" clId="{75917793-3CC2-49E3-93A2-7DE88F9A581B}" dt="2022-05-06T16:28:34.905" v="9" actId="165"/>
          <ac:spMkLst>
            <pc:docMk/>
            <pc:sldMk cId="2361894824" sldId="296"/>
            <ac:spMk id="45" creationId="{3452DD27-24EC-4043-A590-AE2B37751A5F}"/>
          </ac:spMkLst>
        </pc:spChg>
        <pc:spChg chg="mod">
          <ac:chgData name="Helen Askounis" userId="68a4b384-4e9b-4052-97e7-99fc9c1de512" providerId="ADAL" clId="{75917793-3CC2-49E3-93A2-7DE88F9A581B}" dt="2022-05-06T16:28:34.905" v="9" actId="165"/>
          <ac:spMkLst>
            <pc:docMk/>
            <pc:sldMk cId="2361894824" sldId="296"/>
            <ac:spMk id="46" creationId="{7B29E9D3-C96B-4857-B648-FB6108CC1796}"/>
          </ac:spMkLst>
        </pc:spChg>
        <pc:spChg chg="mod">
          <ac:chgData name="Helen Askounis" userId="68a4b384-4e9b-4052-97e7-99fc9c1de512" providerId="ADAL" clId="{75917793-3CC2-49E3-93A2-7DE88F9A581B}" dt="2022-05-06T16:28:44.418" v="10" actId="207"/>
          <ac:spMkLst>
            <pc:docMk/>
            <pc:sldMk cId="2361894824" sldId="296"/>
            <ac:spMk id="47" creationId="{C123F673-AB6E-4556-A3C1-C1D11839B764}"/>
          </ac:spMkLst>
        </pc:spChg>
        <pc:spChg chg="mod">
          <ac:chgData name="Helen Askounis" userId="68a4b384-4e9b-4052-97e7-99fc9c1de512" providerId="ADAL" clId="{75917793-3CC2-49E3-93A2-7DE88F9A581B}" dt="2022-05-06T16:28:34.905" v="9" actId="165"/>
          <ac:spMkLst>
            <pc:docMk/>
            <pc:sldMk cId="2361894824" sldId="296"/>
            <ac:spMk id="48" creationId="{A3F34F91-AF28-4E3C-9694-C553F24C388D}"/>
          </ac:spMkLst>
        </pc:spChg>
        <pc:spChg chg="mod">
          <ac:chgData name="Helen Askounis" userId="68a4b384-4e9b-4052-97e7-99fc9c1de512" providerId="ADAL" clId="{75917793-3CC2-49E3-93A2-7DE88F9A581B}" dt="2022-05-06T16:28:34.905" v="9" actId="165"/>
          <ac:spMkLst>
            <pc:docMk/>
            <pc:sldMk cId="2361894824" sldId="296"/>
            <ac:spMk id="49" creationId="{0766AFD0-A532-4BB6-9641-24D43A8E3AE5}"/>
          </ac:spMkLst>
        </pc:spChg>
        <pc:spChg chg="mod">
          <ac:chgData name="Helen Askounis" userId="68a4b384-4e9b-4052-97e7-99fc9c1de512" providerId="ADAL" clId="{75917793-3CC2-49E3-93A2-7DE88F9A581B}" dt="2022-05-06T16:28:34.905" v="9" actId="165"/>
          <ac:spMkLst>
            <pc:docMk/>
            <pc:sldMk cId="2361894824" sldId="296"/>
            <ac:spMk id="50" creationId="{C3AD9873-00B6-4D7B-B6AC-3840D8989693}"/>
          </ac:spMkLst>
        </pc:spChg>
        <pc:spChg chg="mod">
          <ac:chgData name="Helen Askounis" userId="68a4b384-4e9b-4052-97e7-99fc9c1de512" providerId="ADAL" clId="{75917793-3CC2-49E3-93A2-7DE88F9A581B}" dt="2022-05-06T16:28:34.905" v="9" actId="165"/>
          <ac:spMkLst>
            <pc:docMk/>
            <pc:sldMk cId="2361894824" sldId="296"/>
            <ac:spMk id="51" creationId="{B1FA3618-C76D-4135-BB0A-BCEFFBC233CD}"/>
          </ac:spMkLst>
        </pc:spChg>
        <pc:spChg chg="mod">
          <ac:chgData name="Helen Askounis" userId="68a4b384-4e9b-4052-97e7-99fc9c1de512" providerId="ADAL" clId="{75917793-3CC2-49E3-93A2-7DE88F9A581B}" dt="2022-05-06T16:28:34.905" v="9" actId="165"/>
          <ac:spMkLst>
            <pc:docMk/>
            <pc:sldMk cId="2361894824" sldId="296"/>
            <ac:spMk id="52" creationId="{7F01810E-76A4-40FB-AABC-C636864B1D2D}"/>
          </ac:spMkLst>
        </pc:spChg>
        <pc:spChg chg="mod">
          <ac:chgData name="Helen Askounis" userId="68a4b384-4e9b-4052-97e7-99fc9c1de512" providerId="ADAL" clId="{75917793-3CC2-49E3-93A2-7DE88F9A581B}" dt="2022-05-06T16:28:34.905" v="9" actId="165"/>
          <ac:spMkLst>
            <pc:docMk/>
            <pc:sldMk cId="2361894824" sldId="296"/>
            <ac:spMk id="53" creationId="{79CCAF52-6329-4C0C-BA6B-82529280C921}"/>
          </ac:spMkLst>
        </pc:spChg>
        <pc:spChg chg="mod">
          <ac:chgData name="Helen Askounis" userId="68a4b384-4e9b-4052-97e7-99fc9c1de512" providerId="ADAL" clId="{75917793-3CC2-49E3-93A2-7DE88F9A581B}" dt="2022-05-06T16:28:34.905" v="9" actId="165"/>
          <ac:spMkLst>
            <pc:docMk/>
            <pc:sldMk cId="2361894824" sldId="296"/>
            <ac:spMk id="54" creationId="{F7959751-7DE8-4133-865D-69B868D173BD}"/>
          </ac:spMkLst>
        </pc:spChg>
        <pc:spChg chg="mod">
          <ac:chgData name="Helen Askounis" userId="68a4b384-4e9b-4052-97e7-99fc9c1de512" providerId="ADAL" clId="{75917793-3CC2-49E3-93A2-7DE88F9A581B}" dt="2022-05-06T16:28:34.905" v="9" actId="165"/>
          <ac:spMkLst>
            <pc:docMk/>
            <pc:sldMk cId="2361894824" sldId="296"/>
            <ac:spMk id="55" creationId="{3AF2ACF4-6834-493B-B1A6-782C825BACB2}"/>
          </ac:spMkLst>
        </pc:spChg>
        <pc:spChg chg="mod">
          <ac:chgData name="Helen Askounis" userId="68a4b384-4e9b-4052-97e7-99fc9c1de512" providerId="ADAL" clId="{75917793-3CC2-49E3-93A2-7DE88F9A581B}" dt="2022-05-06T16:28:34.905" v="9" actId="165"/>
          <ac:spMkLst>
            <pc:docMk/>
            <pc:sldMk cId="2361894824" sldId="296"/>
            <ac:spMk id="56" creationId="{0D9B8322-9186-465B-A67F-307733A314CE}"/>
          </ac:spMkLst>
        </pc:spChg>
        <pc:spChg chg="mod">
          <ac:chgData name="Helen Askounis" userId="68a4b384-4e9b-4052-97e7-99fc9c1de512" providerId="ADAL" clId="{75917793-3CC2-49E3-93A2-7DE88F9A581B}" dt="2022-05-06T16:28:34.905" v="9" actId="165"/>
          <ac:spMkLst>
            <pc:docMk/>
            <pc:sldMk cId="2361894824" sldId="296"/>
            <ac:spMk id="57" creationId="{6D745B97-FFFC-4BB4-9C07-BF1E801C21C5}"/>
          </ac:spMkLst>
        </pc:spChg>
        <pc:spChg chg="mod">
          <ac:chgData name="Helen Askounis" userId="68a4b384-4e9b-4052-97e7-99fc9c1de512" providerId="ADAL" clId="{75917793-3CC2-49E3-93A2-7DE88F9A581B}" dt="2022-05-06T16:28:34.905" v="9" actId="165"/>
          <ac:spMkLst>
            <pc:docMk/>
            <pc:sldMk cId="2361894824" sldId="296"/>
            <ac:spMk id="58" creationId="{B2B32D6E-299C-45E8-BB27-155BB534A5C4}"/>
          </ac:spMkLst>
        </pc:spChg>
        <pc:spChg chg="mod">
          <ac:chgData name="Helen Askounis" userId="68a4b384-4e9b-4052-97e7-99fc9c1de512" providerId="ADAL" clId="{75917793-3CC2-49E3-93A2-7DE88F9A581B}" dt="2022-05-06T16:28:34.905" v="9" actId="165"/>
          <ac:spMkLst>
            <pc:docMk/>
            <pc:sldMk cId="2361894824" sldId="296"/>
            <ac:spMk id="59" creationId="{0573734B-0E79-4BC0-83B1-D080F36D78AA}"/>
          </ac:spMkLst>
        </pc:spChg>
        <pc:spChg chg="mod">
          <ac:chgData name="Helen Askounis" userId="68a4b384-4e9b-4052-97e7-99fc9c1de512" providerId="ADAL" clId="{75917793-3CC2-49E3-93A2-7DE88F9A581B}" dt="2022-05-06T16:28:34.905" v="9" actId="165"/>
          <ac:spMkLst>
            <pc:docMk/>
            <pc:sldMk cId="2361894824" sldId="296"/>
            <ac:spMk id="60" creationId="{4733D3D9-A913-462E-AC1F-4CF2F4744918}"/>
          </ac:spMkLst>
        </pc:spChg>
        <pc:spChg chg="mod">
          <ac:chgData name="Helen Askounis" userId="68a4b384-4e9b-4052-97e7-99fc9c1de512" providerId="ADAL" clId="{75917793-3CC2-49E3-93A2-7DE88F9A581B}" dt="2022-05-06T16:28:34.905" v="9" actId="165"/>
          <ac:spMkLst>
            <pc:docMk/>
            <pc:sldMk cId="2361894824" sldId="296"/>
            <ac:spMk id="61" creationId="{00DD2F64-078B-4928-A920-15B65D40ED43}"/>
          </ac:spMkLst>
        </pc:spChg>
        <pc:spChg chg="mod">
          <ac:chgData name="Helen Askounis" userId="68a4b384-4e9b-4052-97e7-99fc9c1de512" providerId="ADAL" clId="{75917793-3CC2-49E3-93A2-7DE88F9A581B}" dt="2022-05-06T16:28:34.905" v="9" actId="165"/>
          <ac:spMkLst>
            <pc:docMk/>
            <pc:sldMk cId="2361894824" sldId="296"/>
            <ac:spMk id="62" creationId="{C864C17B-134B-4818-A0E5-7ECF675F9298}"/>
          </ac:spMkLst>
        </pc:spChg>
        <pc:spChg chg="mod">
          <ac:chgData name="Helen Askounis" userId="68a4b384-4e9b-4052-97e7-99fc9c1de512" providerId="ADAL" clId="{75917793-3CC2-49E3-93A2-7DE88F9A581B}" dt="2022-05-06T16:28:34.905" v="9" actId="165"/>
          <ac:spMkLst>
            <pc:docMk/>
            <pc:sldMk cId="2361894824" sldId="296"/>
            <ac:spMk id="63" creationId="{4B83F034-ABC4-4DC9-9941-0647D0E88317}"/>
          </ac:spMkLst>
        </pc:spChg>
        <pc:spChg chg="mod">
          <ac:chgData name="Helen Askounis" userId="68a4b384-4e9b-4052-97e7-99fc9c1de512" providerId="ADAL" clId="{75917793-3CC2-49E3-93A2-7DE88F9A581B}" dt="2022-05-06T16:28:34.905" v="9" actId="165"/>
          <ac:spMkLst>
            <pc:docMk/>
            <pc:sldMk cId="2361894824" sldId="296"/>
            <ac:spMk id="64" creationId="{A1A9962A-E43B-435D-8E9E-F308639B22BC}"/>
          </ac:spMkLst>
        </pc:spChg>
        <pc:spChg chg="mod">
          <ac:chgData name="Helen Askounis" userId="68a4b384-4e9b-4052-97e7-99fc9c1de512" providerId="ADAL" clId="{75917793-3CC2-49E3-93A2-7DE88F9A581B}" dt="2022-05-06T16:28:34.905" v="9" actId="165"/>
          <ac:spMkLst>
            <pc:docMk/>
            <pc:sldMk cId="2361894824" sldId="296"/>
            <ac:spMk id="65" creationId="{6668FAEC-568D-4757-A740-398CFFFDCFBA}"/>
          </ac:spMkLst>
        </pc:spChg>
        <pc:spChg chg="mod">
          <ac:chgData name="Helen Askounis" userId="68a4b384-4e9b-4052-97e7-99fc9c1de512" providerId="ADAL" clId="{75917793-3CC2-49E3-93A2-7DE88F9A581B}" dt="2022-05-06T16:28:34.905" v="9" actId="165"/>
          <ac:spMkLst>
            <pc:docMk/>
            <pc:sldMk cId="2361894824" sldId="296"/>
            <ac:spMk id="66" creationId="{5788A1E1-D57A-4E5C-9BC7-87AE2605BD1B}"/>
          </ac:spMkLst>
        </pc:spChg>
        <pc:spChg chg="mod">
          <ac:chgData name="Helen Askounis" userId="68a4b384-4e9b-4052-97e7-99fc9c1de512" providerId="ADAL" clId="{75917793-3CC2-49E3-93A2-7DE88F9A581B}" dt="2022-05-06T16:28:34.905" v="9" actId="165"/>
          <ac:spMkLst>
            <pc:docMk/>
            <pc:sldMk cId="2361894824" sldId="296"/>
            <ac:spMk id="67" creationId="{ECD156A5-6BE8-4E22-9BF1-A98A3B3B4DF0}"/>
          </ac:spMkLst>
        </pc:spChg>
        <pc:spChg chg="mod">
          <ac:chgData name="Helen Askounis" userId="68a4b384-4e9b-4052-97e7-99fc9c1de512" providerId="ADAL" clId="{75917793-3CC2-49E3-93A2-7DE88F9A581B}" dt="2022-05-06T16:28:34.905" v="9" actId="165"/>
          <ac:spMkLst>
            <pc:docMk/>
            <pc:sldMk cId="2361894824" sldId="296"/>
            <ac:spMk id="68" creationId="{98BB75C7-C221-466E-A351-788D80E38FB1}"/>
          </ac:spMkLst>
        </pc:spChg>
        <pc:spChg chg="mod">
          <ac:chgData name="Helen Askounis" userId="68a4b384-4e9b-4052-97e7-99fc9c1de512" providerId="ADAL" clId="{75917793-3CC2-49E3-93A2-7DE88F9A581B}" dt="2022-05-06T16:28:34.905" v="9" actId="165"/>
          <ac:spMkLst>
            <pc:docMk/>
            <pc:sldMk cId="2361894824" sldId="296"/>
            <ac:spMk id="69" creationId="{2ABCAB80-B4FC-4474-9BE3-1AA017CB85E7}"/>
          </ac:spMkLst>
        </pc:spChg>
        <pc:spChg chg="mod">
          <ac:chgData name="Helen Askounis" userId="68a4b384-4e9b-4052-97e7-99fc9c1de512" providerId="ADAL" clId="{75917793-3CC2-49E3-93A2-7DE88F9A581B}" dt="2022-05-06T16:28:34.905" v="9" actId="165"/>
          <ac:spMkLst>
            <pc:docMk/>
            <pc:sldMk cId="2361894824" sldId="296"/>
            <ac:spMk id="70" creationId="{AC7C9B0D-DD4D-46D7-8D70-C4FA93D59CD5}"/>
          </ac:spMkLst>
        </pc:spChg>
        <pc:spChg chg="mod">
          <ac:chgData name="Helen Askounis" userId="68a4b384-4e9b-4052-97e7-99fc9c1de512" providerId="ADAL" clId="{75917793-3CC2-49E3-93A2-7DE88F9A581B}" dt="2022-05-06T16:28:34.905" v="9" actId="165"/>
          <ac:spMkLst>
            <pc:docMk/>
            <pc:sldMk cId="2361894824" sldId="296"/>
            <ac:spMk id="71" creationId="{978F99E6-BEA7-4A32-8278-38345A9F977F}"/>
          </ac:spMkLst>
        </pc:spChg>
        <pc:spChg chg="mod">
          <ac:chgData name="Helen Askounis" userId="68a4b384-4e9b-4052-97e7-99fc9c1de512" providerId="ADAL" clId="{75917793-3CC2-49E3-93A2-7DE88F9A581B}" dt="2022-05-06T16:28:34.905" v="9" actId="165"/>
          <ac:spMkLst>
            <pc:docMk/>
            <pc:sldMk cId="2361894824" sldId="296"/>
            <ac:spMk id="72" creationId="{E932C473-63E3-47BE-899A-4C909198CEB8}"/>
          </ac:spMkLst>
        </pc:spChg>
        <pc:spChg chg="mod">
          <ac:chgData name="Helen Askounis" userId="68a4b384-4e9b-4052-97e7-99fc9c1de512" providerId="ADAL" clId="{75917793-3CC2-49E3-93A2-7DE88F9A581B}" dt="2022-05-06T16:28:44.418" v="10" actId="207"/>
          <ac:spMkLst>
            <pc:docMk/>
            <pc:sldMk cId="2361894824" sldId="296"/>
            <ac:spMk id="73" creationId="{5A840678-F145-402B-B50C-8F7697E72773}"/>
          </ac:spMkLst>
        </pc:spChg>
        <pc:spChg chg="mod">
          <ac:chgData name="Helen Askounis" userId="68a4b384-4e9b-4052-97e7-99fc9c1de512" providerId="ADAL" clId="{75917793-3CC2-49E3-93A2-7DE88F9A581B}" dt="2022-05-06T16:28:34.905" v="9" actId="165"/>
          <ac:spMkLst>
            <pc:docMk/>
            <pc:sldMk cId="2361894824" sldId="296"/>
            <ac:spMk id="74" creationId="{CC0E3BF7-DEAC-45EE-A684-AE10E0AEA59F}"/>
          </ac:spMkLst>
        </pc:spChg>
        <pc:spChg chg="mod">
          <ac:chgData name="Helen Askounis" userId="68a4b384-4e9b-4052-97e7-99fc9c1de512" providerId="ADAL" clId="{75917793-3CC2-49E3-93A2-7DE88F9A581B}" dt="2022-05-06T16:28:34.905" v="9" actId="165"/>
          <ac:spMkLst>
            <pc:docMk/>
            <pc:sldMk cId="2361894824" sldId="296"/>
            <ac:spMk id="75" creationId="{536F2E2C-B686-44FF-AA7C-CA4637E87AFB}"/>
          </ac:spMkLst>
        </pc:spChg>
        <pc:spChg chg="mod">
          <ac:chgData name="Helen Askounis" userId="68a4b384-4e9b-4052-97e7-99fc9c1de512" providerId="ADAL" clId="{75917793-3CC2-49E3-93A2-7DE88F9A581B}" dt="2022-05-06T16:28:34.905" v="9" actId="165"/>
          <ac:spMkLst>
            <pc:docMk/>
            <pc:sldMk cId="2361894824" sldId="296"/>
            <ac:spMk id="76" creationId="{06CDB3A7-B38A-4EBF-848A-EFFE23C5CC43}"/>
          </ac:spMkLst>
        </pc:spChg>
        <pc:spChg chg="mod">
          <ac:chgData name="Helen Askounis" userId="68a4b384-4e9b-4052-97e7-99fc9c1de512" providerId="ADAL" clId="{75917793-3CC2-49E3-93A2-7DE88F9A581B}" dt="2022-05-06T16:28:34.905" v="9" actId="165"/>
          <ac:spMkLst>
            <pc:docMk/>
            <pc:sldMk cId="2361894824" sldId="296"/>
            <ac:spMk id="77" creationId="{0A07EBF5-70C9-45E8-A9AF-C463CE35CB82}"/>
          </ac:spMkLst>
        </pc:spChg>
        <pc:spChg chg="mod">
          <ac:chgData name="Helen Askounis" userId="68a4b384-4e9b-4052-97e7-99fc9c1de512" providerId="ADAL" clId="{75917793-3CC2-49E3-93A2-7DE88F9A581B}" dt="2022-05-06T16:28:34.905" v="9" actId="165"/>
          <ac:spMkLst>
            <pc:docMk/>
            <pc:sldMk cId="2361894824" sldId="296"/>
            <ac:spMk id="78" creationId="{477574A0-9FE2-4EF1-AFAC-8A18B25096A2}"/>
          </ac:spMkLst>
        </pc:spChg>
        <pc:spChg chg="mod">
          <ac:chgData name="Helen Askounis" userId="68a4b384-4e9b-4052-97e7-99fc9c1de512" providerId="ADAL" clId="{75917793-3CC2-49E3-93A2-7DE88F9A581B}" dt="2022-05-06T16:28:34.905" v="9" actId="165"/>
          <ac:spMkLst>
            <pc:docMk/>
            <pc:sldMk cId="2361894824" sldId="296"/>
            <ac:spMk id="79" creationId="{07B871CF-C5DD-401D-BB2A-116E4833148A}"/>
          </ac:spMkLst>
        </pc:spChg>
        <pc:spChg chg="mod">
          <ac:chgData name="Helen Askounis" userId="68a4b384-4e9b-4052-97e7-99fc9c1de512" providerId="ADAL" clId="{75917793-3CC2-49E3-93A2-7DE88F9A581B}" dt="2022-05-06T16:28:34.905" v="9" actId="165"/>
          <ac:spMkLst>
            <pc:docMk/>
            <pc:sldMk cId="2361894824" sldId="296"/>
            <ac:spMk id="80" creationId="{C0BC45EE-CC67-4CB5-8F27-E7C950883CEC}"/>
          </ac:spMkLst>
        </pc:spChg>
        <pc:spChg chg="mod">
          <ac:chgData name="Helen Askounis" userId="68a4b384-4e9b-4052-97e7-99fc9c1de512" providerId="ADAL" clId="{75917793-3CC2-49E3-93A2-7DE88F9A581B}" dt="2022-05-06T16:28:34.905" v="9" actId="165"/>
          <ac:spMkLst>
            <pc:docMk/>
            <pc:sldMk cId="2361894824" sldId="296"/>
            <ac:spMk id="81" creationId="{CE6AAA3D-0CCA-4974-A0AD-DA01985D173C}"/>
          </ac:spMkLst>
        </pc:spChg>
        <pc:spChg chg="mod">
          <ac:chgData name="Helen Askounis" userId="68a4b384-4e9b-4052-97e7-99fc9c1de512" providerId="ADAL" clId="{75917793-3CC2-49E3-93A2-7DE88F9A581B}" dt="2022-05-06T16:28:34.905" v="9" actId="165"/>
          <ac:spMkLst>
            <pc:docMk/>
            <pc:sldMk cId="2361894824" sldId="296"/>
            <ac:spMk id="82" creationId="{6879EAF6-5692-4B74-ACE9-BD2708F9939D}"/>
          </ac:spMkLst>
        </pc:spChg>
        <pc:spChg chg="mod">
          <ac:chgData name="Helen Askounis" userId="68a4b384-4e9b-4052-97e7-99fc9c1de512" providerId="ADAL" clId="{75917793-3CC2-49E3-93A2-7DE88F9A581B}" dt="2022-05-06T16:28:34.905" v="9" actId="165"/>
          <ac:spMkLst>
            <pc:docMk/>
            <pc:sldMk cId="2361894824" sldId="296"/>
            <ac:spMk id="83" creationId="{3AC0FBF9-38AB-4ED1-A991-E413354C7FAD}"/>
          </ac:spMkLst>
        </pc:spChg>
        <pc:spChg chg="mod">
          <ac:chgData name="Helen Askounis" userId="68a4b384-4e9b-4052-97e7-99fc9c1de512" providerId="ADAL" clId="{75917793-3CC2-49E3-93A2-7DE88F9A581B}" dt="2022-05-06T16:28:34.905" v="9" actId="165"/>
          <ac:spMkLst>
            <pc:docMk/>
            <pc:sldMk cId="2361894824" sldId="296"/>
            <ac:spMk id="84" creationId="{B2DB802C-640E-402A-A341-554F9C5A0170}"/>
          </ac:spMkLst>
        </pc:spChg>
        <pc:spChg chg="mod">
          <ac:chgData name="Helen Askounis" userId="68a4b384-4e9b-4052-97e7-99fc9c1de512" providerId="ADAL" clId="{75917793-3CC2-49E3-93A2-7DE88F9A581B}" dt="2022-05-06T16:28:34.905" v="9" actId="165"/>
          <ac:spMkLst>
            <pc:docMk/>
            <pc:sldMk cId="2361894824" sldId="296"/>
            <ac:spMk id="85" creationId="{5BCFFEFA-CF4C-43BE-8B33-8F6BB56A143D}"/>
          </ac:spMkLst>
        </pc:spChg>
        <pc:spChg chg="mod">
          <ac:chgData name="Helen Askounis" userId="68a4b384-4e9b-4052-97e7-99fc9c1de512" providerId="ADAL" clId="{75917793-3CC2-49E3-93A2-7DE88F9A581B}" dt="2022-05-06T16:28:34.905" v="9" actId="165"/>
          <ac:spMkLst>
            <pc:docMk/>
            <pc:sldMk cId="2361894824" sldId="296"/>
            <ac:spMk id="86" creationId="{909DCA80-1D97-4D39-8D2D-8CB78C3D2990}"/>
          </ac:spMkLst>
        </pc:spChg>
        <pc:spChg chg="mod">
          <ac:chgData name="Helen Askounis" userId="68a4b384-4e9b-4052-97e7-99fc9c1de512" providerId="ADAL" clId="{75917793-3CC2-49E3-93A2-7DE88F9A581B}" dt="2022-05-06T16:28:34.905" v="9" actId="165"/>
          <ac:spMkLst>
            <pc:docMk/>
            <pc:sldMk cId="2361894824" sldId="296"/>
            <ac:spMk id="87" creationId="{6608A9A9-0040-4B07-B91C-E6410DF19335}"/>
          </ac:spMkLst>
        </pc:spChg>
        <pc:spChg chg="mod">
          <ac:chgData name="Helen Askounis" userId="68a4b384-4e9b-4052-97e7-99fc9c1de512" providerId="ADAL" clId="{75917793-3CC2-49E3-93A2-7DE88F9A581B}" dt="2022-05-06T16:28:44.418" v="10" actId="207"/>
          <ac:spMkLst>
            <pc:docMk/>
            <pc:sldMk cId="2361894824" sldId="296"/>
            <ac:spMk id="88" creationId="{2FDA6764-F283-4D3C-B623-E13F52A46D7B}"/>
          </ac:spMkLst>
        </pc:spChg>
        <pc:spChg chg="mod">
          <ac:chgData name="Helen Askounis" userId="68a4b384-4e9b-4052-97e7-99fc9c1de512" providerId="ADAL" clId="{75917793-3CC2-49E3-93A2-7DE88F9A581B}" dt="2022-05-06T16:28:34.905" v="9" actId="165"/>
          <ac:spMkLst>
            <pc:docMk/>
            <pc:sldMk cId="2361894824" sldId="296"/>
            <ac:spMk id="89" creationId="{1CEF2395-D460-4A86-9F15-3A00D4628FF6}"/>
          </ac:spMkLst>
        </pc:spChg>
        <pc:spChg chg="mod">
          <ac:chgData name="Helen Askounis" userId="68a4b384-4e9b-4052-97e7-99fc9c1de512" providerId="ADAL" clId="{75917793-3CC2-49E3-93A2-7DE88F9A581B}" dt="2022-05-06T16:28:34.905" v="9" actId="165"/>
          <ac:spMkLst>
            <pc:docMk/>
            <pc:sldMk cId="2361894824" sldId="296"/>
            <ac:spMk id="90" creationId="{0C256BB4-7E78-46AE-A06E-ECCCC7A47ED9}"/>
          </ac:spMkLst>
        </pc:spChg>
        <pc:spChg chg="mod">
          <ac:chgData name="Helen Askounis" userId="68a4b384-4e9b-4052-97e7-99fc9c1de512" providerId="ADAL" clId="{75917793-3CC2-49E3-93A2-7DE88F9A581B}" dt="2022-05-06T16:28:34.905" v="9" actId="165"/>
          <ac:spMkLst>
            <pc:docMk/>
            <pc:sldMk cId="2361894824" sldId="296"/>
            <ac:spMk id="91" creationId="{DEE48811-1A98-4627-A298-CF33E9083547}"/>
          </ac:spMkLst>
        </pc:spChg>
        <pc:spChg chg="mod">
          <ac:chgData name="Helen Askounis" userId="68a4b384-4e9b-4052-97e7-99fc9c1de512" providerId="ADAL" clId="{75917793-3CC2-49E3-93A2-7DE88F9A581B}" dt="2022-05-06T16:28:34.905" v="9" actId="165"/>
          <ac:spMkLst>
            <pc:docMk/>
            <pc:sldMk cId="2361894824" sldId="296"/>
            <ac:spMk id="92" creationId="{9ADE00C6-3D8D-4128-9E5C-7C7F11710492}"/>
          </ac:spMkLst>
        </pc:spChg>
        <pc:spChg chg="mod">
          <ac:chgData name="Helen Askounis" userId="68a4b384-4e9b-4052-97e7-99fc9c1de512" providerId="ADAL" clId="{75917793-3CC2-49E3-93A2-7DE88F9A581B}" dt="2022-05-06T16:28:34.905" v="9" actId="165"/>
          <ac:spMkLst>
            <pc:docMk/>
            <pc:sldMk cId="2361894824" sldId="296"/>
            <ac:spMk id="93" creationId="{0D0EF72C-8687-4B6C-B9AD-3D74EA807D8F}"/>
          </ac:spMkLst>
        </pc:spChg>
        <pc:spChg chg="mod">
          <ac:chgData name="Helen Askounis" userId="68a4b384-4e9b-4052-97e7-99fc9c1de512" providerId="ADAL" clId="{75917793-3CC2-49E3-93A2-7DE88F9A581B}" dt="2022-05-06T16:28:34.905" v="9" actId="165"/>
          <ac:spMkLst>
            <pc:docMk/>
            <pc:sldMk cId="2361894824" sldId="296"/>
            <ac:spMk id="94" creationId="{7AF4D37E-79AB-4127-8B97-7F2CC631866D}"/>
          </ac:spMkLst>
        </pc:spChg>
        <pc:spChg chg="mod">
          <ac:chgData name="Helen Askounis" userId="68a4b384-4e9b-4052-97e7-99fc9c1de512" providerId="ADAL" clId="{75917793-3CC2-49E3-93A2-7DE88F9A581B}" dt="2022-05-06T16:28:34.905" v="9" actId="165"/>
          <ac:spMkLst>
            <pc:docMk/>
            <pc:sldMk cId="2361894824" sldId="296"/>
            <ac:spMk id="95" creationId="{55786041-0384-4A1E-B944-A8E03D5A5F80}"/>
          </ac:spMkLst>
        </pc:spChg>
        <pc:spChg chg="mod">
          <ac:chgData name="Helen Askounis" userId="68a4b384-4e9b-4052-97e7-99fc9c1de512" providerId="ADAL" clId="{75917793-3CC2-49E3-93A2-7DE88F9A581B}" dt="2022-05-06T16:28:34.905" v="9" actId="165"/>
          <ac:spMkLst>
            <pc:docMk/>
            <pc:sldMk cId="2361894824" sldId="296"/>
            <ac:spMk id="96" creationId="{E2C92FB5-9A8F-4B5B-8477-BBBD100B678D}"/>
          </ac:spMkLst>
        </pc:spChg>
        <pc:spChg chg="mod">
          <ac:chgData name="Helen Askounis" userId="68a4b384-4e9b-4052-97e7-99fc9c1de512" providerId="ADAL" clId="{75917793-3CC2-49E3-93A2-7DE88F9A581B}" dt="2022-05-06T16:28:34.905" v="9" actId="165"/>
          <ac:spMkLst>
            <pc:docMk/>
            <pc:sldMk cId="2361894824" sldId="296"/>
            <ac:spMk id="97" creationId="{A7AA61A8-E4A2-4037-B3A1-615A659CE18E}"/>
          </ac:spMkLst>
        </pc:spChg>
        <pc:spChg chg="mod">
          <ac:chgData name="Helen Askounis" userId="68a4b384-4e9b-4052-97e7-99fc9c1de512" providerId="ADAL" clId="{75917793-3CC2-49E3-93A2-7DE88F9A581B}" dt="2022-05-06T16:28:34.905" v="9" actId="165"/>
          <ac:spMkLst>
            <pc:docMk/>
            <pc:sldMk cId="2361894824" sldId="296"/>
            <ac:spMk id="98" creationId="{7D68650B-6D30-4FC9-BB26-90C360E598EB}"/>
          </ac:spMkLst>
        </pc:spChg>
        <pc:spChg chg="mod">
          <ac:chgData name="Helen Askounis" userId="68a4b384-4e9b-4052-97e7-99fc9c1de512" providerId="ADAL" clId="{75917793-3CC2-49E3-93A2-7DE88F9A581B}" dt="2022-05-06T16:28:34.905" v="9" actId="165"/>
          <ac:spMkLst>
            <pc:docMk/>
            <pc:sldMk cId="2361894824" sldId="296"/>
            <ac:spMk id="99" creationId="{AF9365EF-71FD-4A12-9EE0-F434D5582C2F}"/>
          </ac:spMkLst>
        </pc:spChg>
        <pc:spChg chg="mod">
          <ac:chgData name="Helen Askounis" userId="68a4b384-4e9b-4052-97e7-99fc9c1de512" providerId="ADAL" clId="{75917793-3CC2-49E3-93A2-7DE88F9A581B}" dt="2022-05-06T16:28:34.905" v="9" actId="165"/>
          <ac:spMkLst>
            <pc:docMk/>
            <pc:sldMk cId="2361894824" sldId="296"/>
            <ac:spMk id="100" creationId="{6CC88B26-846D-43FF-9324-0E893579E0ED}"/>
          </ac:spMkLst>
        </pc:spChg>
        <pc:spChg chg="mod">
          <ac:chgData name="Helen Askounis" userId="68a4b384-4e9b-4052-97e7-99fc9c1de512" providerId="ADAL" clId="{75917793-3CC2-49E3-93A2-7DE88F9A581B}" dt="2022-05-06T16:28:34.905" v="9" actId="165"/>
          <ac:spMkLst>
            <pc:docMk/>
            <pc:sldMk cId="2361894824" sldId="296"/>
            <ac:spMk id="101" creationId="{ADB22FDD-B4DE-4C26-99D0-0C913A289D75}"/>
          </ac:spMkLst>
        </pc:spChg>
        <pc:spChg chg="mod">
          <ac:chgData name="Helen Askounis" userId="68a4b384-4e9b-4052-97e7-99fc9c1de512" providerId="ADAL" clId="{75917793-3CC2-49E3-93A2-7DE88F9A581B}" dt="2022-05-06T16:28:34.905" v="9" actId="165"/>
          <ac:spMkLst>
            <pc:docMk/>
            <pc:sldMk cId="2361894824" sldId="296"/>
            <ac:spMk id="102" creationId="{E519E5ED-9041-4D6C-A8D6-389249EFDC91}"/>
          </ac:spMkLst>
        </pc:spChg>
        <pc:spChg chg="mod">
          <ac:chgData name="Helen Askounis" userId="68a4b384-4e9b-4052-97e7-99fc9c1de512" providerId="ADAL" clId="{75917793-3CC2-49E3-93A2-7DE88F9A581B}" dt="2022-05-06T16:28:34.905" v="9" actId="165"/>
          <ac:spMkLst>
            <pc:docMk/>
            <pc:sldMk cId="2361894824" sldId="296"/>
            <ac:spMk id="103" creationId="{938D5D08-A9B4-4C38-ABA9-CF965B595268}"/>
          </ac:spMkLst>
        </pc:spChg>
        <pc:spChg chg="mod">
          <ac:chgData name="Helen Askounis" userId="68a4b384-4e9b-4052-97e7-99fc9c1de512" providerId="ADAL" clId="{75917793-3CC2-49E3-93A2-7DE88F9A581B}" dt="2022-05-06T16:28:34.905" v="9" actId="165"/>
          <ac:spMkLst>
            <pc:docMk/>
            <pc:sldMk cId="2361894824" sldId="296"/>
            <ac:spMk id="104" creationId="{B572B508-984E-44A5-A526-4383A9279D63}"/>
          </ac:spMkLst>
        </pc:spChg>
        <pc:spChg chg="mod">
          <ac:chgData name="Helen Askounis" userId="68a4b384-4e9b-4052-97e7-99fc9c1de512" providerId="ADAL" clId="{75917793-3CC2-49E3-93A2-7DE88F9A581B}" dt="2022-05-06T16:28:34.905" v="9" actId="165"/>
          <ac:spMkLst>
            <pc:docMk/>
            <pc:sldMk cId="2361894824" sldId="296"/>
            <ac:spMk id="105" creationId="{51A42336-8714-457B-821F-5EB1097C0115}"/>
          </ac:spMkLst>
        </pc:spChg>
        <pc:spChg chg="mod">
          <ac:chgData name="Helen Askounis" userId="68a4b384-4e9b-4052-97e7-99fc9c1de512" providerId="ADAL" clId="{75917793-3CC2-49E3-93A2-7DE88F9A581B}" dt="2022-05-06T16:28:34.905" v="9" actId="165"/>
          <ac:spMkLst>
            <pc:docMk/>
            <pc:sldMk cId="2361894824" sldId="296"/>
            <ac:spMk id="106" creationId="{9EEF31CD-60D0-4C42-A6D6-2946B6EE5FD1}"/>
          </ac:spMkLst>
        </pc:spChg>
        <pc:spChg chg="mod">
          <ac:chgData name="Helen Askounis" userId="68a4b384-4e9b-4052-97e7-99fc9c1de512" providerId="ADAL" clId="{75917793-3CC2-49E3-93A2-7DE88F9A581B}" dt="2022-05-06T16:28:34.905" v="9" actId="165"/>
          <ac:spMkLst>
            <pc:docMk/>
            <pc:sldMk cId="2361894824" sldId="296"/>
            <ac:spMk id="107" creationId="{33E278FD-6A94-462F-A8BB-BEEB6CF8A4D8}"/>
          </ac:spMkLst>
        </pc:spChg>
        <pc:spChg chg="mod">
          <ac:chgData name="Helen Askounis" userId="68a4b384-4e9b-4052-97e7-99fc9c1de512" providerId="ADAL" clId="{75917793-3CC2-49E3-93A2-7DE88F9A581B}" dt="2022-05-06T16:28:34.905" v="9" actId="165"/>
          <ac:spMkLst>
            <pc:docMk/>
            <pc:sldMk cId="2361894824" sldId="296"/>
            <ac:spMk id="108" creationId="{7F85C3B7-9C74-47A1-A1FA-02331E5F7379}"/>
          </ac:spMkLst>
        </pc:spChg>
        <pc:spChg chg="mod">
          <ac:chgData name="Helen Askounis" userId="68a4b384-4e9b-4052-97e7-99fc9c1de512" providerId="ADAL" clId="{75917793-3CC2-49E3-93A2-7DE88F9A581B}" dt="2022-05-06T16:28:34.905" v="9" actId="165"/>
          <ac:spMkLst>
            <pc:docMk/>
            <pc:sldMk cId="2361894824" sldId="296"/>
            <ac:spMk id="109" creationId="{F94131F7-FA79-4A50-9FC4-4BA50C635BA6}"/>
          </ac:spMkLst>
        </pc:spChg>
        <pc:spChg chg="mod">
          <ac:chgData name="Helen Askounis" userId="68a4b384-4e9b-4052-97e7-99fc9c1de512" providerId="ADAL" clId="{75917793-3CC2-49E3-93A2-7DE88F9A581B}" dt="2022-05-06T16:28:34.905" v="9" actId="165"/>
          <ac:spMkLst>
            <pc:docMk/>
            <pc:sldMk cId="2361894824" sldId="296"/>
            <ac:spMk id="110" creationId="{C1F06F86-E64E-4168-8E90-763CE47BE3E5}"/>
          </ac:spMkLst>
        </pc:spChg>
        <pc:spChg chg="mod">
          <ac:chgData name="Helen Askounis" userId="68a4b384-4e9b-4052-97e7-99fc9c1de512" providerId="ADAL" clId="{75917793-3CC2-49E3-93A2-7DE88F9A581B}" dt="2022-05-06T16:28:34.905" v="9" actId="165"/>
          <ac:spMkLst>
            <pc:docMk/>
            <pc:sldMk cId="2361894824" sldId="296"/>
            <ac:spMk id="111" creationId="{BF77CBDA-1F98-438C-8439-DE8E76CF03D6}"/>
          </ac:spMkLst>
        </pc:spChg>
        <pc:spChg chg="mod">
          <ac:chgData name="Helen Askounis" userId="68a4b384-4e9b-4052-97e7-99fc9c1de512" providerId="ADAL" clId="{75917793-3CC2-49E3-93A2-7DE88F9A581B}" dt="2022-05-06T16:28:34.905" v="9" actId="165"/>
          <ac:spMkLst>
            <pc:docMk/>
            <pc:sldMk cId="2361894824" sldId="296"/>
            <ac:spMk id="112" creationId="{43BF3370-FC2B-411C-8C3A-5BB6723D779D}"/>
          </ac:spMkLst>
        </pc:spChg>
        <pc:spChg chg="mod">
          <ac:chgData name="Helen Askounis" userId="68a4b384-4e9b-4052-97e7-99fc9c1de512" providerId="ADAL" clId="{75917793-3CC2-49E3-93A2-7DE88F9A581B}" dt="2022-05-06T16:28:34.905" v="9" actId="165"/>
          <ac:spMkLst>
            <pc:docMk/>
            <pc:sldMk cId="2361894824" sldId="296"/>
            <ac:spMk id="113" creationId="{80F331C3-26E9-427C-8944-47E4BAE2FCCC}"/>
          </ac:spMkLst>
        </pc:spChg>
        <pc:spChg chg="mod">
          <ac:chgData name="Helen Askounis" userId="68a4b384-4e9b-4052-97e7-99fc9c1de512" providerId="ADAL" clId="{75917793-3CC2-49E3-93A2-7DE88F9A581B}" dt="2022-05-06T16:28:34.905" v="9" actId="165"/>
          <ac:spMkLst>
            <pc:docMk/>
            <pc:sldMk cId="2361894824" sldId="296"/>
            <ac:spMk id="114" creationId="{ABF9657B-0D24-4E78-9E9D-E44C4CE55D09}"/>
          </ac:spMkLst>
        </pc:spChg>
        <pc:spChg chg="mod">
          <ac:chgData name="Helen Askounis" userId="68a4b384-4e9b-4052-97e7-99fc9c1de512" providerId="ADAL" clId="{75917793-3CC2-49E3-93A2-7DE88F9A581B}" dt="2022-05-06T16:28:34.905" v="9" actId="165"/>
          <ac:spMkLst>
            <pc:docMk/>
            <pc:sldMk cId="2361894824" sldId="296"/>
            <ac:spMk id="115" creationId="{C4A685B6-3AC2-47F8-8C9F-7147252B2BE6}"/>
          </ac:spMkLst>
        </pc:spChg>
        <pc:spChg chg="mod">
          <ac:chgData name="Helen Askounis" userId="68a4b384-4e9b-4052-97e7-99fc9c1de512" providerId="ADAL" clId="{75917793-3CC2-49E3-93A2-7DE88F9A581B}" dt="2022-05-06T16:28:34.905" v="9" actId="165"/>
          <ac:spMkLst>
            <pc:docMk/>
            <pc:sldMk cId="2361894824" sldId="296"/>
            <ac:spMk id="116" creationId="{FBAE8860-23C9-4028-BBA5-650A5F80604B}"/>
          </ac:spMkLst>
        </pc:spChg>
        <pc:spChg chg="mod">
          <ac:chgData name="Helen Askounis" userId="68a4b384-4e9b-4052-97e7-99fc9c1de512" providerId="ADAL" clId="{75917793-3CC2-49E3-93A2-7DE88F9A581B}" dt="2022-05-06T16:28:34.905" v="9" actId="165"/>
          <ac:spMkLst>
            <pc:docMk/>
            <pc:sldMk cId="2361894824" sldId="296"/>
            <ac:spMk id="117" creationId="{83B8850A-1353-445C-BF71-125D7BD0D8F0}"/>
          </ac:spMkLst>
        </pc:spChg>
        <pc:spChg chg="mod">
          <ac:chgData name="Helen Askounis" userId="68a4b384-4e9b-4052-97e7-99fc9c1de512" providerId="ADAL" clId="{75917793-3CC2-49E3-93A2-7DE88F9A581B}" dt="2022-05-06T16:28:34.905" v="9" actId="165"/>
          <ac:spMkLst>
            <pc:docMk/>
            <pc:sldMk cId="2361894824" sldId="296"/>
            <ac:spMk id="118" creationId="{68565151-557D-472B-9D45-18AEC157769B}"/>
          </ac:spMkLst>
        </pc:spChg>
        <pc:spChg chg="mod">
          <ac:chgData name="Helen Askounis" userId="68a4b384-4e9b-4052-97e7-99fc9c1de512" providerId="ADAL" clId="{75917793-3CC2-49E3-93A2-7DE88F9A581B}" dt="2022-05-06T16:28:34.905" v="9" actId="165"/>
          <ac:spMkLst>
            <pc:docMk/>
            <pc:sldMk cId="2361894824" sldId="296"/>
            <ac:spMk id="119" creationId="{2E2F8617-3D2D-4F06-957D-B851B60CAEF3}"/>
          </ac:spMkLst>
        </pc:spChg>
        <pc:spChg chg="mod">
          <ac:chgData name="Helen Askounis" userId="68a4b384-4e9b-4052-97e7-99fc9c1de512" providerId="ADAL" clId="{75917793-3CC2-49E3-93A2-7DE88F9A581B}" dt="2022-05-06T16:28:34.905" v="9" actId="165"/>
          <ac:spMkLst>
            <pc:docMk/>
            <pc:sldMk cId="2361894824" sldId="296"/>
            <ac:spMk id="120" creationId="{17440979-EF64-42B7-ABF3-324775C724B4}"/>
          </ac:spMkLst>
        </pc:spChg>
        <pc:spChg chg="mod">
          <ac:chgData name="Helen Askounis" userId="68a4b384-4e9b-4052-97e7-99fc9c1de512" providerId="ADAL" clId="{75917793-3CC2-49E3-93A2-7DE88F9A581B}" dt="2022-05-06T16:28:34.905" v="9" actId="165"/>
          <ac:spMkLst>
            <pc:docMk/>
            <pc:sldMk cId="2361894824" sldId="296"/>
            <ac:spMk id="121" creationId="{E464CA11-412B-43C0-B1E1-34E8E97CB53A}"/>
          </ac:spMkLst>
        </pc:spChg>
        <pc:spChg chg="mod">
          <ac:chgData name="Helen Askounis" userId="68a4b384-4e9b-4052-97e7-99fc9c1de512" providerId="ADAL" clId="{75917793-3CC2-49E3-93A2-7DE88F9A581B}" dt="2022-05-06T16:28:34.905" v="9" actId="165"/>
          <ac:spMkLst>
            <pc:docMk/>
            <pc:sldMk cId="2361894824" sldId="296"/>
            <ac:spMk id="122" creationId="{BDA0755E-336E-4008-9120-FBB886713BEB}"/>
          </ac:spMkLst>
        </pc:spChg>
        <pc:spChg chg="mod">
          <ac:chgData name="Helen Askounis" userId="68a4b384-4e9b-4052-97e7-99fc9c1de512" providerId="ADAL" clId="{75917793-3CC2-49E3-93A2-7DE88F9A581B}" dt="2022-05-06T16:28:34.905" v="9" actId="165"/>
          <ac:spMkLst>
            <pc:docMk/>
            <pc:sldMk cId="2361894824" sldId="296"/>
            <ac:spMk id="123" creationId="{085334D6-D34D-4C14-9DAC-4A5E0AB52CFE}"/>
          </ac:spMkLst>
        </pc:spChg>
        <pc:spChg chg="mod">
          <ac:chgData name="Helen Askounis" userId="68a4b384-4e9b-4052-97e7-99fc9c1de512" providerId="ADAL" clId="{75917793-3CC2-49E3-93A2-7DE88F9A581B}" dt="2022-05-06T16:28:34.905" v="9" actId="165"/>
          <ac:spMkLst>
            <pc:docMk/>
            <pc:sldMk cId="2361894824" sldId="296"/>
            <ac:spMk id="124" creationId="{AFC9E3BC-BAF6-4DBE-B03D-86C8A5C76CF0}"/>
          </ac:spMkLst>
        </pc:spChg>
        <pc:spChg chg="mod">
          <ac:chgData name="Helen Askounis" userId="68a4b384-4e9b-4052-97e7-99fc9c1de512" providerId="ADAL" clId="{75917793-3CC2-49E3-93A2-7DE88F9A581B}" dt="2022-05-06T16:28:34.905" v="9" actId="165"/>
          <ac:spMkLst>
            <pc:docMk/>
            <pc:sldMk cId="2361894824" sldId="296"/>
            <ac:spMk id="125" creationId="{291251C3-B3E5-495A-8706-DAFE3DDE2D18}"/>
          </ac:spMkLst>
        </pc:spChg>
        <pc:spChg chg="mod">
          <ac:chgData name="Helen Askounis" userId="68a4b384-4e9b-4052-97e7-99fc9c1de512" providerId="ADAL" clId="{75917793-3CC2-49E3-93A2-7DE88F9A581B}" dt="2022-05-06T16:28:34.905" v="9" actId="165"/>
          <ac:spMkLst>
            <pc:docMk/>
            <pc:sldMk cId="2361894824" sldId="296"/>
            <ac:spMk id="126" creationId="{B40E06C6-85D0-4773-BF96-AAB39E6ED60A}"/>
          </ac:spMkLst>
        </pc:spChg>
        <pc:spChg chg="mod">
          <ac:chgData name="Helen Askounis" userId="68a4b384-4e9b-4052-97e7-99fc9c1de512" providerId="ADAL" clId="{75917793-3CC2-49E3-93A2-7DE88F9A581B}" dt="2022-05-06T16:28:34.905" v="9" actId="165"/>
          <ac:spMkLst>
            <pc:docMk/>
            <pc:sldMk cId="2361894824" sldId="296"/>
            <ac:spMk id="127" creationId="{F490DF96-732D-439A-A184-B02B4DFBE48C}"/>
          </ac:spMkLst>
        </pc:spChg>
        <pc:spChg chg="mod">
          <ac:chgData name="Helen Askounis" userId="68a4b384-4e9b-4052-97e7-99fc9c1de512" providerId="ADAL" clId="{75917793-3CC2-49E3-93A2-7DE88F9A581B}" dt="2022-05-06T16:28:34.905" v="9" actId="165"/>
          <ac:spMkLst>
            <pc:docMk/>
            <pc:sldMk cId="2361894824" sldId="296"/>
            <ac:spMk id="128" creationId="{459F52B5-8711-4452-8CD6-EFEF0787C36F}"/>
          </ac:spMkLst>
        </pc:spChg>
        <pc:spChg chg="mod">
          <ac:chgData name="Helen Askounis" userId="68a4b384-4e9b-4052-97e7-99fc9c1de512" providerId="ADAL" clId="{75917793-3CC2-49E3-93A2-7DE88F9A581B}" dt="2022-05-06T16:28:34.905" v="9" actId="165"/>
          <ac:spMkLst>
            <pc:docMk/>
            <pc:sldMk cId="2361894824" sldId="296"/>
            <ac:spMk id="129" creationId="{38DD6419-8EC5-4E62-8B88-5FB9FEEE040F}"/>
          </ac:spMkLst>
        </pc:spChg>
        <pc:spChg chg="mod">
          <ac:chgData name="Helen Askounis" userId="68a4b384-4e9b-4052-97e7-99fc9c1de512" providerId="ADAL" clId="{75917793-3CC2-49E3-93A2-7DE88F9A581B}" dt="2022-05-06T16:28:34.905" v="9" actId="165"/>
          <ac:spMkLst>
            <pc:docMk/>
            <pc:sldMk cId="2361894824" sldId="296"/>
            <ac:spMk id="130" creationId="{9096A34C-7DFA-4FF3-9827-BEB904E643B6}"/>
          </ac:spMkLst>
        </pc:spChg>
        <pc:spChg chg="mod">
          <ac:chgData name="Helen Askounis" userId="68a4b384-4e9b-4052-97e7-99fc9c1de512" providerId="ADAL" clId="{75917793-3CC2-49E3-93A2-7DE88F9A581B}" dt="2022-05-06T16:28:34.905" v="9" actId="165"/>
          <ac:spMkLst>
            <pc:docMk/>
            <pc:sldMk cId="2361894824" sldId="296"/>
            <ac:spMk id="131" creationId="{CD051137-0BE4-437D-9B6A-401A27D55693}"/>
          </ac:spMkLst>
        </pc:spChg>
        <pc:spChg chg="mod">
          <ac:chgData name="Helen Askounis" userId="68a4b384-4e9b-4052-97e7-99fc9c1de512" providerId="ADAL" clId="{75917793-3CC2-49E3-93A2-7DE88F9A581B}" dt="2022-05-06T16:28:34.905" v="9" actId="165"/>
          <ac:spMkLst>
            <pc:docMk/>
            <pc:sldMk cId="2361894824" sldId="296"/>
            <ac:spMk id="132" creationId="{7EAC5E07-E36C-4C90-A1EB-C09E68237D07}"/>
          </ac:spMkLst>
        </pc:spChg>
        <pc:spChg chg="mod">
          <ac:chgData name="Helen Askounis" userId="68a4b384-4e9b-4052-97e7-99fc9c1de512" providerId="ADAL" clId="{75917793-3CC2-49E3-93A2-7DE88F9A581B}" dt="2022-05-06T16:28:34.905" v="9" actId="165"/>
          <ac:spMkLst>
            <pc:docMk/>
            <pc:sldMk cId="2361894824" sldId="296"/>
            <ac:spMk id="133" creationId="{B025AF55-E703-48AE-9924-9E7E967AA507}"/>
          </ac:spMkLst>
        </pc:spChg>
        <pc:spChg chg="mod">
          <ac:chgData name="Helen Askounis" userId="68a4b384-4e9b-4052-97e7-99fc9c1de512" providerId="ADAL" clId="{75917793-3CC2-49E3-93A2-7DE88F9A581B}" dt="2022-05-06T16:28:34.905" v="9" actId="165"/>
          <ac:spMkLst>
            <pc:docMk/>
            <pc:sldMk cId="2361894824" sldId="296"/>
            <ac:spMk id="134" creationId="{DF07D9E1-3918-4AA3-85DE-68887AE75489}"/>
          </ac:spMkLst>
        </pc:spChg>
        <pc:spChg chg="mod">
          <ac:chgData name="Helen Askounis" userId="68a4b384-4e9b-4052-97e7-99fc9c1de512" providerId="ADAL" clId="{75917793-3CC2-49E3-93A2-7DE88F9A581B}" dt="2022-05-06T16:28:44.418" v="10" actId="207"/>
          <ac:spMkLst>
            <pc:docMk/>
            <pc:sldMk cId="2361894824" sldId="296"/>
            <ac:spMk id="135" creationId="{29686F22-886C-4A8D-9EBB-8FAA0619D741}"/>
          </ac:spMkLst>
        </pc:spChg>
        <pc:spChg chg="mod">
          <ac:chgData name="Helen Askounis" userId="68a4b384-4e9b-4052-97e7-99fc9c1de512" providerId="ADAL" clId="{75917793-3CC2-49E3-93A2-7DE88F9A581B}" dt="2022-05-06T16:28:44.418" v="10" actId="207"/>
          <ac:spMkLst>
            <pc:docMk/>
            <pc:sldMk cId="2361894824" sldId="296"/>
            <ac:spMk id="136" creationId="{2DFFD2B1-9848-49C9-81D8-B0DBC2A42EB2}"/>
          </ac:spMkLst>
        </pc:spChg>
        <pc:spChg chg="mod">
          <ac:chgData name="Helen Askounis" userId="68a4b384-4e9b-4052-97e7-99fc9c1de512" providerId="ADAL" clId="{75917793-3CC2-49E3-93A2-7DE88F9A581B}" dt="2022-05-06T16:28:34.905" v="9" actId="165"/>
          <ac:spMkLst>
            <pc:docMk/>
            <pc:sldMk cId="2361894824" sldId="296"/>
            <ac:spMk id="137" creationId="{BA04C782-8062-4737-A15E-EBDA33B9F600}"/>
          </ac:spMkLst>
        </pc:spChg>
        <pc:spChg chg="mod">
          <ac:chgData name="Helen Askounis" userId="68a4b384-4e9b-4052-97e7-99fc9c1de512" providerId="ADAL" clId="{75917793-3CC2-49E3-93A2-7DE88F9A581B}" dt="2022-05-06T16:28:34.905" v="9" actId="165"/>
          <ac:spMkLst>
            <pc:docMk/>
            <pc:sldMk cId="2361894824" sldId="296"/>
            <ac:spMk id="138" creationId="{C493C387-6884-4701-82FC-63C4CFFAF819}"/>
          </ac:spMkLst>
        </pc:spChg>
        <pc:spChg chg="mod">
          <ac:chgData name="Helen Askounis" userId="68a4b384-4e9b-4052-97e7-99fc9c1de512" providerId="ADAL" clId="{75917793-3CC2-49E3-93A2-7DE88F9A581B}" dt="2022-05-06T16:28:34.905" v="9" actId="165"/>
          <ac:spMkLst>
            <pc:docMk/>
            <pc:sldMk cId="2361894824" sldId="296"/>
            <ac:spMk id="139" creationId="{14F6488D-3C68-4BA1-8076-065277E405B1}"/>
          </ac:spMkLst>
        </pc:spChg>
        <pc:spChg chg="mod">
          <ac:chgData name="Helen Askounis" userId="68a4b384-4e9b-4052-97e7-99fc9c1de512" providerId="ADAL" clId="{75917793-3CC2-49E3-93A2-7DE88F9A581B}" dt="2022-05-06T16:28:34.905" v="9" actId="165"/>
          <ac:spMkLst>
            <pc:docMk/>
            <pc:sldMk cId="2361894824" sldId="296"/>
            <ac:spMk id="140" creationId="{AC4B7527-509D-41B2-8AD9-EF8E81D98F43}"/>
          </ac:spMkLst>
        </pc:spChg>
        <pc:spChg chg="mod">
          <ac:chgData name="Helen Askounis" userId="68a4b384-4e9b-4052-97e7-99fc9c1de512" providerId="ADAL" clId="{75917793-3CC2-49E3-93A2-7DE88F9A581B}" dt="2022-05-06T16:28:34.905" v="9" actId="165"/>
          <ac:spMkLst>
            <pc:docMk/>
            <pc:sldMk cId="2361894824" sldId="296"/>
            <ac:spMk id="141" creationId="{7BD5D2B4-9786-4981-9BE4-CBA849666596}"/>
          </ac:spMkLst>
        </pc:spChg>
        <pc:spChg chg="mod">
          <ac:chgData name="Helen Askounis" userId="68a4b384-4e9b-4052-97e7-99fc9c1de512" providerId="ADAL" clId="{75917793-3CC2-49E3-93A2-7DE88F9A581B}" dt="2022-05-06T16:28:34.905" v="9" actId="165"/>
          <ac:spMkLst>
            <pc:docMk/>
            <pc:sldMk cId="2361894824" sldId="296"/>
            <ac:spMk id="142" creationId="{518B9B21-644D-4DCF-9743-C18005FE103B}"/>
          </ac:spMkLst>
        </pc:spChg>
        <pc:spChg chg="mod">
          <ac:chgData name="Helen Askounis" userId="68a4b384-4e9b-4052-97e7-99fc9c1de512" providerId="ADAL" clId="{75917793-3CC2-49E3-93A2-7DE88F9A581B}" dt="2022-05-06T16:28:34.905" v="9" actId="165"/>
          <ac:spMkLst>
            <pc:docMk/>
            <pc:sldMk cId="2361894824" sldId="296"/>
            <ac:spMk id="143" creationId="{8ED6C1FB-4506-42FA-931E-C7F94C51174A}"/>
          </ac:spMkLst>
        </pc:spChg>
        <pc:spChg chg="mod">
          <ac:chgData name="Helen Askounis" userId="68a4b384-4e9b-4052-97e7-99fc9c1de512" providerId="ADAL" clId="{75917793-3CC2-49E3-93A2-7DE88F9A581B}" dt="2022-05-06T16:28:34.905" v="9" actId="165"/>
          <ac:spMkLst>
            <pc:docMk/>
            <pc:sldMk cId="2361894824" sldId="296"/>
            <ac:spMk id="144" creationId="{331419D0-C08C-4FF4-9752-7ADF202303CA}"/>
          </ac:spMkLst>
        </pc:spChg>
        <pc:spChg chg="mod">
          <ac:chgData name="Helen Askounis" userId="68a4b384-4e9b-4052-97e7-99fc9c1de512" providerId="ADAL" clId="{75917793-3CC2-49E3-93A2-7DE88F9A581B}" dt="2022-05-06T16:28:34.905" v="9" actId="165"/>
          <ac:spMkLst>
            <pc:docMk/>
            <pc:sldMk cId="2361894824" sldId="296"/>
            <ac:spMk id="145" creationId="{93456799-4D7C-42C8-A808-777EC6CC1032}"/>
          </ac:spMkLst>
        </pc:spChg>
        <pc:spChg chg="mod">
          <ac:chgData name="Helen Askounis" userId="68a4b384-4e9b-4052-97e7-99fc9c1de512" providerId="ADAL" clId="{75917793-3CC2-49E3-93A2-7DE88F9A581B}" dt="2022-05-06T16:28:34.905" v="9" actId="165"/>
          <ac:spMkLst>
            <pc:docMk/>
            <pc:sldMk cId="2361894824" sldId="296"/>
            <ac:spMk id="146" creationId="{2905EE6A-E77F-4837-A899-F23FD89672C4}"/>
          </ac:spMkLst>
        </pc:spChg>
        <pc:spChg chg="mod">
          <ac:chgData name="Helen Askounis" userId="68a4b384-4e9b-4052-97e7-99fc9c1de512" providerId="ADAL" clId="{75917793-3CC2-49E3-93A2-7DE88F9A581B}" dt="2022-05-06T16:28:34.905" v="9" actId="165"/>
          <ac:spMkLst>
            <pc:docMk/>
            <pc:sldMk cId="2361894824" sldId="296"/>
            <ac:spMk id="147" creationId="{8E12BB51-E7BF-4B6A-817D-C2CCEBD9E6F5}"/>
          </ac:spMkLst>
        </pc:spChg>
        <pc:spChg chg="mod">
          <ac:chgData name="Helen Askounis" userId="68a4b384-4e9b-4052-97e7-99fc9c1de512" providerId="ADAL" clId="{75917793-3CC2-49E3-93A2-7DE88F9A581B}" dt="2022-05-06T16:28:34.905" v="9" actId="165"/>
          <ac:spMkLst>
            <pc:docMk/>
            <pc:sldMk cId="2361894824" sldId="296"/>
            <ac:spMk id="148" creationId="{8ED68C1F-43B8-4CDF-BA95-C17BDD7B58D9}"/>
          </ac:spMkLst>
        </pc:spChg>
        <pc:spChg chg="mod">
          <ac:chgData name="Helen Askounis" userId="68a4b384-4e9b-4052-97e7-99fc9c1de512" providerId="ADAL" clId="{75917793-3CC2-49E3-93A2-7DE88F9A581B}" dt="2022-05-06T16:28:34.905" v="9" actId="165"/>
          <ac:spMkLst>
            <pc:docMk/>
            <pc:sldMk cId="2361894824" sldId="296"/>
            <ac:spMk id="149" creationId="{8CC06CB7-F223-441F-A952-A34794854DCB}"/>
          </ac:spMkLst>
        </pc:spChg>
        <pc:spChg chg="mod">
          <ac:chgData name="Helen Askounis" userId="68a4b384-4e9b-4052-97e7-99fc9c1de512" providerId="ADAL" clId="{75917793-3CC2-49E3-93A2-7DE88F9A581B}" dt="2022-05-06T16:28:34.905" v="9" actId="165"/>
          <ac:spMkLst>
            <pc:docMk/>
            <pc:sldMk cId="2361894824" sldId="296"/>
            <ac:spMk id="150" creationId="{12B6835D-3CA1-43D0-9C5C-74359D3260C2}"/>
          </ac:spMkLst>
        </pc:spChg>
        <pc:spChg chg="mod">
          <ac:chgData name="Helen Askounis" userId="68a4b384-4e9b-4052-97e7-99fc9c1de512" providerId="ADAL" clId="{75917793-3CC2-49E3-93A2-7DE88F9A581B}" dt="2022-05-06T16:28:34.905" v="9" actId="165"/>
          <ac:spMkLst>
            <pc:docMk/>
            <pc:sldMk cId="2361894824" sldId="296"/>
            <ac:spMk id="151" creationId="{EE1C3321-CED2-4DF5-9E2B-7DC6CF3BBE00}"/>
          </ac:spMkLst>
        </pc:spChg>
        <pc:spChg chg="mod">
          <ac:chgData name="Helen Askounis" userId="68a4b384-4e9b-4052-97e7-99fc9c1de512" providerId="ADAL" clId="{75917793-3CC2-49E3-93A2-7DE88F9A581B}" dt="2022-05-06T16:28:34.905" v="9" actId="165"/>
          <ac:spMkLst>
            <pc:docMk/>
            <pc:sldMk cId="2361894824" sldId="296"/>
            <ac:spMk id="152" creationId="{E95C5F50-F48C-4828-8A00-470992AE19BA}"/>
          </ac:spMkLst>
        </pc:spChg>
        <pc:spChg chg="mod">
          <ac:chgData name="Helen Askounis" userId="68a4b384-4e9b-4052-97e7-99fc9c1de512" providerId="ADAL" clId="{75917793-3CC2-49E3-93A2-7DE88F9A581B}" dt="2022-05-06T16:28:34.905" v="9" actId="165"/>
          <ac:spMkLst>
            <pc:docMk/>
            <pc:sldMk cId="2361894824" sldId="296"/>
            <ac:spMk id="153" creationId="{3F81F453-E04C-4587-A2AE-DA9C95DE297D}"/>
          </ac:spMkLst>
        </pc:spChg>
        <pc:spChg chg="mod">
          <ac:chgData name="Helen Askounis" userId="68a4b384-4e9b-4052-97e7-99fc9c1de512" providerId="ADAL" clId="{75917793-3CC2-49E3-93A2-7DE88F9A581B}" dt="2022-05-06T16:28:34.905" v="9" actId="165"/>
          <ac:spMkLst>
            <pc:docMk/>
            <pc:sldMk cId="2361894824" sldId="296"/>
            <ac:spMk id="154" creationId="{60904A1F-91E4-4153-85B2-681F20AD1E8E}"/>
          </ac:spMkLst>
        </pc:spChg>
        <pc:spChg chg="mod">
          <ac:chgData name="Helen Askounis" userId="68a4b384-4e9b-4052-97e7-99fc9c1de512" providerId="ADAL" clId="{75917793-3CC2-49E3-93A2-7DE88F9A581B}" dt="2022-05-06T16:28:44.418" v="10" actId="207"/>
          <ac:spMkLst>
            <pc:docMk/>
            <pc:sldMk cId="2361894824" sldId="296"/>
            <ac:spMk id="155" creationId="{872E042F-FF71-4807-83E3-9E9B689269C6}"/>
          </ac:spMkLst>
        </pc:spChg>
        <pc:spChg chg="mod">
          <ac:chgData name="Helen Askounis" userId="68a4b384-4e9b-4052-97e7-99fc9c1de512" providerId="ADAL" clId="{75917793-3CC2-49E3-93A2-7DE88F9A581B}" dt="2022-05-06T16:28:34.905" v="9" actId="165"/>
          <ac:spMkLst>
            <pc:docMk/>
            <pc:sldMk cId="2361894824" sldId="296"/>
            <ac:spMk id="156" creationId="{D0DBB0B8-0102-4C5B-9F2C-FA089CAFB950}"/>
          </ac:spMkLst>
        </pc:spChg>
        <pc:spChg chg="mod">
          <ac:chgData name="Helen Askounis" userId="68a4b384-4e9b-4052-97e7-99fc9c1de512" providerId="ADAL" clId="{75917793-3CC2-49E3-93A2-7DE88F9A581B}" dt="2022-05-06T16:28:34.905" v="9" actId="165"/>
          <ac:spMkLst>
            <pc:docMk/>
            <pc:sldMk cId="2361894824" sldId="296"/>
            <ac:spMk id="157" creationId="{AA261A2F-8545-435D-AC5E-E3C6602F1ED4}"/>
          </ac:spMkLst>
        </pc:spChg>
        <pc:spChg chg="mod">
          <ac:chgData name="Helen Askounis" userId="68a4b384-4e9b-4052-97e7-99fc9c1de512" providerId="ADAL" clId="{75917793-3CC2-49E3-93A2-7DE88F9A581B}" dt="2022-05-06T16:28:34.905" v="9" actId="165"/>
          <ac:spMkLst>
            <pc:docMk/>
            <pc:sldMk cId="2361894824" sldId="296"/>
            <ac:spMk id="158" creationId="{A4EBC3D2-F105-4914-A170-B5C96F4B4F47}"/>
          </ac:spMkLst>
        </pc:spChg>
        <pc:spChg chg="mod">
          <ac:chgData name="Helen Askounis" userId="68a4b384-4e9b-4052-97e7-99fc9c1de512" providerId="ADAL" clId="{75917793-3CC2-49E3-93A2-7DE88F9A581B}" dt="2022-05-06T16:28:34.905" v="9" actId="165"/>
          <ac:spMkLst>
            <pc:docMk/>
            <pc:sldMk cId="2361894824" sldId="296"/>
            <ac:spMk id="159" creationId="{610A4909-E73D-452F-B89A-464A43D898F9}"/>
          </ac:spMkLst>
        </pc:spChg>
        <pc:spChg chg="mod">
          <ac:chgData name="Helen Askounis" userId="68a4b384-4e9b-4052-97e7-99fc9c1de512" providerId="ADAL" clId="{75917793-3CC2-49E3-93A2-7DE88F9A581B}" dt="2022-05-06T16:28:34.905" v="9" actId="165"/>
          <ac:spMkLst>
            <pc:docMk/>
            <pc:sldMk cId="2361894824" sldId="296"/>
            <ac:spMk id="160" creationId="{66309C23-EBCE-442B-B675-442C4792BA3C}"/>
          </ac:spMkLst>
        </pc:spChg>
        <pc:spChg chg="mod">
          <ac:chgData name="Helen Askounis" userId="68a4b384-4e9b-4052-97e7-99fc9c1de512" providerId="ADAL" clId="{75917793-3CC2-49E3-93A2-7DE88F9A581B}" dt="2022-05-06T16:28:34.905" v="9" actId="165"/>
          <ac:spMkLst>
            <pc:docMk/>
            <pc:sldMk cId="2361894824" sldId="296"/>
            <ac:spMk id="161" creationId="{EB965B91-713F-4475-9AFD-AD0260231105}"/>
          </ac:spMkLst>
        </pc:spChg>
        <pc:spChg chg="mod">
          <ac:chgData name="Helen Askounis" userId="68a4b384-4e9b-4052-97e7-99fc9c1de512" providerId="ADAL" clId="{75917793-3CC2-49E3-93A2-7DE88F9A581B}" dt="2022-05-06T16:28:34.905" v="9" actId="165"/>
          <ac:spMkLst>
            <pc:docMk/>
            <pc:sldMk cId="2361894824" sldId="296"/>
            <ac:spMk id="162" creationId="{EF907FEA-9C77-43AC-95FC-1ABD64D68FE5}"/>
          </ac:spMkLst>
        </pc:spChg>
        <pc:spChg chg="mod">
          <ac:chgData name="Helen Askounis" userId="68a4b384-4e9b-4052-97e7-99fc9c1de512" providerId="ADAL" clId="{75917793-3CC2-49E3-93A2-7DE88F9A581B}" dt="2022-05-06T16:28:34.905" v="9" actId="165"/>
          <ac:spMkLst>
            <pc:docMk/>
            <pc:sldMk cId="2361894824" sldId="296"/>
            <ac:spMk id="163" creationId="{E55A1ECF-8202-48E5-8422-C60C61DB9D25}"/>
          </ac:spMkLst>
        </pc:spChg>
        <pc:spChg chg="mod">
          <ac:chgData name="Helen Askounis" userId="68a4b384-4e9b-4052-97e7-99fc9c1de512" providerId="ADAL" clId="{75917793-3CC2-49E3-93A2-7DE88F9A581B}" dt="2022-05-06T16:28:34.905" v="9" actId="165"/>
          <ac:spMkLst>
            <pc:docMk/>
            <pc:sldMk cId="2361894824" sldId="296"/>
            <ac:spMk id="164" creationId="{E99B5A41-5732-4F3C-965B-5554B29E8759}"/>
          </ac:spMkLst>
        </pc:spChg>
        <pc:spChg chg="mod">
          <ac:chgData name="Helen Askounis" userId="68a4b384-4e9b-4052-97e7-99fc9c1de512" providerId="ADAL" clId="{75917793-3CC2-49E3-93A2-7DE88F9A581B}" dt="2022-05-06T16:28:34.905" v="9" actId="165"/>
          <ac:spMkLst>
            <pc:docMk/>
            <pc:sldMk cId="2361894824" sldId="296"/>
            <ac:spMk id="165" creationId="{D580AA4E-17FA-489F-89FF-109B380DA725}"/>
          </ac:spMkLst>
        </pc:spChg>
        <pc:spChg chg="mod">
          <ac:chgData name="Helen Askounis" userId="68a4b384-4e9b-4052-97e7-99fc9c1de512" providerId="ADAL" clId="{75917793-3CC2-49E3-93A2-7DE88F9A581B}" dt="2022-05-06T16:28:34.905" v="9" actId="165"/>
          <ac:spMkLst>
            <pc:docMk/>
            <pc:sldMk cId="2361894824" sldId="296"/>
            <ac:spMk id="166" creationId="{65E66838-67BB-4989-A149-7696263DBA25}"/>
          </ac:spMkLst>
        </pc:spChg>
        <pc:spChg chg="mod">
          <ac:chgData name="Helen Askounis" userId="68a4b384-4e9b-4052-97e7-99fc9c1de512" providerId="ADAL" clId="{75917793-3CC2-49E3-93A2-7DE88F9A581B}" dt="2022-05-06T16:28:34.905" v="9" actId="165"/>
          <ac:spMkLst>
            <pc:docMk/>
            <pc:sldMk cId="2361894824" sldId="296"/>
            <ac:spMk id="167" creationId="{5DF5913E-F8D2-4BB0-AE47-4782D3680720}"/>
          </ac:spMkLst>
        </pc:spChg>
        <pc:spChg chg="mod">
          <ac:chgData name="Helen Askounis" userId="68a4b384-4e9b-4052-97e7-99fc9c1de512" providerId="ADAL" clId="{75917793-3CC2-49E3-93A2-7DE88F9A581B}" dt="2022-05-06T16:28:34.905" v="9" actId="165"/>
          <ac:spMkLst>
            <pc:docMk/>
            <pc:sldMk cId="2361894824" sldId="296"/>
            <ac:spMk id="168" creationId="{F86C88C9-12B3-4562-99B0-43D91F57D88E}"/>
          </ac:spMkLst>
        </pc:spChg>
        <pc:spChg chg="mod">
          <ac:chgData name="Helen Askounis" userId="68a4b384-4e9b-4052-97e7-99fc9c1de512" providerId="ADAL" clId="{75917793-3CC2-49E3-93A2-7DE88F9A581B}" dt="2022-05-06T16:28:34.905" v="9" actId="165"/>
          <ac:spMkLst>
            <pc:docMk/>
            <pc:sldMk cId="2361894824" sldId="296"/>
            <ac:spMk id="169" creationId="{400CF816-5207-4B10-8BDD-FE0A4F8E7CEB}"/>
          </ac:spMkLst>
        </pc:spChg>
        <pc:spChg chg="mod">
          <ac:chgData name="Helen Askounis" userId="68a4b384-4e9b-4052-97e7-99fc9c1de512" providerId="ADAL" clId="{75917793-3CC2-49E3-93A2-7DE88F9A581B}" dt="2022-05-06T16:28:34.905" v="9" actId="165"/>
          <ac:spMkLst>
            <pc:docMk/>
            <pc:sldMk cId="2361894824" sldId="296"/>
            <ac:spMk id="170" creationId="{E1BD1BDF-6B67-4F83-A719-CB6DE7FB22A7}"/>
          </ac:spMkLst>
        </pc:spChg>
        <pc:spChg chg="mod">
          <ac:chgData name="Helen Askounis" userId="68a4b384-4e9b-4052-97e7-99fc9c1de512" providerId="ADAL" clId="{75917793-3CC2-49E3-93A2-7DE88F9A581B}" dt="2022-05-06T16:28:34.905" v="9" actId="165"/>
          <ac:spMkLst>
            <pc:docMk/>
            <pc:sldMk cId="2361894824" sldId="296"/>
            <ac:spMk id="171" creationId="{8DF80557-72D5-4815-A0AE-B51F17F21DF6}"/>
          </ac:spMkLst>
        </pc:spChg>
        <pc:spChg chg="mod">
          <ac:chgData name="Helen Askounis" userId="68a4b384-4e9b-4052-97e7-99fc9c1de512" providerId="ADAL" clId="{75917793-3CC2-49E3-93A2-7DE88F9A581B}" dt="2022-05-06T16:28:34.905" v="9" actId="165"/>
          <ac:spMkLst>
            <pc:docMk/>
            <pc:sldMk cId="2361894824" sldId="296"/>
            <ac:spMk id="172" creationId="{769700F8-CDA9-443F-AC9B-F9510F11EBA5}"/>
          </ac:spMkLst>
        </pc:spChg>
        <pc:spChg chg="mod">
          <ac:chgData name="Helen Askounis" userId="68a4b384-4e9b-4052-97e7-99fc9c1de512" providerId="ADAL" clId="{75917793-3CC2-49E3-93A2-7DE88F9A581B}" dt="2022-05-06T16:28:34.905" v="9" actId="165"/>
          <ac:spMkLst>
            <pc:docMk/>
            <pc:sldMk cId="2361894824" sldId="296"/>
            <ac:spMk id="173" creationId="{A46C5B7E-D1DE-4400-9E19-F7836B7CB3C6}"/>
          </ac:spMkLst>
        </pc:spChg>
        <pc:spChg chg="mod">
          <ac:chgData name="Helen Askounis" userId="68a4b384-4e9b-4052-97e7-99fc9c1de512" providerId="ADAL" clId="{75917793-3CC2-49E3-93A2-7DE88F9A581B}" dt="2022-05-06T16:28:34.905" v="9" actId="165"/>
          <ac:spMkLst>
            <pc:docMk/>
            <pc:sldMk cId="2361894824" sldId="296"/>
            <ac:spMk id="174" creationId="{0ED73148-B08E-41C3-B5DD-AC4745882C20}"/>
          </ac:spMkLst>
        </pc:spChg>
        <pc:spChg chg="mod">
          <ac:chgData name="Helen Askounis" userId="68a4b384-4e9b-4052-97e7-99fc9c1de512" providerId="ADAL" clId="{75917793-3CC2-49E3-93A2-7DE88F9A581B}" dt="2022-05-06T16:28:34.905" v="9" actId="165"/>
          <ac:spMkLst>
            <pc:docMk/>
            <pc:sldMk cId="2361894824" sldId="296"/>
            <ac:spMk id="175" creationId="{A6A6EE07-F7CB-45DD-82EF-082F10C649C4}"/>
          </ac:spMkLst>
        </pc:spChg>
        <pc:spChg chg="mod">
          <ac:chgData name="Helen Askounis" userId="68a4b384-4e9b-4052-97e7-99fc9c1de512" providerId="ADAL" clId="{75917793-3CC2-49E3-93A2-7DE88F9A581B}" dt="2022-05-06T16:28:34.905" v="9" actId="165"/>
          <ac:spMkLst>
            <pc:docMk/>
            <pc:sldMk cId="2361894824" sldId="296"/>
            <ac:spMk id="176" creationId="{97DB8471-C380-4184-A359-9FC73AEDC933}"/>
          </ac:spMkLst>
        </pc:spChg>
        <pc:spChg chg="mod">
          <ac:chgData name="Helen Askounis" userId="68a4b384-4e9b-4052-97e7-99fc9c1de512" providerId="ADAL" clId="{75917793-3CC2-49E3-93A2-7DE88F9A581B}" dt="2022-05-06T16:28:34.905" v="9" actId="165"/>
          <ac:spMkLst>
            <pc:docMk/>
            <pc:sldMk cId="2361894824" sldId="296"/>
            <ac:spMk id="177" creationId="{C724E79A-BCF3-4C0B-8695-0CB285B783A7}"/>
          </ac:spMkLst>
        </pc:spChg>
        <pc:spChg chg="mod">
          <ac:chgData name="Helen Askounis" userId="68a4b384-4e9b-4052-97e7-99fc9c1de512" providerId="ADAL" clId="{75917793-3CC2-49E3-93A2-7DE88F9A581B}" dt="2022-05-06T16:28:34.905" v="9" actId="165"/>
          <ac:spMkLst>
            <pc:docMk/>
            <pc:sldMk cId="2361894824" sldId="296"/>
            <ac:spMk id="178" creationId="{C47894AF-AE93-4EF5-9675-357E14D57EA4}"/>
          </ac:spMkLst>
        </pc:spChg>
        <pc:spChg chg="mod">
          <ac:chgData name="Helen Askounis" userId="68a4b384-4e9b-4052-97e7-99fc9c1de512" providerId="ADAL" clId="{75917793-3CC2-49E3-93A2-7DE88F9A581B}" dt="2022-05-06T16:28:34.905" v="9" actId="165"/>
          <ac:spMkLst>
            <pc:docMk/>
            <pc:sldMk cId="2361894824" sldId="296"/>
            <ac:spMk id="179" creationId="{BCC7673C-F402-4578-A466-5BC1587F8A34}"/>
          </ac:spMkLst>
        </pc:spChg>
        <pc:spChg chg="mod">
          <ac:chgData name="Helen Askounis" userId="68a4b384-4e9b-4052-97e7-99fc9c1de512" providerId="ADAL" clId="{75917793-3CC2-49E3-93A2-7DE88F9A581B}" dt="2022-05-06T16:28:34.905" v="9" actId="165"/>
          <ac:spMkLst>
            <pc:docMk/>
            <pc:sldMk cId="2361894824" sldId="296"/>
            <ac:spMk id="180" creationId="{B9EE4C6D-BB99-4424-920F-F4604B617EC2}"/>
          </ac:spMkLst>
        </pc:spChg>
        <pc:spChg chg="mod">
          <ac:chgData name="Helen Askounis" userId="68a4b384-4e9b-4052-97e7-99fc9c1de512" providerId="ADAL" clId="{75917793-3CC2-49E3-93A2-7DE88F9A581B}" dt="2022-05-06T16:28:44.418" v="10" actId="207"/>
          <ac:spMkLst>
            <pc:docMk/>
            <pc:sldMk cId="2361894824" sldId="296"/>
            <ac:spMk id="181" creationId="{C5F81096-C92A-4B4B-8499-989E1D6A3FDB}"/>
          </ac:spMkLst>
        </pc:spChg>
        <pc:spChg chg="mod">
          <ac:chgData name="Helen Askounis" userId="68a4b384-4e9b-4052-97e7-99fc9c1de512" providerId="ADAL" clId="{75917793-3CC2-49E3-93A2-7DE88F9A581B}" dt="2022-05-06T16:28:34.905" v="9" actId="165"/>
          <ac:spMkLst>
            <pc:docMk/>
            <pc:sldMk cId="2361894824" sldId="296"/>
            <ac:spMk id="182" creationId="{8E770AB6-1DC4-4762-A879-F2C4695203E9}"/>
          </ac:spMkLst>
        </pc:spChg>
        <pc:spChg chg="mod">
          <ac:chgData name="Helen Askounis" userId="68a4b384-4e9b-4052-97e7-99fc9c1de512" providerId="ADAL" clId="{75917793-3CC2-49E3-93A2-7DE88F9A581B}" dt="2022-05-06T16:28:34.905" v="9" actId="165"/>
          <ac:spMkLst>
            <pc:docMk/>
            <pc:sldMk cId="2361894824" sldId="296"/>
            <ac:spMk id="183" creationId="{0A217CA7-5076-4218-A330-13D4990E516D}"/>
          </ac:spMkLst>
        </pc:spChg>
        <pc:spChg chg="mod">
          <ac:chgData name="Helen Askounis" userId="68a4b384-4e9b-4052-97e7-99fc9c1de512" providerId="ADAL" clId="{75917793-3CC2-49E3-93A2-7DE88F9A581B}" dt="2022-05-06T16:28:44.418" v="10" actId="207"/>
          <ac:spMkLst>
            <pc:docMk/>
            <pc:sldMk cId="2361894824" sldId="296"/>
            <ac:spMk id="184" creationId="{984821B8-E3B5-4057-BB8B-0C2235B43BB2}"/>
          </ac:spMkLst>
        </pc:spChg>
        <pc:spChg chg="mod">
          <ac:chgData name="Helen Askounis" userId="68a4b384-4e9b-4052-97e7-99fc9c1de512" providerId="ADAL" clId="{75917793-3CC2-49E3-93A2-7DE88F9A581B}" dt="2022-05-06T16:28:44.418" v="10" actId="207"/>
          <ac:spMkLst>
            <pc:docMk/>
            <pc:sldMk cId="2361894824" sldId="296"/>
            <ac:spMk id="185" creationId="{449BC2D8-A210-4DD8-9756-4275F1601636}"/>
          </ac:spMkLst>
        </pc:spChg>
        <pc:spChg chg="mod">
          <ac:chgData name="Helen Askounis" userId="68a4b384-4e9b-4052-97e7-99fc9c1de512" providerId="ADAL" clId="{75917793-3CC2-49E3-93A2-7DE88F9A581B}" dt="2022-05-06T16:28:34.905" v="9" actId="165"/>
          <ac:spMkLst>
            <pc:docMk/>
            <pc:sldMk cId="2361894824" sldId="296"/>
            <ac:spMk id="186" creationId="{D7F33BEB-11F5-4936-B755-E5A3F7053C1D}"/>
          </ac:spMkLst>
        </pc:spChg>
        <pc:spChg chg="mod">
          <ac:chgData name="Helen Askounis" userId="68a4b384-4e9b-4052-97e7-99fc9c1de512" providerId="ADAL" clId="{75917793-3CC2-49E3-93A2-7DE88F9A581B}" dt="2022-05-06T16:28:34.905" v="9" actId="165"/>
          <ac:spMkLst>
            <pc:docMk/>
            <pc:sldMk cId="2361894824" sldId="296"/>
            <ac:spMk id="187" creationId="{7E6A997F-0D99-4BBE-88A9-8FB7DD0DB272}"/>
          </ac:spMkLst>
        </pc:spChg>
        <pc:spChg chg="mod">
          <ac:chgData name="Helen Askounis" userId="68a4b384-4e9b-4052-97e7-99fc9c1de512" providerId="ADAL" clId="{75917793-3CC2-49E3-93A2-7DE88F9A581B}" dt="2022-05-06T16:28:34.905" v="9" actId="165"/>
          <ac:spMkLst>
            <pc:docMk/>
            <pc:sldMk cId="2361894824" sldId="296"/>
            <ac:spMk id="188" creationId="{79DB209C-A0D8-44E1-84ED-9C51944C4670}"/>
          </ac:spMkLst>
        </pc:spChg>
        <pc:spChg chg="mod">
          <ac:chgData name="Helen Askounis" userId="68a4b384-4e9b-4052-97e7-99fc9c1de512" providerId="ADAL" clId="{75917793-3CC2-49E3-93A2-7DE88F9A581B}" dt="2022-05-06T16:28:34.905" v="9" actId="165"/>
          <ac:spMkLst>
            <pc:docMk/>
            <pc:sldMk cId="2361894824" sldId="296"/>
            <ac:spMk id="189" creationId="{0B2B84C0-1D3F-4148-B536-C4650CAEF4AD}"/>
          </ac:spMkLst>
        </pc:spChg>
        <pc:spChg chg="mod">
          <ac:chgData name="Helen Askounis" userId="68a4b384-4e9b-4052-97e7-99fc9c1de512" providerId="ADAL" clId="{75917793-3CC2-49E3-93A2-7DE88F9A581B}" dt="2022-05-06T16:28:34.905" v="9" actId="165"/>
          <ac:spMkLst>
            <pc:docMk/>
            <pc:sldMk cId="2361894824" sldId="296"/>
            <ac:spMk id="190" creationId="{EFD749A2-0141-4FA0-B921-634E580DBDE1}"/>
          </ac:spMkLst>
        </pc:spChg>
        <pc:spChg chg="mod">
          <ac:chgData name="Helen Askounis" userId="68a4b384-4e9b-4052-97e7-99fc9c1de512" providerId="ADAL" clId="{75917793-3CC2-49E3-93A2-7DE88F9A581B}" dt="2022-05-06T16:28:44.418" v="10" actId="207"/>
          <ac:spMkLst>
            <pc:docMk/>
            <pc:sldMk cId="2361894824" sldId="296"/>
            <ac:spMk id="191" creationId="{AED27F90-77BD-4075-9ECE-B08AC5B5406A}"/>
          </ac:spMkLst>
        </pc:spChg>
        <pc:spChg chg="mod">
          <ac:chgData name="Helen Askounis" userId="68a4b384-4e9b-4052-97e7-99fc9c1de512" providerId="ADAL" clId="{75917793-3CC2-49E3-93A2-7DE88F9A581B}" dt="2022-05-06T16:28:34.905" v="9" actId="165"/>
          <ac:spMkLst>
            <pc:docMk/>
            <pc:sldMk cId="2361894824" sldId="296"/>
            <ac:spMk id="192" creationId="{F5714F68-7E73-4BB9-89EA-D719F8D69670}"/>
          </ac:spMkLst>
        </pc:spChg>
        <pc:spChg chg="mod">
          <ac:chgData name="Helen Askounis" userId="68a4b384-4e9b-4052-97e7-99fc9c1de512" providerId="ADAL" clId="{75917793-3CC2-49E3-93A2-7DE88F9A581B}" dt="2022-05-06T16:28:44.418" v="10" actId="207"/>
          <ac:spMkLst>
            <pc:docMk/>
            <pc:sldMk cId="2361894824" sldId="296"/>
            <ac:spMk id="193" creationId="{A44985F9-EABF-4386-93C3-DE6607DB289F}"/>
          </ac:spMkLst>
        </pc:spChg>
        <pc:spChg chg="mod">
          <ac:chgData name="Helen Askounis" userId="68a4b384-4e9b-4052-97e7-99fc9c1de512" providerId="ADAL" clId="{75917793-3CC2-49E3-93A2-7DE88F9A581B}" dt="2022-05-06T16:28:44.418" v="10" actId="207"/>
          <ac:spMkLst>
            <pc:docMk/>
            <pc:sldMk cId="2361894824" sldId="296"/>
            <ac:spMk id="194" creationId="{AF4A2D15-8724-4345-82D7-93D920EE4C82}"/>
          </ac:spMkLst>
        </pc:spChg>
        <pc:spChg chg="mod">
          <ac:chgData name="Helen Askounis" userId="68a4b384-4e9b-4052-97e7-99fc9c1de512" providerId="ADAL" clId="{75917793-3CC2-49E3-93A2-7DE88F9A581B}" dt="2022-05-06T16:28:44.418" v="10" actId="207"/>
          <ac:spMkLst>
            <pc:docMk/>
            <pc:sldMk cId="2361894824" sldId="296"/>
            <ac:spMk id="195" creationId="{2D1BE213-D0B3-42E3-8FEC-899DBB54F4E1}"/>
          </ac:spMkLst>
        </pc:spChg>
        <pc:spChg chg="mod">
          <ac:chgData name="Helen Askounis" userId="68a4b384-4e9b-4052-97e7-99fc9c1de512" providerId="ADAL" clId="{75917793-3CC2-49E3-93A2-7DE88F9A581B}" dt="2022-05-06T16:28:44.418" v="10" actId="207"/>
          <ac:spMkLst>
            <pc:docMk/>
            <pc:sldMk cId="2361894824" sldId="296"/>
            <ac:spMk id="196" creationId="{DC855FBA-6309-40D1-80C7-3A78471BDC60}"/>
          </ac:spMkLst>
        </pc:spChg>
        <pc:spChg chg="mod">
          <ac:chgData name="Helen Askounis" userId="68a4b384-4e9b-4052-97e7-99fc9c1de512" providerId="ADAL" clId="{75917793-3CC2-49E3-93A2-7DE88F9A581B}" dt="2022-05-06T16:28:44.418" v="10" actId="207"/>
          <ac:spMkLst>
            <pc:docMk/>
            <pc:sldMk cId="2361894824" sldId="296"/>
            <ac:spMk id="197" creationId="{00CB3472-41F5-42B8-8617-462C863045D7}"/>
          </ac:spMkLst>
        </pc:spChg>
        <pc:spChg chg="mod">
          <ac:chgData name="Helen Askounis" userId="68a4b384-4e9b-4052-97e7-99fc9c1de512" providerId="ADAL" clId="{75917793-3CC2-49E3-93A2-7DE88F9A581B}" dt="2022-05-06T16:28:44.418" v="10" actId="207"/>
          <ac:spMkLst>
            <pc:docMk/>
            <pc:sldMk cId="2361894824" sldId="296"/>
            <ac:spMk id="198" creationId="{98A52A1E-A04D-41A5-9628-D0C8792E066F}"/>
          </ac:spMkLst>
        </pc:spChg>
        <pc:spChg chg="mod">
          <ac:chgData name="Helen Askounis" userId="68a4b384-4e9b-4052-97e7-99fc9c1de512" providerId="ADAL" clId="{75917793-3CC2-49E3-93A2-7DE88F9A581B}" dt="2022-05-06T16:28:44.418" v="10" actId="207"/>
          <ac:spMkLst>
            <pc:docMk/>
            <pc:sldMk cId="2361894824" sldId="296"/>
            <ac:spMk id="199" creationId="{45121811-B3B5-48AC-B26B-721227D86234}"/>
          </ac:spMkLst>
        </pc:spChg>
        <pc:spChg chg="mod">
          <ac:chgData name="Helen Askounis" userId="68a4b384-4e9b-4052-97e7-99fc9c1de512" providerId="ADAL" clId="{75917793-3CC2-49E3-93A2-7DE88F9A581B}" dt="2022-05-06T16:28:44.418" v="10" actId="207"/>
          <ac:spMkLst>
            <pc:docMk/>
            <pc:sldMk cId="2361894824" sldId="296"/>
            <ac:spMk id="200" creationId="{5B57EADC-991B-46E5-836F-FAA9D0FD67D5}"/>
          </ac:spMkLst>
        </pc:spChg>
        <pc:spChg chg="mod">
          <ac:chgData name="Helen Askounis" userId="68a4b384-4e9b-4052-97e7-99fc9c1de512" providerId="ADAL" clId="{75917793-3CC2-49E3-93A2-7DE88F9A581B}" dt="2022-05-06T16:28:44.418" v="10" actId="207"/>
          <ac:spMkLst>
            <pc:docMk/>
            <pc:sldMk cId="2361894824" sldId="296"/>
            <ac:spMk id="201" creationId="{FC62EC9C-E1E5-46C9-9420-944F91D1F874}"/>
          </ac:spMkLst>
        </pc:spChg>
        <pc:spChg chg="mod">
          <ac:chgData name="Helen Askounis" userId="68a4b384-4e9b-4052-97e7-99fc9c1de512" providerId="ADAL" clId="{75917793-3CC2-49E3-93A2-7DE88F9A581B}" dt="2022-05-06T16:28:44.418" v="10" actId="207"/>
          <ac:spMkLst>
            <pc:docMk/>
            <pc:sldMk cId="2361894824" sldId="296"/>
            <ac:spMk id="202" creationId="{33293562-9C09-4610-B8EC-DA8EAAEF57D3}"/>
          </ac:spMkLst>
        </pc:spChg>
        <pc:spChg chg="mod">
          <ac:chgData name="Helen Askounis" userId="68a4b384-4e9b-4052-97e7-99fc9c1de512" providerId="ADAL" clId="{75917793-3CC2-49E3-93A2-7DE88F9A581B}" dt="2022-05-06T16:28:44.418" v="10" actId="207"/>
          <ac:spMkLst>
            <pc:docMk/>
            <pc:sldMk cId="2361894824" sldId="296"/>
            <ac:spMk id="203" creationId="{866F2CDC-21DD-4F9D-84A1-415D2928A4E7}"/>
          </ac:spMkLst>
        </pc:spChg>
        <pc:spChg chg="mod">
          <ac:chgData name="Helen Askounis" userId="68a4b384-4e9b-4052-97e7-99fc9c1de512" providerId="ADAL" clId="{75917793-3CC2-49E3-93A2-7DE88F9A581B}" dt="2022-05-06T16:28:44.418" v="10" actId="207"/>
          <ac:spMkLst>
            <pc:docMk/>
            <pc:sldMk cId="2361894824" sldId="296"/>
            <ac:spMk id="204" creationId="{6F9B71D9-FC60-4DA8-80FC-5BCFA5C6E23E}"/>
          </ac:spMkLst>
        </pc:spChg>
        <pc:spChg chg="mod">
          <ac:chgData name="Helen Askounis" userId="68a4b384-4e9b-4052-97e7-99fc9c1de512" providerId="ADAL" clId="{75917793-3CC2-49E3-93A2-7DE88F9A581B}" dt="2022-05-06T16:28:44.418" v="10" actId="207"/>
          <ac:spMkLst>
            <pc:docMk/>
            <pc:sldMk cId="2361894824" sldId="296"/>
            <ac:spMk id="205" creationId="{E996F049-3F6C-42BC-BD5A-59281ED12773}"/>
          </ac:spMkLst>
        </pc:spChg>
        <pc:spChg chg="mod">
          <ac:chgData name="Helen Askounis" userId="68a4b384-4e9b-4052-97e7-99fc9c1de512" providerId="ADAL" clId="{75917793-3CC2-49E3-93A2-7DE88F9A581B}" dt="2022-05-06T16:28:44.418" v="10" actId="207"/>
          <ac:spMkLst>
            <pc:docMk/>
            <pc:sldMk cId="2361894824" sldId="296"/>
            <ac:spMk id="206" creationId="{DBEAF576-8DBC-4912-BEF5-1CE7CA61D639}"/>
          </ac:spMkLst>
        </pc:spChg>
        <pc:spChg chg="mod">
          <ac:chgData name="Helen Askounis" userId="68a4b384-4e9b-4052-97e7-99fc9c1de512" providerId="ADAL" clId="{75917793-3CC2-49E3-93A2-7DE88F9A581B}" dt="2022-05-06T16:28:44.418" v="10" actId="207"/>
          <ac:spMkLst>
            <pc:docMk/>
            <pc:sldMk cId="2361894824" sldId="296"/>
            <ac:spMk id="207" creationId="{ED37E263-A443-4559-B168-F9716884C109}"/>
          </ac:spMkLst>
        </pc:spChg>
        <pc:spChg chg="mod">
          <ac:chgData name="Helen Askounis" userId="68a4b384-4e9b-4052-97e7-99fc9c1de512" providerId="ADAL" clId="{75917793-3CC2-49E3-93A2-7DE88F9A581B}" dt="2022-05-06T16:28:44.418" v="10" actId="207"/>
          <ac:spMkLst>
            <pc:docMk/>
            <pc:sldMk cId="2361894824" sldId="296"/>
            <ac:spMk id="208" creationId="{5F769188-8D5F-4A8B-8513-AF61DB3B1BBD}"/>
          </ac:spMkLst>
        </pc:spChg>
        <pc:spChg chg="mod">
          <ac:chgData name="Helen Askounis" userId="68a4b384-4e9b-4052-97e7-99fc9c1de512" providerId="ADAL" clId="{75917793-3CC2-49E3-93A2-7DE88F9A581B}" dt="2022-05-06T16:28:44.418" v="10" actId="207"/>
          <ac:spMkLst>
            <pc:docMk/>
            <pc:sldMk cId="2361894824" sldId="296"/>
            <ac:spMk id="209" creationId="{733A8D1E-989A-40A3-81AC-9553FB27325E}"/>
          </ac:spMkLst>
        </pc:spChg>
        <pc:spChg chg="mod">
          <ac:chgData name="Helen Askounis" userId="68a4b384-4e9b-4052-97e7-99fc9c1de512" providerId="ADAL" clId="{75917793-3CC2-49E3-93A2-7DE88F9A581B}" dt="2022-05-06T16:28:44.418" v="10" actId="207"/>
          <ac:spMkLst>
            <pc:docMk/>
            <pc:sldMk cId="2361894824" sldId="296"/>
            <ac:spMk id="210" creationId="{346C4E43-6113-47B5-AFAA-3351F1CC16A3}"/>
          </ac:spMkLst>
        </pc:spChg>
        <pc:spChg chg="mod">
          <ac:chgData name="Helen Askounis" userId="68a4b384-4e9b-4052-97e7-99fc9c1de512" providerId="ADAL" clId="{75917793-3CC2-49E3-93A2-7DE88F9A581B}" dt="2022-05-06T16:28:44.418" v="10" actId="207"/>
          <ac:spMkLst>
            <pc:docMk/>
            <pc:sldMk cId="2361894824" sldId="296"/>
            <ac:spMk id="211" creationId="{F0669282-2F09-4713-9DF9-239E85A776B8}"/>
          </ac:spMkLst>
        </pc:spChg>
        <pc:spChg chg="mod">
          <ac:chgData name="Helen Askounis" userId="68a4b384-4e9b-4052-97e7-99fc9c1de512" providerId="ADAL" clId="{75917793-3CC2-49E3-93A2-7DE88F9A581B}" dt="2022-05-06T16:28:44.418" v="10" actId="207"/>
          <ac:spMkLst>
            <pc:docMk/>
            <pc:sldMk cId="2361894824" sldId="296"/>
            <ac:spMk id="212" creationId="{18CEF245-6487-462E-BBAF-59F09F6A1D98}"/>
          </ac:spMkLst>
        </pc:spChg>
        <pc:spChg chg="mod">
          <ac:chgData name="Helen Askounis" userId="68a4b384-4e9b-4052-97e7-99fc9c1de512" providerId="ADAL" clId="{75917793-3CC2-49E3-93A2-7DE88F9A581B}" dt="2022-05-06T16:28:44.418" v="10" actId="207"/>
          <ac:spMkLst>
            <pc:docMk/>
            <pc:sldMk cId="2361894824" sldId="296"/>
            <ac:spMk id="213" creationId="{4317297A-8B47-4900-94C5-FC0F12610634}"/>
          </ac:spMkLst>
        </pc:spChg>
        <pc:spChg chg="mod">
          <ac:chgData name="Helen Askounis" userId="68a4b384-4e9b-4052-97e7-99fc9c1de512" providerId="ADAL" clId="{75917793-3CC2-49E3-93A2-7DE88F9A581B}" dt="2022-05-06T16:28:44.418" v="10" actId="207"/>
          <ac:spMkLst>
            <pc:docMk/>
            <pc:sldMk cId="2361894824" sldId="296"/>
            <ac:spMk id="214" creationId="{9A9CF3D5-980C-41DF-AA04-991103EE4E43}"/>
          </ac:spMkLst>
        </pc:spChg>
        <pc:spChg chg="mod">
          <ac:chgData name="Helen Askounis" userId="68a4b384-4e9b-4052-97e7-99fc9c1de512" providerId="ADAL" clId="{75917793-3CC2-49E3-93A2-7DE88F9A581B}" dt="2022-05-06T16:28:44.418" v="10" actId="207"/>
          <ac:spMkLst>
            <pc:docMk/>
            <pc:sldMk cId="2361894824" sldId="296"/>
            <ac:spMk id="215" creationId="{6213FF54-0661-4FDE-B0AF-D1ADDA5F5742}"/>
          </ac:spMkLst>
        </pc:spChg>
        <pc:spChg chg="mod">
          <ac:chgData name="Helen Askounis" userId="68a4b384-4e9b-4052-97e7-99fc9c1de512" providerId="ADAL" clId="{75917793-3CC2-49E3-93A2-7DE88F9A581B}" dt="2022-05-06T16:28:44.418" v="10" actId="207"/>
          <ac:spMkLst>
            <pc:docMk/>
            <pc:sldMk cId="2361894824" sldId="296"/>
            <ac:spMk id="216" creationId="{6AD4F22C-625C-4F88-86C2-DC571AE91468}"/>
          </ac:spMkLst>
        </pc:spChg>
        <pc:spChg chg="mod">
          <ac:chgData name="Helen Askounis" userId="68a4b384-4e9b-4052-97e7-99fc9c1de512" providerId="ADAL" clId="{75917793-3CC2-49E3-93A2-7DE88F9A581B}" dt="2022-05-06T16:28:44.418" v="10" actId="207"/>
          <ac:spMkLst>
            <pc:docMk/>
            <pc:sldMk cId="2361894824" sldId="296"/>
            <ac:spMk id="217" creationId="{B8C826E8-54FB-407E-ADB9-32AE9F8D6A2B}"/>
          </ac:spMkLst>
        </pc:spChg>
        <pc:spChg chg="mod">
          <ac:chgData name="Helen Askounis" userId="68a4b384-4e9b-4052-97e7-99fc9c1de512" providerId="ADAL" clId="{75917793-3CC2-49E3-93A2-7DE88F9A581B}" dt="2022-05-06T16:28:44.418" v="10" actId="207"/>
          <ac:spMkLst>
            <pc:docMk/>
            <pc:sldMk cId="2361894824" sldId="296"/>
            <ac:spMk id="218" creationId="{E3052C48-B2AD-4299-8A24-0DA0EBE1AC00}"/>
          </ac:spMkLst>
        </pc:spChg>
        <pc:spChg chg="mod">
          <ac:chgData name="Helen Askounis" userId="68a4b384-4e9b-4052-97e7-99fc9c1de512" providerId="ADAL" clId="{75917793-3CC2-49E3-93A2-7DE88F9A581B}" dt="2022-05-06T16:28:44.418" v="10" actId="207"/>
          <ac:spMkLst>
            <pc:docMk/>
            <pc:sldMk cId="2361894824" sldId="296"/>
            <ac:spMk id="219" creationId="{B323D677-85C0-488A-9E3E-4C71CEAF469E}"/>
          </ac:spMkLst>
        </pc:spChg>
        <pc:spChg chg="mod">
          <ac:chgData name="Helen Askounis" userId="68a4b384-4e9b-4052-97e7-99fc9c1de512" providerId="ADAL" clId="{75917793-3CC2-49E3-93A2-7DE88F9A581B}" dt="2022-05-06T16:28:44.418" v="10" actId="207"/>
          <ac:spMkLst>
            <pc:docMk/>
            <pc:sldMk cId="2361894824" sldId="296"/>
            <ac:spMk id="220" creationId="{00E4503B-37A2-4BB7-81D6-9DCBD6719153}"/>
          </ac:spMkLst>
        </pc:spChg>
        <pc:spChg chg="mod">
          <ac:chgData name="Helen Askounis" userId="68a4b384-4e9b-4052-97e7-99fc9c1de512" providerId="ADAL" clId="{75917793-3CC2-49E3-93A2-7DE88F9A581B}" dt="2022-05-06T16:28:44.418" v="10" actId="207"/>
          <ac:spMkLst>
            <pc:docMk/>
            <pc:sldMk cId="2361894824" sldId="296"/>
            <ac:spMk id="221" creationId="{5A8AB8FE-1829-4E30-B77C-1C073F7CA32E}"/>
          </ac:spMkLst>
        </pc:spChg>
        <pc:spChg chg="mod">
          <ac:chgData name="Helen Askounis" userId="68a4b384-4e9b-4052-97e7-99fc9c1de512" providerId="ADAL" clId="{75917793-3CC2-49E3-93A2-7DE88F9A581B}" dt="2022-05-06T16:28:44.418" v="10" actId="207"/>
          <ac:spMkLst>
            <pc:docMk/>
            <pc:sldMk cId="2361894824" sldId="296"/>
            <ac:spMk id="222" creationId="{B35A6074-0165-41F8-9618-F8D5AED2F5A8}"/>
          </ac:spMkLst>
        </pc:spChg>
        <pc:spChg chg="mod">
          <ac:chgData name="Helen Askounis" userId="68a4b384-4e9b-4052-97e7-99fc9c1de512" providerId="ADAL" clId="{75917793-3CC2-49E3-93A2-7DE88F9A581B}" dt="2022-05-06T16:28:44.418" v="10" actId="207"/>
          <ac:spMkLst>
            <pc:docMk/>
            <pc:sldMk cId="2361894824" sldId="296"/>
            <ac:spMk id="223" creationId="{3EF099E6-2CEA-4767-A9F1-4475860E1841}"/>
          </ac:spMkLst>
        </pc:spChg>
        <pc:spChg chg="mod">
          <ac:chgData name="Helen Askounis" userId="68a4b384-4e9b-4052-97e7-99fc9c1de512" providerId="ADAL" clId="{75917793-3CC2-49E3-93A2-7DE88F9A581B}" dt="2022-05-06T16:28:44.418" v="10" actId="207"/>
          <ac:spMkLst>
            <pc:docMk/>
            <pc:sldMk cId="2361894824" sldId="296"/>
            <ac:spMk id="224" creationId="{4C9F6E92-4FF7-4FF4-A6B0-423A55CDA712}"/>
          </ac:spMkLst>
        </pc:spChg>
        <pc:spChg chg="mod">
          <ac:chgData name="Helen Askounis" userId="68a4b384-4e9b-4052-97e7-99fc9c1de512" providerId="ADAL" clId="{75917793-3CC2-49E3-93A2-7DE88F9A581B}" dt="2022-05-06T16:28:34.905" v="9" actId="165"/>
          <ac:spMkLst>
            <pc:docMk/>
            <pc:sldMk cId="2361894824" sldId="296"/>
            <ac:spMk id="225" creationId="{EC924404-A3DF-4868-87CC-42D13FC3C529}"/>
          </ac:spMkLst>
        </pc:spChg>
        <pc:spChg chg="mod">
          <ac:chgData name="Helen Askounis" userId="68a4b384-4e9b-4052-97e7-99fc9c1de512" providerId="ADAL" clId="{75917793-3CC2-49E3-93A2-7DE88F9A581B}" dt="2022-05-06T16:28:34.905" v="9" actId="165"/>
          <ac:spMkLst>
            <pc:docMk/>
            <pc:sldMk cId="2361894824" sldId="296"/>
            <ac:spMk id="226" creationId="{73C37002-CEDA-4510-AFCA-D68C7F00D3CE}"/>
          </ac:spMkLst>
        </pc:spChg>
        <pc:spChg chg="mod">
          <ac:chgData name="Helen Askounis" userId="68a4b384-4e9b-4052-97e7-99fc9c1de512" providerId="ADAL" clId="{75917793-3CC2-49E3-93A2-7DE88F9A581B}" dt="2022-05-06T16:28:34.905" v="9" actId="165"/>
          <ac:spMkLst>
            <pc:docMk/>
            <pc:sldMk cId="2361894824" sldId="296"/>
            <ac:spMk id="227" creationId="{84DA640D-19F1-4CD5-B2DA-3DD14E41628E}"/>
          </ac:spMkLst>
        </pc:spChg>
        <pc:spChg chg="mod">
          <ac:chgData name="Helen Askounis" userId="68a4b384-4e9b-4052-97e7-99fc9c1de512" providerId="ADAL" clId="{75917793-3CC2-49E3-93A2-7DE88F9A581B}" dt="2022-05-06T16:28:34.905" v="9" actId="165"/>
          <ac:spMkLst>
            <pc:docMk/>
            <pc:sldMk cId="2361894824" sldId="296"/>
            <ac:spMk id="228" creationId="{014C479D-4859-4DE9-A0DE-783624C00AE1}"/>
          </ac:spMkLst>
        </pc:spChg>
        <pc:spChg chg="mod">
          <ac:chgData name="Helen Askounis" userId="68a4b384-4e9b-4052-97e7-99fc9c1de512" providerId="ADAL" clId="{75917793-3CC2-49E3-93A2-7DE88F9A581B}" dt="2022-05-06T16:28:34.905" v="9" actId="165"/>
          <ac:spMkLst>
            <pc:docMk/>
            <pc:sldMk cId="2361894824" sldId="296"/>
            <ac:spMk id="229" creationId="{304856DE-B1CB-456E-88AC-4099C6E323EA}"/>
          </ac:spMkLst>
        </pc:spChg>
        <pc:spChg chg="mod">
          <ac:chgData name="Helen Askounis" userId="68a4b384-4e9b-4052-97e7-99fc9c1de512" providerId="ADAL" clId="{75917793-3CC2-49E3-93A2-7DE88F9A581B}" dt="2022-05-06T16:28:34.905" v="9" actId="165"/>
          <ac:spMkLst>
            <pc:docMk/>
            <pc:sldMk cId="2361894824" sldId="296"/>
            <ac:spMk id="230" creationId="{87F16A39-8BB9-479D-8EF3-3BE73568E392}"/>
          </ac:spMkLst>
        </pc:spChg>
        <pc:spChg chg="mod">
          <ac:chgData name="Helen Askounis" userId="68a4b384-4e9b-4052-97e7-99fc9c1de512" providerId="ADAL" clId="{75917793-3CC2-49E3-93A2-7DE88F9A581B}" dt="2022-05-06T16:28:34.905" v="9" actId="165"/>
          <ac:spMkLst>
            <pc:docMk/>
            <pc:sldMk cId="2361894824" sldId="296"/>
            <ac:spMk id="231" creationId="{D8169AA5-2338-4FB8-9CA8-DB0E50C69DA7}"/>
          </ac:spMkLst>
        </pc:spChg>
        <pc:spChg chg="mod">
          <ac:chgData name="Helen Askounis" userId="68a4b384-4e9b-4052-97e7-99fc9c1de512" providerId="ADAL" clId="{75917793-3CC2-49E3-93A2-7DE88F9A581B}" dt="2022-05-06T16:28:34.905" v="9" actId="165"/>
          <ac:spMkLst>
            <pc:docMk/>
            <pc:sldMk cId="2361894824" sldId="296"/>
            <ac:spMk id="232" creationId="{195B4EE2-3AE0-45AC-A8A6-C96DB80669C4}"/>
          </ac:spMkLst>
        </pc:spChg>
        <pc:spChg chg="mod">
          <ac:chgData name="Helen Askounis" userId="68a4b384-4e9b-4052-97e7-99fc9c1de512" providerId="ADAL" clId="{75917793-3CC2-49E3-93A2-7DE88F9A581B}" dt="2022-05-06T16:28:34.905" v="9" actId="165"/>
          <ac:spMkLst>
            <pc:docMk/>
            <pc:sldMk cId="2361894824" sldId="296"/>
            <ac:spMk id="233" creationId="{1B8EAB29-4B60-4B46-A299-1C91DBBDCF66}"/>
          </ac:spMkLst>
        </pc:spChg>
        <pc:spChg chg="mod">
          <ac:chgData name="Helen Askounis" userId="68a4b384-4e9b-4052-97e7-99fc9c1de512" providerId="ADAL" clId="{75917793-3CC2-49E3-93A2-7DE88F9A581B}" dt="2022-05-06T16:28:34.905" v="9" actId="165"/>
          <ac:spMkLst>
            <pc:docMk/>
            <pc:sldMk cId="2361894824" sldId="296"/>
            <ac:spMk id="234" creationId="{D92C8DEB-BE58-4A6B-BD47-355BAC51FD90}"/>
          </ac:spMkLst>
        </pc:spChg>
        <pc:spChg chg="mod">
          <ac:chgData name="Helen Askounis" userId="68a4b384-4e9b-4052-97e7-99fc9c1de512" providerId="ADAL" clId="{75917793-3CC2-49E3-93A2-7DE88F9A581B}" dt="2022-05-06T16:28:34.905" v="9" actId="165"/>
          <ac:spMkLst>
            <pc:docMk/>
            <pc:sldMk cId="2361894824" sldId="296"/>
            <ac:spMk id="235" creationId="{CC266072-ABEA-49F0-B22F-55BFDC185155}"/>
          </ac:spMkLst>
        </pc:spChg>
        <pc:spChg chg="mod">
          <ac:chgData name="Helen Askounis" userId="68a4b384-4e9b-4052-97e7-99fc9c1de512" providerId="ADAL" clId="{75917793-3CC2-49E3-93A2-7DE88F9A581B}" dt="2022-05-06T16:28:34.905" v="9" actId="165"/>
          <ac:spMkLst>
            <pc:docMk/>
            <pc:sldMk cId="2361894824" sldId="296"/>
            <ac:spMk id="236" creationId="{81D79F1E-50ED-432F-90DB-07F3C79DBC13}"/>
          </ac:spMkLst>
        </pc:spChg>
        <pc:spChg chg="mod">
          <ac:chgData name="Helen Askounis" userId="68a4b384-4e9b-4052-97e7-99fc9c1de512" providerId="ADAL" clId="{75917793-3CC2-49E3-93A2-7DE88F9A581B}" dt="2022-05-06T16:28:34.905" v="9" actId="165"/>
          <ac:spMkLst>
            <pc:docMk/>
            <pc:sldMk cId="2361894824" sldId="296"/>
            <ac:spMk id="237" creationId="{0E0DA3A9-A857-478B-9BC9-BA4FA3F0A433}"/>
          </ac:spMkLst>
        </pc:spChg>
        <pc:spChg chg="mod">
          <ac:chgData name="Helen Askounis" userId="68a4b384-4e9b-4052-97e7-99fc9c1de512" providerId="ADAL" clId="{75917793-3CC2-49E3-93A2-7DE88F9A581B}" dt="2022-05-06T16:28:34.905" v="9" actId="165"/>
          <ac:spMkLst>
            <pc:docMk/>
            <pc:sldMk cId="2361894824" sldId="296"/>
            <ac:spMk id="238" creationId="{F6F64A20-EDE3-4956-8621-B83B4DBFD804}"/>
          </ac:spMkLst>
        </pc:spChg>
        <pc:spChg chg="mod">
          <ac:chgData name="Helen Askounis" userId="68a4b384-4e9b-4052-97e7-99fc9c1de512" providerId="ADAL" clId="{75917793-3CC2-49E3-93A2-7DE88F9A581B}" dt="2022-05-06T16:28:34.905" v="9" actId="165"/>
          <ac:spMkLst>
            <pc:docMk/>
            <pc:sldMk cId="2361894824" sldId="296"/>
            <ac:spMk id="239" creationId="{CAD03025-1A6C-480F-BEDA-268EB5DE599C}"/>
          </ac:spMkLst>
        </pc:spChg>
        <pc:spChg chg="mod">
          <ac:chgData name="Helen Askounis" userId="68a4b384-4e9b-4052-97e7-99fc9c1de512" providerId="ADAL" clId="{75917793-3CC2-49E3-93A2-7DE88F9A581B}" dt="2022-05-06T16:28:34.905" v="9" actId="165"/>
          <ac:spMkLst>
            <pc:docMk/>
            <pc:sldMk cId="2361894824" sldId="296"/>
            <ac:spMk id="240" creationId="{6E371B32-72EE-4BDE-AC5D-C07A6F6470A3}"/>
          </ac:spMkLst>
        </pc:spChg>
        <pc:spChg chg="mod">
          <ac:chgData name="Helen Askounis" userId="68a4b384-4e9b-4052-97e7-99fc9c1de512" providerId="ADAL" clId="{75917793-3CC2-49E3-93A2-7DE88F9A581B}" dt="2022-05-06T16:28:34.905" v="9" actId="165"/>
          <ac:spMkLst>
            <pc:docMk/>
            <pc:sldMk cId="2361894824" sldId="296"/>
            <ac:spMk id="241" creationId="{D6CC4358-890B-4F5E-BE65-D6794F6901F7}"/>
          </ac:spMkLst>
        </pc:spChg>
        <pc:spChg chg="mod">
          <ac:chgData name="Helen Askounis" userId="68a4b384-4e9b-4052-97e7-99fc9c1de512" providerId="ADAL" clId="{75917793-3CC2-49E3-93A2-7DE88F9A581B}" dt="2022-05-06T16:28:34.905" v="9" actId="165"/>
          <ac:spMkLst>
            <pc:docMk/>
            <pc:sldMk cId="2361894824" sldId="296"/>
            <ac:spMk id="242" creationId="{9FCE0BD3-B629-4E73-A733-BA049EA38F96}"/>
          </ac:spMkLst>
        </pc:spChg>
        <pc:spChg chg="mod">
          <ac:chgData name="Helen Askounis" userId="68a4b384-4e9b-4052-97e7-99fc9c1de512" providerId="ADAL" clId="{75917793-3CC2-49E3-93A2-7DE88F9A581B}" dt="2022-05-06T16:28:34.905" v="9" actId="165"/>
          <ac:spMkLst>
            <pc:docMk/>
            <pc:sldMk cId="2361894824" sldId="296"/>
            <ac:spMk id="243" creationId="{A771B1DB-B498-455E-A16E-6450A40B5AEF}"/>
          </ac:spMkLst>
        </pc:spChg>
        <pc:spChg chg="mod">
          <ac:chgData name="Helen Askounis" userId="68a4b384-4e9b-4052-97e7-99fc9c1de512" providerId="ADAL" clId="{75917793-3CC2-49E3-93A2-7DE88F9A581B}" dt="2022-05-06T16:28:34.905" v="9" actId="165"/>
          <ac:spMkLst>
            <pc:docMk/>
            <pc:sldMk cId="2361894824" sldId="296"/>
            <ac:spMk id="244" creationId="{77ED443F-AAD2-47A6-BCAE-6FC2B5B5357D}"/>
          </ac:spMkLst>
        </pc:spChg>
        <pc:spChg chg="mod">
          <ac:chgData name="Helen Askounis" userId="68a4b384-4e9b-4052-97e7-99fc9c1de512" providerId="ADAL" clId="{75917793-3CC2-49E3-93A2-7DE88F9A581B}" dt="2022-05-06T16:28:34.905" v="9" actId="165"/>
          <ac:spMkLst>
            <pc:docMk/>
            <pc:sldMk cId="2361894824" sldId="296"/>
            <ac:spMk id="245" creationId="{63FD583C-30C9-4DF6-866D-872036A5EDA3}"/>
          </ac:spMkLst>
        </pc:spChg>
        <pc:spChg chg="mod">
          <ac:chgData name="Helen Askounis" userId="68a4b384-4e9b-4052-97e7-99fc9c1de512" providerId="ADAL" clId="{75917793-3CC2-49E3-93A2-7DE88F9A581B}" dt="2022-05-06T16:28:44.418" v="10" actId="207"/>
          <ac:spMkLst>
            <pc:docMk/>
            <pc:sldMk cId="2361894824" sldId="296"/>
            <ac:spMk id="246" creationId="{54F4DC2A-A9B0-4B5F-93FC-CF472E17BEF9}"/>
          </ac:spMkLst>
        </pc:spChg>
        <pc:spChg chg="mod">
          <ac:chgData name="Helen Askounis" userId="68a4b384-4e9b-4052-97e7-99fc9c1de512" providerId="ADAL" clId="{75917793-3CC2-49E3-93A2-7DE88F9A581B}" dt="2022-05-06T16:28:34.905" v="9" actId="165"/>
          <ac:spMkLst>
            <pc:docMk/>
            <pc:sldMk cId="2361894824" sldId="296"/>
            <ac:spMk id="247" creationId="{6EBC9F0B-E8EC-4612-B1EA-3BC15B01CE44}"/>
          </ac:spMkLst>
        </pc:spChg>
        <pc:spChg chg="mod">
          <ac:chgData name="Helen Askounis" userId="68a4b384-4e9b-4052-97e7-99fc9c1de512" providerId="ADAL" clId="{75917793-3CC2-49E3-93A2-7DE88F9A581B}" dt="2022-05-06T16:28:34.905" v="9" actId="165"/>
          <ac:spMkLst>
            <pc:docMk/>
            <pc:sldMk cId="2361894824" sldId="296"/>
            <ac:spMk id="248" creationId="{E6785B29-95DA-40DE-AF63-A621E902F619}"/>
          </ac:spMkLst>
        </pc:spChg>
        <pc:spChg chg="mod">
          <ac:chgData name="Helen Askounis" userId="68a4b384-4e9b-4052-97e7-99fc9c1de512" providerId="ADAL" clId="{75917793-3CC2-49E3-93A2-7DE88F9A581B}" dt="2022-05-06T16:28:34.905" v="9" actId="165"/>
          <ac:spMkLst>
            <pc:docMk/>
            <pc:sldMk cId="2361894824" sldId="296"/>
            <ac:spMk id="249" creationId="{AE72C828-D537-42E2-A11D-65087A16478E}"/>
          </ac:spMkLst>
        </pc:spChg>
        <pc:spChg chg="mod">
          <ac:chgData name="Helen Askounis" userId="68a4b384-4e9b-4052-97e7-99fc9c1de512" providerId="ADAL" clId="{75917793-3CC2-49E3-93A2-7DE88F9A581B}" dt="2022-05-06T16:28:34.905" v="9" actId="165"/>
          <ac:spMkLst>
            <pc:docMk/>
            <pc:sldMk cId="2361894824" sldId="296"/>
            <ac:spMk id="250" creationId="{63D30E90-103B-4E8F-BD24-89E8068864EA}"/>
          </ac:spMkLst>
        </pc:spChg>
        <pc:spChg chg="mod">
          <ac:chgData name="Helen Askounis" userId="68a4b384-4e9b-4052-97e7-99fc9c1de512" providerId="ADAL" clId="{75917793-3CC2-49E3-93A2-7DE88F9A581B}" dt="2022-05-06T16:28:34.905" v="9" actId="165"/>
          <ac:spMkLst>
            <pc:docMk/>
            <pc:sldMk cId="2361894824" sldId="296"/>
            <ac:spMk id="251" creationId="{36514765-26A5-4959-B250-2CB3A4322775}"/>
          </ac:spMkLst>
        </pc:spChg>
        <pc:spChg chg="mod">
          <ac:chgData name="Helen Askounis" userId="68a4b384-4e9b-4052-97e7-99fc9c1de512" providerId="ADAL" clId="{75917793-3CC2-49E3-93A2-7DE88F9A581B}" dt="2022-05-06T16:28:34.905" v="9" actId="165"/>
          <ac:spMkLst>
            <pc:docMk/>
            <pc:sldMk cId="2361894824" sldId="296"/>
            <ac:spMk id="252" creationId="{B10601C0-CD23-4CE6-8F6B-48F68B9A71FB}"/>
          </ac:spMkLst>
        </pc:spChg>
        <pc:spChg chg="mod">
          <ac:chgData name="Helen Askounis" userId="68a4b384-4e9b-4052-97e7-99fc9c1de512" providerId="ADAL" clId="{75917793-3CC2-49E3-93A2-7DE88F9A581B}" dt="2022-05-06T16:28:34.905" v="9" actId="165"/>
          <ac:spMkLst>
            <pc:docMk/>
            <pc:sldMk cId="2361894824" sldId="296"/>
            <ac:spMk id="253" creationId="{2C4C6D80-2AEA-4A02-A258-55AA39C414DF}"/>
          </ac:spMkLst>
        </pc:spChg>
        <pc:spChg chg="mod">
          <ac:chgData name="Helen Askounis" userId="68a4b384-4e9b-4052-97e7-99fc9c1de512" providerId="ADAL" clId="{75917793-3CC2-49E3-93A2-7DE88F9A581B}" dt="2022-05-06T16:28:34.905" v="9" actId="165"/>
          <ac:spMkLst>
            <pc:docMk/>
            <pc:sldMk cId="2361894824" sldId="296"/>
            <ac:spMk id="254" creationId="{9DD25E89-E6FB-41D3-98F3-D7C31080B2B6}"/>
          </ac:spMkLst>
        </pc:spChg>
        <pc:spChg chg="mod">
          <ac:chgData name="Helen Askounis" userId="68a4b384-4e9b-4052-97e7-99fc9c1de512" providerId="ADAL" clId="{75917793-3CC2-49E3-93A2-7DE88F9A581B}" dt="2022-05-06T16:28:44.418" v="10" actId="207"/>
          <ac:spMkLst>
            <pc:docMk/>
            <pc:sldMk cId="2361894824" sldId="296"/>
            <ac:spMk id="255" creationId="{F1DE5AC8-3863-4E39-BCCB-15E8776CAC35}"/>
          </ac:spMkLst>
        </pc:spChg>
        <pc:spChg chg="mod">
          <ac:chgData name="Helen Askounis" userId="68a4b384-4e9b-4052-97e7-99fc9c1de512" providerId="ADAL" clId="{75917793-3CC2-49E3-93A2-7DE88F9A581B}" dt="2022-05-06T16:28:44.418" v="10" actId="207"/>
          <ac:spMkLst>
            <pc:docMk/>
            <pc:sldMk cId="2361894824" sldId="296"/>
            <ac:spMk id="256" creationId="{AC3E8A56-08F4-422D-A30F-A66339042170}"/>
          </ac:spMkLst>
        </pc:spChg>
        <pc:spChg chg="mod">
          <ac:chgData name="Helen Askounis" userId="68a4b384-4e9b-4052-97e7-99fc9c1de512" providerId="ADAL" clId="{75917793-3CC2-49E3-93A2-7DE88F9A581B}" dt="2022-05-06T16:28:34.905" v="9" actId="165"/>
          <ac:spMkLst>
            <pc:docMk/>
            <pc:sldMk cId="2361894824" sldId="296"/>
            <ac:spMk id="257" creationId="{87BFCB8C-0B0B-4155-A888-839D91BBF0E0}"/>
          </ac:spMkLst>
        </pc:spChg>
        <pc:spChg chg="mod">
          <ac:chgData name="Helen Askounis" userId="68a4b384-4e9b-4052-97e7-99fc9c1de512" providerId="ADAL" clId="{75917793-3CC2-49E3-93A2-7DE88F9A581B}" dt="2022-05-06T16:28:34.905" v="9" actId="165"/>
          <ac:spMkLst>
            <pc:docMk/>
            <pc:sldMk cId="2361894824" sldId="296"/>
            <ac:spMk id="258" creationId="{3D224A20-56A6-411D-ABC7-9EB69C4C4E52}"/>
          </ac:spMkLst>
        </pc:spChg>
        <pc:spChg chg="mod">
          <ac:chgData name="Helen Askounis" userId="68a4b384-4e9b-4052-97e7-99fc9c1de512" providerId="ADAL" clId="{75917793-3CC2-49E3-93A2-7DE88F9A581B}" dt="2022-05-06T16:28:34.905" v="9" actId="165"/>
          <ac:spMkLst>
            <pc:docMk/>
            <pc:sldMk cId="2361894824" sldId="296"/>
            <ac:spMk id="259" creationId="{E45F1235-9B10-4D91-A646-5D1A83FAADF7}"/>
          </ac:spMkLst>
        </pc:spChg>
        <pc:spChg chg="mod">
          <ac:chgData name="Helen Askounis" userId="68a4b384-4e9b-4052-97e7-99fc9c1de512" providerId="ADAL" clId="{75917793-3CC2-49E3-93A2-7DE88F9A581B}" dt="2022-05-06T16:28:34.905" v="9" actId="165"/>
          <ac:spMkLst>
            <pc:docMk/>
            <pc:sldMk cId="2361894824" sldId="296"/>
            <ac:spMk id="260" creationId="{62280FFA-7F46-446C-BF28-D6212D2729AD}"/>
          </ac:spMkLst>
        </pc:spChg>
        <pc:spChg chg="mod">
          <ac:chgData name="Helen Askounis" userId="68a4b384-4e9b-4052-97e7-99fc9c1de512" providerId="ADAL" clId="{75917793-3CC2-49E3-93A2-7DE88F9A581B}" dt="2022-05-06T16:28:34.905" v="9" actId="165"/>
          <ac:spMkLst>
            <pc:docMk/>
            <pc:sldMk cId="2361894824" sldId="296"/>
            <ac:spMk id="261" creationId="{DCEE8411-616F-49E7-8296-EDD511BA02E9}"/>
          </ac:spMkLst>
        </pc:spChg>
        <pc:spChg chg="mod">
          <ac:chgData name="Helen Askounis" userId="68a4b384-4e9b-4052-97e7-99fc9c1de512" providerId="ADAL" clId="{75917793-3CC2-49E3-93A2-7DE88F9A581B}" dt="2022-05-06T16:28:34.905" v="9" actId="165"/>
          <ac:spMkLst>
            <pc:docMk/>
            <pc:sldMk cId="2361894824" sldId="296"/>
            <ac:spMk id="262" creationId="{0ECDD3AE-79C1-457A-A20A-F3E154ADE213}"/>
          </ac:spMkLst>
        </pc:spChg>
        <pc:spChg chg="mod">
          <ac:chgData name="Helen Askounis" userId="68a4b384-4e9b-4052-97e7-99fc9c1de512" providerId="ADAL" clId="{75917793-3CC2-49E3-93A2-7DE88F9A581B}" dt="2022-05-06T16:28:34.905" v="9" actId="165"/>
          <ac:spMkLst>
            <pc:docMk/>
            <pc:sldMk cId="2361894824" sldId="296"/>
            <ac:spMk id="263" creationId="{D0C5A7EC-C490-418E-9CD4-3F79968BA074}"/>
          </ac:spMkLst>
        </pc:spChg>
        <pc:spChg chg="mod">
          <ac:chgData name="Helen Askounis" userId="68a4b384-4e9b-4052-97e7-99fc9c1de512" providerId="ADAL" clId="{75917793-3CC2-49E3-93A2-7DE88F9A581B}" dt="2022-05-06T16:28:34.905" v="9" actId="165"/>
          <ac:spMkLst>
            <pc:docMk/>
            <pc:sldMk cId="2361894824" sldId="296"/>
            <ac:spMk id="264" creationId="{A044D563-D009-4B58-AAC8-1C1CC3F12FBA}"/>
          </ac:spMkLst>
        </pc:spChg>
        <pc:spChg chg="mod">
          <ac:chgData name="Helen Askounis" userId="68a4b384-4e9b-4052-97e7-99fc9c1de512" providerId="ADAL" clId="{75917793-3CC2-49E3-93A2-7DE88F9A581B}" dt="2022-05-06T16:28:34.905" v="9" actId="165"/>
          <ac:spMkLst>
            <pc:docMk/>
            <pc:sldMk cId="2361894824" sldId="296"/>
            <ac:spMk id="265" creationId="{C484CAEB-88A6-4A58-BDB8-E71DF2583EE3}"/>
          </ac:spMkLst>
        </pc:spChg>
        <pc:spChg chg="mod">
          <ac:chgData name="Helen Askounis" userId="68a4b384-4e9b-4052-97e7-99fc9c1de512" providerId="ADAL" clId="{75917793-3CC2-49E3-93A2-7DE88F9A581B}" dt="2022-05-06T16:28:34.905" v="9" actId="165"/>
          <ac:spMkLst>
            <pc:docMk/>
            <pc:sldMk cId="2361894824" sldId="296"/>
            <ac:spMk id="266" creationId="{827C19CB-5764-461C-AC2C-5E7AC1085D9A}"/>
          </ac:spMkLst>
        </pc:spChg>
        <pc:spChg chg="mod">
          <ac:chgData name="Helen Askounis" userId="68a4b384-4e9b-4052-97e7-99fc9c1de512" providerId="ADAL" clId="{75917793-3CC2-49E3-93A2-7DE88F9A581B}" dt="2022-05-06T16:28:34.905" v="9" actId="165"/>
          <ac:spMkLst>
            <pc:docMk/>
            <pc:sldMk cId="2361894824" sldId="296"/>
            <ac:spMk id="267" creationId="{911827A4-FF2F-4011-8376-4C40FC73A872}"/>
          </ac:spMkLst>
        </pc:spChg>
        <pc:spChg chg="mod">
          <ac:chgData name="Helen Askounis" userId="68a4b384-4e9b-4052-97e7-99fc9c1de512" providerId="ADAL" clId="{75917793-3CC2-49E3-93A2-7DE88F9A581B}" dt="2022-05-06T16:28:34.905" v="9" actId="165"/>
          <ac:spMkLst>
            <pc:docMk/>
            <pc:sldMk cId="2361894824" sldId="296"/>
            <ac:spMk id="268" creationId="{5458A417-44A2-4D2D-9E3A-3447C7E9A440}"/>
          </ac:spMkLst>
        </pc:spChg>
        <pc:spChg chg="mod">
          <ac:chgData name="Helen Askounis" userId="68a4b384-4e9b-4052-97e7-99fc9c1de512" providerId="ADAL" clId="{75917793-3CC2-49E3-93A2-7DE88F9A581B}" dt="2022-05-06T16:28:34.905" v="9" actId="165"/>
          <ac:spMkLst>
            <pc:docMk/>
            <pc:sldMk cId="2361894824" sldId="296"/>
            <ac:spMk id="269" creationId="{3E916BE4-627B-4EE2-A1EF-943D742493A8}"/>
          </ac:spMkLst>
        </pc:spChg>
        <pc:spChg chg="mod">
          <ac:chgData name="Helen Askounis" userId="68a4b384-4e9b-4052-97e7-99fc9c1de512" providerId="ADAL" clId="{75917793-3CC2-49E3-93A2-7DE88F9A581B}" dt="2022-05-06T16:28:34.905" v="9" actId="165"/>
          <ac:spMkLst>
            <pc:docMk/>
            <pc:sldMk cId="2361894824" sldId="296"/>
            <ac:spMk id="270" creationId="{06235B8D-F553-4AB8-977E-73FD9E9576BC}"/>
          </ac:spMkLst>
        </pc:spChg>
        <pc:spChg chg="mod">
          <ac:chgData name="Helen Askounis" userId="68a4b384-4e9b-4052-97e7-99fc9c1de512" providerId="ADAL" clId="{75917793-3CC2-49E3-93A2-7DE88F9A581B}" dt="2022-05-06T16:28:34.905" v="9" actId="165"/>
          <ac:spMkLst>
            <pc:docMk/>
            <pc:sldMk cId="2361894824" sldId="296"/>
            <ac:spMk id="271" creationId="{BB635079-757B-4407-9765-0233B7CE1EB6}"/>
          </ac:spMkLst>
        </pc:spChg>
        <pc:spChg chg="mod">
          <ac:chgData name="Helen Askounis" userId="68a4b384-4e9b-4052-97e7-99fc9c1de512" providerId="ADAL" clId="{75917793-3CC2-49E3-93A2-7DE88F9A581B}" dt="2022-05-06T16:28:34.905" v="9" actId="165"/>
          <ac:spMkLst>
            <pc:docMk/>
            <pc:sldMk cId="2361894824" sldId="296"/>
            <ac:spMk id="272" creationId="{5807BABC-7D66-40E7-B22A-D5A04BA2063B}"/>
          </ac:spMkLst>
        </pc:spChg>
        <pc:spChg chg="mod">
          <ac:chgData name="Helen Askounis" userId="68a4b384-4e9b-4052-97e7-99fc9c1de512" providerId="ADAL" clId="{75917793-3CC2-49E3-93A2-7DE88F9A581B}" dt="2022-05-06T16:28:34.905" v="9" actId="165"/>
          <ac:spMkLst>
            <pc:docMk/>
            <pc:sldMk cId="2361894824" sldId="296"/>
            <ac:spMk id="273" creationId="{35826E0E-7B17-467A-89BA-798B7B615320}"/>
          </ac:spMkLst>
        </pc:spChg>
        <pc:spChg chg="mod">
          <ac:chgData name="Helen Askounis" userId="68a4b384-4e9b-4052-97e7-99fc9c1de512" providerId="ADAL" clId="{75917793-3CC2-49E3-93A2-7DE88F9A581B}" dt="2022-05-06T16:28:34.905" v="9" actId="165"/>
          <ac:spMkLst>
            <pc:docMk/>
            <pc:sldMk cId="2361894824" sldId="296"/>
            <ac:spMk id="274" creationId="{5DDABB3E-67F8-481E-87EB-1A9263D13125}"/>
          </ac:spMkLst>
        </pc:spChg>
        <pc:spChg chg="mod">
          <ac:chgData name="Helen Askounis" userId="68a4b384-4e9b-4052-97e7-99fc9c1de512" providerId="ADAL" clId="{75917793-3CC2-49E3-93A2-7DE88F9A581B}" dt="2022-05-06T16:28:34.905" v="9" actId="165"/>
          <ac:spMkLst>
            <pc:docMk/>
            <pc:sldMk cId="2361894824" sldId="296"/>
            <ac:spMk id="275" creationId="{C5A5C78D-CBF3-46AF-9E29-C35C78DAFA38}"/>
          </ac:spMkLst>
        </pc:spChg>
        <pc:spChg chg="mod">
          <ac:chgData name="Helen Askounis" userId="68a4b384-4e9b-4052-97e7-99fc9c1de512" providerId="ADAL" clId="{75917793-3CC2-49E3-93A2-7DE88F9A581B}" dt="2022-05-06T16:28:34.905" v="9" actId="165"/>
          <ac:spMkLst>
            <pc:docMk/>
            <pc:sldMk cId="2361894824" sldId="296"/>
            <ac:spMk id="276" creationId="{FA38F252-227F-4930-A6A8-4E1C593BEF9A}"/>
          </ac:spMkLst>
        </pc:spChg>
        <pc:spChg chg="mod">
          <ac:chgData name="Helen Askounis" userId="68a4b384-4e9b-4052-97e7-99fc9c1de512" providerId="ADAL" clId="{75917793-3CC2-49E3-93A2-7DE88F9A581B}" dt="2022-05-06T16:28:34.905" v="9" actId="165"/>
          <ac:spMkLst>
            <pc:docMk/>
            <pc:sldMk cId="2361894824" sldId="296"/>
            <ac:spMk id="277" creationId="{41976B4E-EE8A-4AB3-B826-6229D97DE696}"/>
          </ac:spMkLst>
        </pc:spChg>
        <pc:spChg chg="mod">
          <ac:chgData name="Helen Askounis" userId="68a4b384-4e9b-4052-97e7-99fc9c1de512" providerId="ADAL" clId="{75917793-3CC2-49E3-93A2-7DE88F9A581B}" dt="2022-05-06T16:28:34.905" v="9" actId="165"/>
          <ac:spMkLst>
            <pc:docMk/>
            <pc:sldMk cId="2361894824" sldId="296"/>
            <ac:spMk id="278" creationId="{4C1C61B8-BC77-4D1A-A8C4-0868A7E9766B}"/>
          </ac:spMkLst>
        </pc:spChg>
        <pc:spChg chg="mod">
          <ac:chgData name="Helen Askounis" userId="68a4b384-4e9b-4052-97e7-99fc9c1de512" providerId="ADAL" clId="{75917793-3CC2-49E3-93A2-7DE88F9A581B}" dt="2022-05-06T16:28:44.418" v="10" actId="207"/>
          <ac:spMkLst>
            <pc:docMk/>
            <pc:sldMk cId="2361894824" sldId="296"/>
            <ac:spMk id="279" creationId="{FA6591A4-1459-4C60-92E6-5BFBA5710211}"/>
          </ac:spMkLst>
        </pc:spChg>
        <pc:spChg chg="mod">
          <ac:chgData name="Helen Askounis" userId="68a4b384-4e9b-4052-97e7-99fc9c1de512" providerId="ADAL" clId="{75917793-3CC2-49E3-93A2-7DE88F9A581B}" dt="2022-05-06T16:28:44.418" v="10" actId="207"/>
          <ac:spMkLst>
            <pc:docMk/>
            <pc:sldMk cId="2361894824" sldId="296"/>
            <ac:spMk id="280" creationId="{0B733015-AEA3-4C31-B019-AFE3F8C276B8}"/>
          </ac:spMkLst>
        </pc:spChg>
        <pc:spChg chg="mod">
          <ac:chgData name="Helen Askounis" userId="68a4b384-4e9b-4052-97e7-99fc9c1de512" providerId="ADAL" clId="{75917793-3CC2-49E3-93A2-7DE88F9A581B}" dt="2022-05-06T16:28:34.905" v="9" actId="165"/>
          <ac:spMkLst>
            <pc:docMk/>
            <pc:sldMk cId="2361894824" sldId="296"/>
            <ac:spMk id="281" creationId="{43154DE4-C280-4409-BE6C-D460C5FC49DA}"/>
          </ac:spMkLst>
        </pc:spChg>
        <pc:spChg chg="mod">
          <ac:chgData name="Helen Askounis" userId="68a4b384-4e9b-4052-97e7-99fc9c1de512" providerId="ADAL" clId="{75917793-3CC2-49E3-93A2-7DE88F9A581B}" dt="2022-05-06T16:28:34.905" v="9" actId="165"/>
          <ac:spMkLst>
            <pc:docMk/>
            <pc:sldMk cId="2361894824" sldId="296"/>
            <ac:spMk id="282" creationId="{EFF2CF90-8A16-4E19-8827-E9D8C3A836B0}"/>
          </ac:spMkLst>
        </pc:spChg>
        <pc:spChg chg="mod">
          <ac:chgData name="Helen Askounis" userId="68a4b384-4e9b-4052-97e7-99fc9c1de512" providerId="ADAL" clId="{75917793-3CC2-49E3-93A2-7DE88F9A581B}" dt="2022-05-06T16:28:34.905" v="9" actId="165"/>
          <ac:spMkLst>
            <pc:docMk/>
            <pc:sldMk cId="2361894824" sldId="296"/>
            <ac:spMk id="283" creationId="{D1ED0B51-6AA0-4F70-84E7-EE794A7D219C}"/>
          </ac:spMkLst>
        </pc:spChg>
        <pc:spChg chg="mod">
          <ac:chgData name="Helen Askounis" userId="68a4b384-4e9b-4052-97e7-99fc9c1de512" providerId="ADAL" clId="{75917793-3CC2-49E3-93A2-7DE88F9A581B}" dt="2022-05-06T16:28:34.905" v="9" actId="165"/>
          <ac:spMkLst>
            <pc:docMk/>
            <pc:sldMk cId="2361894824" sldId="296"/>
            <ac:spMk id="284" creationId="{D723D5D9-69C3-454A-B1AA-3DDBA5B6499F}"/>
          </ac:spMkLst>
        </pc:spChg>
        <pc:spChg chg="mod">
          <ac:chgData name="Helen Askounis" userId="68a4b384-4e9b-4052-97e7-99fc9c1de512" providerId="ADAL" clId="{75917793-3CC2-49E3-93A2-7DE88F9A581B}" dt="2022-05-06T16:28:34.905" v="9" actId="165"/>
          <ac:spMkLst>
            <pc:docMk/>
            <pc:sldMk cId="2361894824" sldId="296"/>
            <ac:spMk id="285" creationId="{AA72C19C-BFFA-4E71-A5AF-7A77CB47BB25}"/>
          </ac:spMkLst>
        </pc:spChg>
        <pc:spChg chg="mod">
          <ac:chgData name="Helen Askounis" userId="68a4b384-4e9b-4052-97e7-99fc9c1de512" providerId="ADAL" clId="{75917793-3CC2-49E3-93A2-7DE88F9A581B}" dt="2022-05-06T16:28:34.905" v="9" actId="165"/>
          <ac:spMkLst>
            <pc:docMk/>
            <pc:sldMk cId="2361894824" sldId="296"/>
            <ac:spMk id="286" creationId="{F8FB763F-7649-4EF2-8BE9-EB8C8EC78FA6}"/>
          </ac:spMkLst>
        </pc:spChg>
        <pc:spChg chg="mod">
          <ac:chgData name="Helen Askounis" userId="68a4b384-4e9b-4052-97e7-99fc9c1de512" providerId="ADAL" clId="{75917793-3CC2-49E3-93A2-7DE88F9A581B}" dt="2022-05-06T16:28:44.418" v="10" actId="207"/>
          <ac:spMkLst>
            <pc:docMk/>
            <pc:sldMk cId="2361894824" sldId="296"/>
            <ac:spMk id="287" creationId="{F9DBEF3B-597B-4F5F-A1BC-09169F3D763E}"/>
          </ac:spMkLst>
        </pc:spChg>
        <pc:spChg chg="mod">
          <ac:chgData name="Helen Askounis" userId="68a4b384-4e9b-4052-97e7-99fc9c1de512" providerId="ADAL" clId="{75917793-3CC2-49E3-93A2-7DE88F9A581B}" dt="2022-05-06T16:28:44.418" v="10" actId="207"/>
          <ac:spMkLst>
            <pc:docMk/>
            <pc:sldMk cId="2361894824" sldId="296"/>
            <ac:spMk id="288" creationId="{FD24A978-46D2-4E15-8D9E-FA29242836E3}"/>
          </ac:spMkLst>
        </pc:spChg>
        <pc:spChg chg="mod">
          <ac:chgData name="Helen Askounis" userId="68a4b384-4e9b-4052-97e7-99fc9c1de512" providerId="ADAL" clId="{75917793-3CC2-49E3-93A2-7DE88F9A581B}" dt="2022-05-06T16:28:34.905" v="9" actId="165"/>
          <ac:spMkLst>
            <pc:docMk/>
            <pc:sldMk cId="2361894824" sldId="296"/>
            <ac:spMk id="289" creationId="{B507FC58-FE73-4B9B-BF79-F619E56F9537}"/>
          </ac:spMkLst>
        </pc:spChg>
        <pc:spChg chg="mod">
          <ac:chgData name="Helen Askounis" userId="68a4b384-4e9b-4052-97e7-99fc9c1de512" providerId="ADAL" clId="{75917793-3CC2-49E3-93A2-7DE88F9A581B}" dt="2022-05-06T16:28:34.905" v="9" actId="165"/>
          <ac:spMkLst>
            <pc:docMk/>
            <pc:sldMk cId="2361894824" sldId="296"/>
            <ac:spMk id="290" creationId="{E82486C3-52C5-4A16-8A24-3B88BBA95C42}"/>
          </ac:spMkLst>
        </pc:spChg>
        <pc:spChg chg="mod">
          <ac:chgData name="Helen Askounis" userId="68a4b384-4e9b-4052-97e7-99fc9c1de512" providerId="ADAL" clId="{75917793-3CC2-49E3-93A2-7DE88F9A581B}" dt="2022-05-06T16:28:44.418" v="10" actId="207"/>
          <ac:spMkLst>
            <pc:docMk/>
            <pc:sldMk cId="2361894824" sldId="296"/>
            <ac:spMk id="291" creationId="{8E157523-6A85-49EE-B249-86343C6EB9E1}"/>
          </ac:spMkLst>
        </pc:spChg>
        <pc:spChg chg="mod">
          <ac:chgData name="Helen Askounis" userId="68a4b384-4e9b-4052-97e7-99fc9c1de512" providerId="ADAL" clId="{75917793-3CC2-49E3-93A2-7DE88F9A581B}" dt="2022-05-06T16:28:44.418" v="10" actId="207"/>
          <ac:spMkLst>
            <pc:docMk/>
            <pc:sldMk cId="2361894824" sldId="296"/>
            <ac:spMk id="292" creationId="{01D5E07B-57F6-423F-B99E-C080E139CBBF}"/>
          </ac:spMkLst>
        </pc:spChg>
        <pc:spChg chg="mod">
          <ac:chgData name="Helen Askounis" userId="68a4b384-4e9b-4052-97e7-99fc9c1de512" providerId="ADAL" clId="{75917793-3CC2-49E3-93A2-7DE88F9A581B}" dt="2022-05-06T16:28:34.905" v="9" actId="165"/>
          <ac:spMkLst>
            <pc:docMk/>
            <pc:sldMk cId="2361894824" sldId="296"/>
            <ac:spMk id="293" creationId="{13DADC11-FC16-450B-8519-F91C73E900D9}"/>
          </ac:spMkLst>
        </pc:spChg>
        <pc:spChg chg="mod">
          <ac:chgData name="Helen Askounis" userId="68a4b384-4e9b-4052-97e7-99fc9c1de512" providerId="ADAL" clId="{75917793-3CC2-49E3-93A2-7DE88F9A581B}" dt="2022-05-06T16:28:44.418" v="10" actId="207"/>
          <ac:spMkLst>
            <pc:docMk/>
            <pc:sldMk cId="2361894824" sldId="296"/>
            <ac:spMk id="294" creationId="{AF2DEA5B-5FC7-4BBF-BC08-0C7E60BDDAB3}"/>
          </ac:spMkLst>
        </pc:spChg>
        <pc:spChg chg="mod">
          <ac:chgData name="Helen Askounis" userId="68a4b384-4e9b-4052-97e7-99fc9c1de512" providerId="ADAL" clId="{75917793-3CC2-49E3-93A2-7DE88F9A581B}" dt="2022-05-06T16:28:44.418" v="10" actId="207"/>
          <ac:spMkLst>
            <pc:docMk/>
            <pc:sldMk cId="2361894824" sldId="296"/>
            <ac:spMk id="295" creationId="{D20DB2B8-D751-433F-9F8B-9D843BEC4BC6}"/>
          </ac:spMkLst>
        </pc:spChg>
        <pc:spChg chg="mod">
          <ac:chgData name="Helen Askounis" userId="68a4b384-4e9b-4052-97e7-99fc9c1de512" providerId="ADAL" clId="{75917793-3CC2-49E3-93A2-7DE88F9A581B}" dt="2022-05-06T16:28:34.905" v="9" actId="165"/>
          <ac:spMkLst>
            <pc:docMk/>
            <pc:sldMk cId="2361894824" sldId="296"/>
            <ac:spMk id="296" creationId="{32C8878D-DD48-48ED-AEEE-511759180286}"/>
          </ac:spMkLst>
        </pc:spChg>
        <pc:spChg chg="mod">
          <ac:chgData name="Helen Askounis" userId="68a4b384-4e9b-4052-97e7-99fc9c1de512" providerId="ADAL" clId="{75917793-3CC2-49E3-93A2-7DE88F9A581B}" dt="2022-05-06T16:28:34.905" v="9" actId="165"/>
          <ac:spMkLst>
            <pc:docMk/>
            <pc:sldMk cId="2361894824" sldId="296"/>
            <ac:spMk id="297" creationId="{1FB9CD46-AE2E-4DC8-BB5F-8E41C7DD7488}"/>
          </ac:spMkLst>
        </pc:spChg>
        <pc:spChg chg="mod">
          <ac:chgData name="Helen Askounis" userId="68a4b384-4e9b-4052-97e7-99fc9c1de512" providerId="ADAL" clId="{75917793-3CC2-49E3-93A2-7DE88F9A581B}" dt="2022-05-06T16:28:44.418" v="10" actId="207"/>
          <ac:spMkLst>
            <pc:docMk/>
            <pc:sldMk cId="2361894824" sldId="296"/>
            <ac:spMk id="298" creationId="{204223BF-046D-40FE-BF5E-FCF00BE5D476}"/>
          </ac:spMkLst>
        </pc:spChg>
        <pc:spChg chg="mod">
          <ac:chgData name="Helen Askounis" userId="68a4b384-4e9b-4052-97e7-99fc9c1de512" providerId="ADAL" clId="{75917793-3CC2-49E3-93A2-7DE88F9A581B}" dt="2022-05-06T16:28:44.418" v="10" actId="207"/>
          <ac:spMkLst>
            <pc:docMk/>
            <pc:sldMk cId="2361894824" sldId="296"/>
            <ac:spMk id="299" creationId="{0FE160BE-2D4E-40D3-8C46-4A01487F1B8F}"/>
          </ac:spMkLst>
        </pc:spChg>
        <pc:spChg chg="mod">
          <ac:chgData name="Helen Askounis" userId="68a4b384-4e9b-4052-97e7-99fc9c1de512" providerId="ADAL" clId="{75917793-3CC2-49E3-93A2-7DE88F9A581B}" dt="2022-05-06T16:28:34.905" v="9" actId="165"/>
          <ac:spMkLst>
            <pc:docMk/>
            <pc:sldMk cId="2361894824" sldId="296"/>
            <ac:spMk id="300" creationId="{4F6C2AA4-E056-4CC0-AE69-727A85B473C6}"/>
          </ac:spMkLst>
        </pc:spChg>
        <pc:spChg chg="mod">
          <ac:chgData name="Helen Askounis" userId="68a4b384-4e9b-4052-97e7-99fc9c1de512" providerId="ADAL" clId="{75917793-3CC2-49E3-93A2-7DE88F9A581B}" dt="2022-05-06T16:28:44.418" v="10" actId="207"/>
          <ac:spMkLst>
            <pc:docMk/>
            <pc:sldMk cId="2361894824" sldId="296"/>
            <ac:spMk id="301" creationId="{AEFDFE1E-6AEE-4939-8FC9-883D8877EB61}"/>
          </ac:spMkLst>
        </pc:spChg>
        <pc:spChg chg="mod">
          <ac:chgData name="Helen Askounis" userId="68a4b384-4e9b-4052-97e7-99fc9c1de512" providerId="ADAL" clId="{75917793-3CC2-49E3-93A2-7DE88F9A581B}" dt="2022-05-06T16:28:44.418" v="10" actId="207"/>
          <ac:spMkLst>
            <pc:docMk/>
            <pc:sldMk cId="2361894824" sldId="296"/>
            <ac:spMk id="302" creationId="{41FDDF10-095C-4050-AFB5-01C1BB21B969}"/>
          </ac:spMkLst>
        </pc:spChg>
        <pc:spChg chg="mod">
          <ac:chgData name="Helen Askounis" userId="68a4b384-4e9b-4052-97e7-99fc9c1de512" providerId="ADAL" clId="{75917793-3CC2-49E3-93A2-7DE88F9A581B}" dt="2022-05-06T16:28:34.905" v="9" actId="165"/>
          <ac:spMkLst>
            <pc:docMk/>
            <pc:sldMk cId="2361894824" sldId="296"/>
            <ac:spMk id="303" creationId="{2382B55D-4675-4349-9E28-1620691F1942}"/>
          </ac:spMkLst>
        </pc:spChg>
        <pc:spChg chg="mod">
          <ac:chgData name="Helen Askounis" userId="68a4b384-4e9b-4052-97e7-99fc9c1de512" providerId="ADAL" clId="{75917793-3CC2-49E3-93A2-7DE88F9A581B}" dt="2022-05-06T16:28:34.905" v="9" actId="165"/>
          <ac:spMkLst>
            <pc:docMk/>
            <pc:sldMk cId="2361894824" sldId="296"/>
            <ac:spMk id="304" creationId="{DCAD69A4-C826-4572-A381-4F6B7304110D}"/>
          </ac:spMkLst>
        </pc:spChg>
        <pc:spChg chg="mod">
          <ac:chgData name="Helen Askounis" userId="68a4b384-4e9b-4052-97e7-99fc9c1de512" providerId="ADAL" clId="{75917793-3CC2-49E3-93A2-7DE88F9A581B}" dt="2022-05-06T16:28:34.905" v="9" actId="165"/>
          <ac:spMkLst>
            <pc:docMk/>
            <pc:sldMk cId="2361894824" sldId="296"/>
            <ac:spMk id="305" creationId="{DB130E7B-C998-4039-8637-CFFA18058CB0}"/>
          </ac:spMkLst>
        </pc:spChg>
        <pc:spChg chg="mod">
          <ac:chgData name="Helen Askounis" userId="68a4b384-4e9b-4052-97e7-99fc9c1de512" providerId="ADAL" clId="{75917793-3CC2-49E3-93A2-7DE88F9A581B}" dt="2022-05-06T16:28:34.905" v="9" actId="165"/>
          <ac:spMkLst>
            <pc:docMk/>
            <pc:sldMk cId="2361894824" sldId="296"/>
            <ac:spMk id="306" creationId="{921F882E-EBC4-466E-9EA5-C58CA2A6BB9F}"/>
          </ac:spMkLst>
        </pc:spChg>
        <pc:spChg chg="mod">
          <ac:chgData name="Helen Askounis" userId="68a4b384-4e9b-4052-97e7-99fc9c1de512" providerId="ADAL" clId="{75917793-3CC2-49E3-93A2-7DE88F9A581B}" dt="2022-05-06T16:28:34.905" v="9" actId="165"/>
          <ac:spMkLst>
            <pc:docMk/>
            <pc:sldMk cId="2361894824" sldId="296"/>
            <ac:spMk id="307" creationId="{97C5F26A-BAF3-4B1F-B2EA-6B597849042D}"/>
          </ac:spMkLst>
        </pc:spChg>
        <pc:spChg chg="mod">
          <ac:chgData name="Helen Askounis" userId="68a4b384-4e9b-4052-97e7-99fc9c1de512" providerId="ADAL" clId="{75917793-3CC2-49E3-93A2-7DE88F9A581B}" dt="2022-05-06T16:28:34.905" v="9" actId="165"/>
          <ac:spMkLst>
            <pc:docMk/>
            <pc:sldMk cId="2361894824" sldId="296"/>
            <ac:spMk id="308" creationId="{14253132-58F0-4013-8F91-B9827B132F75}"/>
          </ac:spMkLst>
        </pc:spChg>
        <pc:spChg chg="mod">
          <ac:chgData name="Helen Askounis" userId="68a4b384-4e9b-4052-97e7-99fc9c1de512" providerId="ADAL" clId="{75917793-3CC2-49E3-93A2-7DE88F9A581B}" dt="2022-05-06T16:28:34.905" v="9" actId="165"/>
          <ac:spMkLst>
            <pc:docMk/>
            <pc:sldMk cId="2361894824" sldId="296"/>
            <ac:spMk id="309" creationId="{7C12E908-1F93-4894-8212-BF07D750BA31}"/>
          </ac:spMkLst>
        </pc:spChg>
        <pc:spChg chg="mod">
          <ac:chgData name="Helen Askounis" userId="68a4b384-4e9b-4052-97e7-99fc9c1de512" providerId="ADAL" clId="{75917793-3CC2-49E3-93A2-7DE88F9A581B}" dt="2022-05-06T16:28:34.905" v="9" actId="165"/>
          <ac:spMkLst>
            <pc:docMk/>
            <pc:sldMk cId="2361894824" sldId="296"/>
            <ac:spMk id="310" creationId="{8AC178A2-ED23-424B-91A8-06BE6C97A1B3}"/>
          </ac:spMkLst>
        </pc:spChg>
        <pc:spChg chg="mod">
          <ac:chgData name="Helen Askounis" userId="68a4b384-4e9b-4052-97e7-99fc9c1de512" providerId="ADAL" clId="{75917793-3CC2-49E3-93A2-7DE88F9A581B}" dt="2022-05-06T16:28:34.905" v="9" actId="165"/>
          <ac:spMkLst>
            <pc:docMk/>
            <pc:sldMk cId="2361894824" sldId="296"/>
            <ac:spMk id="311" creationId="{FA6038F7-8F21-486B-BA40-4CA3E1381EBE}"/>
          </ac:spMkLst>
        </pc:spChg>
        <pc:spChg chg="mod">
          <ac:chgData name="Helen Askounis" userId="68a4b384-4e9b-4052-97e7-99fc9c1de512" providerId="ADAL" clId="{75917793-3CC2-49E3-93A2-7DE88F9A581B}" dt="2022-05-06T16:28:34.905" v="9" actId="165"/>
          <ac:spMkLst>
            <pc:docMk/>
            <pc:sldMk cId="2361894824" sldId="296"/>
            <ac:spMk id="312" creationId="{09811077-86D8-46F6-8342-926AFEB4B69A}"/>
          </ac:spMkLst>
        </pc:spChg>
        <pc:spChg chg="mod">
          <ac:chgData name="Helen Askounis" userId="68a4b384-4e9b-4052-97e7-99fc9c1de512" providerId="ADAL" clId="{75917793-3CC2-49E3-93A2-7DE88F9A581B}" dt="2022-05-06T16:28:34.905" v="9" actId="165"/>
          <ac:spMkLst>
            <pc:docMk/>
            <pc:sldMk cId="2361894824" sldId="296"/>
            <ac:spMk id="313" creationId="{1D604EC2-490A-4910-94B7-8EED667BC9DB}"/>
          </ac:spMkLst>
        </pc:spChg>
        <pc:spChg chg="mod">
          <ac:chgData name="Helen Askounis" userId="68a4b384-4e9b-4052-97e7-99fc9c1de512" providerId="ADAL" clId="{75917793-3CC2-49E3-93A2-7DE88F9A581B}" dt="2022-05-06T16:28:34.905" v="9" actId="165"/>
          <ac:spMkLst>
            <pc:docMk/>
            <pc:sldMk cId="2361894824" sldId="296"/>
            <ac:spMk id="314" creationId="{4CC3B096-9E87-4B9E-87F9-90434C192254}"/>
          </ac:spMkLst>
        </pc:spChg>
        <pc:spChg chg="mod">
          <ac:chgData name="Helen Askounis" userId="68a4b384-4e9b-4052-97e7-99fc9c1de512" providerId="ADAL" clId="{75917793-3CC2-49E3-93A2-7DE88F9A581B}" dt="2022-05-06T16:28:34.905" v="9" actId="165"/>
          <ac:spMkLst>
            <pc:docMk/>
            <pc:sldMk cId="2361894824" sldId="296"/>
            <ac:spMk id="315" creationId="{32730124-0069-4CAC-A440-C773A984394B}"/>
          </ac:spMkLst>
        </pc:spChg>
        <pc:spChg chg="mod">
          <ac:chgData name="Helen Askounis" userId="68a4b384-4e9b-4052-97e7-99fc9c1de512" providerId="ADAL" clId="{75917793-3CC2-49E3-93A2-7DE88F9A581B}" dt="2022-05-06T16:28:34.905" v="9" actId="165"/>
          <ac:spMkLst>
            <pc:docMk/>
            <pc:sldMk cId="2361894824" sldId="296"/>
            <ac:spMk id="316" creationId="{3DE93485-DE4C-47CE-8475-F8F386D16919}"/>
          </ac:spMkLst>
        </pc:spChg>
        <pc:spChg chg="mod">
          <ac:chgData name="Helen Askounis" userId="68a4b384-4e9b-4052-97e7-99fc9c1de512" providerId="ADAL" clId="{75917793-3CC2-49E3-93A2-7DE88F9A581B}" dt="2022-05-06T16:28:34.905" v="9" actId="165"/>
          <ac:spMkLst>
            <pc:docMk/>
            <pc:sldMk cId="2361894824" sldId="296"/>
            <ac:spMk id="317" creationId="{30BD9EC6-307C-4D29-978E-F5B7549673EE}"/>
          </ac:spMkLst>
        </pc:spChg>
        <pc:spChg chg="mod">
          <ac:chgData name="Helen Askounis" userId="68a4b384-4e9b-4052-97e7-99fc9c1de512" providerId="ADAL" clId="{75917793-3CC2-49E3-93A2-7DE88F9A581B}" dt="2022-05-06T16:28:34.905" v="9" actId="165"/>
          <ac:spMkLst>
            <pc:docMk/>
            <pc:sldMk cId="2361894824" sldId="296"/>
            <ac:spMk id="318" creationId="{EFCF1A6F-DB1B-4DE0-A3CC-76C0CDCF1034}"/>
          </ac:spMkLst>
        </pc:spChg>
        <pc:spChg chg="mod">
          <ac:chgData name="Helen Askounis" userId="68a4b384-4e9b-4052-97e7-99fc9c1de512" providerId="ADAL" clId="{75917793-3CC2-49E3-93A2-7DE88F9A581B}" dt="2022-05-06T16:28:34.905" v="9" actId="165"/>
          <ac:spMkLst>
            <pc:docMk/>
            <pc:sldMk cId="2361894824" sldId="296"/>
            <ac:spMk id="319" creationId="{0F842EA6-7C97-41FA-834B-8A47150A31F0}"/>
          </ac:spMkLst>
        </pc:spChg>
        <pc:spChg chg="mod">
          <ac:chgData name="Helen Askounis" userId="68a4b384-4e9b-4052-97e7-99fc9c1de512" providerId="ADAL" clId="{75917793-3CC2-49E3-93A2-7DE88F9A581B}" dt="2022-05-06T16:28:34.905" v="9" actId="165"/>
          <ac:spMkLst>
            <pc:docMk/>
            <pc:sldMk cId="2361894824" sldId="296"/>
            <ac:spMk id="320" creationId="{9808E7BD-7925-4A95-9246-9C3B9A1B410E}"/>
          </ac:spMkLst>
        </pc:spChg>
        <pc:spChg chg="mod">
          <ac:chgData name="Helen Askounis" userId="68a4b384-4e9b-4052-97e7-99fc9c1de512" providerId="ADAL" clId="{75917793-3CC2-49E3-93A2-7DE88F9A581B}" dt="2022-05-06T16:28:34.905" v="9" actId="165"/>
          <ac:spMkLst>
            <pc:docMk/>
            <pc:sldMk cId="2361894824" sldId="296"/>
            <ac:spMk id="321" creationId="{C0CD3E7A-7CD0-4E7C-B502-25378602421D}"/>
          </ac:spMkLst>
        </pc:spChg>
        <pc:spChg chg="mod">
          <ac:chgData name="Helen Askounis" userId="68a4b384-4e9b-4052-97e7-99fc9c1de512" providerId="ADAL" clId="{75917793-3CC2-49E3-93A2-7DE88F9A581B}" dt="2022-05-06T16:28:34.905" v="9" actId="165"/>
          <ac:spMkLst>
            <pc:docMk/>
            <pc:sldMk cId="2361894824" sldId="296"/>
            <ac:spMk id="322" creationId="{A0872350-3295-49FB-92D9-F362D1434528}"/>
          </ac:spMkLst>
        </pc:spChg>
        <pc:spChg chg="mod">
          <ac:chgData name="Helen Askounis" userId="68a4b384-4e9b-4052-97e7-99fc9c1de512" providerId="ADAL" clId="{75917793-3CC2-49E3-93A2-7DE88F9A581B}" dt="2022-05-06T16:28:34.905" v="9" actId="165"/>
          <ac:spMkLst>
            <pc:docMk/>
            <pc:sldMk cId="2361894824" sldId="296"/>
            <ac:spMk id="323" creationId="{EACBAF2B-AD21-4194-B77E-F0B36C63BDFA}"/>
          </ac:spMkLst>
        </pc:spChg>
        <pc:spChg chg="mod">
          <ac:chgData name="Helen Askounis" userId="68a4b384-4e9b-4052-97e7-99fc9c1de512" providerId="ADAL" clId="{75917793-3CC2-49E3-93A2-7DE88F9A581B}" dt="2022-05-06T16:28:34.905" v="9" actId="165"/>
          <ac:spMkLst>
            <pc:docMk/>
            <pc:sldMk cId="2361894824" sldId="296"/>
            <ac:spMk id="324" creationId="{1B0A72CB-CBEC-4152-A813-D562ADDA9333}"/>
          </ac:spMkLst>
        </pc:spChg>
        <pc:spChg chg="mod">
          <ac:chgData name="Helen Askounis" userId="68a4b384-4e9b-4052-97e7-99fc9c1de512" providerId="ADAL" clId="{75917793-3CC2-49E3-93A2-7DE88F9A581B}" dt="2022-05-06T16:28:34.905" v="9" actId="165"/>
          <ac:spMkLst>
            <pc:docMk/>
            <pc:sldMk cId="2361894824" sldId="296"/>
            <ac:spMk id="325" creationId="{8240AC9E-ED20-43E1-B7C3-D304E6E52DCD}"/>
          </ac:spMkLst>
        </pc:spChg>
        <pc:spChg chg="mod">
          <ac:chgData name="Helen Askounis" userId="68a4b384-4e9b-4052-97e7-99fc9c1de512" providerId="ADAL" clId="{75917793-3CC2-49E3-93A2-7DE88F9A581B}" dt="2022-05-06T16:28:34.905" v="9" actId="165"/>
          <ac:spMkLst>
            <pc:docMk/>
            <pc:sldMk cId="2361894824" sldId="296"/>
            <ac:spMk id="326" creationId="{9E730812-D908-47CE-974A-EAC02B536794}"/>
          </ac:spMkLst>
        </pc:spChg>
        <pc:spChg chg="mod">
          <ac:chgData name="Helen Askounis" userId="68a4b384-4e9b-4052-97e7-99fc9c1de512" providerId="ADAL" clId="{75917793-3CC2-49E3-93A2-7DE88F9A581B}" dt="2022-05-06T16:28:34.905" v="9" actId="165"/>
          <ac:spMkLst>
            <pc:docMk/>
            <pc:sldMk cId="2361894824" sldId="296"/>
            <ac:spMk id="327" creationId="{68ECD6EB-29F8-42EC-B160-69692DCAA5E6}"/>
          </ac:spMkLst>
        </pc:spChg>
        <pc:spChg chg="mod">
          <ac:chgData name="Helen Askounis" userId="68a4b384-4e9b-4052-97e7-99fc9c1de512" providerId="ADAL" clId="{75917793-3CC2-49E3-93A2-7DE88F9A581B}" dt="2022-05-06T16:28:34.905" v="9" actId="165"/>
          <ac:spMkLst>
            <pc:docMk/>
            <pc:sldMk cId="2361894824" sldId="296"/>
            <ac:spMk id="328" creationId="{2EDCACA4-FFA5-4951-8630-827AE978F783}"/>
          </ac:spMkLst>
        </pc:spChg>
        <pc:spChg chg="mod">
          <ac:chgData name="Helen Askounis" userId="68a4b384-4e9b-4052-97e7-99fc9c1de512" providerId="ADAL" clId="{75917793-3CC2-49E3-93A2-7DE88F9A581B}" dt="2022-05-06T16:28:34.905" v="9" actId="165"/>
          <ac:spMkLst>
            <pc:docMk/>
            <pc:sldMk cId="2361894824" sldId="296"/>
            <ac:spMk id="329" creationId="{F7B19EB9-186B-482F-9BA1-CE5754AD962F}"/>
          </ac:spMkLst>
        </pc:spChg>
        <pc:spChg chg="mod">
          <ac:chgData name="Helen Askounis" userId="68a4b384-4e9b-4052-97e7-99fc9c1de512" providerId="ADAL" clId="{75917793-3CC2-49E3-93A2-7DE88F9A581B}" dt="2022-05-06T16:28:34.905" v="9" actId="165"/>
          <ac:spMkLst>
            <pc:docMk/>
            <pc:sldMk cId="2361894824" sldId="296"/>
            <ac:spMk id="330" creationId="{4F5B383B-01A3-47CE-8CB5-C33A2249F679}"/>
          </ac:spMkLst>
        </pc:spChg>
        <pc:spChg chg="mod">
          <ac:chgData name="Helen Askounis" userId="68a4b384-4e9b-4052-97e7-99fc9c1de512" providerId="ADAL" clId="{75917793-3CC2-49E3-93A2-7DE88F9A581B}" dt="2022-05-06T16:28:34.905" v="9" actId="165"/>
          <ac:spMkLst>
            <pc:docMk/>
            <pc:sldMk cId="2361894824" sldId="296"/>
            <ac:spMk id="331" creationId="{78980E4B-98B3-4279-87FD-8141D989CDD5}"/>
          </ac:spMkLst>
        </pc:spChg>
        <pc:spChg chg="mod">
          <ac:chgData name="Helen Askounis" userId="68a4b384-4e9b-4052-97e7-99fc9c1de512" providerId="ADAL" clId="{75917793-3CC2-49E3-93A2-7DE88F9A581B}" dt="2022-05-06T16:28:34.905" v="9" actId="165"/>
          <ac:spMkLst>
            <pc:docMk/>
            <pc:sldMk cId="2361894824" sldId="296"/>
            <ac:spMk id="332" creationId="{1320F210-5E2E-4722-B7CD-F00DF41563F4}"/>
          </ac:spMkLst>
        </pc:spChg>
        <pc:spChg chg="mod">
          <ac:chgData name="Helen Askounis" userId="68a4b384-4e9b-4052-97e7-99fc9c1de512" providerId="ADAL" clId="{75917793-3CC2-49E3-93A2-7DE88F9A581B}" dt="2022-05-06T16:28:34.905" v="9" actId="165"/>
          <ac:spMkLst>
            <pc:docMk/>
            <pc:sldMk cId="2361894824" sldId="296"/>
            <ac:spMk id="333" creationId="{4CC83D51-9D10-4674-948C-BB346C610B4A}"/>
          </ac:spMkLst>
        </pc:spChg>
        <pc:spChg chg="mod">
          <ac:chgData name="Helen Askounis" userId="68a4b384-4e9b-4052-97e7-99fc9c1de512" providerId="ADAL" clId="{75917793-3CC2-49E3-93A2-7DE88F9A581B}" dt="2022-05-06T16:28:44.418" v="10" actId="207"/>
          <ac:spMkLst>
            <pc:docMk/>
            <pc:sldMk cId="2361894824" sldId="296"/>
            <ac:spMk id="334" creationId="{1F5B5C12-2620-415B-93AB-9E82264B26ED}"/>
          </ac:spMkLst>
        </pc:spChg>
        <pc:spChg chg="mod">
          <ac:chgData name="Helen Askounis" userId="68a4b384-4e9b-4052-97e7-99fc9c1de512" providerId="ADAL" clId="{75917793-3CC2-49E3-93A2-7DE88F9A581B}" dt="2022-05-06T16:28:34.905" v="9" actId="165"/>
          <ac:spMkLst>
            <pc:docMk/>
            <pc:sldMk cId="2361894824" sldId="296"/>
            <ac:spMk id="335" creationId="{ED3DF8DF-C4C8-4984-AED8-7E78B978961A}"/>
          </ac:spMkLst>
        </pc:spChg>
        <pc:spChg chg="mod">
          <ac:chgData name="Helen Askounis" userId="68a4b384-4e9b-4052-97e7-99fc9c1de512" providerId="ADAL" clId="{75917793-3CC2-49E3-93A2-7DE88F9A581B}" dt="2022-05-06T16:28:44.418" v="10" actId="207"/>
          <ac:spMkLst>
            <pc:docMk/>
            <pc:sldMk cId="2361894824" sldId="296"/>
            <ac:spMk id="336" creationId="{07BDFC8F-E71B-4072-B889-82EB08A12A96}"/>
          </ac:spMkLst>
        </pc:spChg>
        <pc:spChg chg="mod">
          <ac:chgData name="Helen Askounis" userId="68a4b384-4e9b-4052-97e7-99fc9c1de512" providerId="ADAL" clId="{75917793-3CC2-49E3-93A2-7DE88F9A581B}" dt="2022-05-06T16:28:34.905" v="9" actId="165"/>
          <ac:spMkLst>
            <pc:docMk/>
            <pc:sldMk cId="2361894824" sldId="296"/>
            <ac:spMk id="337" creationId="{662EADE1-24B3-423C-9AED-F7D993E89572}"/>
          </ac:spMkLst>
        </pc:spChg>
        <pc:spChg chg="mod">
          <ac:chgData name="Helen Askounis" userId="68a4b384-4e9b-4052-97e7-99fc9c1de512" providerId="ADAL" clId="{75917793-3CC2-49E3-93A2-7DE88F9A581B}" dt="2022-05-06T16:28:44.418" v="10" actId="207"/>
          <ac:spMkLst>
            <pc:docMk/>
            <pc:sldMk cId="2361894824" sldId="296"/>
            <ac:spMk id="338" creationId="{A6F6D68C-9894-4A55-B723-413A36CD7234}"/>
          </ac:spMkLst>
        </pc:spChg>
        <pc:spChg chg="mod">
          <ac:chgData name="Helen Askounis" userId="68a4b384-4e9b-4052-97e7-99fc9c1de512" providerId="ADAL" clId="{75917793-3CC2-49E3-93A2-7DE88F9A581B}" dt="2022-05-06T16:28:34.905" v="9" actId="165"/>
          <ac:spMkLst>
            <pc:docMk/>
            <pc:sldMk cId="2361894824" sldId="296"/>
            <ac:spMk id="339" creationId="{0D05A4A4-74C2-49E7-9A59-7BAB4A382225}"/>
          </ac:spMkLst>
        </pc:spChg>
        <pc:spChg chg="mod">
          <ac:chgData name="Helen Askounis" userId="68a4b384-4e9b-4052-97e7-99fc9c1de512" providerId="ADAL" clId="{75917793-3CC2-49E3-93A2-7DE88F9A581B}" dt="2022-05-06T16:28:44.418" v="10" actId="207"/>
          <ac:spMkLst>
            <pc:docMk/>
            <pc:sldMk cId="2361894824" sldId="296"/>
            <ac:spMk id="340" creationId="{6061FB93-C4EF-4D6A-8FF6-684B46D5AE9A}"/>
          </ac:spMkLst>
        </pc:spChg>
        <pc:spChg chg="mod">
          <ac:chgData name="Helen Askounis" userId="68a4b384-4e9b-4052-97e7-99fc9c1de512" providerId="ADAL" clId="{75917793-3CC2-49E3-93A2-7DE88F9A581B}" dt="2022-05-06T16:28:34.905" v="9" actId="165"/>
          <ac:spMkLst>
            <pc:docMk/>
            <pc:sldMk cId="2361894824" sldId="296"/>
            <ac:spMk id="341" creationId="{1311E268-5F2C-422A-BC05-9C32AF0289C9}"/>
          </ac:spMkLst>
        </pc:spChg>
        <pc:spChg chg="mod">
          <ac:chgData name="Helen Askounis" userId="68a4b384-4e9b-4052-97e7-99fc9c1de512" providerId="ADAL" clId="{75917793-3CC2-49E3-93A2-7DE88F9A581B}" dt="2022-05-06T16:28:34.905" v="9" actId="165"/>
          <ac:spMkLst>
            <pc:docMk/>
            <pc:sldMk cId="2361894824" sldId="296"/>
            <ac:spMk id="342" creationId="{71A0E7C7-EE40-432F-9DA2-7ED63172DB75}"/>
          </ac:spMkLst>
        </pc:spChg>
        <pc:spChg chg="mod">
          <ac:chgData name="Helen Askounis" userId="68a4b384-4e9b-4052-97e7-99fc9c1de512" providerId="ADAL" clId="{75917793-3CC2-49E3-93A2-7DE88F9A581B}" dt="2022-05-06T16:28:34.905" v="9" actId="165"/>
          <ac:spMkLst>
            <pc:docMk/>
            <pc:sldMk cId="2361894824" sldId="296"/>
            <ac:spMk id="343" creationId="{561F6976-42A1-4C2B-814B-CA5C4003350D}"/>
          </ac:spMkLst>
        </pc:spChg>
        <pc:spChg chg="mod">
          <ac:chgData name="Helen Askounis" userId="68a4b384-4e9b-4052-97e7-99fc9c1de512" providerId="ADAL" clId="{75917793-3CC2-49E3-93A2-7DE88F9A581B}" dt="2022-05-06T16:28:34.905" v="9" actId="165"/>
          <ac:spMkLst>
            <pc:docMk/>
            <pc:sldMk cId="2361894824" sldId="296"/>
            <ac:spMk id="344" creationId="{CADB6925-505E-47D4-B51B-20F499C6E5E6}"/>
          </ac:spMkLst>
        </pc:spChg>
        <pc:spChg chg="mod">
          <ac:chgData name="Helen Askounis" userId="68a4b384-4e9b-4052-97e7-99fc9c1de512" providerId="ADAL" clId="{75917793-3CC2-49E3-93A2-7DE88F9A581B}" dt="2022-05-06T16:28:34.905" v="9" actId="165"/>
          <ac:spMkLst>
            <pc:docMk/>
            <pc:sldMk cId="2361894824" sldId="296"/>
            <ac:spMk id="345" creationId="{ECC2270B-0EDD-4D1F-AF75-6F28C50D31DF}"/>
          </ac:spMkLst>
        </pc:spChg>
        <pc:spChg chg="mod">
          <ac:chgData name="Helen Askounis" userId="68a4b384-4e9b-4052-97e7-99fc9c1de512" providerId="ADAL" clId="{75917793-3CC2-49E3-93A2-7DE88F9A581B}" dt="2022-05-06T16:28:34.905" v="9" actId="165"/>
          <ac:spMkLst>
            <pc:docMk/>
            <pc:sldMk cId="2361894824" sldId="296"/>
            <ac:spMk id="346" creationId="{F9D47252-176F-4086-AA10-AA98212A1B2A}"/>
          </ac:spMkLst>
        </pc:spChg>
        <pc:spChg chg="mod">
          <ac:chgData name="Helen Askounis" userId="68a4b384-4e9b-4052-97e7-99fc9c1de512" providerId="ADAL" clId="{75917793-3CC2-49E3-93A2-7DE88F9A581B}" dt="2022-05-06T16:28:34.905" v="9" actId="165"/>
          <ac:spMkLst>
            <pc:docMk/>
            <pc:sldMk cId="2361894824" sldId="296"/>
            <ac:spMk id="347" creationId="{8177AB2E-63BF-4172-B1C7-45179BE6DF04}"/>
          </ac:spMkLst>
        </pc:spChg>
        <pc:spChg chg="mod">
          <ac:chgData name="Helen Askounis" userId="68a4b384-4e9b-4052-97e7-99fc9c1de512" providerId="ADAL" clId="{75917793-3CC2-49E3-93A2-7DE88F9A581B}" dt="2022-05-06T16:28:34.905" v="9" actId="165"/>
          <ac:spMkLst>
            <pc:docMk/>
            <pc:sldMk cId="2361894824" sldId="296"/>
            <ac:spMk id="348" creationId="{EB19046E-7E4D-4FA4-A653-CC21E785138C}"/>
          </ac:spMkLst>
        </pc:spChg>
        <pc:spChg chg="mod">
          <ac:chgData name="Helen Askounis" userId="68a4b384-4e9b-4052-97e7-99fc9c1de512" providerId="ADAL" clId="{75917793-3CC2-49E3-93A2-7DE88F9A581B}" dt="2022-05-06T16:28:34.905" v="9" actId="165"/>
          <ac:spMkLst>
            <pc:docMk/>
            <pc:sldMk cId="2361894824" sldId="296"/>
            <ac:spMk id="349" creationId="{9E059D41-1EB6-4BA8-B8B1-F35BFB8ADBA9}"/>
          </ac:spMkLst>
        </pc:spChg>
        <pc:spChg chg="mod">
          <ac:chgData name="Helen Askounis" userId="68a4b384-4e9b-4052-97e7-99fc9c1de512" providerId="ADAL" clId="{75917793-3CC2-49E3-93A2-7DE88F9A581B}" dt="2022-05-06T16:28:34.905" v="9" actId="165"/>
          <ac:spMkLst>
            <pc:docMk/>
            <pc:sldMk cId="2361894824" sldId="296"/>
            <ac:spMk id="350" creationId="{3DCC2A57-E2A5-453E-94CB-E5D48D5D8B96}"/>
          </ac:spMkLst>
        </pc:spChg>
        <pc:spChg chg="mod">
          <ac:chgData name="Helen Askounis" userId="68a4b384-4e9b-4052-97e7-99fc9c1de512" providerId="ADAL" clId="{75917793-3CC2-49E3-93A2-7DE88F9A581B}" dt="2022-05-06T16:28:34.905" v="9" actId="165"/>
          <ac:spMkLst>
            <pc:docMk/>
            <pc:sldMk cId="2361894824" sldId="296"/>
            <ac:spMk id="351" creationId="{6A47AD7A-759B-49BC-94A8-8C84F9A2157C}"/>
          </ac:spMkLst>
        </pc:spChg>
        <pc:spChg chg="mod">
          <ac:chgData name="Helen Askounis" userId="68a4b384-4e9b-4052-97e7-99fc9c1de512" providerId="ADAL" clId="{75917793-3CC2-49E3-93A2-7DE88F9A581B}" dt="2022-05-06T16:28:34.905" v="9" actId="165"/>
          <ac:spMkLst>
            <pc:docMk/>
            <pc:sldMk cId="2361894824" sldId="296"/>
            <ac:spMk id="352" creationId="{6D57C43F-DB25-4CD5-86CE-363B3F9ED2D5}"/>
          </ac:spMkLst>
        </pc:spChg>
        <pc:spChg chg="mod">
          <ac:chgData name="Helen Askounis" userId="68a4b384-4e9b-4052-97e7-99fc9c1de512" providerId="ADAL" clId="{75917793-3CC2-49E3-93A2-7DE88F9A581B}" dt="2022-05-06T16:28:34.905" v="9" actId="165"/>
          <ac:spMkLst>
            <pc:docMk/>
            <pc:sldMk cId="2361894824" sldId="296"/>
            <ac:spMk id="353" creationId="{A594AE47-5F4F-4811-AD2C-C859C4A1AA3A}"/>
          </ac:spMkLst>
        </pc:spChg>
        <pc:spChg chg="mod">
          <ac:chgData name="Helen Askounis" userId="68a4b384-4e9b-4052-97e7-99fc9c1de512" providerId="ADAL" clId="{75917793-3CC2-49E3-93A2-7DE88F9A581B}" dt="2022-05-06T16:28:34.905" v="9" actId="165"/>
          <ac:spMkLst>
            <pc:docMk/>
            <pc:sldMk cId="2361894824" sldId="296"/>
            <ac:spMk id="354" creationId="{14D4A950-075D-4944-AF0B-E418D84C52B0}"/>
          </ac:spMkLst>
        </pc:spChg>
        <pc:spChg chg="mod">
          <ac:chgData name="Helen Askounis" userId="68a4b384-4e9b-4052-97e7-99fc9c1de512" providerId="ADAL" clId="{75917793-3CC2-49E3-93A2-7DE88F9A581B}" dt="2022-05-06T16:28:34.905" v="9" actId="165"/>
          <ac:spMkLst>
            <pc:docMk/>
            <pc:sldMk cId="2361894824" sldId="296"/>
            <ac:spMk id="355" creationId="{6844C80F-7EEC-4FD0-AD4F-B3558DCF1B57}"/>
          </ac:spMkLst>
        </pc:spChg>
        <pc:spChg chg="mod">
          <ac:chgData name="Helen Askounis" userId="68a4b384-4e9b-4052-97e7-99fc9c1de512" providerId="ADAL" clId="{75917793-3CC2-49E3-93A2-7DE88F9A581B}" dt="2022-05-06T16:28:34.905" v="9" actId="165"/>
          <ac:spMkLst>
            <pc:docMk/>
            <pc:sldMk cId="2361894824" sldId="296"/>
            <ac:spMk id="356" creationId="{8CB2AF87-0389-42F1-AAFE-1159648A9287}"/>
          </ac:spMkLst>
        </pc:spChg>
        <pc:spChg chg="mod">
          <ac:chgData name="Helen Askounis" userId="68a4b384-4e9b-4052-97e7-99fc9c1de512" providerId="ADAL" clId="{75917793-3CC2-49E3-93A2-7DE88F9A581B}" dt="2022-05-06T16:28:34.905" v="9" actId="165"/>
          <ac:spMkLst>
            <pc:docMk/>
            <pc:sldMk cId="2361894824" sldId="296"/>
            <ac:spMk id="357" creationId="{70B8DB59-9843-4C64-9D63-90AF29A6B4D4}"/>
          </ac:spMkLst>
        </pc:spChg>
        <pc:spChg chg="mod">
          <ac:chgData name="Helen Askounis" userId="68a4b384-4e9b-4052-97e7-99fc9c1de512" providerId="ADAL" clId="{75917793-3CC2-49E3-93A2-7DE88F9A581B}" dt="2022-05-06T16:28:34.905" v="9" actId="165"/>
          <ac:spMkLst>
            <pc:docMk/>
            <pc:sldMk cId="2361894824" sldId="296"/>
            <ac:spMk id="358" creationId="{6BCB1B4A-0402-4E53-8B30-42FF9ECD0589}"/>
          </ac:spMkLst>
        </pc:spChg>
        <pc:spChg chg="mod">
          <ac:chgData name="Helen Askounis" userId="68a4b384-4e9b-4052-97e7-99fc9c1de512" providerId="ADAL" clId="{75917793-3CC2-49E3-93A2-7DE88F9A581B}" dt="2022-05-06T16:28:34.905" v="9" actId="165"/>
          <ac:spMkLst>
            <pc:docMk/>
            <pc:sldMk cId="2361894824" sldId="296"/>
            <ac:spMk id="359" creationId="{73EAC351-C23E-4F1C-A8C8-73CA197D41AA}"/>
          </ac:spMkLst>
        </pc:spChg>
        <pc:spChg chg="mod">
          <ac:chgData name="Helen Askounis" userId="68a4b384-4e9b-4052-97e7-99fc9c1de512" providerId="ADAL" clId="{75917793-3CC2-49E3-93A2-7DE88F9A581B}" dt="2022-05-06T16:28:34.905" v="9" actId="165"/>
          <ac:spMkLst>
            <pc:docMk/>
            <pc:sldMk cId="2361894824" sldId="296"/>
            <ac:spMk id="360" creationId="{4782FD26-538E-4949-BC4C-4D60DC433847}"/>
          </ac:spMkLst>
        </pc:spChg>
        <pc:spChg chg="mod">
          <ac:chgData name="Helen Askounis" userId="68a4b384-4e9b-4052-97e7-99fc9c1de512" providerId="ADAL" clId="{75917793-3CC2-49E3-93A2-7DE88F9A581B}" dt="2022-05-06T16:28:34.905" v="9" actId="165"/>
          <ac:spMkLst>
            <pc:docMk/>
            <pc:sldMk cId="2361894824" sldId="296"/>
            <ac:spMk id="361" creationId="{D698D2FB-9A0C-4ACA-869C-F1BCCACBA0C3}"/>
          </ac:spMkLst>
        </pc:spChg>
        <pc:spChg chg="mod">
          <ac:chgData name="Helen Askounis" userId="68a4b384-4e9b-4052-97e7-99fc9c1de512" providerId="ADAL" clId="{75917793-3CC2-49E3-93A2-7DE88F9A581B}" dt="2022-05-06T16:28:34.905" v="9" actId="165"/>
          <ac:spMkLst>
            <pc:docMk/>
            <pc:sldMk cId="2361894824" sldId="296"/>
            <ac:spMk id="362" creationId="{112CC022-8394-4C47-8296-00B252B3271E}"/>
          </ac:spMkLst>
        </pc:spChg>
        <pc:spChg chg="mod">
          <ac:chgData name="Helen Askounis" userId="68a4b384-4e9b-4052-97e7-99fc9c1de512" providerId="ADAL" clId="{75917793-3CC2-49E3-93A2-7DE88F9A581B}" dt="2022-05-06T16:28:34.905" v="9" actId="165"/>
          <ac:spMkLst>
            <pc:docMk/>
            <pc:sldMk cId="2361894824" sldId="296"/>
            <ac:spMk id="363" creationId="{E15C44F1-9DAA-43CB-A273-9858164D166E}"/>
          </ac:spMkLst>
        </pc:spChg>
        <pc:spChg chg="mod">
          <ac:chgData name="Helen Askounis" userId="68a4b384-4e9b-4052-97e7-99fc9c1de512" providerId="ADAL" clId="{75917793-3CC2-49E3-93A2-7DE88F9A581B}" dt="2022-05-06T16:28:34.905" v="9" actId="165"/>
          <ac:spMkLst>
            <pc:docMk/>
            <pc:sldMk cId="2361894824" sldId="296"/>
            <ac:spMk id="364" creationId="{0803B59F-1B69-4606-8116-FB4FC3C106C0}"/>
          </ac:spMkLst>
        </pc:spChg>
        <pc:spChg chg="mod">
          <ac:chgData name="Helen Askounis" userId="68a4b384-4e9b-4052-97e7-99fc9c1de512" providerId="ADAL" clId="{75917793-3CC2-49E3-93A2-7DE88F9A581B}" dt="2022-05-06T16:28:34.905" v="9" actId="165"/>
          <ac:spMkLst>
            <pc:docMk/>
            <pc:sldMk cId="2361894824" sldId="296"/>
            <ac:spMk id="365" creationId="{33084DF2-AA81-48C8-BC59-920124074F3F}"/>
          </ac:spMkLst>
        </pc:spChg>
        <pc:spChg chg="mod">
          <ac:chgData name="Helen Askounis" userId="68a4b384-4e9b-4052-97e7-99fc9c1de512" providerId="ADAL" clId="{75917793-3CC2-49E3-93A2-7DE88F9A581B}" dt="2022-05-06T16:28:34.905" v="9" actId="165"/>
          <ac:spMkLst>
            <pc:docMk/>
            <pc:sldMk cId="2361894824" sldId="296"/>
            <ac:spMk id="366" creationId="{429BA47F-0110-47BD-8256-E6BC9BAB4F7D}"/>
          </ac:spMkLst>
        </pc:spChg>
        <pc:spChg chg="mod">
          <ac:chgData name="Helen Askounis" userId="68a4b384-4e9b-4052-97e7-99fc9c1de512" providerId="ADAL" clId="{75917793-3CC2-49E3-93A2-7DE88F9A581B}" dt="2022-05-06T16:28:34.905" v="9" actId="165"/>
          <ac:spMkLst>
            <pc:docMk/>
            <pc:sldMk cId="2361894824" sldId="296"/>
            <ac:spMk id="367" creationId="{9DB263EA-AED8-433C-9000-8291F7366BE0}"/>
          </ac:spMkLst>
        </pc:spChg>
        <pc:spChg chg="mod">
          <ac:chgData name="Helen Askounis" userId="68a4b384-4e9b-4052-97e7-99fc9c1de512" providerId="ADAL" clId="{75917793-3CC2-49E3-93A2-7DE88F9A581B}" dt="2022-05-06T16:28:34.905" v="9" actId="165"/>
          <ac:spMkLst>
            <pc:docMk/>
            <pc:sldMk cId="2361894824" sldId="296"/>
            <ac:spMk id="368" creationId="{36F884E8-BA98-4EDC-A68C-EC9B9C23A5D9}"/>
          </ac:spMkLst>
        </pc:spChg>
        <pc:spChg chg="mod">
          <ac:chgData name="Helen Askounis" userId="68a4b384-4e9b-4052-97e7-99fc9c1de512" providerId="ADAL" clId="{75917793-3CC2-49E3-93A2-7DE88F9A581B}" dt="2022-05-06T16:28:34.905" v="9" actId="165"/>
          <ac:spMkLst>
            <pc:docMk/>
            <pc:sldMk cId="2361894824" sldId="296"/>
            <ac:spMk id="369" creationId="{B80886D9-16FC-4176-A927-4A4A278AD69B}"/>
          </ac:spMkLst>
        </pc:spChg>
        <pc:spChg chg="mod">
          <ac:chgData name="Helen Askounis" userId="68a4b384-4e9b-4052-97e7-99fc9c1de512" providerId="ADAL" clId="{75917793-3CC2-49E3-93A2-7DE88F9A581B}" dt="2022-05-06T16:28:34.905" v="9" actId="165"/>
          <ac:spMkLst>
            <pc:docMk/>
            <pc:sldMk cId="2361894824" sldId="296"/>
            <ac:spMk id="370" creationId="{D1B00E90-CC2F-46CC-A83A-1CEB547C7447}"/>
          </ac:spMkLst>
        </pc:spChg>
        <pc:spChg chg="mod">
          <ac:chgData name="Helen Askounis" userId="68a4b384-4e9b-4052-97e7-99fc9c1de512" providerId="ADAL" clId="{75917793-3CC2-49E3-93A2-7DE88F9A581B}" dt="2022-05-06T16:28:34.905" v="9" actId="165"/>
          <ac:spMkLst>
            <pc:docMk/>
            <pc:sldMk cId="2361894824" sldId="296"/>
            <ac:spMk id="371" creationId="{45300BD5-910B-442B-B151-5AD58624F46E}"/>
          </ac:spMkLst>
        </pc:spChg>
        <pc:spChg chg="mod">
          <ac:chgData name="Helen Askounis" userId="68a4b384-4e9b-4052-97e7-99fc9c1de512" providerId="ADAL" clId="{75917793-3CC2-49E3-93A2-7DE88F9A581B}" dt="2022-05-06T16:28:34.905" v="9" actId="165"/>
          <ac:spMkLst>
            <pc:docMk/>
            <pc:sldMk cId="2361894824" sldId="296"/>
            <ac:spMk id="372" creationId="{544072CE-5973-49B6-8794-2B5FEF96A224}"/>
          </ac:spMkLst>
        </pc:spChg>
        <pc:spChg chg="mod ord">
          <ac:chgData name="Helen Askounis" userId="68a4b384-4e9b-4052-97e7-99fc9c1de512" providerId="ADAL" clId="{75917793-3CC2-49E3-93A2-7DE88F9A581B}" dt="2022-05-06T16:29:50.187" v="31" actId="14100"/>
          <ac:spMkLst>
            <pc:docMk/>
            <pc:sldMk cId="2361894824" sldId="296"/>
            <ac:spMk id="376" creationId="{B59E3B36-07FD-4A14-AF48-41C0B2FCCA4F}"/>
          </ac:spMkLst>
        </pc:spChg>
        <pc:spChg chg="mod ord">
          <ac:chgData name="Helen Askounis" userId="68a4b384-4e9b-4052-97e7-99fc9c1de512" providerId="ADAL" clId="{75917793-3CC2-49E3-93A2-7DE88F9A581B}" dt="2022-05-06T16:30:04.998" v="38" actId="1036"/>
          <ac:spMkLst>
            <pc:docMk/>
            <pc:sldMk cId="2361894824" sldId="296"/>
            <ac:spMk id="385" creationId="{F5991B36-9223-3146-8A7C-9D5C3AAB7CA6}"/>
          </ac:spMkLst>
        </pc:spChg>
        <pc:spChg chg="mod">
          <ac:chgData name="Helen Askounis" userId="68a4b384-4e9b-4052-97e7-99fc9c1de512" providerId="ADAL" clId="{75917793-3CC2-49E3-93A2-7DE88F9A581B}" dt="2022-05-06T16:29:57.702" v="32" actId="14100"/>
          <ac:spMkLst>
            <pc:docMk/>
            <pc:sldMk cId="2361894824" sldId="296"/>
            <ac:spMk id="439" creationId="{1C3FB925-F212-4776-AC1E-AAB9252AF6D5}"/>
          </ac:spMkLst>
        </pc:spChg>
        <pc:grpChg chg="mod">
          <ac:chgData name="Helen Askounis" userId="68a4b384-4e9b-4052-97e7-99fc9c1de512" providerId="ADAL" clId="{75917793-3CC2-49E3-93A2-7DE88F9A581B}" dt="2022-05-06T16:28:44.418" v="10" actId="207"/>
          <ac:grpSpMkLst>
            <pc:docMk/>
            <pc:sldMk cId="2361894824" sldId="296"/>
            <ac:grpSpMk id="5" creationId="{B15BB586-6CC8-A04F-BB43-7E3C08AD0151}"/>
          </ac:grpSpMkLst>
        </pc:grpChg>
        <pc:grpChg chg="mod">
          <ac:chgData name="Helen Askounis" userId="68a4b384-4e9b-4052-97e7-99fc9c1de512" providerId="ADAL" clId="{75917793-3CC2-49E3-93A2-7DE88F9A581B}" dt="2022-05-06T16:28:44.418" v="10" actId="207"/>
          <ac:grpSpMkLst>
            <pc:docMk/>
            <pc:sldMk cId="2361894824" sldId="296"/>
            <ac:grpSpMk id="6" creationId="{49DE58DD-01A6-8143-995A-AD8AEBCBA1C9}"/>
          </ac:grpSpMkLst>
        </pc:grpChg>
        <pc:grpChg chg="mod topLvl">
          <ac:chgData name="Helen Askounis" userId="68a4b384-4e9b-4052-97e7-99fc9c1de512" providerId="ADAL" clId="{75917793-3CC2-49E3-93A2-7DE88F9A581B}" dt="2022-05-06T16:28:44.418" v="10" actId="207"/>
          <ac:grpSpMkLst>
            <pc:docMk/>
            <pc:sldMk cId="2361894824" sldId="296"/>
            <ac:grpSpMk id="7" creationId="{608CF217-5CEF-FB44-8E30-D28C6FD4B79C}"/>
          </ac:grpSpMkLst>
        </pc:grpChg>
        <pc:grpChg chg="mod topLvl">
          <ac:chgData name="Helen Askounis" userId="68a4b384-4e9b-4052-97e7-99fc9c1de512" providerId="ADAL" clId="{75917793-3CC2-49E3-93A2-7DE88F9A581B}" dt="2022-05-06T16:28:34.905" v="9" actId="165"/>
          <ac:grpSpMkLst>
            <pc:docMk/>
            <pc:sldMk cId="2361894824" sldId="296"/>
            <ac:grpSpMk id="374" creationId="{CD54FC84-A9A3-1444-BD7B-18C6C18B2300}"/>
          </ac:grpSpMkLst>
        </pc:grpChg>
        <pc:grpChg chg="del">
          <ac:chgData name="Helen Askounis" userId="68a4b384-4e9b-4052-97e7-99fc9c1de512" providerId="ADAL" clId="{75917793-3CC2-49E3-93A2-7DE88F9A581B}" dt="2022-05-06T16:28:34.905" v="9" actId="165"/>
          <ac:grpSpMkLst>
            <pc:docMk/>
            <pc:sldMk cId="2361894824" sldId="296"/>
            <ac:grpSpMk id="441" creationId="{67E9B566-68C5-432E-84A6-8412797865A3}"/>
          </ac:grpSpMkLst>
        </pc:grpChg>
        <pc:picChg chg="add mod ord">
          <ac:chgData name="Helen Askounis" userId="68a4b384-4e9b-4052-97e7-99fc9c1de512" providerId="ADAL" clId="{75917793-3CC2-49E3-93A2-7DE88F9A581B}" dt="2022-05-06T16:29:44.244" v="30" actId="166"/>
          <ac:picMkLst>
            <pc:docMk/>
            <pc:sldMk cId="2361894824" sldId="296"/>
            <ac:picMk id="4" creationId="{7EEB70E5-D8DE-4634-B5B9-8EFC7CA40680}"/>
          </ac:picMkLst>
        </pc:picChg>
        <pc:picChg chg="del">
          <ac:chgData name="Helen Askounis" userId="68a4b384-4e9b-4052-97e7-99fc9c1de512" providerId="ADAL" clId="{75917793-3CC2-49E3-93A2-7DE88F9A581B}" dt="2022-05-06T16:27:39.780" v="0" actId="478"/>
          <ac:picMkLst>
            <pc:docMk/>
            <pc:sldMk cId="2361894824" sldId="296"/>
            <ac:picMk id="375" creationId="{56F7F4DF-AF7E-4D4D-8E62-AE116B75226D}"/>
          </ac:picMkLst>
        </pc:picChg>
      </pc:sldChg>
      <pc:sldChg chg="addSp delSp modSp new mod ord">
        <pc:chgData name="Helen Askounis" userId="68a4b384-4e9b-4052-97e7-99fc9c1de512" providerId="ADAL" clId="{75917793-3CC2-49E3-93A2-7DE88F9A581B}" dt="2022-05-06T21:32:56.297" v="87" actId="1076"/>
        <pc:sldMkLst>
          <pc:docMk/>
          <pc:sldMk cId="3072918481" sldId="1487"/>
        </pc:sldMkLst>
        <pc:spChg chg="add mod">
          <ac:chgData name="Helen Askounis" userId="68a4b384-4e9b-4052-97e7-99fc9c1de512" providerId="ADAL" clId="{75917793-3CC2-49E3-93A2-7DE88F9A581B}" dt="2022-05-06T21:32:56.297" v="87" actId="1076"/>
          <ac:spMkLst>
            <pc:docMk/>
            <pc:sldMk cId="3072918481" sldId="1487"/>
            <ac:spMk id="5" creationId="{9CD50CFC-47BE-4E86-BFAD-4AB5254D3203}"/>
          </ac:spMkLst>
        </pc:spChg>
        <pc:picChg chg="add del mod">
          <ac:chgData name="Helen Askounis" userId="68a4b384-4e9b-4052-97e7-99fc9c1de512" providerId="ADAL" clId="{75917793-3CC2-49E3-93A2-7DE88F9A581B}" dt="2022-05-06T21:32:53.737" v="86" actId="1076"/>
          <ac:picMkLst>
            <pc:docMk/>
            <pc:sldMk cId="3072918481" sldId="1487"/>
            <ac:picMk id="1026" creationId="{A209BCDC-DC46-4036-9BC2-824B0F3CE197}"/>
          </ac:picMkLst>
        </pc:picChg>
        <pc:picChg chg="add del mod">
          <ac:chgData name="Helen Askounis" userId="68a4b384-4e9b-4052-97e7-99fc9c1de512" providerId="ADAL" clId="{75917793-3CC2-49E3-93A2-7DE88F9A581B}" dt="2022-05-06T21:26:14.893" v="49" actId="478"/>
          <ac:picMkLst>
            <pc:docMk/>
            <pc:sldMk cId="3072918481" sldId="1487"/>
            <ac:picMk id="1028" creationId="{5A771C67-9E11-4DC7-AC50-EFB36036893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5/6/2022</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2022-05-06</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dirty="0"/>
          </a:p>
        </p:txBody>
      </p:sp>
    </p:spTree>
    <p:extLst>
      <p:ext uri="{BB962C8B-B14F-4D97-AF65-F5344CB8AC3E}">
        <p14:creationId xmlns:p14="http://schemas.microsoft.com/office/powerpoint/2010/main" val="4219900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Belize</a:t>
            </a:r>
          </a:p>
          <a:p>
            <a:r>
              <a:rPr lang="en-US" dirty="0"/>
              <a:t>Benefits: skills, expected income</a:t>
            </a:r>
          </a:p>
          <a:p>
            <a:endParaRPr lang="en-US" dirty="0"/>
          </a:p>
          <a:p>
            <a:r>
              <a:rPr lang="en-US" sz="1000" kern="1200" dirty="0">
                <a:solidFill>
                  <a:schemeClr val="bg1"/>
                </a:solidFill>
                <a:latin typeface="+mn-lt"/>
                <a:ea typeface="+mn-ea"/>
                <a:cs typeface="+mn-cs"/>
              </a:rPr>
              <a:t>Social Return on Investment of an Open School showed that every US$ invested resulted in US$8 worth of benefits to students.</a:t>
            </a:r>
            <a:endParaRPr lang="en-US" dirty="0"/>
          </a:p>
          <a:p>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746953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D11531-2816-406B-B695-3DA7D013782A}" type="slidenum">
              <a:rPr lang="en-CA" smtClean="0"/>
              <a:t>21</a:t>
            </a:fld>
            <a:endParaRPr lang="en-CA"/>
          </a:p>
        </p:txBody>
      </p:sp>
    </p:spTree>
    <p:extLst>
      <p:ext uri="{BB962C8B-B14F-4D97-AF65-F5344CB8AC3E}">
        <p14:creationId xmlns:p14="http://schemas.microsoft.com/office/powerpoint/2010/main" val="1968996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22</a:t>
            </a:fld>
            <a:endParaRPr lang="en-CA"/>
          </a:p>
        </p:txBody>
      </p:sp>
    </p:spTree>
    <p:extLst>
      <p:ext uri="{BB962C8B-B14F-4D97-AF65-F5344CB8AC3E}">
        <p14:creationId xmlns:p14="http://schemas.microsoft.com/office/powerpoint/2010/main" val="3775948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0888" y="1182688"/>
            <a:ext cx="5676900" cy="31940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23</a:t>
            </a:fld>
            <a:endParaRPr lang="en-US" dirty="0"/>
          </a:p>
        </p:txBody>
      </p:sp>
    </p:spTree>
    <p:extLst>
      <p:ext uri="{BB962C8B-B14F-4D97-AF65-F5344CB8AC3E}">
        <p14:creationId xmlns:p14="http://schemas.microsoft.com/office/powerpoint/2010/main" val="17603714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25</a:t>
            </a:fld>
            <a:endParaRPr lang="en-US" dirty="0"/>
          </a:p>
        </p:txBody>
      </p:sp>
    </p:spTree>
    <p:extLst>
      <p:ext uri="{BB962C8B-B14F-4D97-AF65-F5344CB8AC3E}">
        <p14:creationId xmlns:p14="http://schemas.microsoft.com/office/powerpoint/2010/main" val="1516346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27</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4</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endParaRPr lang="en-US" sz="1800" b="0" i="0" u="none" strike="noStrike" baseline="0" dirty="0">
              <a:solidFill>
                <a:srgbClr val="000000"/>
              </a:solidFill>
              <a:latin typeface="ITC Galliard Pro"/>
            </a:endParaRPr>
          </a:p>
          <a:p>
            <a:r>
              <a:rPr lang="en-US" sz="1800" b="0" i="0" u="none" strike="noStrike" baseline="0" dirty="0">
                <a:solidFill>
                  <a:srgbClr val="3F3F41"/>
                </a:solidFill>
                <a:latin typeface="ITC Galliard Pro"/>
              </a:rPr>
              <a:t>COL continues to promote ‘learning for sustainable development’. Learning must lead to economic growth, social inclusion and environmental conservation. </a:t>
            </a:r>
            <a:endParaRPr lang="en-GB" dirty="0"/>
          </a:p>
        </p:txBody>
      </p:sp>
      <p:sp>
        <p:nvSpPr>
          <p:cNvPr id="4" name="Slide Number Placeholder 3"/>
          <p:cNvSpPr>
            <a:spLocks noGrp="1"/>
          </p:cNvSpPr>
          <p:nvPr>
            <p:ph type="sldNum" sz="quarter" idx="10"/>
          </p:nvPr>
        </p:nvSpPr>
        <p:spPr/>
        <p:txBody>
          <a:bodyPr/>
          <a:lstStyle/>
          <a:p>
            <a:fld id="{BCF431FB-46BD-4AD2-BB8C-7049FB77C2CC}" type="slidenum">
              <a:rPr lang="en-GB" smtClean="0"/>
              <a:t>10</a:t>
            </a:fld>
            <a:endParaRPr lang="en-GB" dirty="0"/>
          </a:p>
        </p:txBody>
      </p:sp>
    </p:spTree>
    <p:extLst>
      <p:ext uri="{BB962C8B-B14F-4D97-AF65-F5344CB8AC3E}">
        <p14:creationId xmlns:p14="http://schemas.microsoft.com/office/powerpoint/2010/main" val="1735865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D11531-2816-406B-B695-3DA7D013782A}" type="slidenum">
              <a:rPr lang="en-CA" smtClean="0"/>
              <a:t>13</a:t>
            </a:fld>
            <a:endParaRPr lang="en-CA"/>
          </a:p>
        </p:txBody>
      </p:sp>
    </p:spTree>
    <p:extLst>
      <p:ext uri="{BB962C8B-B14F-4D97-AF65-F5344CB8AC3E}">
        <p14:creationId xmlns:p14="http://schemas.microsoft.com/office/powerpoint/2010/main" val="2393570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solidFill>
                  <a:srgbClr val="463691"/>
                </a:solidFill>
              </a:rPr>
              <a:t>bring together institutions/</a:t>
            </a:r>
            <a:r>
              <a:rPr lang="en-US" dirty="0" err="1">
                <a:solidFill>
                  <a:srgbClr val="463691"/>
                </a:solidFill>
              </a:rPr>
              <a:t>organisations</a:t>
            </a:r>
            <a:r>
              <a:rPr lang="en-US" dirty="0">
                <a:solidFill>
                  <a:srgbClr val="463691"/>
                </a:solidFill>
              </a:rPr>
              <a:t> committed to supporting learning at this time of crisis;</a:t>
            </a:r>
          </a:p>
          <a:p>
            <a:pPr marL="171450" indent="-171450">
              <a:buFont typeface="Arial" panose="020B0604020202020204" pitchFamily="34" charset="0"/>
              <a:buChar char="•"/>
            </a:pPr>
            <a:r>
              <a:rPr lang="en-US" dirty="0">
                <a:solidFill>
                  <a:srgbClr val="463691"/>
                </a:solidFill>
              </a:rPr>
              <a:t>share open educational resources (OER) and learning content;</a:t>
            </a:r>
          </a:p>
          <a:p>
            <a:pPr marL="171450" indent="-171450">
              <a:buFont typeface="Arial" panose="020B0604020202020204" pitchFamily="34" charset="0"/>
              <a:buChar char="•"/>
            </a:pPr>
            <a:r>
              <a:rPr lang="en-US" dirty="0">
                <a:solidFill>
                  <a:srgbClr val="463691"/>
                </a:solidFill>
              </a:rPr>
              <a:t>provide tools for implementing affordable learning;</a:t>
            </a:r>
          </a:p>
          <a:p>
            <a:pPr marL="171450" indent="-171450">
              <a:buFont typeface="Arial" panose="020B0604020202020204" pitchFamily="34" charset="0"/>
              <a:buChar char="•"/>
            </a:pPr>
            <a:r>
              <a:rPr lang="en-CA" dirty="0">
                <a:solidFill>
                  <a:srgbClr val="463691"/>
                </a:solidFill>
              </a:rPr>
              <a:t>identify concrete collaborative activities;</a:t>
            </a:r>
          </a:p>
          <a:p>
            <a:pPr marL="171450" indent="-171450">
              <a:buFont typeface="Arial" panose="020B0604020202020204" pitchFamily="34" charset="0"/>
              <a:buChar char="•"/>
            </a:pPr>
            <a:r>
              <a:rPr lang="en-US" dirty="0">
                <a:solidFill>
                  <a:srgbClr val="463691"/>
                </a:solidFill>
              </a:rPr>
              <a:t>build capacity in institutions offering distance and online learning; and</a:t>
            </a:r>
          </a:p>
          <a:p>
            <a:pPr marL="171450" indent="-171450">
              <a:buFont typeface="Arial" panose="020B0604020202020204" pitchFamily="34" charset="0"/>
              <a:buChar char="•"/>
            </a:pPr>
            <a:r>
              <a:rPr lang="en-US" dirty="0">
                <a:solidFill>
                  <a:srgbClr val="463691"/>
                </a:solidFill>
              </a:rPr>
              <a:t>develop innovative technology solutions for reaching the unreached</a:t>
            </a:r>
          </a:p>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36161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2475" y="1184275"/>
            <a:ext cx="5688013" cy="3198813"/>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1208481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16</a:t>
            </a:fld>
            <a:endParaRPr lang="en-US"/>
          </a:p>
        </p:txBody>
      </p:sp>
    </p:spTree>
    <p:extLst>
      <p:ext uri="{BB962C8B-B14F-4D97-AF65-F5344CB8AC3E}">
        <p14:creationId xmlns:p14="http://schemas.microsoft.com/office/powerpoint/2010/main" val="2946435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D11531-2816-406B-B695-3DA7D013782A}" type="slidenum">
              <a:rPr lang="en-CA" smtClean="0"/>
              <a:t>17</a:t>
            </a:fld>
            <a:endParaRPr lang="en-CA"/>
          </a:p>
        </p:txBody>
      </p:sp>
    </p:spTree>
    <p:extLst>
      <p:ext uri="{BB962C8B-B14F-4D97-AF65-F5344CB8AC3E}">
        <p14:creationId xmlns:p14="http://schemas.microsoft.com/office/powerpoint/2010/main" val="1895114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COL developed </a:t>
            </a:r>
            <a:r>
              <a:rPr lang="en-US" dirty="0" err="1"/>
              <a:t>Aptus</a:t>
            </a:r>
            <a:r>
              <a:rPr lang="en-US" dirty="0"/>
              <a:t> a low-cost offline virtual classroom that provides learners in remote locations with access to digital resources. It’s a server that works with a solar charger and a wireless router and costs approximately $ 150. </a:t>
            </a:r>
            <a:endParaRPr lang="en-CA" dirty="0"/>
          </a:p>
          <a:p>
            <a:endParaRPr lang="en-CA" dirty="0"/>
          </a:p>
          <a:p>
            <a:r>
              <a:rPr lang="en-US" dirty="0"/>
              <a:t>Maldives (2021)</a:t>
            </a:r>
          </a:p>
          <a:p>
            <a:r>
              <a:rPr lang="en-US" dirty="0"/>
              <a:t>Zambia, Ministry of General Education (2021)</a:t>
            </a:r>
          </a:p>
          <a:p>
            <a:r>
              <a:rPr lang="en-US" dirty="0"/>
              <a:t>Antigua and Barbuda, Ministry of Education, Sports and Creative Industries (2021)</a:t>
            </a:r>
          </a:p>
          <a:p>
            <a:r>
              <a:rPr lang="en-US" dirty="0"/>
              <a:t>Bahamas, Ministry of Education (2020)</a:t>
            </a:r>
          </a:p>
          <a:p>
            <a:r>
              <a:rPr lang="en-US" dirty="0"/>
              <a:t>Mozambique, Ministry of Education and Human Development (2018)</a:t>
            </a:r>
          </a:p>
          <a:p>
            <a:r>
              <a:rPr lang="en-US" dirty="0"/>
              <a:t>Tonga, Ministry of Education/Tonga Institute of Higher Education (2018)</a:t>
            </a:r>
          </a:p>
          <a:p>
            <a:r>
              <a:rPr lang="en-US" dirty="0"/>
              <a:t>Samoa, Ministry of Education (2018)</a:t>
            </a:r>
          </a:p>
          <a:p>
            <a:r>
              <a:rPr lang="en-US" dirty="0"/>
              <a:t>India, Mann </a:t>
            </a:r>
            <a:r>
              <a:rPr lang="en-US" dirty="0" err="1"/>
              <a:t>Deshi</a:t>
            </a:r>
            <a:r>
              <a:rPr lang="en-US" dirty="0"/>
              <a:t> Foundation (2016)</a:t>
            </a:r>
          </a:p>
          <a:p>
            <a:r>
              <a:rPr lang="en-US" dirty="0"/>
              <a:t>Samoa, National University Samoa (2016)</a:t>
            </a:r>
          </a:p>
          <a:p>
            <a:r>
              <a:rPr lang="en-US" dirty="0"/>
              <a:t>Pakistan, Qatar Foundation/ROTA (2016)</a:t>
            </a:r>
          </a:p>
          <a:p>
            <a:r>
              <a:rPr lang="en-US" dirty="0"/>
              <a:t>Fiji, Ministry of Education (2015)</a:t>
            </a:r>
          </a:p>
          <a:p>
            <a:r>
              <a:rPr lang="en-US" dirty="0"/>
              <a:t>Vanuatu, Ministry of Education (2015)</a:t>
            </a:r>
          </a:p>
          <a:p>
            <a:r>
              <a:rPr lang="en-US" dirty="0"/>
              <a:t>Kiribati, Ministry of Education (2015)</a:t>
            </a: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2053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3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80DE11-9CC4-4868-8908-A70E3BE61740}"/>
              </a:ext>
            </a:extLst>
          </p:cNvPr>
          <p:cNvSpPr/>
          <p:nvPr userDrawn="1"/>
        </p:nvSpPr>
        <p:spPr>
          <a:xfrm>
            <a:off x="0" y="-4738"/>
            <a:ext cx="12192000" cy="2187524"/>
          </a:xfrm>
          <a:prstGeom prst="rect">
            <a:avLst/>
          </a:prstGeom>
          <a:solidFill>
            <a:srgbClr val="9D9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752742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80C1FC-7781-41B0-A032-6DA1183CE2CA}"/>
              </a:ext>
            </a:extLst>
          </p:cNvPr>
          <p:cNvSpPr/>
          <p:nvPr userDrawn="1"/>
        </p:nvSpPr>
        <p:spPr>
          <a:xfrm>
            <a:off x="-7721" y="440788"/>
            <a:ext cx="12192000" cy="4279294"/>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7" name="Picture Placeholder 6">
            <a:extLst>
              <a:ext uri="{FF2B5EF4-FFF2-40B4-BE49-F238E27FC236}">
                <a16:creationId xmlns:a16="http://schemas.microsoft.com/office/drawing/2014/main" id="{94648216-EC4D-4DBF-81DF-EF47347776DC}"/>
              </a:ext>
            </a:extLst>
          </p:cNvPr>
          <p:cNvSpPr>
            <a:spLocks noGrp="1"/>
          </p:cNvSpPr>
          <p:nvPr>
            <p:ph type="pic" sz="quarter" idx="10"/>
          </p:nvPr>
        </p:nvSpPr>
        <p:spPr>
          <a:xfrm>
            <a:off x="314541" y="707994"/>
            <a:ext cx="3633787" cy="3662362"/>
          </a:xfrm>
        </p:spPr>
        <p:txBody>
          <a:bodyPr/>
          <a:lstStyle/>
          <a:p>
            <a:endParaRPr lang="en-US"/>
          </a:p>
        </p:txBody>
      </p:sp>
      <p:sp>
        <p:nvSpPr>
          <p:cNvPr id="8" name="Picture Placeholder 6">
            <a:extLst>
              <a:ext uri="{FF2B5EF4-FFF2-40B4-BE49-F238E27FC236}">
                <a16:creationId xmlns:a16="http://schemas.microsoft.com/office/drawing/2014/main" id="{B786374F-2D4C-401E-8C18-B9E925EBA9EC}"/>
              </a:ext>
            </a:extLst>
          </p:cNvPr>
          <p:cNvSpPr>
            <a:spLocks noGrp="1"/>
          </p:cNvSpPr>
          <p:nvPr>
            <p:ph type="pic" sz="quarter" idx="11"/>
          </p:nvPr>
        </p:nvSpPr>
        <p:spPr>
          <a:xfrm>
            <a:off x="4279106" y="707994"/>
            <a:ext cx="3633787" cy="3662362"/>
          </a:xfrm>
        </p:spPr>
        <p:txBody>
          <a:bodyPr/>
          <a:lstStyle/>
          <a:p>
            <a:endParaRPr lang="en-US"/>
          </a:p>
        </p:txBody>
      </p:sp>
      <p:sp>
        <p:nvSpPr>
          <p:cNvPr id="9" name="Picture Placeholder 6">
            <a:extLst>
              <a:ext uri="{FF2B5EF4-FFF2-40B4-BE49-F238E27FC236}">
                <a16:creationId xmlns:a16="http://schemas.microsoft.com/office/drawing/2014/main" id="{25AB3EF6-DD93-4BCE-B95E-3A7D382C9888}"/>
              </a:ext>
            </a:extLst>
          </p:cNvPr>
          <p:cNvSpPr>
            <a:spLocks noGrp="1"/>
          </p:cNvSpPr>
          <p:nvPr>
            <p:ph type="pic" sz="quarter" idx="12"/>
          </p:nvPr>
        </p:nvSpPr>
        <p:spPr>
          <a:xfrm>
            <a:off x="8251830" y="707994"/>
            <a:ext cx="3633787" cy="3662362"/>
          </a:xfrm>
        </p:spPr>
        <p:txBody>
          <a:bodyPr/>
          <a:lstStyle/>
          <a:p>
            <a:endParaRPr lang="en-US"/>
          </a:p>
        </p:txBody>
      </p:sp>
    </p:spTree>
    <p:extLst>
      <p:ext uri="{BB962C8B-B14F-4D97-AF65-F5344CB8AC3E}">
        <p14:creationId xmlns:p14="http://schemas.microsoft.com/office/powerpoint/2010/main" val="4011863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1769672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2808117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66339-095D-4CA6-8EDE-995FB5EF6F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CC3189-3D91-4B2A-B85C-672223E8F3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40B84E-F459-4149-A304-480644A2EF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D7064C-729A-4820-9BBF-CF05CB123F5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6" name="Footer Placeholder 5">
            <a:extLst>
              <a:ext uri="{FF2B5EF4-FFF2-40B4-BE49-F238E27FC236}">
                <a16:creationId xmlns:a16="http://schemas.microsoft.com/office/drawing/2014/main" id="{0DD8F65A-BB83-4CA5-8E62-52A962414B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DCEB9FD-1D1E-4FDC-89F6-E0547465EC14}"/>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3233103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6FDEC-1BB7-4A1B-85E4-24755F9B91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286321-E932-4DFA-938F-BFB1CFF397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F4D541-0142-4F19-8720-FAD461DD29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B320954-656F-4A86-A79A-9FFF312F8490}"/>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6" name="Footer Placeholder 5">
            <a:extLst>
              <a:ext uri="{FF2B5EF4-FFF2-40B4-BE49-F238E27FC236}">
                <a16:creationId xmlns:a16="http://schemas.microsoft.com/office/drawing/2014/main" id="{EF6CC1EF-E1F1-452A-86D0-B20F5A8031E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EEFFDD4-F35D-4B9A-A85E-013CC8BE0B37}"/>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801445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5934473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358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4500"/>
            </a:lvl1pPr>
          </a:lstStyle>
          <a:p>
            <a:r>
              <a:rPr lang="en-US" dirty="0"/>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2"/>
            <a:ext cx="2743200" cy="365125"/>
          </a:xfrm>
          <a:prstGeom prst="rect">
            <a:avLst/>
          </a:prstGeom>
        </p:spPr>
        <p:txBody>
          <a:bodyPr/>
          <a:lstStyle/>
          <a:p>
            <a:fld id="{841C7C4D-4187-4444-BF5E-C3A8E92A2532}" type="datetimeFigureOut">
              <a:rPr lang="en-US" smtClean="0"/>
              <a:t>5/6/2022</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2"/>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493141965"/>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11566442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5930E77-288E-4CBC-8DAB-69F24B6B73DC}"/>
              </a:ext>
            </a:extLst>
          </p:cNvPr>
          <p:cNvSpPr>
            <a:spLocks noGrp="1"/>
          </p:cNvSpPr>
          <p:nvPr>
            <p:ph type="pic" sz="quarter" idx="10"/>
          </p:nvPr>
        </p:nvSpPr>
        <p:spPr>
          <a:xfrm>
            <a:off x="874643" y="1917540"/>
            <a:ext cx="1736035" cy="3022916"/>
          </a:xfrm>
          <a:custGeom>
            <a:avLst/>
            <a:gdLst>
              <a:gd name="connsiteX0" fmla="*/ 0 w 1736035"/>
              <a:gd name="connsiteY0" fmla="*/ 0 h 3022916"/>
              <a:gd name="connsiteX1" fmla="*/ 1736035 w 1736035"/>
              <a:gd name="connsiteY1" fmla="*/ 0 h 3022916"/>
              <a:gd name="connsiteX2" fmla="*/ 1736035 w 1736035"/>
              <a:gd name="connsiteY2" fmla="*/ 3022916 h 3022916"/>
              <a:gd name="connsiteX3" fmla="*/ 0 w 1736035"/>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1736035" h="3022916">
                <a:moveTo>
                  <a:pt x="0" y="0"/>
                </a:moveTo>
                <a:lnTo>
                  <a:pt x="1736035" y="0"/>
                </a:lnTo>
                <a:lnTo>
                  <a:pt x="1736035" y="3022916"/>
                </a:lnTo>
                <a:lnTo>
                  <a:pt x="0" y="3022916"/>
                </a:lnTo>
                <a:close/>
              </a:path>
            </a:pathLst>
          </a:custGeom>
        </p:spPr>
        <p:txBody>
          <a:bodyPr wrap="square">
            <a:noAutofit/>
          </a:bodyPr>
          <a:lstStyle/>
          <a:p>
            <a:endParaRPr lang="en-US"/>
          </a:p>
        </p:txBody>
      </p:sp>
      <p:sp>
        <p:nvSpPr>
          <p:cNvPr id="7" name="Picture Placeholder 6">
            <a:extLst>
              <a:ext uri="{FF2B5EF4-FFF2-40B4-BE49-F238E27FC236}">
                <a16:creationId xmlns:a16="http://schemas.microsoft.com/office/drawing/2014/main" id="{37892FCC-1B88-4E46-BB35-31038E99CAA4}"/>
              </a:ext>
            </a:extLst>
          </p:cNvPr>
          <p:cNvSpPr>
            <a:spLocks noGrp="1"/>
          </p:cNvSpPr>
          <p:nvPr>
            <p:ph type="pic" sz="quarter" idx="11"/>
          </p:nvPr>
        </p:nvSpPr>
        <p:spPr>
          <a:xfrm>
            <a:off x="2940720" y="1917540"/>
            <a:ext cx="4440740" cy="3022916"/>
          </a:xfrm>
          <a:custGeom>
            <a:avLst/>
            <a:gdLst>
              <a:gd name="connsiteX0" fmla="*/ 0 w 4440740"/>
              <a:gd name="connsiteY0" fmla="*/ 0 h 3022916"/>
              <a:gd name="connsiteX1" fmla="*/ 4440740 w 4440740"/>
              <a:gd name="connsiteY1" fmla="*/ 0 h 3022916"/>
              <a:gd name="connsiteX2" fmla="*/ 4440740 w 4440740"/>
              <a:gd name="connsiteY2" fmla="*/ 3022916 h 3022916"/>
              <a:gd name="connsiteX3" fmla="*/ 0 w 4440740"/>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4440740" h="3022916">
                <a:moveTo>
                  <a:pt x="0" y="0"/>
                </a:moveTo>
                <a:lnTo>
                  <a:pt x="4440740" y="0"/>
                </a:lnTo>
                <a:lnTo>
                  <a:pt x="4440740" y="3022916"/>
                </a:lnTo>
                <a:lnTo>
                  <a:pt x="0" y="3022916"/>
                </a:lnTo>
                <a:close/>
              </a:path>
            </a:pathLst>
          </a:custGeom>
        </p:spPr>
        <p:txBody>
          <a:bodyPr wrap="square">
            <a:noAutofit/>
          </a:bodyPr>
          <a:lstStyle/>
          <a:p>
            <a:endParaRPr lang="en-US"/>
          </a:p>
        </p:txBody>
      </p:sp>
    </p:spTree>
    <p:extLst>
      <p:ext uri="{BB962C8B-B14F-4D97-AF65-F5344CB8AC3E}">
        <p14:creationId xmlns:p14="http://schemas.microsoft.com/office/powerpoint/2010/main" val="25521830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6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r="-2" b="-1141"/>
          <a:stretch/>
        </p:blipFill>
        <p:spPr>
          <a:xfrm>
            <a:off x="-33867" y="-38101"/>
            <a:ext cx="6062133" cy="7917929"/>
          </a:xfrm>
          <a:prstGeom prst="rect">
            <a:avLst/>
          </a:prstGeom>
        </p:spPr>
      </p:pic>
      <p:sp>
        <p:nvSpPr>
          <p:cNvPr id="6" name="Title 4"/>
          <p:cNvSpPr>
            <a:spLocks noGrp="1"/>
          </p:cNvSpPr>
          <p:nvPr>
            <p:ph type="title"/>
          </p:nvPr>
        </p:nvSpPr>
        <p:spPr>
          <a:xfrm>
            <a:off x="4165600" y="5649687"/>
            <a:ext cx="80264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2110286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E477DA-F489-42F4-9F42-832E26E527B5}"/>
              </a:ext>
            </a:extLst>
          </p:cNvPr>
          <p:cNvSpPr>
            <a:spLocks noGrp="1"/>
          </p:cNvSpPr>
          <p:nvPr>
            <p:ph type="dt" sz="half" idx="10"/>
          </p:nvPr>
        </p:nvSpPr>
        <p:spPr/>
        <p:txBody>
          <a:bodyPr/>
          <a:lstStyle/>
          <a:p>
            <a:fld id="{BBBA1F07-5D7B-4AC4-9EAA-701D29FD61CD}" type="datetimeFigureOut">
              <a:rPr lang="en-CA" smtClean="0"/>
              <a:t>2022-05-06</a:t>
            </a:fld>
            <a:endParaRPr lang="en-CA"/>
          </a:p>
        </p:txBody>
      </p:sp>
      <p:sp>
        <p:nvSpPr>
          <p:cNvPr id="3" name="Footer Placeholder 2">
            <a:extLst>
              <a:ext uri="{FF2B5EF4-FFF2-40B4-BE49-F238E27FC236}">
                <a16:creationId xmlns:a16="http://schemas.microsoft.com/office/drawing/2014/main" id="{81ACD749-69ED-4488-A7E8-167D9E5DADC0}"/>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50C116F5-80F1-400D-812E-C659B270EDFC}"/>
              </a:ext>
            </a:extLst>
          </p:cNvPr>
          <p:cNvSpPr>
            <a:spLocks noGrp="1"/>
          </p:cNvSpPr>
          <p:nvPr>
            <p:ph type="sldNum" sz="quarter" idx="12"/>
          </p:nvPr>
        </p:nvSpPr>
        <p:spPr/>
        <p:txBody>
          <a:bodyPr/>
          <a:lstStyle/>
          <a:p>
            <a:fld id="{02B41F6E-17F6-4CF3-ABDE-20BC76764CA0}" type="slidenum">
              <a:rPr lang="en-CA" smtClean="0"/>
              <a:t>‹#›</a:t>
            </a:fld>
            <a:endParaRPr lang="en-CA"/>
          </a:p>
        </p:txBody>
      </p:sp>
    </p:spTree>
    <p:extLst>
      <p:ext uri="{BB962C8B-B14F-4D97-AF65-F5344CB8AC3E}">
        <p14:creationId xmlns:p14="http://schemas.microsoft.com/office/powerpoint/2010/main" val="33786008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60976-E0E9-45A3-A75D-F6BC8FBEAF3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A553CAC-AA88-49FC-A357-44DE2A8E2A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B9B01E1-F5CD-4CA8-B773-A3F8A7814736}"/>
              </a:ext>
            </a:extLst>
          </p:cNvPr>
          <p:cNvSpPr>
            <a:spLocks noGrp="1"/>
          </p:cNvSpPr>
          <p:nvPr>
            <p:ph type="dt" sz="half" idx="10"/>
          </p:nvPr>
        </p:nvSpPr>
        <p:spPr/>
        <p:txBody>
          <a:bodyPr/>
          <a:lstStyle/>
          <a:p>
            <a:fld id="{BBBA1F07-5D7B-4AC4-9EAA-701D29FD61CD}" type="datetimeFigureOut">
              <a:rPr lang="en-CA" smtClean="0"/>
              <a:t>2022-05-06</a:t>
            </a:fld>
            <a:endParaRPr lang="en-CA"/>
          </a:p>
        </p:txBody>
      </p:sp>
      <p:sp>
        <p:nvSpPr>
          <p:cNvPr id="5" name="Footer Placeholder 4">
            <a:extLst>
              <a:ext uri="{FF2B5EF4-FFF2-40B4-BE49-F238E27FC236}">
                <a16:creationId xmlns:a16="http://schemas.microsoft.com/office/drawing/2014/main" id="{CF63B527-2E21-4E97-9FE7-EE51735FA9A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9D70156-2AF7-4081-8132-649EAB00F39C}"/>
              </a:ext>
            </a:extLst>
          </p:cNvPr>
          <p:cNvSpPr>
            <a:spLocks noGrp="1"/>
          </p:cNvSpPr>
          <p:nvPr>
            <p:ph type="sldNum" sz="quarter" idx="12"/>
          </p:nvPr>
        </p:nvSpPr>
        <p:spPr/>
        <p:txBody>
          <a:bodyPr/>
          <a:lstStyle/>
          <a:p>
            <a:fld id="{02B41F6E-17F6-4CF3-ABDE-20BC76764CA0}" type="slidenum">
              <a:rPr lang="en-CA" smtClean="0"/>
              <a:t>‹#›</a:t>
            </a:fld>
            <a:endParaRPr lang="en-CA"/>
          </a:p>
        </p:txBody>
      </p:sp>
    </p:spTree>
    <p:extLst>
      <p:ext uri="{BB962C8B-B14F-4D97-AF65-F5344CB8AC3E}">
        <p14:creationId xmlns:p14="http://schemas.microsoft.com/office/powerpoint/2010/main" val="21490629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5/6/2022</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7277769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29346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724870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4912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482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C94914-3045-4390-8522-FD49833B1A19}"/>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5" name="Footer Placeholder 4">
            <a:extLst>
              <a:ext uri="{FF2B5EF4-FFF2-40B4-BE49-F238E27FC236}">
                <a16:creationId xmlns:a16="http://schemas.microsoft.com/office/drawing/2014/main" id="{E978A7C6-01FE-44F0-BEB8-4F18A26DBFB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9F49894-6310-41BD-A18B-F8E4F4CEE05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621663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2C9269-1F3F-4020-9721-1AC2DBDFC4C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6" name="Footer Placeholder 5">
            <a:extLst>
              <a:ext uri="{FF2B5EF4-FFF2-40B4-BE49-F238E27FC236}">
                <a16:creationId xmlns:a16="http://schemas.microsoft.com/office/drawing/2014/main" id="{8578C638-2638-4EB5-BBA0-DD47F6D74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D17DB3B-5B36-4F8C-812B-E0C73980BBB1}"/>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65266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0369B-2AB1-47FB-BFB7-72E2B1F0EE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81A98D-6695-4C3E-822F-7C3DD317B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77FE0E3-4C02-43A0-9BDB-162464533E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6FDE4D-3A32-44D4-BC03-1703A31461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140A39-3ACF-426F-A23F-174C071D8F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AF2D5-A082-4B06-948C-AB3F2EED09D2}"/>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8" name="Footer Placeholder 7">
            <a:extLst>
              <a:ext uri="{FF2B5EF4-FFF2-40B4-BE49-F238E27FC236}">
                <a16:creationId xmlns:a16="http://schemas.microsoft.com/office/drawing/2014/main" id="{4D5BD561-E771-49C1-971C-755C26F0720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0C4FD5B2-463B-4BFD-9527-68766D66117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274700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96" r:id="rId1"/>
    <p:sldLayoutId id="2147483778" r:id="rId2"/>
    <p:sldLayoutId id="2147483757" r:id="rId3"/>
    <p:sldLayoutId id="2147483754" r:id="rId4"/>
    <p:sldLayoutId id="2147483768" r:id="rId5"/>
    <p:sldLayoutId id="2147483651" r:id="rId6"/>
    <p:sldLayoutId id="2147483652" r:id="rId7"/>
    <p:sldLayoutId id="2147483653" r:id="rId8"/>
    <p:sldLayoutId id="2147483755" r:id="rId9"/>
    <p:sldLayoutId id="2147483756" r:id="rId10"/>
    <p:sldLayoutId id="2147483772" r:id="rId11"/>
    <p:sldLayoutId id="2147483773" r:id="rId12"/>
    <p:sldLayoutId id="2147483771" r:id="rId13"/>
    <p:sldLayoutId id="2147483775" r:id="rId14"/>
    <p:sldLayoutId id="2147483656" r:id="rId15"/>
    <p:sldLayoutId id="2147483657" r:id="rId16"/>
    <p:sldLayoutId id="2147483670" r:id="rId17"/>
    <p:sldLayoutId id="2147483752" r:id="rId18"/>
    <p:sldLayoutId id="2147483685" r:id="rId19"/>
    <p:sldLayoutId id="2147483764" r:id="rId20"/>
    <p:sldLayoutId id="2147483765" r:id="rId21"/>
    <p:sldLayoutId id="2147483767" r:id="rId22"/>
    <p:sldLayoutId id="2147483770" r:id="rId23"/>
    <p:sldLayoutId id="2147483776" r:id="rId24"/>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79AD21-4E38-48CC-8DDC-7CA5490D9D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5A649E97-9FF0-439F-90FA-06935D4C21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A758B7F-453F-4B98-8FF7-7C7DA6A44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BA1F07-5D7B-4AC4-9EAA-701D29FD61CD}" type="datetimeFigureOut">
              <a:rPr lang="en-CA" smtClean="0"/>
              <a:t>2022-05-06</a:t>
            </a:fld>
            <a:endParaRPr lang="en-CA"/>
          </a:p>
        </p:txBody>
      </p:sp>
      <p:sp>
        <p:nvSpPr>
          <p:cNvPr id="5" name="Footer Placeholder 4">
            <a:extLst>
              <a:ext uri="{FF2B5EF4-FFF2-40B4-BE49-F238E27FC236}">
                <a16:creationId xmlns:a16="http://schemas.microsoft.com/office/drawing/2014/main" id="{9BDD9B8D-2854-4F4B-B404-E4D21B84BD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51BB623A-9A12-4F8A-98FD-BDA4DB93B5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B41F6E-17F6-4CF3-ABDE-20BC76764CA0}" type="slidenum">
              <a:rPr lang="en-CA" smtClean="0"/>
              <a:t>‹#›</a:t>
            </a:fld>
            <a:endParaRPr lang="en-CA"/>
          </a:p>
        </p:txBody>
      </p:sp>
    </p:spTree>
    <p:extLst>
      <p:ext uri="{BB962C8B-B14F-4D97-AF65-F5344CB8AC3E}">
        <p14:creationId xmlns:p14="http://schemas.microsoft.com/office/powerpoint/2010/main" val="3650783269"/>
      </p:ext>
    </p:extLst>
  </p:cSld>
  <p:clrMap bg1="lt1" tx1="dk1" bg2="lt2" tx2="dk2" accent1="accent1" accent2="accent2" accent3="accent3" accent4="accent4" accent5="accent5" accent6="accent6" hlink="hlink" folHlink="folHlink"/>
  <p:sldLayoutIdLst>
    <p:sldLayoutId id="2147483655"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89079309"/>
      </p:ext>
    </p:extLst>
  </p:cSld>
  <p:clrMap bg1="lt1" tx1="dk1" bg2="lt2" tx2="dk2" accent1="accent1" accent2="accent2" accent3="accent3" accent4="accent4" accent5="accent5" accent6="accent6" hlink="hlink" folHlink="folHlink"/>
  <p:sldLayoutIdLst>
    <p:sldLayoutId id="2147483727" r:id="rId1"/>
    <p:sldLayoutId id="2147483797" r:id="rId2"/>
    <p:sldLayoutId id="2147483798" r:id="rId3"/>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78.png"/><Relationship Id="rId7" Type="http://schemas.openxmlformats.org/officeDocument/2006/relationships/image" Target="../media/image80.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microsoft.com/office/2007/relationships/hdphoto" Target="../media/hdphoto2.wdp"/><Relationship Id="rId5" Type="http://schemas.openxmlformats.org/officeDocument/2006/relationships/image" Target="../media/image79.png"/><Relationship Id="rId10" Type="http://schemas.openxmlformats.org/officeDocument/2006/relationships/image" Target="../media/image82.png"/><Relationship Id="rId4" Type="http://schemas.microsoft.com/office/2007/relationships/hdphoto" Target="../media/hdphoto1.wdp"/><Relationship Id="rId9" Type="http://schemas.openxmlformats.org/officeDocument/2006/relationships/image" Target="../media/image81.png"/></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3.png"/><Relationship Id="rId1" Type="http://schemas.openxmlformats.org/officeDocument/2006/relationships/slideLayout" Target="../slideLayouts/slideLayout10.xml"/><Relationship Id="rId6" Type="http://schemas.openxmlformats.org/officeDocument/2006/relationships/image" Target="../media/image82.png"/><Relationship Id="rId5" Type="http://schemas.microsoft.com/office/2007/relationships/hdphoto" Target="../media/hdphoto5.wdp"/><Relationship Id="rId4" Type="http://schemas.openxmlformats.org/officeDocument/2006/relationships/image" Target="../media/image84.png"/></Relationships>
</file>

<file path=ppt/slides/_rels/slide12.xml.rels><?xml version="1.0" encoding="UTF-8" standalone="yes"?>
<Relationships xmlns="http://schemas.openxmlformats.org/package/2006/relationships"><Relationship Id="rId8" Type="http://schemas.openxmlformats.org/officeDocument/2006/relationships/image" Target="../media/image88.png"/><Relationship Id="rId13" Type="http://schemas.microsoft.com/office/2007/relationships/hdphoto" Target="../media/hdphoto11.wdp"/><Relationship Id="rId3" Type="http://schemas.microsoft.com/office/2007/relationships/hdphoto" Target="../media/hdphoto6.wdp"/><Relationship Id="rId7" Type="http://schemas.microsoft.com/office/2007/relationships/hdphoto" Target="../media/hdphoto8.wdp"/><Relationship Id="rId12" Type="http://schemas.openxmlformats.org/officeDocument/2006/relationships/image" Target="../media/image90.png"/><Relationship Id="rId2" Type="http://schemas.openxmlformats.org/officeDocument/2006/relationships/image" Target="../media/image85.png"/><Relationship Id="rId1" Type="http://schemas.openxmlformats.org/officeDocument/2006/relationships/slideLayout" Target="../slideLayouts/slideLayout22.xml"/><Relationship Id="rId6" Type="http://schemas.openxmlformats.org/officeDocument/2006/relationships/image" Target="../media/image87.png"/><Relationship Id="rId11" Type="http://schemas.microsoft.com/office/2007/relationships/hdphoto" Target="../media/hdphoto10.wdp"/><Relationship Id="rId5" Type="http://schemas.microsoft.com/office/2007/relationships/hdphoto" Target="../media/hdphoto7.wdp"/><Relationship Id="rId10" Type="http://schemas.openxmlformats.org/officeDocument/2006/relationships/image" Target="../media/image89.png"/><Relationship Id="rId4" Type="http://schemas.openxmlformats.org/officeDocument/2006/relationships/image" Target="../media/image86.png"/><Relationship Id="rId9" Type="http://schemas.microsoft.com/office/2007/relationships/hdphoto" Target="../media/hdphoto9.wdp"/></Relationships>
</file>

<file path=ppt/slides/_rels/slide1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12.emf"/><Relationship Id="rId5" Type="http://schemas.openxmlformats.org/officeDocument/2006/relationships/image" Target="../media/image1.png"/><Relationship Id="rId4" Type="http://schemas.microsoft.com/office/2007/relationships/hdphoto" Target="../media/hdphoto12.wdp"/></Relationships>
</file>

<file path=ppt/slides/_rels/slide1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8.xml"/><Relationship Id="rId1" Type="http://schemas.openxmlformats.org/officeDocument/2006/relationships/slideLayout" Target="../slideLayouts/slideLayout28.xml"/><Relationship Id="rId6" Type="http://schemas.openxmlformats.org/officeDocument/2006/relationships/image" Target="../media/image12.emf"/><Relationship Id="rId5" Type="http://schemas.openxmlformats.org/officeDocument/2006/relationships/image" Target="../media/image1.png"/><Relationship Id="rId4" Type="http://schemas.microsoft.com/office/2007/relationships/hdphoto" Target="../media/hdphoto13.wdp"/></Relationships>
</file>

<file path=ppt/slides/_rels/slide18.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image" Target="../media/image103.png"/><Relationship Id="rId18" Type="http://schemas.openxmlformats.org/officeDocument/2006/relationships/image" Target="../media/image65.png"/><Relationship Id="rId3" Type="http://schemas.openxmlformats.org/officeDocument/2006/relationships/image" Target="../media/image96.jpeg"/><Relationship Id="rId21" Type="http://schemas.openxmlformats.org/officeDocument/2006/relationships/image" Target="../media/image108.png"/><Relationship Id="rId7" Type="http://schemas.microsoft.com/office/2007/relationships/hdphoto" Target="../media/hdphoto14.wdp"/><Relationship Id="rId12" Type="http://schemas.openxmlformats.org/officeDocument/2006/relationships/image" Target="../media/image40.png"/><Relationship Id="rId17" Type="http://schemas.openxmlformats.org/officeDocument/2006/relationships/image" Target="../media/image57.png"/><Relationship Id="rId2" Type="http://schemas.openxmlformats.org/officeDocument/2006/relationships/notesSlide" Target="../notesSlides/notesSlide9.xml"/><Relationship Id="rId16" Type="http://schemas.openxmlformats.org/officeDocument/2006/relationships/image" Target="../media/image106.png"/><Relationship Id="rId20" Type="http://schemas.openxmlformats.org/officeDocument/2006/relationships/image" Target="../media/image107.png"/><Relationship Id="rId1" Type="http://schemas.openxmlformats.org/officeDocument/2006/relationships/slideLayout" Target="../slideLayouts/slideLayout23.xml"/><Relationship Id="rId6" Type="http://schemas.openxmlformats.org/officeDocument/2006/relationships/image" Target="../media/image99.png"/><Relationship Id="rId11" Type="http://schemas.openxmlformats.org/officeDocument/2006/relationships/image" Target="../media/image102.png"/><Relationship Id="rId5" Type="http://schemas.openxmlformats.org/officeDocument/2006/relationships/image" Target="../media/image98.png"/><Relationship Id="rId15" Type="http://schemas.openxmlformats.org/officeDocument/2006/relationships/image" Target="../media/image105.png"/><Relationship Id="rId10" Type="http://schemas.openxmlformats.org/officeDocument/2006/relationships/image" Target="../media/image32.png"/><Relationship Id="rId19" Type="http://schemas.openxmlformats.org/officeDocument/2006/relationships/image" Target="../media/image71.png"/><Relationship Id="rId4" Type="http://schemas.openxmlformats.org/officeDocument/2006/relationships/image" Target="../media/image97.jpeg"/><Relationship Id="rId9" Type="http://schemas.openxmlformats.org/officeDocument/2006/relationships/image" Target="../media/image101.png"/><Relationship Id="rId14" Type="http://schemas.openxmlformats.org/officeDocument/2006/relationships/image" Target="../media/image104.png"/></Relationships>
</file>

<file path=ppt/slides/_rels/slide19.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10.xml"/><Relationship Id="rId1" Type="http://schemas.openxmlformats.org/officeDocument/2006/relationships/slideLayout" Target="../slideLayouts/slideLayout25.xml"/><Relationship Id="rId4" Type="http://schemas.openxmlformats.org/officeDocument/2006/relationships/image" Target="../media/image110.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image" Target="../media/image111.emf"/><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8" Type="http://schemas.microsoft.com/office/2007/relationships/hdphoto" Target="../media/hdphoto17.wdp"/><Relationship Id="rId13" Type="http://schemas.openxmlformats.org/officeDocument/2006/relationships/image" Target="../media/image117.jpeg"/><Relationship Id="rId3" Type="http://schemas.openxmlformats.org/officeDocument/2006/relationships/image" Target="../media/image113.png"/><Relationship Id="rId7" Type="http://schemas.openxmlformats.org/officeDocument/2006/relationships/image" Target="../media/image115.png"/><Relationship Id="rId12"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microsoft.com/office/2007/relationships/hdphoto" Target="../media/hdphoto16.wdp"/><Relationship Id="rId11" Type="http://schemas.openxmlformats.org/officeDocument/2006/relationships/image" Target="../media/image1.png"/><Relationship Id="rId5" Type="http://schemas.openxmlformats.org/officeDocument/2006/relationships/image" Target="../media/image114.png"/><Relationship Id="rId10" Type="http://schemas.microsoft.com/office/2007/relationships/hdphoto" Target="../media/hdphoto18.wdp"/><Relationship Id="rId4" Type="http://schemas.microsoft.com/office/2007/relationships/hdphoto" Target="../media/hdphoto15.wdp"/><Relationship Id="rId9" Type="http://schemas.openxmlformats.org/officeDocument/2006/relationships/image" Target="../media/image116.png"/></Relationships>
</file>

<file path=ppt/slides/_rels/slide22.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119.png"/><Relationship Id="rId4" Type="http://schemas.openxmlformats.org/officeDocument/2006/relationships/image" Target="../media/image118.png"/></Relationships>
</file>

<file path=ppt/slides/_rels/slide23.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0.png"/><Relationship Id="rId7" Type="http://schemas.openxmlformats.org/officeDocument/2006/relationships/image" Target="../media/image124.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123.png"/><Relationship Id="rId11" Type="http://schemas.openxmlformats.org/officeDocument/2006/relationships/image" Target="../media/image128.jpeg"/><Relationship Id="rId5" Type="http://schemas.openxmlformats.org/officeDocument/2006/relationships/image" Target="../media/image122.png"/><Relationship Id="rId10" Type="http://schemas.openxmlformats.org/officeDocument/2006/relationships/image" Target="../media/image127.jpeg"/><Relationship Id="rId4" Type="http://schemas.openxmlformats.org/officeDocument/2006/relationships/image" Target="../media/image121.png"/><Relationship Id="rId9" Type="http://schemas.openxmlformats.org/officeDocument/2006/relationships/image" Target="../media/image126.png"/></Relationships>
</file>

<file path=ppt/slides/_rels/slide24.xml.rels><?xml version="1.0" encoding="UTF-8" standalone="yes"?>
<Relationships xmlns="http://schemas.openxmlformats.org/package/2006/relationships"><Relationship Id="rId3" Type="http://schemas.microsoft.com/office/2007/relationships/hdphoto" Target="../media/hdphoto19.wdp"/><Relationship Id="rId2" Type="http://schemas.openxmlformats.org/officeDocument/2006/relationships/image" Target="../media/image129.png"/><Relationship Id="rId1" Type="http://schemas.openxmlformats.org/officeDocument/2006/relationships/slideLayout" Target="../slideLayouts/slideLayout4.xml"/><Relationship Id="rId4" Type="http://schemas.openxmlformats.org/officeDocument/2006/relationships/image" Target="../media/image119.png"/></Relationships>
</file>

<file path=ppt/slides/_rels/slide25.xml.rels><?xml version="1.0" encoding="UTF-8" standalone="yes"?>
<Relationships xmlns="http://schemas.openxmlformats.org/package/2006/relationships"><Relationship Id="rId8" Type="http://schemas.microsoft.com/office/2007/relationships/hdphoto" Target="../media/hdphoto22.wdp"/><Relationship Id="rId3" Type="http://schemas.openxmlformats.org/officeDocument/2006/relationships/image" Target="../media/image130.png"/><Relationship Id="rId7" Type="http://schemas.openxmlformats.org/officeDocument/2006/relationships/image" Target="../media/image132.png"/><Relationship Id="rId2" Type="http://schemas.openxmlformats.org/officeDocument/2006/relationships/notesSlide" Target="../notesSlides/notesSlide14.xml"/><Relationship Id="rId1" Type="http://schemas.openxmlformats.org/officeDocument/2006/relationships/slideLayout" Target="../slideLayouts/slideLayout23.xml"/><Relationship Id="rId6" Type="http://schemas.microsoft.com/office/2007/relationships/hdphoto" Target="../media/hdphoto21.wdp"/><Relationship Id="rId5" Type="http://schemas.openxmlformats.org/officeDocument/2006/relationships/image" Target="../media/image131.png"/><Relationship Id="rId10" Type="http://schemas.openxmlformats.org/officeDocument/2006/relationships/image" Target="../media/image133.png"/><Relationship Id="rId4" Type="http://schemas.microsoft.com/office/2007/relationships/hdphoto" Target="../media/hdphoto20.wdp"/><Relationship Id="rId9"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jpe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0.xml"/><Relationship Id="rId4" Type="http://schemas.openxmlformats.org/officeDocument/2006/relationships/image" Target="../media/image75.png"/></Relationships>
</file>

<file path=ppt/slides/_rels/slide28.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image" Target="../media/image12.emf"/><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3" Type="http://schemas.openxmlformats.org/officeDocument/2006/relationships/image" Target="../media/image32.png"/><Relationship Id="rId18" Type="http://schemas.openxmlformats.org/officeDocument/2006/relationships/image" Target="../media/image37.png"/><Relationship Id="rId26" Type="http://schemas.openxmlformats.org/officeDocument/2006/relationships/image" Target="../media/image45.png"/><Relationship Id="rId39" Type="http://schemas.openxmlformats.org/officeDocument/2006/relationships/image" Target="../media/image58.png"/><Relationship Id="rId21" Type="http://schemas.openxmlformats.org/officeDocument/2006/relationships/image" Target="../media/image40.png"/><Relationship Id="rId34" Type="http://schemas.openxmlformats.org/officeDocument/2006/relationships/image" Target="../media/image53.png"/><Relationship Id="rId42" Type="http://schemas.openxmlformats.org/officeDocument/2006/relationships/image" Target="../media/image61.png"/><Relationship Id="rId47" Type="http://schemas.openxmlformats.org/officeDocument/2006/relationships/image" Target="../media/image66.png"/><Relationship Id="rId50" Type="http://schemas.openxmlformats.org/officeDocument/2006/relationships/image" Target="../media/image69.png"/><Relationship Id="rId55" Type="http://schemas.openxmlformats.org/officeDocument/2006/relationships/image" Target="../media/image74.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png"/><Relationship Id="rId33" Type="http://schemas.openxmlformats.org/officeDocument/2006/relationships/image" Target="../media/image52.png"/><Relationship Id="rId38" Type="http://schemas.openxmlformats.org/officeDocument/2006/relationships/image" Target="../media/image57.png"/><Relationship Id="rId46" Type="http://schemas.openxmlformats.org/officeDocument/2006/relationships/image" Target="../media/image65.png"/><Relationship Id="rId2" Type="http://schemas.openxmlformats.org/officeDocument/2006/relationships/image" Target="../media/image21.png"/><Relationship Id="rId16" Type="http://schemas.openxmlformats.org/officeDocument/2006/relationships/image" Target="../media/image35.png"/><Relationship Id="rId20" Type="http://schemas.openxmlformats.org/officeDocument/2006/relationships/image" Target="../media/image39.png"/><Relationship Id="rId29" Type="http://schemas.openxmlformats.org/officeDocument/2006/relationships/image" Target="../media/image48.png"/><Relationship Id="rId41" Type="http://schemas.openxmlformats.org/officeDocument/2006/relationships/image" Target="../media/image60.png"/><Relationship Id="rId54" Type="http://schemas.openxmlformats.org/officeDocument/2006/relationships/image" Target="../media/image73.png"/><Relationship Id="rId1" Type="http://schemas.openxmlformats.org/officeDocument/2006/relationships/slideLayout" Target="../slideLayouts/slideLayout9.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43.png"/><Relationship Id="rId32" Type="http://schemas.openxmlformats.org/officeDocument/2006/relationships/image" Target="../media/image51.png"/><Relationship Id="rId37" Type="http://schemas.openxmlformats.org/officeDocument/2006/relationships/image" Target="../media/image56.png"/><Relationship Id="rId40" Type="http://schemas.openxmlformats.org/officeDocument/2006/relationships/image" Target="../media/image59.png"/><Relationship Id="rId45" Type="http://schemas.openxmlformats.org/officeDocument/2006/relationships/image" Target="../media/image64.png"/><Relationship Id="rId53" Type="http://schemas.openxmlformats.org/officeDocument/2006/relationships/image" Target="../media/image72.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28" Type="http://schemas.openxmlformats.org/officeDocument/2006/relationships/image" Target="../media/image47.png"/><Relationship Id="rId36" Type="http://schemas.openxmlformats.org/officeDocument/2006/relationships/image" Target="../media/image55.png"/><Relationship Id="rId49" Type="http://schemas.openxmlformats.org/officeDocument/2006/relationships/image" Target="../media/image68.png"/><Relationship Id="rId10" Type="http://schemas.openxmlformats.org/officeDocument/2006/relationships/image" Target="../media/image29.png"/><Relationship Id="rId19" Type="http://schemas.openxmlformats.org/officeDocument/2006/relationships/image" Target="../media/image38.png"/><Relationship Id="rId31" Type="http://schemas.openxmlformats.org/officeDocument/2006/relationships/image" Target="../media/image50.png"/><Relationship Id="rId44" Type="http://schemas.openxmlformats.org/officeDocument/2006/relationships/image" Target="../media/image63.png"/><Relationship Id="rId52" Type="http://schemas.openxmlformats.org/officeDocument/2006/relationships/image" Target="../media/image71.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41.png"/><Relationship Id="rId27" Type="http://schemas.openxmlformats.org/officeDocument/2006/relationships/image" Target="../media/image46.png"/><Relationship Id="rId30" Type="http://schemas.openxmlformats.org/officeDocument/2006/relationships/image" Target="../media/image49.png"/><Relationship Id="rId35" Type="http://schemas.openxmlformats.org/officeDocument/2006/relationships/image" Target="../media/image54.png"/><Relationship Id="rId43" Type="http://schemas.openxmlformats.org/officeDocument/2006/relationships/image" Target="../media/image62.png"/><Relationship Id="rId48" Type="http://schemas.openxmlformats.org/officeDocument/2006/relationships/image" Target="../media/image67.png"/><Relationship Id="rId56" Type="http://schemas.openxmlformats.org/officeDocument/2006/relationships/image" Target="../media/image75.png"/><Relationship Id="rId8" Type="http://schemas.openxmlformats.org/officeDocument/2006/relationships/image" Target="../media/image27.png"/><Relationship Id="rId51" Type="http://schemas.openxmlformats.org/officeDocument/2006/relationships/image" Target="../media/image70.png"/><Relationship Id="rId3"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A2AFE3"/>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FA707E7-8487-42C0-84D3-FCAA9FD3B651}"/>
              </a:ext>
            </a:extLst>
          </p:cNvPr>
          <p:cNvSpPr>
            <a:spLocks noGrp="1"/>
          </p:cNvSpPr>
          <p:nvPr>
            <p:ph type="subTitle" idx="1"/>
          </p:nvPr>
        </p:nvSpPr>
        <p:spPr/>
        <p:txBody>
          <a:bodyPr/>
          <a:lstStyle/>
          <a:p>
            <a:endParaRPr lang="en-US"/>
          </a:p>
        </p:txBody>
      </p:sp>
      <p:pic>
        <p:nvPicPr>
          <p:cNvPr id="5" name="Picture 4" descr="A picture containing shape&#10;&#10;Description automatically generated">
            <a:extLst>
              <a:ext uri="{FF2B5EF4-FFF2-40B4-BE49-F238E27FC236}">
                <a16:creationId xmlns:a16="http://schemas.microsoft.com/office/drawing/2014/main" id="{265AE4A2-D1FD-4C82-9E71-F3D2AFAF52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8673" y="1"/>
            <a:ext cx="7778425" cy="5781963"/>
          </a:xfrm>
          <a:prstGeom prst="rect">
            <a:avLst/>
          </a:prstGeom>
        </p:spPr>
      </p:pic>
      <p:sp>
        <p:nvSpPr>
          <p:cNvPr id="9" name="Rectangle 8">
            <a:extLst>
              <a:ext uri="{FF2B5EF4-FFF2-40B4-BE49-F238E27FC236}">
                <a16:creationId xmlns:a16="http://schemas.microsoft.com/office/drawing/2014/main" id="{2A69672E-50F6-4DE5-BFF6-FA0A4A1B395D}"/>
              </a:ext>
            </a:extLst>
          </p:cNvPr>
          <p:cNvSpPr/>
          <p:nvPr/>
        </p:nvSpPr>
        <p:spPr>
          <a:xfrm>
            <a:off x="5384800" y="5346700"/>
            <a:ext cx="6807200" cy="12319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3B820DA-9B0B-4BCD-AEFE-A71EDA62AFC4}"/>
              </a:ext>
            </a:extLst>
          </p:cNvPr>
          <p:cNvSpPr/>
          <p:nvPr/>
        </p:nvSpPr>
        <p:spPr>
          <a:xfrm>
            <a:off x="5384800" y="5346700"/>
            <a:ext cx="6807200" cy="1511300"/>
          </a:xfrm>
          <a:prstGeom prst="rect">
            <a:avLst/>
          </a:prstGeom>
          <a:solidFill>
            <a:srgbClr val="29008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01C2F6E-2C36-490D-9D59-06E17960CA37}"/>
              </a:ext>
            </a:extLst>
          </p:cNvPr>
          <p:cNvSpPr/>
          <p:nvPr/>
        </p:nvSpPr>
        <p:spPr>
          <a:xfrm>
            <a:off x="6603575" y="5346700"/>
            <a:ext cx="5588426" cy="1511300"/>
          </a:xfrm>
          <a:prstGeom prst="rect">
            <a:avLst/>
          </a:prstGeom>
          <a:solidFill>
            <a:srgbClr val="290089">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BB9ED9F2-A15C-4A1B-AEC5-CD36645045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9174" y="5541486"/>
            <a:ext cx="610026" cy="787873"/>
          </a:xfrm>
          <a:prstGeom prst="rect">
            <a:avLst/>
          </a:prstGeom>
        </p:spPr>
      </p:pic>
      <p:sp>
        <p:nvSpPr>
          <p:cNvPr id="15" name="TextBox 14">
            <a:extLst>
              <a:ext uri="{FF2B5EF4-FFF2-40B4-BE49-F238E27FC236}">
                <a16:creationId xmlns:a16="http://schemas.microsoft.com/office/drawing/2014/main" id="{98851E09-B7E5-4C66-9174-62BBCF60CDE7}"/>
              </a:ext>
            </a:extLst>
          </p:cNvPr>
          <p:cNvSpPr txBox="1"/>
          <p:nvPr/>
        </p:nvSpPr>
        <p:spPr>
          <a:xfrm>
            <a:off x="6756400" y="5472401"/>
            <a:ext cx="5435600" cy="954107"/>
          </a:xfrm>
          <a:prstGeom prst="rect">
            <a:avLst/>
          </a:prstGeom>
          <a:noFill/>
        </p:spPr>
        <p:txBody>
          <a:bodyPr wrap="square">
            <a:spAutoFit/>
          </a:bodyPr>
          <a:lstStyle/>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COL President &amp; CEO</a:t>
            </a:r>
          </a:p>
          <a:p>
            <a:r>
              <a:rPr lang="en-CA"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Committee of the Whole Meeting</a:t>
            </a:r>
          </a:p>
          <a:p>
            <a:r>
              <a:rPr lang="en-CA"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10 May 2022</a:t>
            </a:r>
            <a:endPar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9C4E69FF-EB68-4AAB-BDF7-BE9584FF5B48}"/>
              </a:ext>
            </a:extLst>
          </p:cNvPr>
          <p:cNvSpPr/>
          <p:nvPr/>
        </p:nvSpPr>
        <p:spPr>
          <a:xfrm>
            <a:off x="0" y="0"/>
            <a:ext cx="1155062" cy="6858000"/>
          </a:xfrm>
          <a:prstGeom prst="rect">
            <a:avLst/>
          </a:prstGeom>
          <a:solidFill>
            <a:srgbClr val="290089">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36F6A68-44B7-4140-B95D-D4F6927B0F8A}"/>
              </a:ext>
            </a:extLst>
          </p:cNvPr>
          <p:cNvSpPr/>
          <p:nvPr/>
        </p:nvSpPr>
        <p:spPr>
          <a:xfrm>
            <a:off x="-7647" y="-1"/>
            <a:ext cx="2418337" cy="2309091"/>
          </a:xfrm>
          <a:prstGeom prst="rect">
            <a:avLst/>
          </a:prstGeom>
          <a:solidFill>
            <a:srgbClr val="29008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965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F180278-865F-4AF4-B622-8100B8449AD2}"/>
              </a:ext>
            </a:extLst>
          </p:cNvPr>
          <p:cNvSpPr/>
          <p:nvPr/>
        </p:nvSpPr>
        <p:spPr>
          <a:xfrm>
            <a:off x="0" y="2826326"/>
            <a:ext cx="12192000" cy="403167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4551597" y="1521825"/>
            <a:ext cx="3308755" cy="2646483"/>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7956001" y="1509658"/>
            <a:ext cx="3161942" cy="2658652"/>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a:xfrm>
            <a:off x="986973" y="1509439"/>
            <a:ext cx="3444652" cy="2658868"/>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346395" y="809960"/>
            <a:ext cx="2710850" cy="1121454"/>
          </a:xfrm>
          <a:prstGeom prst="rect">
            <a:avLst/>
          </a:prstGeom>
        </p:spPr>
        <p:txBody>
          <a:bodyPr vert="horz" wrap="square" lIns="0" tIns="12383" rIns="0" bIns="0" rtlCol="0">
            <a:spAutoFit/>
          </a:bodyPr>
          <a:lstStyle>
            <a:lvl1pPr>
              <a:defRPr sz="3550" b="1" i="0">
                <a:solidFill>
                  <a:srgbClr val="340388"/>
                </a:solidFill>
                <a:latin typeface="Arial"/>
                <a:ea typeface="+mj-ea"/>
                <a:cs typeface="Arial"/>
              </a:defRPr>
            </a:lvl1pPr>
          </a:lstStyle>
          <a:p>
            <a:pPr marL="9525" algn="ctr">
              <a:spcBef>
                <a:spcPts val="98"/>
              </a:spcBef>
            </a:pPr>
            <a:r>
              <a:rPr lang="en-US" sz="3300" kern="0" spc="-34" dirty="0">
                <a:solidFill>
                  <a:srgbClr val="FFFFFF"/>
                </a:solidFill>
                <a:latin typeface="Stone Sans ITC Std SemiBold" panose="02000703060000020004" pitchFamily="50" charset="0"/>
              </a:rPr>
              <a:t>$</a:t>
            </a:r>
          </a:p>
          <a:p>
            <a:pPr marL="9525" algn="ctr">
              <a:spcBef>
                <a:spcPts val="98"/>
              </a:spcBef>
            </a:pPr>
            <a:r>
              <a:rPr lang="en-US" sz="3113" kern="0" dirty="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4766450" y="0"/>
            <a:ext cx="2906842" cy="1852467"/>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SOCIAL </a:t>
            </a:r>
          </a:p>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INCLUSION</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8146622" y="0"/>
            <a:ext cx="2806733" cy="1866752"/>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ENVIRONMENTAL CONSERVATION</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1321013" y="0"/>
            <a:ext cx="2824780" cy="1814109"/>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ECONOMIC EMPOWERMENT</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BBB9AF50-920A-46A8-A0C6-7360CBE4CD70}"/>
              </a:ext>
            </a:extLst>
          </p:cNvPr>
          <p:cNvPicPr>
            <a:picLocks noChangeAspect="1"/>
          </p:cNvPicPr>
          <p:nvPr/>
        </p:nvPicPr>
        <p:blipFill>
          <a:blip r:embed="rId9"/>
          <a:stretch>
            <a:fillRect/>
          </a:stretch>
        </p:blipFill>
        <p:spPr>
          <a:xfrm>
            <a:off x="659534" y="5297138"/>
            <a:ext cx="10725150" cy="1200150"/>
          </a:xfrm>
          <a:prstGeom prst="rect">
            <a:avLst/>
          </a:prstGeom>
        </p:spPr>
      </p:pic>
      <p:pic>
        <p:nvPicPr>
          <p:cNvPr id="13" name="Picture 12">
            <a:extLst>
              <a:ext uri="{FF2B5EF4-FFF2-40B4-BE49-F238E27FC236}">
                <a16:creationId xmlns:a16="http://schemas.microsoft.com/office/drawing/2014/main" id="{6EA914C8-5C9C-46CA-B864-D4C62A556BEB}"/>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817638" y="4346942"/>
            <a:ext cx="776671" cy="1004607"/>
          </a:xfrm>
          <a:prstGeom prst="rect">
            <a:avLst/>
          </a:prstGeom>
        </p:spPr>
      </p:pic>
    </p:spTree>
    <p:extLst>
      <p:ext uri="{BB962C8B-B14F-4D97-AF65-F5344CB8AC3E}">
        <p14:creationId xmlns:p14="http://schemas.microsoft.com/office/powerpoint/2010/main" val="1353371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standing, outdoor, academic costume&#10;&#10;Description automatically generated">
            <a:extLst>
              <a:ext uri="{FF2B5EF4-FFF2-40B4-BE49-F238E27FC236}">
                <a16:creationId xmlns:a16="http://schemas.microsoft.com/office/drawing/2014/main" id="{9DC51F4D-50DF-40B4-AC5C-60A28CE299ED}"/>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l="1" r="232" b="1845"/>
          <a:stretch/>
        </p:blipFill>
        <p:spPr>
          <a:xfrm>
            <a:off x="1111213" y="-8064"/>
            <a:ext cx="3928872" cy="5349240"/>
          </a:xfrm>
          <a:prstGeom prst="rect">
            <a:avLst/>
          </a:prstGeom>
        </p:spPr>
      </p:pic>
      <p:pic>
        <p:nvPicPr>
          <p:cNvPr id="6" name="Picture 5" descr="A picture containing person&#10;&#10;Description automatically generated">
            <a:extLst>
              <a:ext uri="{FF2B5EF4-FFF2-40B4-BE49-F238E27FC236}">
                <a16:creationId xmlns:a16="http://schemas.microsoft.com/office/drawing/2014/main" id="{5C27B3D0-E6DD-4BBF-81C9-13BEB9C3501E}"/>
              </a:ext>
            </a:extLst>
          </p:cNvPr>
          <p:cNvPicPr>
            <a:picLocks noChangeAspect="1"/>
          </p:cNvPicPr>
          <p:nvPr/>
        </p:nvPicPr>
        <p:blipFill>
          <a:blip r:embed="rId4">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tretch>
            <a:fillRect/>
          </a:stretch>
        </p:blipFill>
        <p:spPr>
          <a:xfrm>
            <a:off x="7220034" y="-8064"/>
            <a:ext cx="3928872" cy="5349240"/>
          </a:xfrm>
          <a:prstGeom prst="rect">
            <a:avLst/>
          </a:prstGeom>
        </p:spPr>
      </p:pic>
      <p:sp>
        <p:nvSpPr>
          <p:cNvPr id="17" name="Rectangle 16">
            <a:extLst>
              <a:ext uri="{FF2B5EF4-FFF2-40B4-BE49-F238E27FC236}">
                <a16:creationId xmlns:a16="http://schemas.microsoft.com/office/drawing/2014/main" id="{7F398189-D10A-429A-A678-CCA27B4B786A}"/>
              </a:ext>
            </a:extLst>
          </p:cNvPr>
          <p:cNvSpPr/>
          <p:nvPr/>
        </p:nvSpPr>
        <p:spPr>
          <a:xfrm>
            <a:off x="1111213" y="4451605"/>
            <a:ext cx="3928872" cy="1077218"/>
          </a:xfrm>
          <a:prstGeom prst="rect">
            <a:avLst/>
          </a:prstGeom>
          <a:solidFill>
            <a:schemeClr val="tx1"/>
          </a:solidFill>
          <a:effectLst/>
        </p:spPr>
        <p:txBody>
          <a:bodyPr wrap="square">
            <a:spAutoFit/>
          </a:bodyPr>
          <a:lstStyle/>
          <a:p>
            <a:pPr algn="ctr"/>
            <a:endPar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Education</a:t>
            </a:r>
          </a:p>
        </p:txBody>
      </p:sp>
      <p:sp>
        <p:nvSpPr>
          <p:cNvPr id="26" name="Rectangle 25">
            <a:extLst>
              <a:ext uri="{FF2B5EF4-FFF2-40B4-BE49-F238E27FC236}">
                <a16:creationId xmlns:a16="http://schemas.microsoft.com/office/drawing/2014/main" id="{A3342A01-DEBD-4DEB-B873-54E654B5D0CD}"/>
              </a:ext>
            </a:extLst>
          </p:cNvPr>
          <p:cNvSpPr/>
          <p:nvPr/>
        </p:nvSpPr>
        <p:spPr>
          <a:xfrm>
            <a:off x="7220034" y="4451605"/>
            <a:ext cx="3928872" cy="1077218"/>
          </a:xfrm>
          <a:prstGeom prst="rect">
            <a:avLst/>
          </a:prstGeom>
          <a:solidFill>
            <a:schemeClr val="tx1"/>
          </a:solidFill>
          <a:effectLst/>
        </p:spPr>
        <p:txBody>
          <a:bodyPr wrap="square">
            <a:spAutoFit/>
          </a:bodyPr>
          <a:lstStyle/>
          <a:p>
            <a:pPr algn="ctr"/>
            <a:endPar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Skills</a:t>
            </a:r>
          </a:p>
        </p:txBody>
      </p:sp>
      <p:sp>
        <p:nvSpPr>
          <p:cNvPr id="13" name="Rectangle 12">
            <a:extLst>
              <a:ext uri="{FF2B5EF4-FFF2-40B4-BE49-F238E27FC236}">
                <a16:creationId xmlns:a16="http://schemas.microsoft.com/office/drawing/2014/main" id="{7BAF1BC9-D206-4FFB-ACE6-0D583D2229CA}"/>
              </a:ext>
            </a:extLst>
          </p:cNvPr>
          <p:cNvSpPr/>
          <p:nvPr/>
        </p:nvSpPr>
        <p:spPr>
          <a:xfrm>
            <a:off x="14514" y="5809965"/>
            <a:ext cx="12192000" cy="584775"/>
          </a:xfrm>
          <a:prstGeom prst="rect">
            <a:avLst/>
          </a:prstGeom>
          <a:effectLst/>
        </p:spPr>
        <p:txBody>
          <a:bodyPr wrap="square">
            <a:spAutoFit/>
          </a:bodyPr>
          <a:lstStyle/>
          <a:p>
            <a:pPr algn="ctr"/>
            <a:r>
              <a:rPr lang="en-US" sz="3200" b="1" dirty="0">
                <a:latin typeface="Open Sans" panose="020B0606030504020204" pitchFamily="34" charset="0"/>
                <a:ea typeface="Open Sans" panose="020B0606030504020204" pitchFamily="34" charset="0"/>
                <a:cs typeface="Open Sans" panose="020B0606030504020204" pitchFamily="34" charset="0"/>
              </a:rPr>
              <a:t>Gender Equality   |   Technology-Enabled Learning</a:t>
            </a:r>
          </a:p>
        </p:txBody>
      </p:sp>
      <p:sp>
        <p:nvSpPr>
          <p:cNvPr id="18" name="Rectangle 17">
            <a:extLst>
              <a:ext uri="{FF2B5EF4-FFF2-40B4-BE49-F238E27FC236}">
                <a16:creationId xmlns:a16="http://schemas.microsoft.com/office/drawing/2014/main" id="{F8FA4878-3836-470F-8956-210D77F782EC}"/>
              </a:ext>
            </a:extLst>
          </p:cNvPr>
          <p:cNvSpPr/>
          <p:nvPr/>
        </p:nvSpPr>
        <p:spPr>
          <a:xfrm>
            <a:off x="0" y="3721033"/>
            <a:ext cx="12192000" cy="1035368"/>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udea" panose="02000000000000000000" pitchFamily="50" charset="0"/>
              <a:ea typeface="PT Sans" panose="020B0503020203020204" pitchFamily="34" charset="0"/>
            </a:endParaRPr>
          </a:p>
        </p:txBody>
      </p:sp>
      <p:sp>
        <p:nvSpPr>
          <p:cNvPr id="15" name="TextBox 14">
            <a:extLst>
              <a:ext uri="{FF2B5EF4-FFF2-40B4-BE49-F238E27FC236}">
                <a16:creationId xmlns:a16="http://schemas.microsoft.com/office/drawing/2014/main" id="{B1BCD392-AF11-41EB-8CE6-FCD82D1BB9F2}"/>
              </a:ext>
            </a:extLst>
          </p:cNvPr>
          <p:cNvSpPr txBox="1"/>
          <p:nvPr/>
        </p:nvSpPr>
        <p:spPr>
          <a:xfrm>
            <a:off x="0" y="3909718"/>
            <a:ext cx="12192000" cy="615553"/>
          </a:xfrm>
          <a:prstGeom prst="rect">
            <a:avLst/>
          </a:prstGeom>
          <a:noFill/>
          <a:ln>
            <a:noFill/>
          </a:ln>
        </p:spPr>
        <p:txBody>
          <a:bodyPr wrap="square" lIns="0" tIns="0" rIns="0" bIns="0" rtlCol="0" anchor="ctr" anchorCtr="0">
            <a:spAutoFit/>
          </a:bodyPr>
          <a:lstStyle>
            <a:defPPr>
              <a:defRPr lang="en-US"/>
            </a:defPPr>
            <a:lvl1pPr algn="ctr">
              <a:defRPr sz="3200" b="1">
                <a:solidFill>
                  <a:schemeClr val="bg1"/>
                </a:solidFill>
                <a:latin typeface="Oscine" panose="020B0506040202020204" pitchFamily="34" charset="0"/>
                <a:ea typeface="PT Sans" panose="020B0503020203020204" pitchFamily="34" charset="0"/>
                <a:cs typeface="Oscine" panose="020B0506040202020204" pitchFamily="34" charset="0"/>
              </a:defRPr>
            </a:lvl1pPr>
          </a:lstStyle>
          <a:p>
            <a:r>
              <a:rPr lang="en-US" sz="4000" b="0" dirty="0">
                <a:latin typeface="Open Sans" panose="020B0606030504020204" pitchFamily="34" charset="0"/>
                <a:ea typeface="Open Sans" panose="020B0606030504020204" pitchFamily="34" charset="0"/>
                <a:cs typeface="Open Sans" panose="020B0606030504020204" pitchFamily="34" charset="0"/>
              </a:rPr>
              <a:t>PROGRAMME SECTORS</a:t>
            </a:r>
          </a:p>
        </p:txBody>
      </p:sp>
      <p:pic>
        <p:nvPicPr>
          <p:cNvPr id="19" name="Picture 18">
            <a:extLst>
              <a:ext uri="{FF2B5EF4-FFF2-40B4-BE49-F238E27FC236}">
                <a16:creationId xmlns:a16="http://schemas.microsoft.com/office/drawing/2014/main" id="{33C00970-376F-4A21-B653-FE3820CEDCC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820386" y="3055829"/>
            <a:ext cx="609444" cy="788303"/>
          </a:xfrm>
          <a:prstGeom prst="rect">
            <a:avLst/>
          </a:prstGeom>
        </p:spPr>
      </p:pic>
    </p:spTree>
    <p:extLst>
      <p:ext uri="{BB962C8B-B14F-4D97-AF65-F5344CB8AC3E}">
        <p14:creationId xmlns:p14="http://schemas.microsoft.com/office/powerpoint/2010/main" val="1082472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7" name="Picture 26" descr="A picture containing person, group&#10;&#10;Description automatically generated">
            <a:extLst>
              <a:ext uri="{FF2B5EF4-FFF2-40B4-BE49-F238E27FC236}">
                <a16:creationId xmlns:a16="http://schemas.microsoft.com/office/drawing/2014/main" id="{BFA16501-70E6-4EDB-B539-FE0EA1F651DF}"/>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l="16724" r="41428"/>
          <a:stretch/>
        </p:blipFill>
        <p:spPr>
          <a:xfrm>
            <a:off x="0" y="4105846"/>
            <a:ext cx="2139146" cy="2760303"/>
          </a:xfrm>
          <a:prstGeom prst="rect">
            <a:avLst/>
          </a:prstGeom>
        </p:spPr>
      </p:pic>
      <p:pic>
        <p:nvPicPr>
          <p:cNvPr id="25" name="Picture 24" descr="A group of women looking at a computer&#10;&#10;Description automatically generated with medium confidence">
            <a:extLst>
              <a:ext uri="{FF2B5EF4-FFF2-40B4-BE49-F238E27FC236}">
                <a16:creationId xmlns:a16="http://schemas.microsoft.com/office/drawing/2014/main" id="{CEF82447-B86F-43C5-ABC2-B52515B202E7}"/>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b="5273"/>
          <a:stretch/>
        </p:blipFill>
        <p:spPr>
          <a:xfrm>
            <a:off x="1" y="-8149"/>
            <a:ext cx="4370952" cy="2760304"/>
          </a:xfrm>
          <a:prstGeom prst="rect">
            <a:avLst/>
          </a:prstGeom>
        </p:spPr>
      </p:pic>
      <p:pic>
        <p:nvPicPr>
          <p:cNvPr id="17" name="Picture 16">
            <a:extLst>
              <a:ext uri="{FF2B5EF4-FFF2-40B4-BE49-F238E27FC236}">
                <a16:creationId xmlns:a16="http://schemas.microsoft.com/office/drawing/2014/main" id="{4C46E8EC-4371-4E31-B43B-136BB1341CDB}"/>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rcRect/>
          <a:stretch/>
        </p:blipFill>
        <p:spPr>
          <a:xfrm>
            <a:off x="4577002" y="0"/>
            <a:ext cx="4907206" cy="2760313"/>
          </a:xfrm>
          <a:prstGeom prst="rect">
            <a:avLst/>
          </a:prstGeom>
        </p:spPr>
      </p:pic>
      <p:pic>
        <p:nvPicPr>
          <p:cNvPr id="16" name="Picture 15" descr="A person in a red dress walking a group of sheep in a grassy field&#10;&#10;Description automatically generated with low confidence">
            <a:extLst>
              <a:ext uri="{FF2B5EF4-FFF2-40B4-BE49-F238E27FC236}">
                <a16:creationId xmlns:a16="http://schemas.microsoft.com/office/drawing/2014/main" id="{68EF5422-8455-419B-95BE-CFEFBEDD8CBA}"/>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rcRect l="10557" t="17185" r="20564" b="11970"/>
          <a:stretch/>
        </p:blipFill>
        <p:spPr>
          <a:xfrm>
            <a:off x="2326436" y="4097681"/>
            <a:ext cx="4771045" cy="2760319"/>
          </a:xfrm>
          <a:prstGeom prst="rect">
            <a:avLst/>
          </a:prstGeom>
        </p:spPr>
      </p:pic>
      <p:pic>
        <p:nvPicPr>
          <p:cNvPr id="18" name="Picture 17" descr="A group of people sitting on the ground&#10;&#10;Description automatically generated with low confidence">
            <a:extLst>
              <a:ext uri="{FF2B5EF4-FFF2-40B4-BE49-F238E27FC236}">
                <a16:creationId xmlns:a16="http://schemas.microsoft.com/office/drawing/2014/main" id="{A5B856B8-1FE3-4F3B-88B1-86E23EE29B3D}"/>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33000"/>
                    </a14:imgEffect>
                  </a14:imgLayer>
                </a14:imgProps>
              </a:ext>
              <a:ext uri="{28A0092B-C50C-407E-A947-70E740481C1C}">
                <a14:useLocalDpi xmlns:a14="http://schemas.microsoft.com/office/drawing/2010/main" val="0"/>
              </a:ext>
            </a:extLst>
          </a:blip>
          <a:srcRect/>
          <a:stretch/>
        </p:blipFill>
        <p:spPr>
          <a:xfrm>
            <a:off x="7284777" y="4097687"/>
            <a:ext cx="4907222" cy="2760313"/>
          </a:xfrm>
          <a:prstGeom prst="rect">
            <a:avLst/>
          </a:prstGeom>
          <a:noFill/>
        </p:spPr>
      </p:pic>
      <p:pic>
        <p:nvPicPr>
          <p:cNvPr id="23" name="Picture 22" descr="A group of people wearing masks&#10;&#10;Description automatically generated with low confidence">
            <a:extLst>
              <a:ext uri="{FF2B5EF4-FFF2-40B4-BE49-F238E27FC236}">
                <a16:creationId xmlns:a16="http://schemas.microsoft.com/office/drawing/2014/main" id="{83C70193-DD00-454C-AE62-56E2CEA2C80E}"/>
              </a:ext>
            </a:extLst>
          </p:cNvPr>
          <p:cNvPicPr>
            <a:picLocks noChangeAspect="1"/>
          </p:cNvPicPr>
          <p:nvPr/>
        </p:nvPicPr>
        <p:blipFill rotWithShape="1">
          <a:blip r:embed="rId12">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val="0"/>
              </a:ext>
            </a:extLst>
          </a:blip>
          <a:srcRect l="47219" t="8869" r="13878" b="22402"/>
          <a:stretch/>
        </p:blipFill>
        <p:spPr>
          <a:xfrm>
            <a:off x="9663017" y="0"/>
            <a:ext cx="2528983" cy="2760304"/>
          </a:xfrm>
          <a:prstGeom prst="rect">
            <a:avLst/>
          </a:prstGeom>
        </p:spPr>
      </p:pic>
      <p:sp>
        <p:nvSpPr>
          <p:cNvPr id="9" name="Rectangle 8">
            <a:extLst>
              <a:ext uri="{FF2B5EF4-FFF2-40B4-BE49-F238E27FC236}">
                <a16:creationId xmlns:a16="http://schemas.microsoft.com/office/drawing/2014/main" id="{F87A302D-D1D2-4376-ACB6-ED822BD22F96}"/>
              </a:ext>
            </a:extLst>
          </p:cNvPr>
          <p:cNvSpPr/>
          <p:nvPr/>
        </p:nvSpPr>
        <p:spPr>
          <a:xfrm>
            <a:off x="0" y="2623128"/>
            <a:ext cx="12192000" cy="1597890"/>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3" name="TextBox 12">
            <a:extLst>
              <a:ext uri="{FF2B5EF4-FFF2-40B4-BE49-F238E27FC236}">
                <a16:creationId xmlns:a16="http://schemas.microsoft.com/office/drawing/2014/main" id="{117575F4-45DD-4A9B-BC0E-63A49CB46B7B}"/>
              </a:ext>
            </a:extLst>
          </p:cNvPr>
          <p:cNvSpPr txBox="1"/>
          <p:nvPr/>
        </p:nvSpPr>
        <p:spPr>
          <a:xfrm>
            <a:off x="203200" y="2420465"/>
            <a:ext cx="11798300" cy="2000548"/>
          </a:xfrm>
          <a:prstGeom prst="rect">
            <a:avLst/>
          </a:prstGeom>
          <a:solidFill>
            <a:schemeClr val="bg1">
              <a:alpha val="62000"/>
            </a:schemeClr>
          </a:solidFill>
        </p:spPr>
        <p:txBody>
          <a:bodyPr wrap="square">
            <a:spAutoFit/>
          </a:bodyPr>
          <a:lstStyle/>
          <a:p>
            <a:pPr algn="ctr"/>
            <a:endParaRPr lang="en-US" sz="4000" dirty="0">
              <a:latin typeface="Open Sans" panose="020B0606030504020204" pitchFamily="34" charset="0"/>
              <a:ea typeface="Open Sans" panose="020B0606030504020204" pitchFamily="34" charset="0"/>
              <a:cs typeface="Open Sans" panose="020B0606030504020204" pitchFamily="34" charset="0"/>
            </a:endParaRPr>
          </a:p>
          <a:p>
            <a:pPr algn="ctr"/>
            <a:r>
              <a:rPr lang="en-US" sz="4400" dirty="0">
                <a:latin typeface="Open Sans" panose="020B0606030504020204" pitchFamily="34" charset="0"/>
                <a:ea typeface="Open Sans" panose="020B0606030504020204" pitchFamily="34" charset="0"/>
                <a:cs typeface="Open Sans" panose="020B0606030504020204" pitchFamily="34" charset="0"/>
              </a:rPr>
              <a:t>Leveraging new and existing technologies</a:t>
            </a:r>
          </a:p>
          <a:p>
            <a:pPr algn="ctr"/>
            <a:endParaRPr lang="en-US" sz="4000" dirty="0"/>
          </a:p>
        </p:txBody>
      </p:sp>
    </p:spTree>
    <p:extLst>
      <p:ext uri="{BB962C8B-B14F-4D97-AF65-F5344CB8AC3E}">
        <p14:creationId xmlns:p14="http://schemas.microsoft.com/office/powerpoint/2010/main" val="3657678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20" descr="A group of people holding hands&#10;&#10;Description automatically generated with low confidence">
            <a:extLst>
              <a:ext uri="{FF2B5EF4-FFF2-40B4-BE49-F238E27FC236}">
                <a16:creationId xmlns:a16="http://schemas.microsoft.com/office/drawing/2014/main" id="{F354FB2F-8364-4ADD-9DFA-6ADD1616A3CC}"/>
              </a:ext>
            </a:extLst>
          </p:cNvPr>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l="23536" t="35639" r="9" b="199"/>
          <a:stretch/>
        </p:blipFill>
        <p:spPr>
          <a:xfrm>
            <a:off x="0" y="-84138"/>
            <a:ext cx="12192000" cy="6942138"/>
          </a:xfrm>
          <a:prstGeom prst="rect">
            <a:avLst/>
          </a:prstGeom>
        </p:spPr>
      </p:pic>
      <p:sp>
        <p:nvSpPr>
          <p:cNvPr id="20" name="Rectangle 19">
            <a:extLst>
              <a:ext uri="{FF2B5EF4-FFF2-40B4-BE49-F238E27FC236}">
                <a16:creationId xmlns:a16="http://schemas.microsoft.com/office/drawing/2014/main" id="{71D4EC6C-3FA6-44B9-B20D-F35E571A7E67}"/>
              </a:ext>
            </a:extLst>
          </p:cNvPr>
          <p:cNvSpPr/>
          <p:nvPr/>
        </p:nvSpPr>
        <p:spPr>
          <a:xfrm>
            <a:off x="0" y="3667147"/>
            <a:ext cx="12192000" cy="3202502"/>
          </a:xfrm>
          <a:prstGeom prst="rect">
            <a:avLst/>
          </a:prstGeom>
          <a:solidFill>
            <a:srgbClr val="A2AFE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pic>
        <p:nvPicPr>
          <p:cNvPr id="8" name="Picture 7">
            <a:extLst>
              <a:ext uri="{FF2B5EF4-FFF2-40B4-BE49-F238E27FC236}">
                <a16:creationId xmlns:a16="http://schemas.microsoft.com/office/drawing/2014/main" id="{F2690E4A-5B9F-4181-B879-5C3AFFE54D0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9643" b="7529"/>
          <a:stretch/>
        </p:blipFill>
        <p:spPr>
          <a:xfrm>
            <a:off x="0" y="583149"/>
            <a:ext cx="12192000" cy="6286500"/>
          </a:xfrm>
          <a:prstGeom prst="rect">
            <a:avLst/>
          </a:prstGeom>
        </p:spPr>
      </p:pic>
      <p:sp>
        <p:nvSpPr>
          <p:cNvPr id="18" name="Rectangle 17">
            <a:extLst>
              <a:ext uri="{FF2B5EF4-FFF2-40B4-BE49-F238E27FC236}">
                <a16:creationId xmlns:a16="http://schemas.microsoft.com/office/drawing/2014/main" id="{0142E1E8-2461-4441-97D9-650E920D701F}"/>
              </a:ext>
            </a:extLst>
          </p:cNvPr>
          <p:cNvSpPr/>
          <p:nvPr/>
        </p:nvSpPr>
        <p:spPr>
          <a:xfrm>
            <a:off x="0" y="2744044"/>
            <a:ext cx="12192000" cy="1548556"/>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pic>
        <p:nvPicPr>
          <p:cNvPr id="22" name="Picture 21">
            <a:extLst>
              <a:ext uri="{FF2B5EF4-FFF2-40B4-BE49-F238E27FC236}">
                <a16:creationId xmlns:a16="http://schemas.microsoft.com/office/drawing/2014/main" id="{E0D91D4A-9A98-4ADA-811D-408CE7872437}"/>
              </a:ext>
            </a:extLst>
          </p:cNvPr>
          <p:cNvPicPr>
            <a:picLocks noChangeAspect="1"/>
          </p:cNvPicPr>
          <p:nvPr/>
        </p:nvPicPr>
        <p:blipFill rotWithShape="1">
          <a:blip r:embed="rId6"/>
          <a:srcRect r="86085"/>
          <a:stretch/>
        </p:blipFill>
        <p:spPr>
          <a:xfrm>
            <a:off x="384264" y="2663402"/>
            <a:ext cx="949236" cy="1705398"/>
          </a:xfrm>
          <a:prstGeom prst="rect">
            <a:avLst/>
          </a:prstGeom>
        </p:spPr>
      </p:pic>
      <p:sp>
        <p:nvSpPr>
          <p:cNvPr id="12" name="Title 1">
            <a:extLst>
              <a:ext uri="{FF2B5EF4-FFF2-40B4-BE49-F238E27FC236}">
                <a16:creationId xmlns:a16="http://schemas.microsoft.com/office/drawing/2014/main" id="{E6CF4B86-7596-4E63-BA92-E17C44C85CF8}"/>
              </a:ext>
            </a:extLst>
          </p:cNvPr>
          <p:cNvSpPr>
            <a:spLocks noGrp="1"/>
          </p:cNvSpPr>
          <p:nvPr>
            <p:ph type="title" idx="4294967295"/>
          </p:nvPr>
        </p:nvSpPr>
        <p:spPr>
          <a:xfrm>
            <a:off x="2266950" y="-84138"/>
            <a:ext cx="8985250" cy="7323138"/>
          </a:xfrm>
        </p:spPr>
        <p:txBody>
          <a:bodyPr>
            <a:normAutofit/>
          </a:bodyPr>
          <a:lstStyle/>
          <a:p>
            <a:pPr algn="r"/>
            <a:r>
              <a:rPr lang="en-US" sz="8800" dirty="0">
                <a:solidFill>
                  <a:schemeClr val="bg1"/>
                </a:solidFill>
                <a:cs typeface="Gisha" panose="020B0502040204020203" pitchFamily="34" charset="-79"/>
              </a:rPr>
              <a:t>Connecting</a:t>
            </a:r>
            <a:endParaRPr lang="en-US" sz="13800" dirty="0">
              <a:solidFill>
                <a:schemeClr val="bg1"/>
              </a:solidFill>
            </a:endParaRPr>
          </a:p>
        </p:txBody>
      </p:sp>
    </p:spTree>
    <p:extLst>
      <p:ext uri="{BB962C8B-B14F-4D97-AF65-F5344CB8AC3E}">
        <p14:creationId xmlns:p14="http://schemas.microsoft.com/office/powerpoint/2010/main" val="3297943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8FC56-222B-47CC-9A3F-6F5BB282ED0E}"/>
              </a:ext>
            </a:extLst>
          </p:cNvPr>
          <p:cNvSpPr>
            <a:spLocks noGrp="1"/>
          </p:cNvSpPr>
          <p:nvPr>
            <p:ph type="title"/>
          </p:nvPr>
        </p:nvSpPr>
        <p:spPr>
          <a:xfrm>
            <a:off x="3162548" y="5217464"/>
            <a:ext cx="2402736" cy="1615894"/>
          </a:xfrm>
        </p:spPr>
        <p:txBody>
          <a:bodyPr vert="horz" lIns="91440" tIns="45720" rIns="91440" bIns="45720" rtlCol="0" anchor="ctr">
            <a:normAutofit/>
          </a:bodyPr>
          <a:lstStyle/>
          <a:p>
            <a:pPr algn="r"/>
            <a:r>
              <a:rPr lang="en-US" sz="9600" dirty="0"/>
              <a:t>60+</a:t>
            </a:r>
          </a:p>
        </p:txBody>
      </p:sp>
      <p:pic>
        <p:nvPicPr>
          <p:cNvPr id="6" name="Content Placeholder 5">
            <a:extLst>
              <a:ext uri="{FF2B5EF4-FFF2-40B4-BE49-F238E27FC236}">
                <a16:creationId xmlns:a16="http://schemas.microsoft.com/office/drawing/2014/main" id="{210681A4-8D4F-48B5-BFBE-016629499288}"/>
              </a:ext>
            </a:extLst>
          </p:cNvPr>
          <p:cNvPicPr>
            <a:picLocks noGrp="1" noChangeAspect="1"/>
          </p:cNvPicPr>
          <p:nvPr>
            <p:ph sz="half" idx="1"/>
          </p:nvPr>
        </p:nvPicPr>
        <p:blipFill rotWithShape="1">
          <a:blip r:embed="rId3"/>
          <a:srcRect t="14387" b="9151"/>
          <a:stretch/>
        </p:blipFill>
        <p:spPr>
          <a:xfrm>
            <a:off x="0" y="0"/>
            <a:ext cx="12192000" cy="5220458"/>
          </a:xfrm>
          <a:custGeom>
            <a:avLst/>
            <a:gdLst/>
            <a:ahLst/>
            <a:cxnLst/>
            <a:rect l="l" t="t" r="r" b="b"/>
            <a:pathLst>
              <a:path w="12192000" h="4621300">
                <a:moveTo>
                  <a:pt x="0" y="0"/>
                </a:moveTo>
                <a:lnTo>
                  <a:pt x="12192000" y="0"/>
                </a:lnTo>
                <a:lnTo>
                  <a:pt x="12192000" y="3104412"/>
                </a:lnTo>
                <a:lnTo>
                  <a:pt x="12192000" y="3296537"/>
                </a:lnTo>
                <a:lnTo>
                  <a:pt x="12192000" y="4272355"/>
                </a:lnTo>
                <a:lnTo>
                  <a:pt x="12113803" y="4280638"/>
                </a:lnTo>
                <a:cubicBezTo>
                  <a:pt x="10139508" y="4478587"/>
                  <a:pt x="8237152" y="4571590"/>
                  <a:pt x="6753597" y="4604195"/>
                </a:cubicBezTo>
                <a:cubicBezTo>
                  <a:pt x="4940362" y="4644044"/>
                  <a:pt x="2657278" y="4624714"/>
                  <a:pt x="400746" y="4432852"/>
                </a:cubicBezTo>
                <a:lnTo>
                  <a:pt x="0" y="4395876"/>
                </a:lnTo>
                <a:lnTo>
                  <a:pt x="0" y="3296537"/>
                </a:lnTo>
                <a:lnTo>
                  <a:pt x="0" y="3104412"/>
                </a:lnTo>
                <a:close/>
              </a:path>
            </a:pathLst>
          </a:custGeom>
        </p:spPr>
      </p:pic>
      <p:sp>
        <p:nvSpPr>
          <p:cNvPr id="4" name="Content Placeholder 3">
            <a:extLst>
              <a:ext uri="{FF2B5EF4-FFF2-40B4-BE49-F238E27FC236}">
                <a16:creationId xmlns:a16="http://schemas.microsoft.com/office/drawing/2014/main" id="{29C4AC86-1690-4B79-896A-26F41C68D336}"/>
              </a:ext>
            </a:extLst>
          </p:cNvPr>
          <p:cNvSpPr>
            <a:spLocks noGrp="1"/>
          </p:cNvSpPr>
          <p:nvPr>
            <p:ph sz="half" idx="2"/>
          </p:nvPr>
        </p:nvSpPr>
        <p:spPr>
          <a:xfrm>
            <a:off x="5600700" y="5100400"/>
            <a:ext cx="6299200" cy="1770300"/>
          </a:xfrm>
        </p:spPr>
        <p:txBody>
          <a:bodyPr vert="horz" lIns="91440" tIns="45720" rIns="91440" bIns="45720" rtlCol="0" anchor="ctr">
            <a:noAutofit/>
          </a:bodyPr>
          <a:lstStyle/>
          <a:p>
            <a:r>
              <a:rPr lang="en-US" sz="2400" dirty="0"/>
              <a:t>Intergovernmental </a:t>
            </a:r>
            <a:r>
              <a:rPr lang="en-US" sz="2400" dirty="0" err="1"/>
              <a:t>organisations</a:t>
            </a:r>
            <a:endParaRPr lang="en-US" sz="2400" dirty="0"/>
          </a:p>
          <a:p>
            <a:r>
              <a:rPr lang="en-US" sz="2400" dirty="0"/>
              <a:t>Universities and educational institutions </a:t>
            </a:r>
          </a:p>
          <a:p>
            <a:r>
              <a:rPr lang="en-US" sz="2400" dirty="0"/>
              <a:t>Associations and networks</a:t>
            </a:r>
          </a:p>
        </p:txBody>
      </p:sp>
      <p:sp>
        <p:nvSpPr>
          <p:cNvPr id="3" name="Rectangle 2">
            <a:extLst>
              <a:ext uri="{FF2B5EF4-FFF2-40B4-BE49-F238E27FC236}">
                <a16:creationId xmlns:a16="http://schemas.microsoft.com/office/drawing/2014/main" id="{5100C356-9ABF-4E65-B147-5CA05ACE85CA}"/>
              </a:ext>
            </a:extLst>
          </p:cNvPr>
          <p:cNvSpPr/>
          <p:nvPr/>
        </p:nvSpPr>
        <p:spPr>
          <a:xfrm>
            <a:off x="296014" y="5685574"/>
            <a:ext cx="2867516" cy="523220"/>
          </a:xfrm>
          <a:prstGeom prst="rect">
            <a:avLst/>
          </a:prstGeom>
        </p:spPr>
        <p:txBody>
          <a:bodyPr wrap="none">
            <a:spAutoFit/>
          </a:bodyPr>
          <a:lstStyle/>
          <a:p>
            <a:pPr fontAlgn="base">
              <a:spcBef>
                <a:spcPct val="0"/>
              </a:spcBef>
              <a:spcAft>
                <a:spcPct val="0"/>
              </a:spcAft>
              <a:defRPr/>
            </a:pPr>
            <a:r>
              <a:rPr lang="en-CA" sz="2800" dirty="0">
                <a:solidFill>
                  <a:srgbClr val="7484CF"/>
                </a:solidFill>
                <a:latin typeface="Arial" charset="0"/>
              </a:rPr>
              <a:t>opendoor.col.org</a:t>
            </a:r>
          </a:p>
        </p:txBody>
      </p:sp>
    </p:spTree>
    <p:extLst>
      <p:ext uri="{BB962C8B-B14F-4D97-AF65-F5344CB8AC3E}">
        <p14:creationId xmlns:p14="http://schemas.microsoft.com/office/powerpoint/2010/main" val="3033015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E96AC56-885B-4750-9E1F-F85EC1D6E2F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0"/>
            <a:ext cx="12216504" cy="6858000"/>
          </a:xfrm>
          <a:prstGeom prst="rect">
            <a:avLst/>
          </a:prstGeom>
        </p:spPr>
      </p:pic>
      <p:sp>
        <p:nvSpPr>
          <p:cNvPr id="8" name="TextBox 7">
            <a:extLst>
              <a:ext uri="{FF2B5EF4-FFF2-40B4-BE49-F238E27FC236}">
                <a16:creationId xmlns:a16="http://schemas.microsoft.com/office/drawing/2014/main" id="{EC7019D4-63C8-4302-A7E6-4A24EE368643}"/>
              </a:ext>
            </a:extLst>
          </p:cNvPr>
          <p:cNvSpPr txBox="1"/>
          <p:nvPr/>
        </p:nvSpPr>
        <p:spPr>
          <a:xfrm>
            <a:off x="186872" y="6248792"/>
            <a:ext cx="6106884" cy="369332"/>
          </a:xfrm>
          <a:prstGeom prst="rect">
            <a:avLst/>
          </a:prstGeom>
          <a:noFill/>
        </p:spPr>
        <p:txBody>
          <a:bodyPr wrap="square">
            <a:spAutoFit/>
          </a:bodyPr>
          <a:lstStyle/>
          <a:p>
            <a:r>
              <a:rPr lang="en-US" sz="1800" b="1" dirty="0">
                <a:solidFill>
                  <a:schemeClr val="bg1"/>
                </a:solidFill>
                <a:latin typeface="+mn-lt"/>
              </a:rPr>
              <a:t>CommonwealthWiseWomen.org</a:t>
            </a:r>
            <a:endParaRPr lang="en-US" dirty="0"/>
          </a:p>
        </p:txBody>
      </p:sp>
      <p:sp>
        <p:nvSpPr>
          <p:cNvPr id="6" name="Rectangle 5">
            <a:extLst>
              <a:ext uri="{FF2B5EF4-FFF2-40B4-BE49-F238E27FC236}">
                <a16:creationId xmlns:a16="http://schemas.microsoft.com/office/drawing/2014/main" id="{4B7ED91F-6463-4851-A297-F4DD099E5C3C}"/>
              </a:ext>
            </a:extLst>
          </p:cNvPr>
          <p:cNvSpPr/>
          <p:nvPr/>
        </p:nvSpPr>
        <p:spPr>
          <a:xfrm>
            <a:off x="-1" y="0"/>
            <a:ext cx="4797287" cy="1282700"/>
          </a:xfrm>
          <a:prstGeom prst="rect">
            <a:avLst/>
          </a:prstGeom>
          <a:solidFill>
            <a:srgbClr val="BBBF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65302C6E-5FBD-4CF2-B9CA-872B2FDA792B}"/>
              </a:ext>
            </a:extLst>
          </p:cNvPr>
          <p:cNvSpPr>
            <a:spLocks noGrp="1"/>
          </p:cNvSpPr>
          <p:nvPr>
            <p:ph type="title"/>
          </p:nvPr>
        </p:nvSpPr>
        <p:spPr>
          <a:xfrm>
            <a:off x="838200" y="365125"/>
            <a:ext cx="10515600" cy="1069975"/>
          </a:xfrm>
        </p:spPr>
        <p:txBody>
          <a:bodyPr/>
          <a:lstStyle/>
          <a:p>
            <a:pPr algn="l"/>
            <a:r>
              <a:rPr lang="en-US" b="1" dirty="0"/>
              <a:t>Mentoring</a:t>
            </a:r>
          </a:p>
        </p:txBody>
      </p:sp>
    </p:spTree>
    <p:extLst>
      <p:ext uri="{BB962C8B-B14F-4D97-AF65-F5344CB8AC3E}">
        <p14:creationId xmlns:p14="http://schemas.microsoft.com/office/powerpoint/2010/main" val="1012280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08CF217-5CEF-FB44-8E30-D28C6FD4B79C}"/>
              </a:ext>
            </a:extLst>
          </p:cNvPr>
          <p:cNvGrpSpPr/>
          <p:nvPr/>
        </p:nvGrpSpPr>
        <p:grpSpPr>
          <a:xfrm>
            <a:off x="36080" y="1053755"/>
            <a:ext cx="11051687" cy="5676809"/>
            <a:chOff x="1118454" y="565412"/>
            <a:chExt cx="10447397" cy="5366410"/>
          </a:xfrm>
          <a:solidFill>
            <a:srgbClr val="407BBF">
              <a:alpha val="68000"/>
            </a:srgbClr>
          </a:solidFill>
        </p:grpSpPr>
        <p:grpSp>
          <p:nvGrpSpPr>
            <p:cNvPr id="5" name="Group 4">
              <a:extLst>
                <a:ext uri="{FF2B5EF4-FFF2-40B4-BE49-F238E27FC236}">
                  <a16:creationId xmlns:a16="http://schemas.microsoft.com/office/drawing/2014/main" id="{B15BB586-6CC8-A04F-BB43-7E3C08AD0151}"/>
                </a:ext>
              </a:extLst>
            </p:cNvPr>
            <p:cNvGrpSpPr/>
            <p:nvPr/>
          </p:nvGrpSpPr>
          <p:grpSpPr>
            <a:xfrm>
              <a:off x="1118454" y="565412"/>
              <a:ext cx="2914373" cy="2230365"/>
              <a:chOff x="1118454" y="565412"/>
              <a:chExt cx="2914373" cy="2230365"/>
            </a:xfrm>
            <a:grpFill/>
          </p:grpSpPr>
          <p:sp>
            <p:nvSpPr>
              <p:cNvPr id="191" name="Freeform 184">
                <a:extLst>
                  <a:ext uri="{FF2B5EF4-FFF2-40B4-BE49-F238E27FC236}">
                    <a16:creationId xmlns:a16="http://schemas.microsoft.com/office/drawing/2014/main" id="{AED27F90-77BD-4075-9ECE-B08AC5B5406A}"/>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86">
                <a:extLst>
                  <a:ext uri="{FF2B5EF4-FFF2-40B4-BE49-F238E27FC236}">
                    <a16:creationId xmlns:a16="http://schemas.microsoft.com/office/drawing/2014/main" id="{A44985F9-EABF-4386-93C3-DE6607DB289F}"/>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194" name="Freeform 187">
                <a:extLst>
                  <a:ext uri="{FF2B5EF4-FFF2-40B4-BE49-F238E27FC236}">
                    <a16:creationId xmlns:a16="http://schemas.microsoft.com/office/drawing/2014/main" id="{AF4A2D15-8724-4345-82D7-93D920EE4C82}"/>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195" name="Freeform 188">
                <a:extLst>
                  <a:ext uri="{FF2B5EF4-FFF2-40B4-BE49-F238E27FC236}">
                    <a16:creationId xmlns:a16="http://schemas.microsoft.com/office/drawing/2014/main" id="{2D1BE213-D0B3-42E3-8FEC-899DBB54F4E1}"/>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89">
                <a:extLst>
                  <a:ext uri="{FF2B5EF4-FFF2-40B4-BE49-F238E27FC236}">
                    <a16:creationId xmlns:a16="http://schemas.microsoft.com/office/drawing/2014/main" id="{DC855FBA-6309-40D1-80C7-3A78471BDC60}"/>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90">
                <a:extLst>
                  <a:ext uri="{FF2B5EF4-FFF2-40B4-BE49-F238E27FC236}">
                    <a16:creationId xmlns:a16="http://schemas.microsoft.com/office/drawing/2014/main" id="{00CB3472-41F5-42B8-8617-462C863045D7}"/>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91">
                <a:extLst>
                  <a:ext uri="{FF2B5EF4-FFF2-40B4-BE49-F238E27FC236}">
                    <a16:creationId xmlns:a16="http://schemas.microsoft.com/office/drawing/2014/main" id="{98A52A1E-A04D-41A5-9628-D0C8792E066F}"/>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92">
                <a:extLst>
                  <a:ext uri="{FF2B5EF4-FFF2-40B4-BE49-F238E27FC236}">
                    <a16:creationId xmlns:a16="http://schemas.microsoft.com/office/drawing/2014/main" id="{45121811-B3B5-48AC-B26B-721227D86234}"/>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93">
                <a:extLst>
                  <a:ext uri="{FF2B5EF4-FFF2-40B4-BE49-F238E27FC236}">
                    <a16:creationId xmlns:a16="http://schemas.microsoft.com/office/drawing/2014/main" id="{5B57EADC-991B-46E5-836F-FAA9D0FD67D5}"/>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94">
                <a:extLst>
                  <a:ext uri="{FF2B5EF4-FFF2-40B4-BE49-F238E27FC236}">
                    <a16:creationId xmlns:a16="http://schemas.microsoft.com/office/drawing/2014/main" id="{FC62EC9C-E1E5-46C9-9420-944F91D1F874}"/>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202" name="Freeform 195">
                <a:extLst>
                  <a:ext uri="{FF2B5EF4-FFF2-40B4-BE49-F238E27FC236}">
                    <a16:creationId xmlns:a16="http://schemas.microsoft.com/office/drawing/2014/main" id="{33293562-9C09-4610-B8EC-DA8EAAEF57D3}"/>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203" name="Freeform 196">
                <a:extLst>
                  <a:ext uri="{FF2B5EF4-FFF2-40B4-BE49-F238E27FC236}">
                    <a16:creationId xmlns:a16="http://schemas.microsoft.com/office/drawing/2014/main" id="{866F2CDC-21DD-4F9D-84A1-415D2928A4E7}"/>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97">
                <a:extLst>
                  <a:ext uri="{FF2B5EF4-FFF2-40B4-BE49-F238E27FC236}">
                    <a16:creationId xmlns:a16="http://schemas.microsoft.com/office/drawing/2014/main" id="{6F9B71D9-FC60-4DA8-80FC-5BCFA5C6E23E}"/>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205" name="Freeform 198">
                <a:extLst>
                  <a:ext uri="{FF2B5EF4-FFF2-40B4-BE49-F238E27FC236}">
                    <a16:creationId xmlns:a16="http://schemas.microsoft.com/office/drawing/2014/main" id="{E996F049-3F6C-42BC-BD5A-59281ED12773}"/>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dirty="0">
                  <a:latin typeface="Gudea" panose="02000000000000000000" pitchFamily="50" charset="0"/>
                </a:endParaRPr>
              </a:p>
            </p:txBody>
          </p:sp>
          <p:sp>
            <p:nvSpPr>
              <p:cNvPr id="206" name="Freeform 199">
                <a:extLst>
                  <a:ext uri="{FF2B5EF4-FFF2-40B4-BE49-F238E27FC236}">
                    <a16:creationId xmlns:a16="http://schemas.microsoft.com/office/drawing/2014/main" id="{DBEAF576-8DBC-4912-BEF5-1CE7CA61D639}"/>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200">
                <a:extLst>
                  <a:ext uri="{FF2B5EF4-FFF2-40B4-BE49-F238E27FC236}">
                    <a16:creationId xmlns:a16="http://schemas.microsoft.com/office/drawing/2014/main" id="{ED37E263-A443-4559-B168-F9716884C109}"/>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208" name="Freeform 201">
                <a:extLst>
                  <a:ext uri="{FF2B5EF4-FFF2-40B4-BE49-F238E27FC236}">
                    <a16:creationId xmlns:a16="http://schemas.microsoft.com/office/drawing/2014/main" id="{5F769188-8D5F-4A8B-8513-AF61DB3B1BBD}"/>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209" name="Freeform 202">
                <a:extLst>
                  <a:ext uri="{FF2B5EF4-FFF2-40B4-BE49-F238E27FC236}">
                    <a16:creationId xmlns:a16="http://schemas.microsoft.com/office/drawing/2014/main" id="{733A8D1E-989A-40A3-81AC-9553FB27325E}"/>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203">
                <a:extLst>
                  <a:ext uri="{FF2B5EF4-FFF2-40B4-BE49-F238E27FC236}">
                    <a16:creationId xmlns:a16="http://schemas.microsoft.com/office/drawing/2014/main" id="{346C4E43-6113-47B5-AFAA-3351F1CC16A3}"/>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204">
                <a:extLst>
                  <a:ext uri="{FF2B5EF4-FFF2-40B4-BE49-F238E27FC236}">
                    <a16:creationId xmlns:a16="http://schemas.microsoft.com/office/drawing/2014/main" id="{F0669282-2F09-4713-9DF9-239E85A776B8}"/>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205">
                <a:extLst>
                  <a:ext uri="{FF2B5EF4-FFF2-40B4-BE49-F238E27FC236}">
                    <a16:creationId xmlns:a16="http://schemas.microsoft.com/office/drawing/2014/main" id="{18CEF245-6487-462E-BBAF-59F09F6A1D98}"/>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213" name="Freeform 206">
                <a:extLst>
                  <a:ext uri="{FF2B5EF4-FFF2-40B4-BE49-F238E27FC236}">
                    <a16:creationId xmlns:a16="http://schemas.microsoft.com/office/drawing/2014/main" id="{4317297A-8B47-4900-94C5-FC0F12610634}"/>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207">
                <a:extLst>
                  <a:ext uri="{FF2B5EF4-FFF2-40B4-BE49-F238E27FC236}">
                    <a16:creationId xmlns:a16="http://schemas.microsoft.com/office/drawing/2014/main" id="{9A9CF3D5-980C-41DF-AA04-991103EE4E4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208">
                <a:extLst>
                  <a:ext uri="{FF2B5EF4-FFF2-40B4-BE49-F238E27FC236}">
                    <a16:creationId xmlns:a16="http://schemas.microsoft.com/office/drawing/2014/main" id="{6213FF54-0661-4FDE-B0AF-D1ADDA5F5742}"/>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209">
                <a:extLst>
                  <a:ext uri="{FF2B5EF4-FFF2-40B4-BE49-F238E27FC236}">
                    <a16:creationId xmlns:a16="http://schemas.microsoft.com/office/drawing/2014/main" id="{6AD4F22C-625C-4F88-86C2-DC571AE91468}"/>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210">
                <a:extLst>
                  <a:ext uri="{FF2B5EF4-FFF2-40B4-BE49-F238E27FC236}">
                    <a16:creationId xmlns:a16="http://schemas.microsoft.com/office/drawing/2014/main" id="{B8C826E8-54FB-407E-ADB9-32AE9F8D6A2B}"/>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211">
                <a:extLst>
                  <a:ext uri="{FF2B5EF4-FFF2-40B4-BE49-F238E27FC236}">
                    <a16:creationId xmlns:a16="http://schemas.microsoft.com/office/drawing/2014/main" id="{E3052C48-B2AD-4299-8A24-0DA0EBE1AC00}"/>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212">
                <a:extLst>
                  <a:ext uri="{FF2B5EF4-FFF2-40B4-BE49-F238E27FC236}">
                    <a16:creationId xmlns:a16="http://schemas.microsoft.com/office/drawing/2014/main" id="{B323D677-85C0-488A-9E3E-4C71CEAF469E}"/>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213">
                <a:extLst>
                  <a:ext uri="{FF2B5EF4-FFF2-40B4-BE49-F238E27FC236}">
                    <a16:creationId xmlns:a16="http://schemas.microsoft.com/office/drawing/2014/main" id="{00E4503B-37A2-4BB7-81D6-9DCBD6719153}"/>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214">
                <a:extLst>
                  <a:ext uri="{FF2B5EF4-FFF2-40B4-BE49-F238E27FC236}">
                    <a16:creationId xmlns:a16="http://schemas.microsoft.com/office/drawing/2014/main" id="{5A8AB8FE-1829-4E30-B77C-1C073F7CA32E}"/>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222" name="Freeform 215">
                <a:extLst>
                  <a:ext uri="{FF2B5EF4-FFF2-40B4-BE49-F238E27FC236}">
                    <a16:creationId xmlns:a16="http://schemas.microsoft.com/office/drawing/2014/main" id="{B35A6074-0165-41F8-9618-F8D5AED2F5A8}"/>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216">
                <a:extLst>
                  <a:ext uri="{FF2B5EF4-FFF2-40B4-BE49-F238E27FC236}">
                    <a16:creationId xmlns:a16="http://schemas.microsoft.com/office/drawing/2014/main" id="{3EF099E6-2CEA-4767-A9F1-4475860E1841}"/>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217">
                <a:extLst>
                  <a:ext uri="{FF2B5EF4-FFF2-40B4-BE49-F238E27FC236}">
                    <a16:creationId xmlns:a16="http://schemas.microsoft.com/office/drawing/2014/main" id="{4C9F6E92-4FF7-4FF4-A6B0-423A55CDA712}"/>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49DE58DD-01A6-8143-995A-AD8AEBCBA1C9}"/>
                </a:ext>
              </a:extLst>
            </p:cNvPr>
            <p:cNvGrpSpPr/>
            <p:nvPr/>
          </p:nvGrpSpPr>
          <p:grpSpPr>
            <a:xfrm>
              <a:off x="2813338" y="2076124"/>
              <a:ext cx="8752513" cy="3855698"/>
              <a:chOff x="2813338" y="2076124"/>
              <a:chExt cx="8752513" cy="3855698"/>
            </a:xfrm>
            <a:grpFill/>
          </p:grpSpPr>
          <p:sp>
            <p:nvSpPr>
              <p:cNvPr id="12" name="Freeform 5">
                <a:extLst>
                  <a:ext uri="{FF2B5EF4-FFF2-40B4-BE49-F238E27FC236}">
                    <a16:creationId xmlns:a16="http://schemas.microsoft.com/office/drawing/2014/main" id="{13FB5821-9230-447E-9A0C-5499C53FC87E}"/>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9A3C2E7-5FFF-4C16-A9D0-A5E539E4A90F}"/>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8">
                <a:extLst>
                  <a:ext uri="{FF2B5EF4-FFF2-40B4-BE49-F238E27FC236}">
                    <a16:creationId xmlns:a16="http://schemas.microsoft.com/office/drawing/2014/main" id="{89F963B4-7860-451B-B4C0-5BF4C32F1296}"/>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9">
                <a:extLst>
                  <a:ext uri="{FF2B5EF4-FFF2-40B4-BE49-F238E27FC236}">
                    <a16:creationId xmlns:a16="http://schemas.microsoft.com/office/drawing/2014/main" id="{ACE19ABF-32E6-4E2A-B73E-55D670593CD4}"/>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10">
                <a:extLst>
                  <a:ext uri="{FF2B5EF4-FFF2-40B4-BE49-F238E27FC236}">
                    <a16:creationId xmlns:a16="http://schemas.microsoft.com/office/drawing/2014/main" id="{19C2BD02-0E88-4E05-A35F-9864BE1449AB}"/>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21" name="Freeform 14">
                <a:extLst>
                  <a:ext uri="{FF2B5EF4-FFF2-40B4-BE49-F238E27FC236}">
                    <a16:creationId xmlns:a16="http://schemas.microsoft.com/office/drawing/2014/main" id="{A3D53AE8-D504-41A5-A7DC-48E4CB885BE0}"/>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
                <a:extLst>
                  <a:ext uri="{FF2B5EF4-FFF2-40B4-BE49-F238E27FC236}">
                    <a16:creationId xmlns:a16="http://schemas.microsoft.com/office/drawing/2014/main" id="{C2D17B76-49DC-4087-97BB-9A1657EBA6D9}"/>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30">
                <a:extLst>
                  <a:ext uri="{FF2B5EF4-FFF2-40B4-BE49-F238E27FC236}">
                    <a16:creationId xmlns:a16="http://schemas.microsoft.com/office/drawing/2014/main" id="{7368C557-6FB0-4C16-8C11-7B66DF4A8DF0}"/>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32">
                <a:extLst>
                  <a:ext uri="{FF2B5EF4-FFF2-40B4-BE49-F238E27FC236}">
                    <a16:creationId xmlns:a16="http://schemas.microsoft.com/office/drawing/2014/main" id="{335D4D8F-F168-422B-955D-D8C5820B0B78}"/>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40">
                <a:extLst>
                  <a:ext uri="{FF2B5EF4-FFF2-40B4-BE49-F238E27FC236}">
                    <a16:creationId xmlns:a16="http://schemas.microsoft.com/office/drawing/2014/main" id="{C123F673-AB6E-4556-A3C1-C1D11839B764}"/>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66">
                <a:extLst>
                  <a:ext uri="{FF2B5EF4-FFF2-40B4-BE49-F238E27FC236}">
                    <a16:creationId xmlns:a16="http://schemas.microsoft.com/office/drawing/2014/main" id="{5A840678-F145-402B-B50C-8F7697E72773}"/>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81">
                <a:extLst>
                  <a:ext uri="{FF2B5EF4-FFF2-40B4-BE49-F238E27FC236}">
                    <a16:creationId xmlns:a16="http://schemas.microsoft.com/office/drawing/2014/main" id="{2FDA6764-F283-4D3C-B623-E13F52A46D7B}"/>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128">
                <a:extLst>
                  <a:ext uri="{FF2B5EF4-FFF2-40B4-BE49-F238E27FC236}">
                    <a16:creationId xmlns:a16="http://schemas.microsoft.com/office/drawing/2014/main" id="{29686F22-886C-4A8D-9EBB-8FAA0619D741}"/>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136" name="Freeform 129">
                <a:extLst>
                  <a:ext uri="{FF2B5EF4-FFF2-40B4-BE49-F238E27FC236}">
                    <a16:creationId xmlns:a16="http://schemas.microsoft.com/office/drawing/2014/main" id="{2DFFD2B1-9848-49C9-81D8-B0DBC2A42EB2}"/>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148">
                <a:extLst>
                  <a:ext uri="{FF2B5EF4-FFF2-40B4-BE49-F238E27FC236}">
                    <a16:creationId xmlns:a16="http://schemas.microsoft.com/office/drawing/2014/main" id="{872E042F-FF71-4807-83E3-9E9B689269C6}"/>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181" name="Freeform 174">
                <a:extLst>
                  <a:ext uri="{FF2B5EF4-FFF2-40B4-BE49-F238E27FC236}">
                    <a16:creationId xmlns:a16="http://schemas.microsoft.com/office/drawing/2014/main" id="{C5F81096-C92A-4B4B-8499-989E1D6A3FDB}"/>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184" name="Freeform 177">
                <a:extLst>
                  <a:ext uri="{FF2B5EF4-FFF2-40B4-BE49-F238E27FC236}">
                    <a16:creationId xmlns:a16="http://schemas.microsoft.com/office/drawing/2014/main" id="{984821B8-E3B5-4057-BB8B-0C2235B43BB2}"/>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185" name="Freeform 178">
                <a:extLst>
                  <a:ext uri="{FF2B5EF4-FFF2-40B4-BE49-F238E27FC236}">
                    <a16:creationId xmlns:a16="http://schemas.microsoft.com/office/drawing/2014/main" id="{449BC2D8-A210-4DD8-9756-4275F1601636}"/>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39">
                <a:extLst>
                  <a:ext uri="{FF2B5EF4-FFF2-40B4-BE49-F238E27FC236}">
                    <a16:creationId xmlns:a16="http://schemas.microsoft.com/office/drawing/2014/main" id="{54F4DC2A-A9B0-4B5F-93FC-CF472E17BEF9}"/>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48">
                <a:extLst>
                  <a:ext uri="{FF2B5EF4-FFF2-40B4-BE49-F238E27FC236}">
                    <a16:creationId xmlns:a16="http://schemas.microsoft.com/office/drawing/2014/main" id="{F1DE5AC8-3863-4E39-BCCB-15E8776CAC35}"/>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56" name="Freeform 249">
                <a:extLst>
                  <a:ext uri="{FF2B5EF4-FFF2-40B4-BE49-F238E27FC236}">
                    <a16:creationId xmlns:a16="http://schemas.microsoft.com/office/drawing/2014/main" id="{AC3E8A56-08F4-422D-A30F-A66339042170}"/>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72">
                <a:extLst>
                  <a:ext uri="{FF2B5EF4-FFF2-40B4-BE49-F238E27FC236}">
                    <a16:creationId xmlns:a16="http://schemas.microsoft.com/office/drawing/2014/main" id="{FA6591A4-1459-4C60-92E6-5BFBA5710211}"/>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73">
                <a:extLst>
                  <a:ext uri="{FF2B5EF4-FFF2-40B4-BE49-F238E27FC236}">
                    <a16:creationId xmlns:a16="http://schemas.microsoft.com/office/drawing/2014/main" id="{0B733015-AEA3-4C31-B019-AFE3F8C276B8}"/>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80">
                <a:extLst>
                  <a:ext uri="{FF2B5EF4-FFF2-40B4-BE49-F238E27FC236}">
                    <a16:creationId xmlns:a16="http://schemas.microsoft.com/office/drawing/2014/main" id="{F9DBEF3B-597B-4F5F-A1BC-09169F3D763E}"/>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81">
                <a:extLst>
                  <a:ext uri="{FF2B5EF4-FFF2-40B4-BE49-F238E27FC236}">
                    <a16:creationId xmlns:a16="http://schemas.microsoft.com/office/drawing/2014/main" id="{FD24A978-46D2-4E15-8D9E-FA29242836E3}"/>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84">
                <a:extLst>
                  <a:ext uri="{FF2B5EF4-FFF2-40B4-BE49-F238E27FC236}">
                    <a16:creationId xmlns:a16="http://schemas.microsoft.com/office/drawing/2014/main" id="{8E157523-6A85-49EE-B249-86343C6EB9E1}"/>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85">
                <a:extLst>
                  <a:ext uri="{FF2B5EF4-FFF2-40B4-BE49-F238E27FC236}">
                    <a16:creationId xmlns:a16="http://schemas.microsoft.com/office/drawing/2014/main" id="{01D5E07B-57F6-423F-B99E-C080E139CBBF}"/>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87">
                <a:extLst>
                  <a:ext uri="{FF2B5EF4-FFF2-40B4-BE49-F238E27FC236}">
                    <a16:creationId xmlns:a16="http://schemas.microsoft.com/office/drawing/2014/main" id="{AF2DEA5B-5FC7-4BBF-BC08-0C7E60BDDAB3}"/>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88">
                <a:extLst>
                  <a:ext uri="{FF2B5EF4-FFF2-40B4-BE49-F238E27FC236}">
                    <a16:creationId xmlns:a16="http://schemas.microsoft.com/office/drawing/2014/main" id="{D20DB2B8-D751-433F-9F8B-9D843BEC4BC6}"/>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91">
                <a:extLst>
                  <a:ext uri="{FF2B5EF4-FFF2-40B4-BE49-F238E27FC236}">
                    <a16:creationId xmlns:a16="http://schemas.microsoft.com/office/drawing/2014/main" id="{204223BF-046D-40FE-BF5E-FCF00BE5D476}"/>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92">
                <a:extLst>
                  <a:ext uri="{FF2B5EF4-FFF2-40B4-BE49-F238E27FC236}">
                    <a16:creationId xmlns:a16="http://schemas.microsoft.com/office/drawing/2014/main" id="{0FE160BE-2D4E-40D3-8C46-4A01487F1B8F}"/>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94">
                <a:extLst>
                  <a:ext uri="{FF2B5EF4-FFF2-40B4-BE49-F238E27FC236}">
                    <a16:creationId xmlns:a16="http://schemas.microsoft.com/office/drawing/2014/main" id="{AEFDFE1E-6AEE-4939-8FC9-883D8877EB61}"/>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02" name="Freeform 295">
                <a:extLst>
                  <a:ext uri="{FF2B5EF4-FFF2-40B4-BE49-F238E27FC236}">
                    <a16:creationId xmlns:a16="http://schemas.microsoft.com/office/drawing/2014/main" id="{41FDDF10-095C-4050-AFB5-01C1BB21B969}"/>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7">
                <a:extLst>
                  <a:ext uri="{FF2B5EF4-FFF2-40B4-BE49-F238E27FC236}">
                    <a16:creationId xmlns:a16="http://schemas.microsoft.com/office/drawing/2014/main" id="{1F5B5C12-2620-415B-93AB-9E82264B26ED}"/>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9">
                <a:extLst>
                  <a:ext uri="{FF2B5EF4-FFF2-40B4-BE49-F238E27FC236}">
                    <a16:creationId xmlns:a16="http://schemas.microsoft.com/office/drawing/2014/main" id="{07BDFC8F-E71B-4072-B889-82EB08A12A96}"/>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31">
                <a:extLst>
                  <a:ext uri="{FF2B5EF4-FFF2-40B4-BE49-F238E27FC236}">
                    <a16:creationId xmlns:a16="http://schemas.microsoft.com/office/drawing/2014/main" id="{A6F6D68C-9894-4A55-B723-413A36CD7234}"/>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3">
                <a:extLst>
                  <a:ext uri="{FF2B5EF4-FFF2-40B4-BE49-F238E27FC236}">
                    <a16:creationId xmlns:a16="http://schemas.microsoft.com/office/drawing/2014/main" id="{6061FB93-C4EF-4D6A-8FF6-684B46D5AE9A}"/>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374" name="Group 373">
            <a:extLst>
              <a:ext uri="{FF2B5EF4-FFF2-40B4-BE49-F238E27FC236}">
                <a16:creationId xmlns:a16="http://schemas.microsoft.com/office/drawing/2014/main" id="{CD54FC84-A9A3-1444-BD7B-18C6C18B2300}"/>
              </a:ext>
            </a:extLst>
          </p:cNvPr>
          <p:cNvGrpSpPr/>
          <p:nvPr/>
        </p:nvGrpSpPr>
        <p:grpSpPr>
          <a:xfrm>
            <a:off x="-892181" y="1029903"/>
            <a:ext cx="12387427" cy="6106147"/>
            <a:chOff x="240949" y="542864"/>
            <a:chExt cx="11710101" cy="5772272"/>
          </a:xfrm>
          <a:solidFill>
            <a:schemeClr val="tx1">
              <a:alpha val="15000"/>
            </a:schemeClr>
          </a:solidFill>
        </p:grpSpPr>
        <p:sp>
          <p:nvSpPr>
            <p:cNvPr id="8" name="Freeform 1">
              <a:extLst>
                <a:ext uri="{FF2B5EF4-FFF2-40B4-BE49-F238E27FC236}">
                  <a16:creationId xmlns:a16="http://schemas.microsoft.com/office/drawing/2014/main" id="{96327F28-CCEB-4019-A3B0-BC2248893901}"/>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2">
              <a:extLst>
                <a:ext uri="{FF2B5EF4-FFF2-40B4-BE49-F238E27FC236}">
                  <a16:creationId xmlns:a16="http://schemas.microsoft.com/office/drawing/2014/main" id="{6A3B0AA0-4D92-4AFC-ABE7-89374E893FF3}"/>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3">
              <a:extLst>
                <a:ext uri="{FF2B5EF4-FFF2-40B4-BE49-F238E27FC236}">
                  <a16:creationId xmlns:a16="http://schemas.microsoft.com/office/drawing/2014/main" id="{30D92350-C75E-4512-B067-84E3BE8D8512}"/>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4">
              <a:extLst>
                <a:ext uri="{FF2B5EF4-FFF2-40B4-BE49-F238E27FC236}">
                  <a16:creationId xmlns:a16="http://schemas.microsoft.com/office/drawing/2014/main" id="{22002F80-166C-41BE-AFDA-A1362CB3CD3A}"/>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6">
              <a:extLst>
                <a:ext uri="{FF2B5EF4-FFF2-40B4-BE49-F238E27FC236}">
                  <a16:creationId xmlns:a16="http://schemas.microsoft.com/office/drawing/2014/main" id="{FCD3E026-5CA4-49D6-96AD-6FA0B63F2074}"/>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11">
              <a:extLst>
                <a:ext uri="{FF2B5EF4-FFF2-40B4-BE49-F238E27FC236}">
                  <a16:creationId xmlns:a16="http://schemas.microsoft.com/office/drawing/2014/main" id="{6B43FEA7-DEF4-4BCA-983A-31AB5272CF14}"/>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
              <a:extLst>
                <a:ext uri="{FF2B5EF4-FFF2-40B4-BE49-F238E27FC236}">
                  <a16:creationId xmlns:a16="http://schemas.microsoft.com/office/drawing/2014/main" id="{E055790D-88BB-4C40-804D-798C93DA5BC9}"/>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20" name="Freeform 13">
              <a:extLst>
                <a:ext uri="{FF2B5EF4-FFF2-40B4-BE49-F238E27FC236}">
                  <a16:creationId xmlns:a16="http://schemas.microsoft.com/office/drawing/2014/main" id="{1CDCF445-1951-45D4-9022-D740F8040C82}"/>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5">
              <a:extLst>
                <a:ext uri="{FF2B5EF4-FFF2-40B4-BE49-F238E27FC236}">
                  <a16:creationId xmlns:a16="http://schemas.microsoft.com/office/drawing/2014/main" id="{6CBBB3A2-B333-4FF6-9B39-980CDBD1253F}"/>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6">
              <a:extLst>
                <a:ext uri="{FF2B5EF4-FFF2-40B4-BE49-F238E27FC236}">
                  <a16:creationId xmlns:a16="http://schemas.microsoft.com/office/drawing/2014/main" id="{7CC89C1C-B44B-4272-8238-E6C1DB213096}"/>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
              <a:extLst>
                <a:ext uri="{FF2B5EF4-FFF2-40B4-BE49-F238E27FC236}">
                  <a16:creationId xmlns:a16="http://schemas.microsoft.com/office/drawing/2014/main" id="{807C7312-3B2E-41F9-BB4C-CA3C4316C6C6}"/>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5" name="Freeform 18">
              <a:extLst>
                <a:ext uri="{FF2B5EF4-FFF2-40B4-BE49-F238E27FC236}">
                  <a16:creationId xmlns:a16="http://schemas.microsoft.com/office/drawing/2014/main" id="{A59839DF-E81A-44A0-A007-907C3013BFDE}"/>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19">
              <a:extLst>
                <a:ext uri="{FF2B5EF4-FFF2-40B4-BE49-F238E27FC236}">
                  <a16:creationId xmlns:a16="http://schemas.microsoft.com/office/drawing/2014/main" id="{B7633E4E-0DEE-4374-85C7-4D2AB57B9971}"/>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27" name="Freeform 20">
              <a:extLst>
                <a:ext uri="{FF2B5EF4-FFF2-40B4-BE49-F238E27FC236}">
                  <a16:creationId xmlns:a16="http://schemas.microsoft.com/office/drawing/2014/main" id="{8722BFDB-FE1E-4D03-ADF8-736629962194}"/>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1">
              <a:extLst>
                <a:ext uri="{FF2B5EF4-FFF2-40B4-BE49-F238E27FC236}">
                  <a16:creationId xmlns:a16="http://schemas.microsoft.com/office/drawing/2014/main" id="{B1349595-3D58-4D6E-AE50-E71625170889}"/>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2">
              <a:extLst>
                <a:ext uri="{FF2B5EF4-FFF2-40B4-BE49-F238E27FC236}">
                  <a16:creationId xmlns:a16="http://schemas.microsoft.com/office/drawing/2014/main" id="{880E556F-7302-47CB-9BF0-E78814FA138C}"/>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3">
              <a:extLst>
                <a:ext uri="{FF2B5EF4-FFF2-40B4-BE49-F238E27FC236}">
                  <a16:creationId xmlns:a16="http://schemas.microsoft.com/office/drawing/2014/main" id="{5EE6CDF5-9E48-4CF6-8E77-B938C6CBE1DD}"/>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31" name="Freeform 24">
              <a:extLst>
                <a:ext uri="{FF2B5EF4-FFF2-40B4-BE49-F238E27FC236}">
                  <a16:creationId xmlns:a16="http://schemas.microsoft.com/office/drawing/2014/main" id="{7115AEF9-6A53-4F6A-AC75-B5BDB74FF523}"/>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32" name="Freeform 25">
              <a:extLst>
                <a:ext uri="{FF2B5EF4-FFF2-40B4-BE49-F238E27FC236}">
                  <a16:creationId xmlns:a16="http://schemas.microsoft.com/office/drawing/2014/main" id="{433A5F05-A99A-44CE-B928-56FFC5489157}"/>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6">
              <a:extLst>
                <a:ext uri="{FF2B5EF4-FFF2-40B4-BE49-F238E27FC236}">
                  <a16:creationId xmlns:a16="http://schemas.microsoft.com/office/drawing/2014/main" id="{667C0C34-0209-4C79-945D-BC23A1954A84}"/>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7">
              <a:extLst>
                <a:ext uri="{FF2B5EF4-FFF2-40B4-BE49-F238E27FC236}">
                  <a16:creationId xmlns:a16="http://schemas.microsoft.com/office/drawing/2014/main" id="{0367A4A2-B022-4536-9E4A-33DB29DBC4B7}"/>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
              <a:extLst>
                <a:ext uri="{FF2B5EF4-FFF2-40B4-BE49-F238E27FC236}">
                  <a16:creationId xmlns:a16="http://schemas.microsoft.com/office/drawing/2014/main" id="{335139AC-A96A-40F4-9FA4-D8464C920999}"/>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31">
              <a:extLst>
                <a:ext uri="{FF2B5EF4-FFF2-40B4-BE49-F238E27FC236}">
                  <a16:creationId xmlns:a16="http://schemas.microsoft.com/office/drawing/2014/main" id="{339ED371-6BAC-46AD-A765-38EDB0313245}"/>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3">
              <a:extLst>
                <a:ext uri="{FF2B5EF4-FFF2-40B4-BE49-F238E27FC236}">
                  <a16:creationId xmlns:a16="http://schemas.microsoft.com/office/drawing/2014/main" id="{3D402133-859B-433B-A984-000084159C75}"/>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41" name="Freeform 34">
              <a:extLst>
                <a:ext uri="{FF2B5EF4-FFF2-40B4-BE49-F238E27FC236}">
                  <a16:creationId xmlns:a16="http://schemas.microsoft.com/office/drawing/2014/main" id="{7658CAE3-50C0-42E0-8CDA-210C301D59DF}"/>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5">
              <a:extLst>
                <a:ext uri="{FF2B5EF4-FFF2-40B4-BE49-F238E27FC236}">
                  <a16:creationId xmlns:a16="http://schemas.microsoft.com/office/drawing/2014/main" id="{72C11AC4-3BDE-4FAA-8DC3-4FBD45A7E836}"/>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grpFill/>
            <a:ln>
              <a:noFill/>
            </a:ln>
            <a:effectLst/>
          </p:spPr>
          <p:txBody>
            <a:bodyPr wrap="none" anchor="ctr"/>
            <a:lstStyle/>
            <a:p>
              <a:endParaRPr lang="en-US">
                <a:latin typeface="Gudea" panose="02000000000000000000" pitchFamily="50" charset="0"/>
              </a:endParaRPr>
            </a:p>
          </p:txBody>
        </p:sp>
        <p:sp>
          <p:nvSpPr>
            <p:cNvPr id="43" name="Freeform 36">
              <a:extLst>
                <a:ext uri="{FF2B5EF4-FFF2-40B4-BE49-F238E27FC236}">
                  <a16:creationId xmlns:a16="http://schemas.microsoft.com/office/drawing/2014/main" id="{0CF62626-0BCA-470A-8844-D4EEEF72F3F2}"/>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44" name="Freeform 37">
              <a:extLst>
                <a:ext uri="{FF2B5EF4-FFF2-40B4-BE49-F238E27FC236}">
                  <a16:creationId xmlns:a16="http://schemas.microsoft.com/office/drawing/2014/main" id="{84F3BD8D-3361-4F77-AF07-73A623705B62}"/>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38">
              <a:extLst>
                <a:ext uri="{FF2B5EF4-FFF2-40B4-BE49-F238E27FC236}">
                  <a16:creationId xmlns:a16="http://schemas.microsoft.com/office/drawing/2014/main" id="{3452DD27-24EC-4043-A590-AE2B37751A5F}"/>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46" name="Freeform 39">
              <a:extLst>
                <a:ext uri="{FF2B5EF4-FFF2-40B4-BE49-F238E27FC236}">
                  <a16:creationId xmlns:a16="http://schemas.microsoft.com/office/drawing/2014/main" id="{7B29E9D3-C96B-4857-B648-FB6108CC1796}"/>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41">
              <a:extLst>
                <a:ext uri="{FF2B5EF4-FFF2-40B4-BE49-F238E27FC236}">
                  <a16:creationId xmlns:a16="http://schemas.microsoft.com/office/drawing/2014/main" id="{A3F34F91-AF28-4E3C-9694-C553F24C388D}"/>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42">
              <a:extLst>
                <a:ext uri="{FF2B5EF4-FFF2-40B4-BE49-F238E27FC236}">
                  <a16:creationId xmlns:a16="http://schemas.microsoft.com/office/drawing/2014/main" id="{0766AFD0-A532-4BB6-9641-24D43A8E3AE5}"/>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43">
              <a:extLst>
                <a:ext uri="{FF2B5EF4-FFF2-40B4-BE49-F238E27FC236}">
                  <a16:creationId xmlns:a16="http://schemas.microsoft.com/office/drawing/2014/main" id="{C3AD9873-00B6-4D7B-B6AC-3840D8989693}"/>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44">
              <a:extLst>
                <a:ext uri="{FF2B5EF4-FFF2-40B4-BE49-F238E27FC236}">
                  <a16:creationId xmlns:a16="http://schemas.microsoft.com/office/drawing/2014/main" id="{B1FA3618-C76D-4135-BB0A-BCEFFBC233CD}"/>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45">
              <a:extLst>
                <a:ext uri="{FF2B5EF4-FFF2-40B4-BE49-F238E27FC236}">
                  <a16:creationId xmlns:a16="http://schemas.microsoft.com/office/drawing/2014/main" id="{7F01810E-76A4-40FB-AABC-C636864B1D2D}"/>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46">
              <a:extLst>
                <a:ext uri="{FF2B5EF4-FFF2-40B4-BE49-F238E27FC236}">
                  <a16:creationId xmlns:a16="http://schemas.microsoft.com/office/drawing/2014/main" id="{79CCAF52-6329-4C0C-BA6B-82529280C921}"/>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47">
              <a:extLst>
                <a:ext uri="{FF2B5EF4-FFF2-40B4-BE49-F238E27FC236}">
                  <a16:creationId xmlns:a16="http://schemas.microsoft.com/office/drawing/2014/main" id="{F7959751-7DE8-4133-865D-69B868D173BD}"/>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48">
              <a:extLst>
                <a:ext uri="{FF2B5EF4-FFF2-40B4-BE49-F238E27FC236}">
                  <a16:creationId xmlns:a16="http://schemas.microsoft.com/office/drawing/2014/main" id="{3AF2ACF4-6834-493B-B1A6-782C825BACB2}"/>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49">
              <a:extLst>
                <a:ext uri="{FF2B5EF4-FFF2-40B4-BE49-F238E27FC236}">
                  <a16:creationId xmlns:a16="http://schemas.microsoft.com/office/drawing/2014/main" id="{0D9B8322-9186-465B-A67F-307733A314CE}"/>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grpFill/>
            <a:ln>
              <a:noFill/>
            </a:ln>
            <a:effectLst/>
          </p:spPr>
          <p:txBody>
            <a:bodyPr wrap="none" anchor="ctr"/>
            <a:lstStyle/>
            <a:p>
              <a:endParaRPr lang="en-US">
                <a:latin typeface="Gudea" panose="02000000000000000000" pitchFamily="50" charset="0"/>
              </a:endParaRPr>
            </a:p>
          </p:txBody>
        </p:sp>
        <p:sp>
          <p:nvSpPr>
            <p:cNvPr id="57" name="Freeform 50">
              <a:extLst>
                <a:ext uri="{FF2B5EF4-FFF2-40B4-BE49-F238E27FC236}">
                  <a16:creationId xmlns:a16="http://schemas.microsoft.com/office/drawing/2014/main" id="{6D745B97-FFFC-4BB4-9C07-BF1E801C21C5}"/>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58" name="Freeform 51">
              <a:extLst>
                <a:ext uri="{FF2B5EF4-FFF2-40B4-BE49-F238E27FC236}">
                  <a16:creationId xmlns:a16="http://schemas.microsoft.com/office/drawing/2014/main" id="{B2B32D6E-299C-45E8-BB27-155BB534A5C4}"/>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52">
              <a:extLst>
                <a:ext uri="{FF2B5EF4-FFF2-40B4-BE49-F238E27FC236}">
                  <a16:creationId xmlns:a16="http://schemas.microsoft.com/office/drawing/2014/main" id="{0573734B-0E79-4BC0-83B1-D080F36D78AA}"/>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53">
              <a:extLst>
                <a:ext uri="{FF2B5EF4-FFF2-40B4-BE49-F238E27FC236}">
                  <a16:creationId xmlns:a16="http://schemas.microsoft.com/office/drawing/2014/main" id="{4733D3D9-A913-462E-AC1F-4CF2F4744918}"/>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54">
              <a:extLst>
                <a:ext uri="{FF2B5EF4-FFF2-40B4-BE49-F238E27FC236}">
                  <a16:creationId xmlns:a16="http://schemas.microsoft.com/office/drawing/2014/main" id="{00DD2F64-078B-4928-A920-15B65D40ED43}"/>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55">
              <a:extLst>
                <a:ext uri="{FF2B5EF4-FFF2-40B4-BE49-F238E27FC236}">
                  <a16:creationId xmlns:a16="http://schemas.microsoft.com/office/drawing/2014/main" id="{C864C17B-134B-4818-A0E5-7ECF675F9298}"/>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56">
              <a:extLst>
                <a:ext uri="{FF2B5EF4-FFF2-40B4-BE49-F238E27FC236}">
                  <a16:creationId xmlns:a16="http://schemas.microsoft.com/office/drawing/2014/main" id="{4B83F034-ABC4-4DC9-9941-0647D0E88317}"/>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57">
              <a:extLst>
                <a:ext uri="{FF2B5EF4-FFF2-40B4-BE49-F238E27FC236}">
                  <a16:creationId xmlns:a16="http://schemas.microsoft.com/office/drawing/2014/main" id="{A1A9962A-E43B-435D-8E9E-F308639B22BC}"/>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58">
              <a:extLst>
                <a:ext uri="{FF2B5EF4-FFF2-40B4-BE49-F238E27FC236}">
                  <a16:creationId xmlns:a16="http://schemas.microsoft.com/office/drawing/2014/main" id="{6668FAEC-568D-4757-A740-398CFFFDCFBA}"/>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59">
              <a:extLst>
                <a:ext uri="{FF2B5EF4-FFF2-40B4-BE49-F238E27FC236}">
                  <a16:creationId xmlns:a16="http://schemas.microsoft.com/office/drawing/2014/main" id="{5788A1E1-D57A-4E5C-9BC7-87AE2605BD1B}"/>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7" name="Freeform 60">
              <a:extLst>
                <a:ext uri="{FF2B5EF4-FFF2-40B4-BE49-F238E27FC236}">
                  <a16:creationId xmlns:a16="http://schemas.microsoft.com/office/drawing/2014/main" id="{ECD156A5-6BE8-4E22-9BF1-A98A3B3B4DF0}"/>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8" name="Freeform 61">
              <a:extLst>
                <a:ext uri="{FF2B5EF4-FFF2-40B4-BE49-F238E27FC236}">
                  <a16:creationId xmlns:a16="http://schemas.microsoft.com/office/drawing/2014/main" id="{98BB75C7-C221-466E-A351-788D80E38FB1}"/>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62">
              <a:extLst>
                <a:ext uri="{FF2B5EF4-FFF2-40B4-BE49-F238E27FC236}">
                  <a16:creationId xmlns:a16="http://schemas.microsoft.com/office/drawing/2014/main" id="{2ABCAB80-B4FC-4474-9BE3-1AA017CB85E7}"/>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63">
              <a:extLst>
                <a:ext uri="{FF2B5EF4-FFF2-40B4-BE49-F238E27FC236}">
                  <a16:creationId xmlns:a16="http://schemas.microsoft.com/office/drawing/2014/main" id="{AC7C9B0D-DD4D-46D7-8D70-C4FA93D59CD5}"/>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64">
              <a:extLst>
                <a:ext uri="{FF2B5EF4-FFF2-40B4-BE49-F238E27FC236}">
                  <a16:creationId xmlns:a16="http://schemas.microsoft.com/office/drawing/2014/main" id="{978F99E6-BEA7-4A32-8278-38345A9F977F}"/>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72" name="Freeform 65">
              <a:extLst>
                <a:ext uri="{FF2B5EF4-FFF2-40B4-BE49-F238E27FC236}">
                  <a16:creationId xmlns:a16="http://schemas.microsoft.com/office/drawing/2014/main" id="{E932C473-63E3-47BE-899A-4C909198CEB8}"/>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74" name="Freeform 67">
              <a:extLst>
                <a:ext uri="{FF2B5EF4-FFF2-40B4-BE49-F238E27FC236}">
                  <a16:creationId xmlns:a16="http://schemas.microsoft.com/office/drawing/2014/main" id="{CC0E3BF7-DEAC-45EE-A684-AE10E0AEA59F}"/>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68">
              <a:extLst>
                <a:ext uri="{FF2B5EF4-FFF2-40B4-BE49-F238E27FC236}">
                  <a16:creationId xmlns:a16="http://schemas.microsoft.com/office/drawing/2014/main" id="{536F2E2C-B686-44FF-AA7C-CA4637E87AFB}"/>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69">
              <a:extLst>
                <a:ext uri="{FF2B5EF4-FFF2-40B4-BE49-F238E27FC236}">
                  <a16:creationId xmlns:a16="http://schemas.microsoft.com/office/drawing/2014/main" id="{06CDB3A7-B38A-4EBF-848A-EFFE23C5CC43}"/>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77" name="Freeform 70">
              <a:extLst>
                <a:ext uri="{FF2B5EF4-FFF2-40B4-BE49-F238E27FC236}">
                  <a16:creationId xmlns:a16="http://schemas.microsoft.com/office/drawing/2014/main" id="{0A07EBF5-70C9-45E8-A9AF-C463CE35CB82}"/>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78" name="Freeform 71">
              <a:extLst>
                <a:ext uri="{FF2B5EF4-FFF2-40B4-BE49-F238E27FC236}">
                  <a16:creationId xmlns:a16="http://schemas.microsoft.com/office/drawing/2014/main" id="{477574A0-9FE2-4EF1-AFAC-8A18B25096A2}"/>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72">
              <a:extLst>
                <a:ext uri="{FF2B5EF4-FFF2-40B4-BE49-F238E27FC236}">
                  <a16:creationId xmlns:a16="http://schemas.microsoft.com/office/drawing/2014/main" id="{07B871CF-C5DD-401D-BB2A-116E4833148A}"/>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73">
              <a:extLst>
                <a:ext uri="{FF2B5EF4-FFF2-40B4-BE49-F238E27FC236}">
                  <a16:creationId xmlns:a16="http://schemas.microsoft.com/office/drawing/2014/main" id="{C0BC45EE-CC67-4CB5-8F27-E7C950883CEC}"/>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74">
              <a:extLst>
                <a:ext uri="{FF2B5EF4-FFF2-40B4-BE49-F238E27FC236}">
                  <a16:creationId xmlns:a16="http://schemas.microsoft.com/office/drawing/2014/main" id="{CE6AAA3D-0CCA-4974-A0AD-DA01985D173C}"/>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75">
              <a:extLst>
                <a:ext uri="{FF2B5EF4-FFF2-40B4-BE49-F238E27FC236}">
                  <a16:creationId xmlns:a16="http://schemas.microsoft.com/office/drawing/2014/main" id="{6879EAF6-5692-4B74-ACE9-BD2708F9939D}"/>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76">
              <a:extLst>
                <a:ext uri="{FF2B5EF4-FFF2-40B4-BE49-F238E27FC236}">
                  <a16:creationId xmlns:a16="http://schemas.microsoft.com/office/drawing/2014/main" id="{3AC0FBF9-38AB-4ED1-A991-E413354C7FAD}"/>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77">
              <a:extLst>
                <a:ext uri="{FF2B5EF4-FFF2-40B4-BE49-F238E27FC236}">
                  <a16:creationId xmlns:a16="http://schemas.microsoft.com/office/drawing/2014/main" id="{B2DB802C-640E-402A-A341-554F9C5A0170}"/>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5" name="Freeform 78">
              <a:extLst>
                <a:ext uri="{FF2B5EF4-FFF2-40B4-BE49-F238E27FC236}">
                  <a16:creationId xmlns:a16="http://schemas.microsoft.com/office/drawing/2014/main" id="{5BCFFEFA-CF4C-43BE-8B33-8F6BB56A143D}"/>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6" name="Freeform 79">
              <a:extLst>
                <a:ext uri="{FF2B5EF4-FFF2-40B4-BE49-F238E27FC236}">
                  <a16:creationId xmlns:a16="http://schemas.microsoft.com/office/drawing/2014/main" id="{909DCA80-1D97-4D39-8D2D-8CB78C3D2990}"/>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80">
              <a:extLst>
                <a:ext uri="{FF2B5EF4-FFF2-40B4-BE49-F238E27FC236}">
                  <a16:creationId xmlns:a16="http://schemas.microsoft.com/office/drawing/2014/main" id="{6608A9A9-0040-4B07-B91C-E6410DF19335}"/>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89" name="Freeform 82">
              <a:extLst>
                <a:ext uri="{FF2B5EF4-FFF2-40B4-BE49-F238E27FC236}">
                  <a16:creationId xmlns:a16="http://schemas.microsoft.com/office/drawing/2014/main" id="{1CEF2395-D460-4A86-9F15-3A00D4628FF6}"/>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83">
              <a:extLst>
                <a:ext uri="{FF2B5EF4-FFF2-40B4-BE49-F238E27FC236}">
                  <a16:creationId xmlns:a16="http://schemas.microsoft.com/office/drawing/2014/main" id="{0C256BB4-7E78-46AE-A06E-ECCCC7A47ED9}"/>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91" name="Freeform 84">
              <a:extLst>
                <a:ext uri="{FF2B5EF4-FFF2-40B4-BE49-F238E27FC236}">
                  <a16:creationId xmlns:a16="http://schemas.microsoft.com/office/drawing/2014/main" id="{DEE48811-1A98-4627-A298-CF33E9083547}"/>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85">
              <a:extLst>
                <a:ext uri="{FF2B5EF4-FFF2-40B4-BE49-F238E27FC236}">
                  <a16:creationId xmlns:a16="http://schemas.microsoft.com/office/drawing/2014/main" id="{9ADE00C6-3D8D-4128-9E5C-7C7F1171049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93" name="Freeform 86">
              <a:extLst>
                <a:ext uri="{FF2B5EF4-FFF2-40B4-BE49-F238E27FC236}">
                  <a16:creationId xmlns:a16="http://schemas.microsoft.com/office/drawing/2014/main" id="{0D0EF72C-8687-4B6C-B9AD-3D74EA807D8F}"/>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94" name="Freeform 87">
              <a:extLst>
                <a:ext uri="{FF2B5EF4-FFF2-40B4-BE49-F238E27FC236}">
                  <a16:creationId xmlns:a16="http://schemas.microsoft.com/office/drawing/2014/main" id="{7AF4D37E-79AB-4127-8B97-7F2CC631866D}"/>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88">
              <a:extLst>
                <a:ext uri="{FF2B5EF4-FFF2-40B4-BE49-F238E27FC236}">
                  <a16:creationId xmlns:a16="http://schemas.microsoft.com/office/drawing/2014/main" id="{55786041-0384-4A1E-B944-A8E03D5A5F80}"/>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96" name="Freeform 89">
              <a:extLst>
                <a:ext uri="{FF2B5EF4-FFF2-40B4-BE49-F238E27FC236}">
                  <a16:creationId xmlns:a16="http://schemas.microsoft.com/office/drawing/2014/main" id="{E2C92FB5-9A8F-4B5B-8477-BBBD100B678D}"/>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90">
              <a:extLst>
                <a:ext uri="{FF2B5EF4-FFF2-40B4-BE49-F238E27FC236}">
                  <a16:creationId xmlns:a16="http://schemas.microsoft.com/office/drawing/2014/main" id="{A7AA61A8-E4A2-4037-B3A1-615A659CE18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91">
              <a:extLst>
                <a:ext uri="{FF2B5EF4-FFF2-40B4-BE49-F238E27FC236}">
                  <a16:creationId xmlns:a16="http://schemas.microsoft.com/office/drawing/2014/main" id="{7D68650B-6D30-4FC9-BB26-90C360E598EB}"/>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92">
              <a:extLst>
                <a:ext uri="{FF2B5EF4-FFF2-40B4-BE49-F238E27FC236}">
                  <a16:creationId xmlns:a16="http://schemas.microsoft.com/office/drawing/2014/main" id="{AF9365EF-71FD-4A12-9EE0-F434D5582C2F}"/>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93">
              <a:extLst>
                <a:ext uri="{FF2B5EF4-FFF2-40B4-BE49-F238E27FC236}">
                  <a16:creationId xmlns:a16="http://schemas.microsoft.com/office/drawing/2014/main" id="{6CC88B26-846D-43FF-9324-0E893579E0ED}"/>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94">
              <a:extLst>
                <a:ext uri="{FF2B5EF4-FFF2-40B4-BE49-F238E27FC236}">
                  <a16:creationId xmlns:a16="http://schemas.microsoft.com/office/drawing/2014/main" id="{ADB22FDD-B4DE-4C26-99D0-0C913A289D75}"/>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02" name="Freeform 95">
              <a:extLst>
                <a:ext uri="{FF2B5EF4-FFF2-40B4-BE49-F238E27FC236}">
                  <a16:creationId xmlns:a16="http://schemas.microsoft.com/office/drawing/2014/main" id="{E519E5ED-9041-4D6C-A8D6-389249EFDC91}"/>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96">
              <a:extLst>
                <a:ext uri="{FF2B5EF4-FFF2-40B4-BE49-F238E27FC236}">
                  <a16:creationId xmlns:a16="http://schemas.microsoft.com/office/drawing/2014/main" id="{938D5D08-A9B4-4C38-ABA9-CF965B595268}"/>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04" name="Freeform 97">
              <a:extLst>
                <a:ext uri="{FF2B5EF4-FFF2-40B4-BE49-F238E27FC236}">
                  <a16:creationId xmlns:a16="http://schemas.microsoft.com/office/drawing/2014/main" id="{B572B508-984E-44A5-A526-4383A9279D63}"/>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98">
              <a:extLst>
                <a:ext uri="{FF2B5EF4-FFF2-40B4-BE49-F238E27FC236}">
                  <a16:creationId xmlns:a16="http://schemas.microsoft.com/office/drawing/2014/main" id="{51A42336-8714-457B-821F-5EB1097C0115}"/>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99">
              <a:extLst>
                <a:ext uri="{FF2B5EF4-FFF2-40B4-BE49-F238E27FC236}">
                  <a16:creationId xmlns:a16="http://schemas.microsoft.com/office/drawing/2014/main" id="{9EEF31CD-60D0-4C42-A6D6-2946B6EE5FD1}"/>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07" name="Freeform 100">
              <a:extLst>
                <a:ext uri="{FF2B5EF4-FFF2-40B4-BE49-F238E27FC236}">
                  <a16:creationId xmlns:a16="http://schemas.microsoft.com/office/drawing/2014/main" id="{33E278FD-6A94-462F-A8BB-BEEB6CF8A4D8}"/>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101">
              <a:extLst>
                <a:ext uri="{FF2B5EF4-FFF2-40B4-BE49-F238E27FC236}">
                  <a16:creationId xmlns:a16="http://schemas.microsoft.com/office/drawing/2014/main" id="{7F85C3B7-9C74-47A1-A1FA-02331E5F7379}"/>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102">
              <a:extLst>
                <a:ext uri="{FF2B5EF4-FFF2-40B4-BE49-F238E27FC236}">
                  <a16:creationId xmlns:a16="http://schemas.microsoft.com/office/drawing/2014/main" id="{F94131F7-FA79-4A50-9FC4-4BA50C635BA6}"/>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10" name="Freeform 103">
              <a:extLst>
                <a:ext uri="{FF2B5EF4-FFF2-40B4-BE49-F238E27FC236}">
                  <a16:creationId xmlns:a16="http://schemas.microsoft.com/office/drawing/2014/main" id="{C1F06F86-E64E-4168-8E90-763CE47BE3E5}"/>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104">
              <a:extLst>
                <a:ext uri="{FF2B5EF4-FFF2-40B4-BE49-F238E27FC236}">
                  <a16:creationId xmlns:a16="http://schemas.microsoft.com/office/drawing/2014/main" id="{BF77CBDA-1F98-438C-8439-DE8E76CF03D6}"/>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105">
              <a:extLst>
                <a:ext uri="{FF2B5EF4-FFF2-40B4-BE49-F238E27FC236}">
                  <a16:creationId xmlns:a16="http://schemas.microsoft.com/office/drawing/2014/main" id="{43BF3370-FC2B-411C-8C3A-5BB6723D779D}"/>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106">
              <a:extLst>
                <a:ext uri="{FF2B5EF4-FFF2-40B4-BE49-F238E27FC236}">
                  <a16:creationId xmlns:a16="http://schemas.microsoft.com/office/drawing/2014/main" id="{80F331C3-26E9-427C-8944-47E4BAE2FCCC}"/>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dirty="0">
                <a:latin typeface="Gudea" panose="02000000000000000000" pitchFamily="50" charset="0"/>
              </a:endParaRPr>
            </a:p>
          </p:txBody>
        </p:sp>
        <p:sp>
          <p:nvSpPr>
            <p:cNvPr id="114" name="Freeform 107">
              <a:extLst>
                <a:ext uri="{FF2B5EF4-FFF2-40B4-BE49-F238E27FC236}">
                  <a16:creationId xmlns:a16="http://schemas.microsoft.com/office/drawing/2014/main" id="{ABF9657B-0D24-4E78-9E9D-E44C4CE55D0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108">
              <a:extLst>
                <a:ext uri="{FF2B5EF4-FFF2-40B4-BE49-F238E27FC236}">
                  <a16:creationId xmlns:a16="http://schemas.microsoft.com/office/drawing/2014/main" id="{C4A685B6-3AC2-47F8-8C9F-7147252B2BE6}"/>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109">
              <a:extLst>
                <a:ext uri="{FF2B5EF4-FFF2-40B4-BE49-F238E27FC236}">
                  <a16:creationId xmlns:a16="http://schemas.microsoft.com/office/drawing/2014/main" id="{FBAE8860-23C9-4028-BBA5-650A5F80604B}"/>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110">
              <a:extLst>
                <a:ext uri="{FF2B5EF4-FFF2-40B4-BE49-F238E27FC236}">
                  <a16:creationId xmlns:a16="http://schemas.microsoft.com/office/drawing/2014/main" id="{83B8850A-1353-445C-BF71-125D7BD0D8F0}"/>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18" name="Freeform 111">
              <a:extLst>
                <a:ext uri="{FF2B5EF4-FFF2-40B4-BE49-F238E27FC236}">
                  <a16:creationId xmlns:a16="http://schemas.microsoft.com/office/drawing/2014/main" id="{68565151-557D-472B-9D45-18AEC157769B}"/>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112">
              <a:extLst>
                <a:ext uri="{FF2B5EF4-FFF2-40B4-BE49-F238E27FC236}">
                  <a16:creationId xmlns:a16="http://schemas.microsoft.com/office/drawing/2014/main" id="{2E2F8617-3D2D-4F06-957D-B851B60CAEF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113">
              <a:extLst>
                <a:ext uri="{FF2B5EF4-FFF2-40B4-BE49-F238E27FC236}">
                  <a16:creationId xmlns:a16="http://schemas.microsoft.com/office/drawing/2014/main" id="{17440979-EF64-42B7-ABF3-324775C724B4}"/>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114">
              <a:extLst>
                <a:ext uri="{FF2B5EF4-FFF2-40B4-BE49-F238E27FC236}">
                  <a16:creationId xmlns:a16="http://schemas.microsoft.com/office/drawing/2014/main" id="{E464CA11-412B-43C0-B1E1-34E8E97CB53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115">
              <a:extLst>
                <a:ext uri="{FF2B5EF4-FFF2-40B4-BE49-F238E27FC236}">
                  <a16:creationId xmlns:a16="http://schemas.microsoft.com/office/drawing/2014/main" id="{BDA0755E-336E-4008-9120-FBB886713BEB}"/>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23" name="Freeform 116">
              <a:extLst>
                <a:ext uri="{FF2B5EF4-FFF2-40B4-BE49-F238E27FC236}">
                  <a16:creationId xmlns:a16="http://schemas.microsoft.com/office/drawing/2014/main" id="{085334D6-D34D-4C14-9DAC-4A5E0AB52CFE}"/>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117">
              <a:extLst>
                <a:ext uri="{FF2B5EF4-FFF2-40B4-BE49-F238E27FC236}">
                  <a16:creationId xmlns:a16="http://schemas.microsoft.com/office/drawing/2014/main" id="{AFC9E3BC-BAF6-4DBE-B03D-86C8A5C76CF0}"/>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118">
              <a:extLst>
                <a:ext uri="{FF2B5EF4-FFF2-40B4-BE49-F238E27FC236}">
                  <a16:creationId xmlns:a16="http://schemas.microsoft.com/office/drawing/2014/main" id="{291251C3-B3E5-495A-8706-DAFE3DDE2D18}"/>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26" name="Freeform 119">
              <a:extLst>
                <a:ext uri="{FF2B5EF4-FFF2-40B4-BE49-F238E27FC236}">
                  <a16:creationId xmlns:a16="http://schemas.microsoft.com/office/drawing/2014/main" id="{B40E06C6-85D0-4773-BF96-AAB39E6ED60A}"/>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27" name="Freeform 120">
              <a:extLst>
                <a:ext uri="{FF2B5EF4-FFF2-40B4-BE49-F238E27FC236}">
                  <a16:creationId xmlns:a16="http://schemas.microsoft.com/office/drawing/2014/main" id="{F490DF96-732D-439A-A184-B02B4DFBE48C}"/>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28" name="Freeform 121">
              <a:extLst>
                <a:ext uri="{FF2B5EF4-FFF2-40B4-BE49-F238E27FC236}">
                  <a16:creationId xmlns:a16="http://schemas.microsoft.com/office/drawing/2014/main" id="{459F52B5-8711-4452-8CD6-EFEF0787C36F}"/>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29" name="Freeform 122">
              <a:extLst>
                <a:ext uri="{FF2B5EF4-FFF2-40B4-BE49-F238E27FC236}">
                  <a16:creationId xmlns:a16="http://schemas.microsoft.com/office/drawing/2014/main" id="{38DD6419-8EC5-4E62-8B88-5FB9FEEE040F}"/>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123">
              <a:extLst>
                <a:ext uri="{FF2B5EF4-FFF2-40B4-BE49-F238E27FC236}">
                  <a16:creationId xmlns:a16="http://schemas.microsoft.com/office/drawing/2014/main" id="{9096A34C-7DFA-4FF3-9827-BEB904E643B6}"/>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1" name="Freeform 124">
              <a:extLst>
                <a:ext uri="{FF2B5EF4-FFF2-40B4-BE49-F238E27FC236}">
                  <a16:creationId xmlns:a16="http://schemas.microsoft.com/office/drawing/2014/main" id="{CD051137-0BE4-437D-9B6A-401A27D55693}"/>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32" name="Freeform 125">
              <a:extLst>
                <a:ext uri="{FF2B5EF4-FFF2-40B4-BE49-F238E27FC236}">
                  <a16:creationId xmlns:a16="http://schemas.microsoft.com/office/drawing/2014/main" id="{7EAC5E07-E36C-4C90-A1EB-C09E68237D07}"/>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33" name="Freeform 126">
              <a:extLst>
                <a:ext uri="{FF2B5EF4-FFF2-40B4-BE49-F238E27FC236}">
                  <a16:creationId xmlns:a16="http://schemas.microsoft.com/office/drawing/2014/main" id="{B025AF55-E703-48AE-9924-9E7E967AA507}"/>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127">
              <a:extLst>
                <a:ext uri="{FF2B5EF4-FFF2-40B4-BE49-F238E27FC236}">
                  <a16:creationId xmlns:a16="http://schemas.microsoft.com/office/drawing/2014/main" id="{DF07D9E1-3918-4AA3-85DE-68887AE75489}"/>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37" name="Freeform 130">
              <a:extLst>
                <a:ext uri="{FF2B5EF4-FFF2-40B4-BE49-F238E27FC236}">
                  <a16:creationId xmlns:a16="http://schemas.microsoft.com/office/drawing/2014/main" id="{BA04C782-8062-4737-A15E-EBDA33B9F600}"/>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38" name="Freeform 131">
              <a:extLst>
                <a:ext uri="{FF2B5EF4-FFF2-40B4-BE49-F238E27FC236}">
                  <a16:creationId xmlns:a16="http://schemas.microsoft.com/office/drawing/2014/main" id="{C493C387-6884-4701-82FC-63C4CFFAF819}"/>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39" name="Freeform 132">
              <a:extLst>
                <a:ext uri="{FF2B5EF4-FFF2-40B4-BE49-F238E27FC236}">
                  <a16:creationId xmlns:a16="http://schemas.microsoft.com/office/drawing/2014/main" id="{14F6488D-3C68-4BA1-8076-065277E405B1}"/>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133">
              <a:extLst>
                <a:ext uri="{FF2B5EF4-FFF2-40B4-BE49-F238E27FC236}">
                  <a16:creationId xmlns:a16="http://schemas.microsoft.com/office/drawing/2014/main" id="{AC4B7527-509D-41B2-8AD9-EF8E81D98F43}"/>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134">
              <a:extLst>
                <a:ext uri="{FF2B5EF4-FFF2-40B4-BE49-F238E27FC236}">
                  <a16:creationId xmlns:a16="http://schemas.microsoft.com/office/drawing/2014/main" id="{7BD5D2B4-9786-4981-9BE4-CBA849666596}"/>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135">
              <a:extLst>
                <a:ext uri="{FF2B5EF4-FFF2-40B4-BE49-F238E27FC236}">
                  <a16:creationId xmlns:a16="http://schemas.microsoft.com/office/drawing/2014/main" id="{518B9B21-644D-4DCF-9743-C18005FE103B}"/>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136">
              <a:extLst>
                <a:ext uri="{FF2B5EF4-FFF2-40B4-BE49-F238E27FC236}">
                  <a16:creationId xmlns:a16="http://schemas.microsoft.com/office/drawing/2014/main" id="{8ED6C1FB-4506-42FA-931E-C7F94C51174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144" name="Freeform 137">
              <a:extLst>
                <a:ext uri="{FF2B5EF4-FFF2-40B4-BE49-F238E27FC236}">
                  <a16:creationId xmlns:a16="http://schemas.microsoft.com/office/drawing/2014/main" id="{331419D0-C08C-4FF4-9752-7ADF202303CA}"/>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145" name="Freeform 138">
              <a:extLst>
                <a:ext uri="{FF2B5EF4-FFF2-40B4-BE49-F238E27FC236}">
                  <a16:creationId xmlns:a16="http://schemas.microsoft.com/office/drawing/2014/main" id="{93456799-4D7C-42C8-A808-777EC6CC1032}"/>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146" name="Freeform 139">
              <a:extLst>
                <a:ext uri="{FF2B5EF4-FFF2-40B4-BE49-F238E27FC236}">
                  <a16:creationId xmlns:a16="http://schemas.microsoft.com/office/drawing/2014/main" id="{2905EE6A-E77F-4837-A899-F23FD89672C4}"/>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147" name="Freeform 140">
              <a:extLst>
                <a:ext uri="{FF2B5EF4-FFF2-40B4-BE49-F238E27FC236}">
                  <a16:creationId xmlns:a16="http://schemas.microsoft.com/office/drawing/2014/main" id="{8E12BB51-E7BF-4B6A-817D-C2CCEBD9E6F5}"/>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141">
              <a:extLst>
                <a:ext uri="{FF2B5EF4-FFF2-40B4-BE49-F238E27FC236}">
                  <a16:creationId xmlns:a16="http://schemas.microsoft.com/office/drawing/2014/main" id="{8ED68C1F-43B8-4CDF-BA95-C17BDD7B58D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149" name="Freeform 142">
              <a:extLst>
                <a:ext uri="{FF2B5EF4-FFF2-40B4-BE49-F238E27FC236}">
                  <a16:creationId xmlns:a16="http://schemas.microsoft.com/office/drawing/2014/main" id="{8CC06CB7-F223-441F-A952-A34794854DCB}"/>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143">
              <a:extLst>
                <a:ext uri="{FF2B5EF4-FFF2-40B4-BE49-F238E27FC236}">
                  <a16:creationId xmlns:a16="http://schemas.microsoft.com/office/drawing/2014/main" id="{12B6835D-3CA1-43D0-9C5C-74359D3260C2}"/>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151" name="Freeform 144">
              <a:extLst>
                <a:ext uri="{FF2B5EF4-FFF2-40B4-BE49-F238E27FC236}">
                  <a16:creationId xmlns:a16="http://schemas.microsoft.com/office/drawing/2014/main" id="{EE1C3321-CED2-4DF5-9E2B-7DC6CF3BBE00}"/>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152" name="Freeform 145">
              <a:extLst>
                <a:ext uri="{FF2B5EF4-FFF2-40B4-BE49-F238E27FC236}">
                  <a16:creationId xmlns:a16="http://schemas.microsoft.com/office/drawing/2014/main" id="{E95C5F50-F48C-4828-8A00-470992AE19BA}"/>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3" name="Freeform 146">
              <a:extLst>
                <a:ext uri="{FF2B5EF4-FFF2-40B4-BE49-F238E27FC236}">
                  <a16:creationId xmlns:a16="http://schemas.microsoft.com/office/drawing/2014/main" id="{3F81F453-E04C-4587-A2AE-DA9C95DE297D}"/>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147">
              <a:extLst>
                <a:ext uri="{FF2B5EF4-FFF2-40B4-BE49-F238E27FC236}">
                  <a16:creationId xmlns:a16="http://schemas.microsoft.com/office/drawing/2014/main" id="{60904A1F-91E4-4153-85B2-681F20AD1E8E}"/>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149">
              <a:extLst>
                <a:ext uri="{FF2B5EF4-FFF2-40B4-BE49-F238E27FC236}">
                  <a16:creationId xmlns:a16="http://schemas.microsoft.com/office/drawing/2014/main" id="{D0DBB0B8-0102-4C5B-9F2C-FA089CAFB950}"/>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150">
              <a:extLst>
                <a:ext uri="{FF2B5EF4-FFF2-40B4-BE49-F238E27FC236}">
                  <a16:creationId xmlns:a16="http://schemas.microsoft.com/office/drawing/2014/main" id="{AA261A2F-8545-435D-AC5E-E3C6602F1ED4}"/>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158" name="Freeform 151">
              <a:extLst>
                <a:ext uri="{FF2B5EF4-FFF2-40B4-BE49-F238E27FC236}">
                  <a16:creationId xmlns:a16="http://schemas.microsoft.com/office/drawing/2014/main" id="{A4EBC3D2-F105-4914-A170-B5C96F4B4F47}"/>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152">
              <a:extLst>
                <a:ext uri="{FF2B5EF4-FFF2-40B4-BE49-F238E27FC236}">
                  <a16:creationId xmlns:a16="http://schemas.microsoft.com/office/drawing/2014/main" id="{610A4909-E73D-452F-B89A-464A43D898F9}"/>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153">
              <a:extLst>
                <a:ext uri="{FF2B5EF4-FFF2-40B4-BE49-F238E27FC236}">
                  <a16:creationId xmlns:a16="http://schemas.microsoft.com/office/drawing/2014/main" id="{66309C23-EBCE-442B-B675-442C4792BA3C}"/>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154">
              <a:extLst>
                <a:ext uri="{FF2B5EF4-FFF2-40B4-BE49-F238E27FC236}">
                  <a16:creationId xmlns:a16="http://schemas.microsoft.com/office/drawing/2014/main" id="{EB965B91-713F-4475-9AFD-AD0260231105}"/>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162" name="Freeform 155">
              <a:extLst>
                <a:ext uri="{FF2B5EF4-FFF2-40B4-BE49-F238E27FC236}">
                  <a16:creationId xmlns:a16="http://schemas.microsoft.com/office/drawing/2014/main" id="{EF907FEA-9C77-43AC-95FC-1ABD64D68FE5}"/>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156">
              <a:extLst>
                <a:ext uri="{FF2B5EF4-FFF2-40B4-BE49-F238E27FC236}">
                  <a16:creationId xmlns:a16="http://schemas.microsoft.com/office/drawing/2014/main" id="{E55A1ECF-8202-48E5-8422-C60C61DB9D25}"/>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157">
              <a:extLst>
                <a:ext uri="{FF2B5EF4-FFF2-40B4-BE49-F238E27FC236}">
                  <a16:creationId xmlns:a16="http://schemas.microsoft.com/office/drawing/2014/main" id="{E99B5A41-5732-4F3C-965B-5554B29E8759}"/>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58">
              <a:extLst>
                <a:ext uri="{FF2B5EF4-FFF2-40B4-BE49-F238E27FC236}">
                  <a16:creationId xmlns:a16="http://schemas.microsoft.com/office/drawing/2014/main" id="{D580AA4E-17FA-489F-89FF-109B380DA725}"/>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59">
              <a:extLst>
                <a:ext uri="{FF2B5EF4-FFF2-40B4-BE49-F238E27FC236}">
                  <a16:creationId xmlns:a16="http://schemas.microsoft.com/office/drawing/2014/main" id="{65E66838-67BB-4989-A149-7696263DBA25}"/>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7" name="Freeform 160">
              <a:extLst>
                <a:ext uri="{FF2B5EF4-FFF2-40B4-BE49-F238E27FC236}">
                  <a16:creationId xmlns:a16="http://schemas.microsoft.com/office/drawing/2014/main" id="{5DF5913E-F8D2-4BB0-AE47-4782D3680720}"/>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168" name="Freeform 161">
              <a:extLst>
                <a:ext uri="{FF2B5EF4-FFF2-40B4-BE49-F238E27FC236}">
                  <a16:creationId xmlns:a16="http://schemas.microsoft.com/office/drawing/2014/main" id="{F86C88C9-12B3-4562-99B0-43D91F57D88E}"/>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62">
              <a:extLst>
                <a:ext uri="{FF2B5EF4-FFF2-40B4-BE49-F238E27FC236}">
                  <a16:creationId xmlns:a16="http://schemas.microsoft.com/office/drawing/2014/main" id="{400CF816-5207-4B10-8BDD-FE0A4F8E7CEB}"/>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63">
              <a:extLst>
                <a:ext uri="{FF2B5EF4-FFF2-40B4-BE49-F238E27FC236}">
                  <a16:creationId xmlns:a16="http://schemas.microsoft.com/office/drawing/2014/main" id="{E1BD1BDF-6B67-4F83-A719-CB6DE7FB22A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64">
              <a:extLst>
                <a:ext uri="{FF2B5EF4-FFF2-40B4-BE49-F238E27FC236}">
                  <a16:creationId xmlns:a16="http://schemas.microsoft.com/office/drawing/2014/main" id="{8DF80557-72D5-4815-A0AE-B51F17F21DF6}"/>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172" name="Freeform 165">
              <a:extLst>
                <a:ext uri="{FF2B5EF4-FFF2-40B4-BE49-F238E27FC236}">
                  <a16:creationId xmlns:a16="http://schemas.microsoft.com/office/drawing/2014/main" id="{769700F8-CDA9-443F-AC9B-F9510F11EBA5}"/>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66">
              <a:extLst>
                <a:ext uri="{FF2B5EF4-FFF2-40B4-BE49-F238E27FC236}">
                  <a16:creationId xmlns:a16="http://schemas.microsoft.com/office/drawing/2014/main" id="{A46C5B7E-D1DE-4400-9E19-F7836B7CB3C6}"/>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67">
              <a:extLst>
                <a:ext uri="{FF2B5EF4-FFF2-40B4-BE49-F238E27FC236}">
                  <a16:creationId xmlns:a16="http://schemas.microsoft.com/office/drawing/2014/main" id="{0ED73148-B08E-41C3-B5DD-AC4745882C20}"/>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68">
              <a:extLst>
                <a:ext uri="{FF2B5EF4-FFF2-40B4-BE49-F238E27FC236}">
                  <a16:creationId xmlns:a16="http://schemas.microsoft.com/office/drawing/2014/main" id="{A6A6EE07-F7CB-45DD-82EF-082F10C649C4}"/>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69">
              <a:extLst>
                <a:ext uri="{FF2B5EF4-FFF2-40B4-BE49-F238E27FC236}">
                  <a16:creationId xmlns:a16="http://schemas.microsoft.com/office/drawing/2014/main" id="{97DB8471-C380-4184-A359-9FC73AEDC933}"/>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70">
              <a:extLst>
                <a:ext uri="{FF2B5EF4-FFF2-40B4-BE49-F238E27FC236}">
                  <a16:creationId xmlns:a16="http://schemas.microsoft.com/office/drawing/2014/main" id="{C724E79A-BCF3-4C0B-8695-0CB285B783A7}"/>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71">
              <a:extLst>
                <a:ext uri="{FF2B5EF4-FFF2-40B4-BE49-F238E27FC236}">
                  <a16:creationId xmlns:a16="http://schemas.microsoft.com/office/drawing/2014/main" id="{C47894AF-AE93-4EF5-9675-357E14D57EA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179" name="Freeform 172">
              <a:extLst>
                <a:ext uri="{FF2B5EF4-FFF2-40B4-BE49-F238E27FC236}">
                  <a16:creationId xmlns:a16="http://schemas.microsoft.com/office/drawing/2014/main" id="{BCC7673C-F402-4578-A466-5BC1587F8A34}"/>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73">
              <a:extLst>
                <a:ext uri="{FF2B5EF4-FFF2-40B4-BE49-F238E27FC236}">
                  <a16:creationId xmlns:a16="http://schemas.microsoft.com/office/drawing/2014/main" id="{B9EE4C6D-BB99-4424-920F-F4604B617EC2}"/>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2" name="Freeform 175">
              <a:extLst>
                <a:ext uri="{FF2B5EF4-FFF2-40B4-BE49-F238E27FC236}">
                  <a16:creationId xmlns:a16="http://schemas.microsoft.com/office/drawing/2014/main" id="{8E770AB6-1DC4-4762-A879-F2C4695203E9}"/>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76">
              <a:extLst>
                <a:ext uri="{FF2B5EF4-FFF2-40B4-BE49-F238E27FC236}">
                  <a16:creationId xmlns:a16="http://schemas.microsoft.com/office/drawing/2014/main" id="{0A217CA7-5076-4218-A330-13D4990E516D}"/>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79">
              <a:extLst>
                <a:ext uri="{FF2B5EF4-FFF2-40B4-BE49-F238E27FC236}">
                  <a16:creationId xmlns:a16="http://schemas.microsoft.com/office/drawing/2014/main" id="{D7F33BEB-11F5-4936-B755-E5A3F7053C1D}"/>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187" name="Freeform 180">
              <a:extLst>
                <a:ext uri="{FF2B5EF4-FFF2-40B4-BE49-F238E27FC236}">
                  <a16:creationId xmlns:a16="http://schemas.microsoft.com/office/drawing/2014/main" id="{7E6A997F-0D99-4BBE-88A9-8FB7DD0DB272}"/>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81">
              <a:extLst>
                <a:ext uri="{FF2B5EF4-FFF2-40B4-BE49-F238E27FC236}">
                  <a16:creationId xmlns:a16="http://schemas.microsoft.com/office/drawing/2014/main" id="{79DB209C-A0D8-44E1-84ED-9C51944C4670}"/>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189" name="Freeform 182">
              <a:extLst>
                <a:ext uri="{FF2B5EF4-FFF2-40B4-BE49-F238E27FC236}">
                  <a16:creationId xmlns:a16="http://schemas.microsoft.com/office/drawing/2014/main" id="{0B2B84C0-1D3F-4148-B536-C4650CAEF4AD}"/>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83">
              <a:extLst>
                <a:ext uri="{FF2B5EF4-FFF2-40B4-BE49-F238E27FC236}">
                  <a16:creationId xmlns:a16="http://schemas.microsoft.com/office/drawing/2014/main" id="{EFD749A2-0141-4FA0-B921-634E580DBDE1}"/>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85">
              <a:extLst>
                <a:ext uri="{FF2B5EF4-FFF2-40B4-BE49-F238E27FC236}">
                  <a16:creationId xmlns:a16="http://schemas.microsoft.com/office/drawing/2014/main" id="{F5714F68-7E73-4BB9-89EA-D719F8D69670}"/>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218">
              <a:extLst>
                <a:ext uri="{FF2B5EF4-FFF2-40B4-BE49-F238E27FC236}">
                  <a16:creationId xmlns:a16="http://schemas.microsoft.com/office/drawing/2014/main" id="{EC924404-A3DF-4868-87CC-42D13FC3C529}"/>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219">
              <a:extLst>
                <a:ext uri="{FF2B5EF4-FFF2-40B4-BE49-F238E27FC236}">
                  <a16:creationId xmlns:a16="http://schemas.microsoft.com/office/drawing/2014/main" id="{73C37002-CEDA-4510-AFCA-D68C7F00D3CE}"/>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27" name="Freeform 220">
              <a:extLst>
                <a:ext uri="{FF2B5EF4-FFF2-40B4-BE49-F238E27FC236}">
                  <a16:creationId xmlns:a16="http://schemas.microsoft.com/office/drawing/2014/main" id="{84DA640D-19F1-4CD5-B2DA-3DD14E41628E}"/>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221">
              <a:extLst>
                <a:ext uri="{FF2B5EF4-FFF2-40B4-BE49-F238E27FC236}">
                  <a16:creationId xmlns:a16="http://schemas.microsoft.com/office/drawing/2014/main" id="{014C479D-4859-4DE9-A0DE-783624C00AE1}"/>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222">
              <a:extLst>
                <a:ext uri="{FF2B5EF4-FFF2-40B4-BE49-F238E27FC236}">
                  <a16:creationId xmlns:a16="http://schemas.microsoft.com/office/drawing/2014/main" id="{304856DE-B1CB-456E-88AC-4099C6E323EA}"/>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223">
              <a:extLst>
                <a:ext uri="{FF2B5EF4-FFF2-40B4-BE49-F238E27FC236}">
                  <a16:creationId xmlns:a16="http://schemas.microsoft.com/office/drawing/2014/main" id="{87F16A39-8BB9-479D-8EF3-3BE73568E392}"/>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224">
              <a:extLst>
                <a:ext uri="{FF2B5EF4-FFF2-40B4-BE49-F238E27FC236}">
                  <a16:creationId xmlns:a16="http://schemas.microsoft.com/office/drawing/2014/main" id="{D8169AA5-2338-4FB8-9CA8-DB0E50C69DA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225">
              <a:extLst>
                <a:ext uri="{FF2B5EF4-FFF2-40B4-BE49-F238E27FC236}">
                  <a16:creationId xmlns:a16="http://schemas.microsoft.com/office/drawing/2014/main" id="{195B4EE2-3AE0-45AC-A8A6-C96DB80669C4}"/>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226">
              <a:extLst>
                <a:ext uri="{FF2B5EF4-FFF2-40B4-BE49-F238E27FC236}">
                  <a16:creationId xmlns:a16="http://schemas.microsoft.com/office/drawing/2014/main" id="{1B8EAB29-4B60-4B46-A299-1C91DBBDCF66}"/>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34" name="Freeform 227">
              <a:extLst>
                <a:ext uri="{FF2B5EF4-FFF2-40B4-BE49-F238E27FC236}">
                  <a16:creationId xmlns:a16="http://schemas.microsoft.com/office/drawing/2014/main" id="{D92C8DEB-BE58-4A6B-BD47-355BAC51FD90}"/>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228">
              <a:extLst>
                <a:ext uri="{FF2B5EF4-FFF2-40B4-BE49-F238E27FC236}">
                  <a16:creationId xmlns:a16="http://schemas.microsoft.com/office/drawing/2014/main" id="{CC266072-ABEA-49F0-B22F-55BFDC185155}"/>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36" name="Freeform 229">
              <a:extLst>
                <a:ext uri="{FF2B5EF4-FFF2-40B4-BE49-F238E27FC236}">
                  <a16:creationId xmlns:a16="http://schemas.microsoft.com/office/drawing/2014/main" id="{81D79F1E-50ED-432F-90DB-07F3C79DBC13}"/>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230">
              <a:extLst>
                <a:ext uri="{FF2B5EF4-FFF2-40B4-BE49-F238E27FC236}">
                  <a16:creationId xmlns:a16="http://schemas.microsoft.com/office/drawing/2014/main" id="{0E0DA3A9-A857-478B-9BC9-BA4FA3F0A43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231">
              <a:extLst>
                <a:ext uri="{FF2B5EF4-FFF2-40B4-BE49-F238E27FC236}">
                  <a16:creationId xmlns:a16="http://schemas.microsoft.com/office/drawing/2014/main" id="{F6F64A20-EDE3-4956-8621-B83B4DBFD804}"/>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232">
              <a:extLst>
                <a:ext uri="{FF2B5EF4-FFF2-40B4-BE49-F238E27FC236}">
                  <a16:creationId xmlns:a16="http://schemas.microsoft.com/office/drawing/2014/main" id="{CAD03025-1A6C-480F-BEDA-268EB5DE599C}"/>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233">
              <a:extLst>
                <a:ext uri="{FF2B5EF4-FFF2-40B4-BE49-F238E27FC236}">
                  <a16:creationId xmlns:a16="http://schemas.microsoft.com/office/drawing/2014/main" id="{6E371B32-72EE-4BDE-AC5D-C07A6F6470A3}"/>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234">
              <a:extLst>
                <a:ext uri="{FF2B5EF4-FFF2-40B4-BE49-F238E27FC236}">
                  <a16:creationId xmlns:a16="http://schemas.microsoft.com/office/drawing/2014/main" id="{D6CC4358-890B-4F5E-BE65-D6794F6901F7}"/>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235">
              <a:extLst>
                <a:ext uri="{FF2B5EF4-FFF2-40B4-BE49-F238E27FC236}">
                  <a16:creationId xmlns:a16="http://schemas.microsoft.com/office/drawing/2014/main" id="{9FCE0BD3-B629-4E73-A733-BA049EA38F96}"/>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236">
              <a:extLst>
                <a:ext uri="{FF2B5EF4-FFF2-40B4-BE49-F238E27FC236}">
                  <a16:creationId xmlns:a16="http://schemas.microsoft.com/office/drawing/2014/main" id="{A771B1DB-B498-455E-A16E-6450A40B5AEF}"/>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37">
              <a:extLst>
                <a:ext uri="{FF2B5EF4-FFF2-40B4-BE49-F238E27FC236}">
                  <a16:creationId xmlns:a16="http://schemas.microsoft.com/office/drawing/2014/main" id="{77ED443F-AAD2-47A6-BCAE-6FC2B5B5357D}"/>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45" name="Freeform 238">
              <a:extLst>
                <a:ext uri="{FF2B5EF4-FFF2-40B4-BE49-F238E27FC236}">
                  <a16:creationId xmlns:a16="http://schemas.microsoft.com/office/drawing/2014/main" id="{63FD583C-30C9-4DF6-866D-872036A5EDA3}"/>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40">
              <a:extLst>
                <a:ext uri="{FF2B5EF4-FFF2-40B4-BE49-F238E27FC236}">
                  <a16:creationId xmlns:a16="http://schemas.microsoft.com/office/drawing/2014/main" id="{6EBC9F0B-E8EC-4612-B1EA-3BC15B01CE44}"/>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41">
              <a:extLst>
                <a:ext uri="{FF2B5EF4-FFF2-40B4-BE49-F238E27FC236}">
                  <a16:creationId xmlns:a16="http://schemas.microsoft.com/office/drawing/2014/main" id="{E6785B29-95DA-40DE-AF63-A621E902F619}"/>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42">
              <a:extLst>
                <a:ext uri="{FF2B5EF4-FFF2-40B4-BE49-F238E27FC236}">
                  <a16:creationId xmlns:a16="http://schemas.microsoft.com/office/drawing/2014/main" id="{AE72C828-D537-42E2-A11D-65087A16478E}"/>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43">
              <a:extLst>
                <a:ext uri="{FF2B5EF4-FFF2-40B4-BE49-F238E27FC236}">
                  <a16:creationId xmlns:a16="http://schemas.microsoft.com/office/drawing/2014/main" id="{63D30E90-103B-4E8F-BD24-89E8068864EA}"/>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44">
              <a:extLst>
                <a:ext uri="{FF2B5EF4-FFF2-40B4-BE49-F238E27FC236}">
                  <a16:creationId xmlns:a16="http://schemas.microsoft.com/office/drawing/2014/main" id="{36514765-26A5-4959-B250-2CB3A4322775}"/>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45">
              <a:extLst>
                <a:ext uri="{FF2B5EF4-FFF2-40B4-BE49-F238E27FC236}">
                  <a16:creationId xmlns:a16="http://schemas.microsoft.com/office/drawing/2014/main" id="{B10601C0-CD23-4CE6-8F6B-48F68B9A71FB}"/>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53" name="Freeform 246">
              <a:extLst>
                <a:ext uri="{FF2B5EF4-FFF2-40B4-BE49-F238E27FC236}">
                  <a16:creationId xmlns:a16="http://schemas.microsoft.com/office/drawing/2014/main" id="{2C4C6D80-2AEA-4A02-A258-55AA39C414DF}"/>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47">
              <a:extLst>
                <a:ext uri="{FF2B5EF4-FFF2-40B4-BE49-F238E27FC236}">
                  <a16:creationId xmlns:a16="http://schemas.microsoft.com/office/drawing/2014/main" id="{9DD25E89-E6FB-41D3-98F3-D7C31080B2B6}"/>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50">
              <a:extLst>
                <a:ext uri="{FF2B5EF4-FFF2-40B4-BE49-F238E27FC236}">
                  <a16:creationId xmlns:a16="http://schemas.microsoft.com/office/drawing/2014/main" id="{87BFCB8C-0B0B-4155-A888-839D91BBF0E0}"/>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58" name="Freeform 251">
              <a:extLst>
                <a:ext uri="{FF2B5EF4-FFF2-40B4-BE49-F238E27FC236}">
                  <a16:creationId xmlns:a16="http://schemas.microsoft.com/office/drawing/2014/main" id="{3D224A20-56A6-411D-ABC7-9EB69C4C4E52}"/>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52">
              <a:extLst>
                <a:ext uri="{FF2B5EF4-FFF2-40B4-BE49-F238E27FC236}">
                  <a16:creationId xmlns:a16="http://schemas.microsoft.com/office/drawing/2014/main" id="{E45F1235-9B10-4D91-A646-5D1A83FAADF7}"/>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53">
              <a:extLst>
                <a:ext uri="{FF2B5EF4-FFF2-40B4-BE49-F238E27FC236}">
                  <a16:creationId xmlns:a16="http://schemas.microsoft.com/office/drawing/2014/main" id="{62280FFA-7F46-446C-BF28-D6212D2729AD}"/>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54">
              <a:extLst>
                <a:ext uri="{FF2B5EF4-FFF2-40B4-BE49-F238E27FC236}">
                  <a16:creationId xmlns:a16="http://schemas.microsoft.com/office/drawing/2014/main" id="{DCEE8411-616F-49E7-8296-EDD511BA02E9}"/>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55">
              <a:extLst>
                <a:ext uri="{FF2B5EF4-FFF2-40B4-BE49-F238E27FC236}">
                  <a16:creationId xmlns:a16="http://schemas.microsoft.com/office/drawing/2014/main" id="{0ECDD3AE-79C1-457A-A20A-F3E154ADE213}"/>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56">
              <a:extLst>
                <a:ext uri="{FF2B5EF4-FFF2-40B4-BE49-F238E27FC236}">
                  <a16:creationId xmlns:a16="http://schemas.microsoft.com/office/drawing/2014/main" id="{D0C5A7EC-C490-418E-9CD4-3F79968BA07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64" name="Freeform 257">
              <a:extLst>
                <a:ext uri="{FF2B5EF4-FFF2-40B4-BE49-F238E27FC236}">
                  <a16:creationId xmlns:a16="http://schemas.microsoft.com/office/drawing/2014/main" id="{A044D563-D009-4B58-AAC8-1C1CC3F12FBA}"/>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58">
              <a:extLst>
                <a:ext uri="{FF2B5EF4-FFF2-40B4-BE49-F238E27FC236}">
                  <a16:creationId xmlns:a16="http://schemas.microsoft.com/office/drawing/2014/main" id="{C484CAEB-88A6-4A58-BDB8-E71DF2583EE3}"/>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59">
              <a:extLst>
                <a:ext uri="{FF2B5EF4-FFF2-40B4-BE49-F238E27FC236}">
                  <a16:creationId xmlns:a16="http://schemas.microsoft.com/office/drawing/2014/main" id="{827C19CB-5764-461C-AC2C-5E7AC1085D9A}"/>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60">
              <a:extLst>
                <a:ext uri="{FF2B5EF4-FFF2-40B4-BE49-F238E27FC236}">
                  <a16:creationId xmlns:a16="http://schemas.microsoft.com/office/drawing/2014/main" id="{911827A4-FF2F-4011-8376-4C40FC73A872}"/>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61">
              <a:extLst>
                <a:ext uri="{FF2B5EF4-FFF2-40B4-BE49-F238E27FC236}">
                  <a16:creationId xmlns:a16="http://schemas.microsoft.com/office/drawing/2014/main" id="{5458A417-44A2-4D2D-9E3A-3447C7E9A440}"/>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62">
              <a:extLst>
                <a:ext uri="{FF2B5EF4-FFF2-40B4-BE49-F238E27FC236}">
                  <a16:creationId xmlns:a16="http://schemas.microsoft.com/office/drawing/2014/main" id="{3E916BE4-627B-4EE2-A1EF-943D742493A8}"/>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63">
              <a:extLst>
                <a:ext uri="{FF2B5EF4-FFF2-40B4-BE49-F238E27FC236}">
                  <a16:creationId xmlns:a16="http://schemas.microsoft.com/office/drawing/2014/main" id="{06235B8D-F553-4AB8-977E-73FD9E9576BC}"/>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64">
              <a:extLst>
                <a:ext uri="{FF2B5EF4-FFF2-40B4-BE49-F238E27FC236}">
                  <a16:creationId xmlns:a16="http://schemas.microsoft.com/office/drawing/2014/main" id="{BB635079-757B-4407-9765-0233B7CE1EB6}"/>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65">
              <a:extLst>
                <a:ext uri="{FF2B5EF4-FFF2-40B4-BE49-F238E27FC236}">
                  <a16:creationId xmlns:a16="http://schemas.microsoft.com/office/drawing/2014/main" id="{5807BABC-7D66-40E7-B22A-D5A04BA2063B}"/>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66">
              <a:extLst>
                <a:ext uri="{FF2B5EF4-FFF2-40B4-BE49-F238E27FC236}">
                  <a16:creationId xmlns:a16="http://schemas.microsoft.com/office/drawing/2014/main" id="{35826E0E-7B17-467A-89BA-798B7B615320}"/>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74" name="Freeform 267">
              <a:extLst>
                <a:ext uri="{FF2B5EF4-FFF2-40B4-BE49-F238E27FC236}">
                  <a16:creationId xmlns:a16="http://schemas.microsoft.com/office/drawing/2014/main" id="{5DDABB3E-67F8-481E-87EB-1A9263D13125}"/>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68">
              <a:extLst>
                <a:ext uri="{FF2B5EF4-FFF2-40B4-BE49-F238E27FC236}">
                  <a16:creationId xmlns:a16="http://schemas.microsoft.com/office/drawing/2014/main" id="{C5A5C78D-CBF3-46AF-9E29-C35C78DAFA3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69">
              <a:extLst>
                <a:ext uri="{FF2B5EF4-FFF2-40B4-BE49-F238E27FC236}">
                  <a16:creationId xmlns:a16="http://schemas.microsoft.com/office/drawing/2014/main" id="{FA38F252-227F-4930-A6A8-4E1C593BEF9A}"/>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70">
              <a:extLst>
                <a:ext uri="{FF2B5EF4-FFF2-40B4-BE49-F238E27FC236}">
                  <a16:creationId xmlns:a16="http://schemas.microsoft.com/office/drawing/2014/main" id="{41976B4E-EE8A-4AB3-B826-6229D97DE696}"/>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71">
              <a:extLst>
                <a:ext uri="{FF2B5EF4-FFF2-40B4-BE49-F238E27FC236}">
                  <a16:creationId xmlns:a16="http://schemas.microsoft.com/office/drawing/2014/main" id="{4C1C61B8-BC77-4D1A-A8C4-0868A7E9766B}"/>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74">
              <a:extLst>
                <a:ext uri="{FF2B5EF4-FFF2-40B4-BE49-F238E27FC236}">
                  <a16:creationId xmlns:a16="http://schemas.microsoft.com/office/drawing/2014/main" id="{43154DE4-C280-4409-BE6C-D460C5FC49DA}"/>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75">
              <a:extLst>
                <a:ext uri="{FF2B5EF4-FFF2-40B4-BE49-F238E27FC236}">
                  <a16:creationId xmlns:a16="http://schemas.microsoft.com/office/drawing/2014/main" id="{EFF2CF90-8A16-4E19-8827-E9D8C3A836B0}"/>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76">
              <a:extLst>
                <a:ext uri="{FF2B5EF4-FFF2-40B4-BE49-F238E27FC236}">
                  <a16:creationId xmlns:a16="http://schemas.microsoft.com/office/drawing/2014/main" id="{D1ED0B51-6AA0-4F70-84E7-EE794A7D219C}"/>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77">
              <a:extLst>
                <a:ext uri="{FF2B5EF4-FFF2-40B4-BE49-F238E27FC236}">
                  <a16:creationId xmlns:a16="http://schemas.microsoft.com/office/drawing/2014/main" id="{D723D5D9-69C3-454A-B1AA-3DDBA5B6499F}"/>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78">
              <a:extLst>
                <a:ext uri="{FF2B5EF4-FFF2-40B4-BE49-F238E27FC236}">
                  <a16:creationId xmlns:a16="http://schemas.microsoft.com/office/drawing/2014/main" id="{AA72C19C-BFFA-4E71-A5AF-7A77CB47BB25}"/>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79">
              <a:extLst>
                <a:ext uri="{FF2B5EF4-FFF2-40B4-BE49-F238E27FC236}">
                  <a16:creationId xmlns:a16="http://schemas.microsoft.com/office/drawing/2014/main" id="{F8FB763F-7649-4EF2-8BE9-EB8C8EC78FA6}"/>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82">
              <a:extLst>
                <a:ext uri="{FF2B5EF4-FFF2-40B4-BE49-F238E27FC236}">
                  <a16:creationId xmlns:a16="http://schemas.microsoft.com/office/drawing/2014/main" id="{B507FC58-FE73-4B9B-BF79-F619E56F9537}"/>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290" name="Freeform 283">
              <a:extLst>
                <a:ext uri="{FF2B5EF4-FFF2-40B4-BE49-F238E27FC236}">
                  <a16:creationId xmlns:a16="http://schemas.microsoft.com/office/drawing/2014/main" id="{E82486C3-52C5-4A16-8A24-3B88BBA95C42}"/>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86">
              <a:extLst>
                <a:ext uri="{FF2B5EF4-FFF2-40B4-BE49-F238E27FC236}">
                  <a16:creationId xmlns:a16="http://schemas.microsoft.com/office/drawing/2014/main" id="{13DADC11-FC16-450B-8519-F91C73E900D9}"/>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89">
              <a:extLst>
                <a:ext uri="{FF2B5EF4-FFF2-40B4-BE49-F238E27FC236}">
                  <a16:creationId xmlns:a16="http://schemas.microsoft.com/office/drawing/2014/main" id="{32C8878D-DD48-48ED-AEEE-511759180286}"/>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90">
              <a:extLst>
                <a:ext uri="{FF2B5EF4-FFF2-40B4-BE49-F238E27FC236}">
                  <a16:creationId xmlns:a16="http://schemas.microsoft.com/office/drawing/2014/main" id="{1FB9CD46-AE2E-4DC8-BB5F-8E41C7DD7488}"/>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93">
              <a:extLst>
                <a:ext uri="{FF2B5EF4-FFF2-40B4-BE49-F238E27FC236}">
                  <a16:creationId xmlns:a16="http://schemas.microsoft.com/office/drawing/2014/main" id="{4F6C2AA4-E056-4CC0-AE69-727A85B473C6}"/>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96">
              <a:extLst>
                <a:ext uri="{FF2B5EF4-FFF2-40B4-BE49-F238E27FC236}">
                  <a16:creationId xmlns:a16="http://schemas.microsoft.com/office/drawing/2014/main" id="{2382B55D-4675-4349-9E28-1620691F1942}"/>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97">
              <a:extLst>
                <a:ext uri="{FF2B5EF4-FFF2-40B4-BE49-F238E27FC236}">
                  <a16:creationId xmlns:a16="http://schemas.microsoft.com/office/drawing/2014/main" id="{DCAD69A4-C826-4572-A381-4F6B7304110D}"/>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5" name="Freeform 298">
              <a:extLst>
                <a:ext uri="{FF2B5EF4-FFF2-40B4-BE49-F238E27FC236}">
                  <a16:creationId xmlns:a16="http://schemas.microsoft.com/office/drawing/2014/main" id="{DB130E7B-C998-4039-8637-CFFA18058CB0}"/>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9">
              <a:extLst>
                <a:ext uri="{FF2B5EF4-FFF2-40B4-BE49-F238E27FC236}">
                  <a16:creationId xmlns:a16="http://schemas.microsoft.com/office/drawing/2014/main" id="{921F882E-EBC4-466E-9EA5-C58CA2A6BB9F}"/>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07" name="Freeform 300">
              <a:extLst>
                <a:ext uri="{FF2B5EF4-FFF2-40B4-BE49-F238E27FC236}">
                  <a16:creationId xmlns:a16="http://schemas.microsoft.com/office/drawing/2014/main" id="{97C5F26A-BAF3-4B1F-B2EA-6B597849042D}"/>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08" name="Freeform 301">
              <a:extLst>
                <a:ext uri="{FF2B5EF4-FFF2-40B4-BE49-F238E27FC236}">
                  <a16:creationId xmlns:a16="http://schemas.microsoft.com/office/drawing/2014/main" id="{14253132-58F0-4013-8F91-B9827B132F75}"/>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09" name="Freeform 302">
              <a:extLst>
                <a:ext uri="{FF2B5EF4-FFF2-40B4-BE49-F238E27FC236}">
                  <a16:creationId xmlns:a16="http://schemas.microsoft.com/office/drawing/2014/main" id="{7C12E908-1F93-4894-8212-BF07D750BA31}"/>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303">
              <a:extLst>
                <a:ext uri="{FF2B5EF4-FFF2-40B4-BE49-F238E27FC236}">
                  <a16:creationId xmlns:a16="http://schemas.microsoft.com/office/drawing/2014/main" id="{8AC178A2-ED23-424B-91A8-06BE6C97A1B3}"/>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1" name="Freeform 304">
              <a:extLst>
                <a:ext uri="{FF2B5EF4-FFF2-40B4-BE49-F238E27FC236}">
                  <a16:creationId xmlns:a16="http://schemas.microsoft.com/office/drawing/2014/main" id="{FA6038F7-8F21-486B-BA40-4CA3E1381EBE}"/>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2" name="Freeform 305">
              <a:extLst>
                <a:ext uri="{FF2B5EF4-FFF2-40B4-BE49-F238E27FC236}">
                  <a16:creationId xmlns:a16="http://schemas.microsoft.com/office/drawing/2014/main" id="{09811077-86D8-46F6-8342-926AFEB4B69A}"/>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6">
              <a:extLst>
                <a:ext uri="{FF2B5EF4-FFF2-40B4-BE49-F238E27FC236}">
                  <a16:creationId xmlns:a16="http://schemas.microsoft.com/office/drawing/2014/main" id="{1D604EC2-490A-4910-94B7-8EED667BC9DB}"/>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7">
              <a:extLst>
                <a:ext uri="{FF2B5EF4-FFF2-40B4-BE49-F238E27FC236}">
                  <a16:creationId xmlns:a16="http://schemas.microsoft.com/office/drawing/2014/main" id="{4CC3B096-9E87-4B9E-87F9-90434C192254}"/>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8">
              <a:extLst>
                <a:ext uri="{FF2B5EF4-FFF2-40B4-BE49-F238E27FC236}">
                  <a16:creationId xmlns:a16="http://schemas.microsoft.com/office/drawing/2014/main" id="{32730124-0069-4CAC-A440-C773A984394B}"/>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9">
              <a:extLst>
                <a:ext uri="{FF2B5EF4-FFF2-40B4-BE49-F238E27FC236}">
                  <a16:creationId xmlns:a16="http://schemas.microsoft.com/office/drawing/2014/main" id="{3DE93485-DE4C-47CE-8475-F8F386D16919}"/>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10">
              <a:extLst>
                <a:ext uri="{FF2B5EF4-FFF2-40B4-BE49-F238E27FC236}">
                  <a16:creationId xmlns:a16="http://schemas.microsoft.com/office/drawing/2014/main" id="{30BD9EC6-307C-4D29-978E-F5B7549673EE}"/>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11">
              <a:extLst>
                <a:ext uri="{FF2B5EF4-FFF2-40B4-BE49-F238E27FC236}">
                  <a16:creationId xmlns:a16="http://schemas.microsoft.com/office/drawing/2014/main" id="{EFCF1A6F-DB1B-4DE0-A3CC-76C0CDCF1034}"/>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12">
              <a:extLst>
                <a:ext uri="{FF2B5EF4-FFF2-40B4-BE49-F238E27FC236}">
                  <a16:creationId xmlns:a16="http://schemas.microsoft.com/office/drawing/2014/main" id="{0F842EA6-7C97-41FA-834B-8A47150A31F0}"/>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13">
              <a:extLst>
                <a:ext uri="{FF2B5EF4-FFF2-40B4-BE49-F238E27FC236}">
                  <a16:creationId xmlns:a16="http://schemas.microsoft.com/office/drawing/2014/main" id="{9808E7BD-7925-4A95-9246-9C3B9A1B410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4">
              <a:extLst>
                <a:ext uri="{FF2B5EF4-FFF2-40B4-BE49-F238E27FC236}">
                  <a16:creationId xmlns:a16="http://schemas.microsoft.com/office/drawing/2014/main" id="{C0CD3E7A-7CD0-4E7C-B502-25378602421D}"/>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5">
              <a:extLst>
                <a:ext uri="{FF2B5EF4-FFF2-40B4-BE49-F238E27FC236}">
                  <a16:creationId xmlns:a16="http://schemas.microsoft.com/office/drawing/2014/main" id="{A0872350-3295-49FB-92D9-F362D1434528}"/>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6">
              <a:extLst>
                <a:ext uri="{FF2B5EF4-FFF2-40B4-BE49-F238E27FC236}">
                  <a16:creationId xmlns:a16="http://schemas.microsoft.com/office/drawing/2014/main" id="{EACBAF2B-AD21-4194-B77E-F0B36C63BDFA}"/>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7">
              <a:extLst>
                <a:ext uri="{FF2B5EF4-FFF2-40B4-BE49-F238E27FC236}">
                  <a16:creationId xmlns:a16="http://schemas.microsoft.com/office/drawing/2014/main" id="{1B0A72CB-CBEC-4152-A813-D562ADDA9333}"/>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8">
              <a:extLst>
                <a:ext uri="{FF2B5EF4-FFF2-40B4-BE49-F238E27FC236}">
                  <a16:creationId xmlns:a16="http://schemas.microsoft.com/office/drawing/2014/main" id="{8240AC9E-ED20-43E1-B7C3-D304E6E52DCD}"/>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9">
              <a:extLst>
                <a:ext uri="{FF2B5EF4-FFF2-40B4-BE49-F238E27FC236}">
                  <a16:creationId xmlns:a16="http://schemas.microsoft.com/office/drawing/2014/main" id="{9E730812-D908-47CE-974A-EAC02B536794}"/>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20">
              <a:extLst>
                <a:ext uri="{FF2B5EF4-FFF2-40B4-BE49-F238E27FC236}">
                  <a16:creationId xmlns:a16="http://schemas.microsoft.com/office/drawing/2014/main" id="{68ECD6EB-29F8-42EC-B160-69692DCAA5E6}"/>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21">
              <a:extLst>
                <a:ext uri="{FF2B5EF4-FFF2-40B4-BE49-F238E27FC236}">
                  <a16:creationId xmlns:a16="http://schemas.microsoft.com/office/drawing/2014/main" id="{2EDCACA4-FFA5-4951-8630-827AE978F783}"/>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22">
              <a:extLst>
                <a:ext uri="{FF2B5EF4-FFF2-40B4-BE49-F238E27FC236}">
                  <a16:creationId xmlns:a16="http://schemas.microsoft.com/office/drawing/2014/main" id="{F7B19EB9-186B-482F-9BA1-CE5754AD962F}"/>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23">
              <a:extLst>
                <a:ext uri="{FF2B5EF4-FFF2-40B4-BE49-F238E27FC236}">
                  <a16:creationId xmlns:a16="http://schemas.microsoft.com/office/drawing/2014/main" id="{4F5B383B-01A3-47CE-8CB5-C33A2249F679}"/>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4">
              <a:extLst>
                <a:ext uri="{FF2B5EF4-FFF2-40B4-BE49-F238E27FC236}">
                  <a16:creationId xmlns:a16="http://schemas.microsoft.com/office/drawing/2014/main" id="{78980E4B-98B3-4279-87FD-8141D989CDD5}"/>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5">
              <a:extLst>
                <a:ext uri="{FF2B5EF4-FFF2-40B4-BE49-F238E27FC236}">
                  <a16:creationId xmlns:a16="http://schemas.microsoft.com/office/drawing/2014/main" id="{1320F210-5E2E-4722-B7CD-F00DF41563F4}"/>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3" name="Freeform 326">
              <a:extLst>
                <a:ext uri="{FF2B5EF4-FFF2-40B4-BE49-F238E27FC236}">
                  <a16:creationId xmlns:a16="http://schemas.microsoft.com/office/drawing/2014/main" id="{4CC83D51-9D10-4674-948C-BB346C610B4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8">
              <a:extLst>
                <a:ext uri="{FF2B5EF4-FFF2-40B4-BE49-F238E27FC236}">
                  <a16:creationId xmlns:a16="http://schemas.microsoft.com/office/drawing/2014/main" id="{ED3DF8DF-C4C8-4984-AED8-7E78B978961A}"/>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7" name="Freeform 330">
              <a:extLst>
                <a:ext uri="{FF2B5EF4-FFF2-40B4-BE49-F238E27FC236}">
                  <a16:creationId xmlns:a16="http://schemas.microsoft.com/office/drawing/2014/main" id="{662EADE1-24B3-423C-9AED-F7D993E89572}"/>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2">
              <a:extLst>
                <a:ext uri="{FF2B5EF4-FFF2-40B4-BE49-F238E27FC236}">
                  <a16:creationId xmlns:a16="http://schemas.microsoft.com/office/drawing/2014/main" id="{0D05A4A4-74C2-49E7-9A59-7BAB4A382225}"/>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1311E268-5F2C-422A-BC05-9C32AF0289C9}"/>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71A0E7C7-EE40-432F-9DA2-7ED63172DB75}"/>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561F6976-42A1-4C2B-814B-CA5C4003350D}"/>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CADB6925-505E-47D4-B51B-20F499C6E5E6}"/>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ECC2270B-0EDD-4D1F-AF75-6F28C50D31DF}"/>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F9D47252-176F-4086-AA10-AA98212A1B2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8177AB2E-63BF-4172-B1C7-45179BE6DF04}"/>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EB19046E-7E4D-4FA4-A653-CC21E785138C}"/>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9E059D41-1EB6-4BA8-B8B1-F35BFB8ADBA9}"/>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3DCC2A57-E2A5-453E-94CB-E5D48D5D8B96}"/>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6A47AD7A-759B-49BC-94A8-8C84F9A2157C}"/>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D57C43F-DB25-4CD5-86CE-363B3F9ED2D5}"/>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A594AE47-5F4F-4811-AD2C-C859C4A1AA3A}"/>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14D4A950-075D-4944-AF0B-E418D84C52B0}"/>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6844C80F-7EEC-4FD0-AD4F-B3558DCF1B57}"/>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8CB2AF87-0389-42F1-AAFE-1159648A9287}"/>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70B8DB59-9843-4C64-9D63-90AF29A6B4D4}"/>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6BCB1B4A-0402-4E53-8B30-42FF9ECD0589}"/>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73EAC351-C23E-4F1C-A8C8-73CA197D41AA}"/>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4782FD26-538E-4949-BC4C-4D60DC433847}"/>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D698D2FB-9A0C-4ACA-869C-F1BCCACBA0C3}"/>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12CC022-8394-4C47-8296-00B252B3271E}"/>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E15C44F1-9DAA-43CB-A273-9858164D166E}"/>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0803B59F-1B69-4606-8116-FB4FC3C106C0}"/>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33084DF2-AA81-48C8-BC59-920124074F3F}"/>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429BA47F-0110-47BD-8256-E6BC9BAB4F7D}"/>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9DB263EA-AED8-433C-9000-8291F7366BE0}"/>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36F884E8-BA98-4EDC-A68C-EC9B9C23A5D9}"/>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B80886D9-16FC-4176-A927-4A4A278AD69B}"/>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D1B00E90-CC2F-46CC-A83A-1CEB547C7447}"/>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45300BD5-910B-442B-B151-5AD58624F46E}"/>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544072CE-5973-49B6-8794-2B5FEF96A224}"/>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sp>
        <p:nvSpPr>
          <p:cNvPr id="439" name="Rectangle 438">
            <a:extLst>
              <a:ext uri="{FF2B5EF4-FFF2-40B4-BE49-F238E27FC236}">
                <a16:creationId xmlns:a16="http://schemas.microsoft.com/office/drawing/2014/main" id="{1C3FB925-F212-4776-AC1E-AAB9252AF6D5}"/>
              </a:ext>
            </a:extLst>
          </p:cNvPr>
          <p:cNvSpPr/>
          <p:nvPr/>
        </p:nvSpPr>
        <p:spPr>
          <a:xfrm>
            <a:off x="5297557" y="-5447"/>
            <a:ext cx="6894443" cy="2686827"/>
          </a:xfrm>
          <a:prstGeom prst="rect">
            <a:avLst/>
          </a:prstGeom>
          <a:solidFill>
            <a:srgbClr val="FAF2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grpSp>
        <p:nvGrpSpPr>
          <p:cNvPr id="442" name="Group 441">
            <a:extLst>
              <a:ext uri="{FF2B5EF4-FFF2-40B4-BE49-F238E27FC236}">
                <a16:creationId xmlns:a16="http://schemas.microsoft.com/office/drawing/2014/main" id="{1510ED2E-4076-4CD2-9682-C35898FD0848}"/>
              </a:ext>
            </a:extLst>
          </p:cNvPr>
          <p:cNvGrpSpPr/>
          <p:nvPr/>
        </p:nvGrpSpPr>
        <p:grpSpPr>
          <a:xfrm>
            <a:off x="1301562" y="3072054"/>
            <a:ext cx="10786331" cy="3571570"/>
            <a:chOff x="1301562" y="3072054"/>
            <a:chExt cx="10786331" cy="3571570"/>
          </a:xfrm>
        </p:grpSpPr>
        <p:sp>
          <p:nvSpPr>
            <p:cNvPr id="392" name="Oval 391">
              <a:extLst>
                <a:ext uri="{FF2B5EF4-FFF2-40B4-BE49-F238E27FC236}">
                  <a16:creationId xmlns:a16="http://schemas.microsoft.com/office/drawing/2014/main" id="{E03024B0-BCB7-4CB2-B65C-B812EF033A1F}"/>
                </a:ext>
              </a:extLst>
            </p:cNvPr>
            <p:cNvSpPr/>
            <p:nvPr/>
          </p:nvSpPr>
          <p:spPr>
            <a:xfrm>
              <a:off x="3990206" y="4168790"/>
              <a:ext cx="942828" cy="762901"/>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Oval 392">
              <a:extLst>
                <a:ext uri="{FF2B5EF4-FFF2-40B4-BE49-F238E27FC236}">
                  <a16:creationId xmlns:a16="http://schemas.microsoft.com/office/drawing/2014/main" id="{5DACF306-E0E3-4549-82B8-6D63952086C3}"/>
                </a:ext>
              </a:extLst>
            </p:cNvPr>
            <p:cNvSpPr/>
            <p:nvPr/>
          </p:nvSpPr>
          <p:spPr>
            <a:xfrm>
              <a:off x="5061112" y="3072054"/>
              <a:ext cx="1263997" cy="1022779"/>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TextBox 389">
              <a:extLst>
                <a:ext uri="{FF2B5EF4-FFF2-40B4-BE49-F238E27FC236}">
                  <a16:creationId xmlns:a16="http://schemas.microsoft.com/office/drawing/2014/main" id="{2C7B9C30-88CB-43B4-84DD-63168C5D4142}"/>
                </a:ext>
              </a:extLst>
            </p:cNvPr>
            <p:cNvSpPr txBox="1"/>
            <p:nvPr/>
          </p:nvSpPr>
          <p:spPr>
            <a:xfrm>
              <a:off x="5241318" y="3355144"/>
              <a:ext cx="884195" cy="415498"/>
            </a:xfrm>
            <a:prstGeom prst="rect">
              <a:avLst/>
            </a:prstGeom>
            <a:noFill/>
          </p:spPr>
          <p:txBody>
            <a:bodyPr wrap="square">
              <a:spAutoFit/>
            </a:bodyPr>
            <a:lstStyle/>
            <a:p>
              <a:pPr algn="ctr"/>
              <a:r>
                <a:rPr lang="en-US" sz="1050" b="1" dirty="0">
                  <a:latin typeface="Open Sans" panose="020B0606030504020204" pitchFamily="34" charset="0"/>
                </a:rPr>
                <a:t>Cyprus</a:t>
              </a:r>
            </a:p>
            <a:p>
              <a:pPr algn="ctr"/>
              <a:r>
                <a:rPr lang="en-US" sz="1050" b="1" dirty="0">
                  <a:latin typeface="Open Sans" panose="020B0606030504020204" pitchFamily="34" charset="0"/>
                </a:rPr>
                <a:t>Malta</a:t>
              </a:r>
            </a:p>
          </p:txBody>
        </p:sp>
        <p:sp>
          <p:nvSpPr>
            <p:cNvPr id="394" name="Oval 393">
              <a:extLst>
                <a:ext uri="{FF2B5EF4-FFF2-40B4-BE49-F238E27FC236}">
                  <a16:creationId xmlns:a16="http://schemas.microsoft.com/office/drawing/2014/main" id="{E785CE8A-AAC5-471D-9EDB-891C8688891B}"/>
                </a:ext>
              </a:extLst>
            </p:cNvPr>
            <p:cNvSpPr/>
            <p:nvPr/>
          </p:nvSpPr>
          <p:spPr>
            <a:xfrm>
              <a:off x="9732145" y="4145733"/>
              <a:ext cx="2355748" cy="1906183"/>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6" name="Oval 395">
              <a:extLst>
                <a:ext uri="{FF2B5EF4-FFF2-40B4-BE49-F238E27FC236}">
                  <a16:creationId xmlns:a16="http://schemas.microsoft.com/office/drawing/2014/main" id="{98C7A48C-26AB-441F-B707-7DAACD1D3D9A}"/>
                </a:ext>
              </a:extLst>
            </p:cNvPr>
            <p:cNvSpPr/>
            <p:nvPr/>
          </p:nvSpPr>
          <p:spPr>
            <a:xfrm>
              <a:off x="5334194" y="4720692"/>
              <a:ext cx="2376448" cy="1922932"/>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5" name="TextBox 394">
              <a:extLst>
                <a:ext uri="{FF2B5EF4-FFF2-40B4-BE49-F238E27FC236}">
                  <a16:creationId xmlns:a16="http://schemas.microsoft.com/office/drawing/2014/main" id="{A43F14D9-65D3-4C9E-8684-82EFA42CB352}"/>
                </a:ext>
              </a:extLst>
            </p:cNvPr>
            <p:cNvSpPr txBox="1"/>
            <p:nvPr/>
          </p:nvSpPr>
          <p:spPr>
            <a:xfrm>
              <a:off x="5383154" y="5053133"/>
              <a:ext cx="2317417" cy="1223412"/>
            </a:xfrm>
            <a:prstGeom prst="rect">
              <a:avLst/>
            </a:prstGeom>
            <a:noFill/>
          </p:spPr>
          <p:txBody>
            <a:bodyPr wrap="square">
              <a:spAutoFit/>
            </a:bodyPr>
            <a:lstStyle/>
            <a:p>
              <a:pPr algn="ctr"/>
              <a:r>
                <a:rPr lang="en-US" sz="1050" b="1" dirty="0">
                  <a:latin typeface="Open Sans" panose="020B0606030504020204" pitchFamily="34" charset="0"/>
                </a:rPr>
                <a:t>Botswana </a:t>
              </a:r>
            </a:p>
            <a:p>
              <a:pPr algn="ctr"/>
              <a:r>
                <a:rPr lang="en-US" sz="1050" b="1" dirty="0">
                  <a:latin typeface="Open Sans" panose="020B0606030504020204" pitchFamily="34" charset="0"/>
                </a:rPr>
                <a:t>Eswatini </a:t>
              </a:r>
            </a:p>
            <a:p>
              <a:pPr algn="ctr"/>
              <a:r>
                <a:rPr lang="en-US" sz="1050" b="1" dirty="0">
                  <a:latin typeface="Open Sans" panose="020B0606030504020204" pitchFamily="34" charset="0"/>
                </a:rPr>
                <a:t>Lesotho </a:t>
              </a:r>
            </a:p>
            <a:p>
              <a:pPr algn="ctr"/>
              <a:r>
                <a:rPr lang="en-US" sz="1050" b="1" dirty="0">
                  <a:latin typeface="Open Sans" panose="020B0606030504020204" pitchFamily="34" charset="0"/>
                </a:rPr>
                <a:t>Maldives </a:t>
              </a:r>
            </a:p>
            <a:p>
              <a:pPr algn="ctr"/>
              <a:r>
                <a:rPr lang="en-US" sz="1050" b="1" dirty="0">
                  <a:latin typeface="Open Sans" panose="020B0606030504020204" pitchFamily="34" charset="0"/>
                </a:rPr>
                <a:t>Mauritius </a:t>
              </a:r>
            </a:p>
            <a:p>
              <a:pPr algn="ctr"/>
              <a:r>
                <a:rPr lang="en-US" sz="1050" b="1" dirty="0">
                  <a:latin typeface="Open Sans" panose="020B0606030504020204" pitchFamily="34" charset="0"/>
                </a:rPr>
                <a:t>Namibia </a:t>
              </a:r>
            </a:p>
            <a:p>
              <a:pPr algn="ctr"/>
              <a:r>
                <a:rPr lang="en-US" sz="1050" b="1" dirty="0">
                  <a:latin typeface="Open Sans" panose="020B0606030504020204" pitchFamily="34" charset="0"/>
                </a:rPr>
                <a:t>Seychelles</a:t>
              </a:r>
            </a:p>
          </p:txBody>
        </p:sp>
        <p:sp>
          <p:nvSpPr>
            <p:cNvPr id="397" name="TextBox 396">
              <a:extLst>
                <a:ext uri="{FF2B5EF4-FFF2-40B4-BE49-F238E27FC236}">
                  <a16:creationId xmlns:a16="http://schemas.microsoft.com/office/drawing/2014/main" id="{6D20AE00-56EC-4F92-AB2A-30183B2E52B4}"/>
                </a:ext>
              </a:extLst>
            </p:cNvPr>
            <p:cNvSpPr txBox="1"/>
            <p:nvPr/>
          </p:nvSpPr>
          <p:spPr>
            <a:xfrm>
              <a:off x="9882534" y="4308724"/>
              <a:ext cx="2022599" cy="1546577"/>
            </a:xfrm>
            <a:prstGeom prst="rect">
              <a:avLst/>
            </a:prstGeom>
            <a:noFill/>
          </p:spPr>
          <p:txBody>
            <a:bodyPr wrap="square">
              <a:spAutoFit/>
            </a:bodyPr>
            <a:lstStyle/>
            <a:p>
              <a:pPr algn="ctr"/>
              <a:r>
                <a:rPr lang="en-US" sz="1050" b="1" dirty="0">
                  <a:latin typeface="Open Sans" panose="020B0606030504020204" pitchFamily="34" charset="0"/>
                </a:rPr>
                <a:t>Fiji</a:t>
              </a:r>
            </a:p>
            <a:p>
              <a:pPr algn="ctr"/>
              <a:r>
                <a:rPr lang="en-US" sz="1050" b="1" dirty="0">
                  <a:latin typeface="Open Sans" panose="020B0606030504020204" pitchFamily="34" charset="0"/>
                </a:rPr>
                <a:t>Kiribati</a:t>
              </a:r>
            </a:p>
            <a:p>
              <a:pPr algn="ctr"/>
              <a:r>
                <a:rPr lang="en-US" sz="1050" b="1" dirty="0">
                  <a:latin typeface="Open Sans" panose="020B0606030504020204" pitchFamily="34" charset="0"/>
                </a:rPr>
                <a:t>Nauru</a:t>
              </a:r>
            </a:p>
            <a:p>
              <a:pPr algn="ctr"/>
              <a:r>
                <a:rPr lang="en-US" sz="1050" b="1" dirty="0">
                  <a:latin typeface="Open Sans" panose="020B0606030504020204" pitchFamily="34" charset="0"/>
                </a:rPr>
                <a:t>Papua New Guinea</a:t>
              </a:r>
            </a:p>
            <a:p>
              <a:pPr algn="ctr"/>
              <a:r>
                <a:rPr lang="en-US" sz="1050" b="1" dirty="0">
                  <a:latin typeface="Open Sans" panose="020B0606030504020204" pitchFamily="34" charset="0"/>
                </a:rPr>
                <a:t>Samoa</a:t>
              </a:r>
            </a:p>
            <a:p>
              <a:pPr algn="ctr"/>
              <a:r>
                <a:rPr lang="en-US" sz="1050" b="1" dirty="0">
                  <a:latin typeface="Open Sans" panose="020B0606030504020204" pitchFamily="34" charset="0"/>
                </a:rPr>
                <a:t>Solomon Islands</a:t>
              </a:r>
            </a:p>
            <a:p>
              <a:pPr algn="ctr"/>
              <a:r>
                <a:rPr lang="en-US" sz="1050" b="1" dirty="0">
                  <a:latin typeface="Open Sans" panose="020B0606030504020204" pitchFamily="34" charset="0"/>
                </a:rPr>
                <a:t>Tonga</a:t>
              </a:r>
            </a:p>
            <a:p>
              <a:pPr algn="ctr"/>
              <a:r>
                <a:rPr lang="en-US" sz="1050" b="1" dirty="0">
                  <a:latin typeface="Open Sans" panose="020B0606030504020204" pitchFamily="34" charset="0"/>
                </a:rPr>
                <a:t>Tuvalu</a:t>
              </a:r>
            </a:p>
            <a:p>
              <a:pPr algn="ctr"/>
              <a:r>
                <a:rPr lang="en-US" sz="1050" b="1" dirty="0">
                  <a:latin typeface="Open Sans" panose="020B0606030504020204" pitchFamily="34" charset="0"/>
                </a:rPr>
                <a:t>Vanuatu</a:t>
              </a:r>
            </a:p>
          </p:txBody>
        </p:sp>
        <p:sp>
          <p:nvSpPr>
            <p:cNvPr id="398" name="Oval 397">
              <a:extLst>
                <a:ext uri="{FF2B5EF4-FFF2-40B4-BE49-F238E27FC236}">
                  <a16:creationId xmlns:a16="http://schemas.microsoft.com/office/drawing/2014/main" id="{7C3429B5-C739-4BA4-98C8-2AF16022B29E}"/>
                </a:ext>
              </a:extLst>
            </p:cNvPr>
            <p:cNvSpPr/>
            <p:nvPr/>
          </p:nvSpPr>
          <p:spPr>
            <a:xfrm>
              <a:off x="8424228" y="4461624"/>
              <a:ext cx="946969" cy="766252"/>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0" name="TextBox 399">
              <a:extLst>
                <a:ext uri="{FF2B5EF4-FFF2-40B4-BE49-F238E27FC236}">
                  <a16:creationId xmlns:a16="http://schemas.microsoft.com/office/drawing/2014/main" id="{A8049F35-A216-4829-9871-CD5246E13BC4}"/>
                </a:ext>
              </a:extLst>
            </p:cNvPr>
            <p:cNvSpPr txBox="1"/>
            <p:nvPr/>
          </p:nvSpPr>
          <p:spPr>
            <a:xfrm>
              <a:off x="3785621" y="4378746"/>
              <a:ext cx="1311446" cy="253916"/>
            </a:xfrm>
            <a:prstGeom prst="rect">
              <a:avLst/>
            </a:prstGeom>
            <a:noFill/>
          </p:spPr>
          <p:txBody>
            <a:bodyPr wrap="square">
              <a:spAutoFit/>
            </a:bodyPr>
            <a:lstStyle/>
            <a:p>
              <a:pPr algn="ctr"/>
              <a:r>
                <a:rPr lang="en-US" sz="1050" b="1" dirty="0">
                  <a:latin typeface="Open Sans" panose="020B0606030504020204" pitchFamily="34" charset="0"/>
                </a:rPr>
                <a:t>The Gambia</a:t>
              </a:r>
            </a:p>
          </p:txBody>
        </p:sp>
        <p:sp>
          <p:nvSpPr>
            <p:cNvPr id="401" name="TextBox 400">
              <a:extLst>
                <a:ext uri="{FF2B5EF4-FFF2-40B4-BE49-F238E27FC236}">
                  <a16:creationId xmlns:a16="http://schemas.microsoft.com/office/drawing/2014/main" id="{1600721C-1D55-48E4-BBFE-E219489A073D}"/>
                </a:ext>
              </a:extLst>
            </p:cNvPr>
            <p:cNvSpPr txBox="1"/>
            <p:nvPr/>
          </p:nvSpPr>
          <p:spPr>
            <a:xfrm>
              <a:off x="8317903" y="4615321"/>
              <a:ext cx="1159618" cy="415498"/>
            </a:xfrm>
            <a:prstGeom prst="rect">
              <a:avLst/>
            </a:prstGeom>
            <a:noFill/>
          </p:spPr>
          <p:txBody>
            <a:bodyPr wrap="square">
              <a:spAutoFit/>
            </a:bodyPr>
            <a:lstStyle/>
            <a:p>
              <a:pPr algn="ctr"/>
              <a:r>
                <a:rPr lang="en-GB" sz="1050" b="1" dirty="0">
                  <a:latin typeface="Open Sans" panose="020B0606030504020204" pitchFamily="34" charset="0"/>
                </a:rPr>
                <a:t>Brunei </a:t>
              </a:r>
            </a:p>
            <a:p>
              <a:pPr algn="ctr"/>
              <a:r>
                <a:rPr lang="en-GB" sz="1050" b="1" dirty="0">
                  <a:latin typeface="Open Sans" panose="020B0606030504020204" pitchFamily="34" charset="0"/>
                </a:rPr>
                <a:t>Darussalam</a:t>
              </a:r>
            </a:p>
          </p:txBody>
        </p:sp>
        <p:cxnSp>
          <p:nvCxnSpPr>
            <p:cNvPr id="404" name="Straight Connector 403">
              <a:extLst>
                <a:ext uri="{FF2B5EF4-FFF2-40B4-BE49-F238E27FC236}">
                  <a16:creationId xmlns:a16="http://schemas.microsoft.com/office/drawing/2014/main" id="{707F3982-B660-49CF-B3A9-E3CD6D938887}"/>
                </a:ext>
              </a:extLst>
            </p:cNvPr>
            <p:cNvCxnSpPr>
              <a:cxnSpLocks/>
              <a:endCxn id="393" idx="2"/>
            </p:cNvCxnSpPr>
            <p:nvPr/>
          </p:nvCxnSpPr>
          <p:spPr>
            <a:xfrm flipV="1">
              <a:off x="3467100" y="3583444"/>
              <a:ext cx="1594012" cy="628"/>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06" name="Straight Connector 405">
              <a:extLst>
                <a:ext uri="{FF2B5EF4-FFF2-40B4-BE49-F238E27FC236}">
                  <a16:creationId xmlns:a16="http://schemas.microsoft.com/office/drawing/2014/main" id="{DC5469A4-7021-42A4-8BDB-E0D2801A401F}"/>
                </a:ext>
              </a:extLst>
            </p:cNvPr>
            <p:cNvCxnSpPr>
              <a:cxnSpLocks/>
            </p:cNvCxnSpPr>
            <p:nvPr/>
          </p:nvCxnSpPr>
          <p:spPr>
            <a:xfrm>
              <a:off x="3657445" y="4459591"/>
              <a:ext cx="324746" cy="41488"/>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09" name="Straight Connector 408">
              <a:extLst>
                <a:ext uri="{FF2B5EF4-FFF2-40B4-BE49-F238E27FC236}">
                  <a16:creationId xmlns:a16="http://schemas.microsoft.com/office/drawing/2014/main" id="{21C5CAED-6CBB-4778-B68A-D8ED31019691}"/>
                </a:ext>
              </a:extLst>
            </p:cNvPr>
            <p:cNvCxnSpPr>
              <a:cxnSpLocks/>
              <a:stCxn id="392" idx="7"/>
              <a:endCxn id="393" idx="3"/>
            </p:cNvCxnSpPr>
            <p:nvPr/>
          </p:nvCxnSpPr>
          <p:spPr>
            <a:xfrm flipV="1">
              <a:off x="4794960" y="3945050"/>
              <a:ext cx="451260" cy="335464"/>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11" name="Straight Connector 410">
              <a:extLst>
                <a:ext uri="{FF2B5EF4-FFF2-40B4-BE49-F238E27FC236}">
                  <a16:creationId xmlns:a16="http://schemas.microsoft.com/office/drawing/2014/main" id="{D4EC9124-7A56-4937-B296-A9F6D10C640A}"/>
                </a:ext>
              </a:extLst>
            </p:cNvPr>
            <p:cNvCxnSpPr>
              <a:cxnSpLocks/>
              <a:stCxn id="2" idx="5"/>
            </p:cNvCxnSpPr>
            <p:nvPr/>
          </p:nvCxnSpPr>
          <p:spPr>
            <a:xfrm>
              <a:off x="3388135" y="4868807"/>
              <a:ext cx="2025526" cy="1061829"/>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13" name="Straight Connector 412">
              <a:extLst>
                <a:ext uri="{FF2B5EF4-FFF2-40B4-BE49-F238E27FC236}">
                  <a16:creationId xmlns:a16="http://schemas.microsoft.com/office/drawing/2014/main" id="{69364AC2-BE23-4AD5-A872-0D888B3F62D3}"/>
                </a:ext>
              </a:extLst>
            </p:cNvPr>
            <p:cNvCxnSpPr>
              <a:cxnSpLocks/>
              <a:stCxn id="392" idx="5"/>
              <a:endCxn id="396" idx="1"/>
            </p:cNvCxnSpPr>
            <p:nvPr/>
          </p:nvCxnSpPr>
          <p:spPr>
            <a:xfrm>
              <a:off x="4794960" y="4819967"/>
              <a:ext cx="887257" cy="182332"/>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16" name="Straight Connector 415">
              <a:extLst>
                <a:ext uri="{FF2B5EF4-FFF2-40B4-BE49-F238E27FC236}">
                  <a16:creationId xmlns:a16="http://schemas.microsoft.com/office/drawing/2014/main" id="{D15CAE4C-B929-435A-9CCE-F5D65E10B2DF}"/>
                </a:ext>
              </a:extLst>
            </p:cNvPr>
            <p:cNvCxnSpPr>
              <a:cxnSpLocks/>
            </p:cNvCxnSpPr>
            <p:nvPr/>
          </p:nvCxnSpPr>
          <p:spPr>
            <a:xfrm flipH="1" flipV="1">
              <a:off x="5925830" y="4035346"/>
              <a:ext cx="468362" cy="690228"/>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30" name="Straight Connector 429">
              <a:extLst>
                <a:ext uri="{FF2B5EF4-FFF2-40B4-BE49-F238E27FC236}">
                  <a16:creationId xmlns:a16="http://schemas.microsoft.com/office/drawing/2014/main" id="{6056FE15-0670-4747-8C08-A6906F8CAF6A}"/>
                </a:ext>
              </a:extLst>
            </p:cNvPr>
            <p:cNvCxnSpPr>
              <a:cxnSpLocks/>
              <a:endCxn id="398" idx="1"/>
            </p:cNvCxnSpPr>
            <p:nvPr/>
          </p:nvCxnSpPr>
          <p:spPr>
            <a:xfrm>
              <a:off x="6263704" y="3516673"/>
              <a:ext cx="2299204" cy="1057166"/>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32" name="Straight Connector 431">
              <a:extLst>
                <a:ext uri="{FF2B5EF4-FFF2-40B4-BE49-F238E27FC236}">
                  <a16:creationId xmlns:a16="http://schemas.microsoft.com/office/drawing/2014/main" id="{E0A59FA6-F820-4D3B-948D-5EE5427101C0}"/>
                </a:ext>
              </a:extLst>
            </p:cNvPr>
            <p:cNvCxnSpPr>
              <a:cxnSpLocks/>
              <a:endCxn id="398" idx="3"/>
            </p:cNvCxnSpPr>
            <p:nvPr/>
          </p:nvCxnSpPr>
          <p:spPr>
            <a:xfrm flipV="1">
              <a:off x="7712258" y="5115661"/>
              <a:ext cx="850650" cy="730654"/>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34" name="Straight Connector 433">
              <a:extLst>
                <a:ext uri="{FF2B5EF4-FFF2-40B4-BE49-F238E27FC236}">
                  <a16:creationId xmlns:a16="http://schemas.microsoft.com/office/drawing/2014/main" id="{CA9C919D-64EA-4032-BF37-C1B1195EA779}"/>
                </a:ext>
              </a:extLst>
            </p:cNvPr>
            <p:cNvCxnSpPr>
              <a:cxnSpLocks/>
            </p:cNvCxnSpPr>
            <p:nvPr/>
          </p:nvCxnSpPr>
          <p:spPr>
            <a:xfrm>
              <a:off x="9356882" y="4895477"/>
              <a:ext cx="400360" cy="139317"/>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sp>
          <p:nvSpPr>
            <p:cNvPr id="2" name="Oval 1">
              <a:extLst>
                <a:ext uri="{FF2B5EF4-FFF2-40B4-BE49-F238E27FC236}">
                  <a16:creationId xmlns:a16="http://schemas.microsoft.com/office/drawing/2014/main" id="{4D5EAF41-142C-41A1-A9CB-1636BD06F01C}"/>
                </a:ext>
              </a:extLst>
            </p:cNvPr>
            <p:cNvSpPr/>
            <p:nvPr/>
          </p:nvSpPr>
          <p:spPr>
            <a:xfrm>
              <a:off x="1301562" y="3180431"/>
              <a:ext cx="2444572" cy="1978056"/>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 name="TextBox 388">
              <a:extLst>
                <a:ext uri="{FF2B5EF4-FFF2-40B4-BE49-F238E27FC236}">
                  <a16:creationId xmlns:a16="http://schemas.microsoft.com/office/drawing/2014/main" id="{67D3E4D6-EEE0-4770-8C14-554D1F8B4CBB}"/>
                </a:ext>
              </a:extLst>
            </p:cNvPr>
            <p:cNvSpPr txBox="1"/>
            <p:nvPr/>
          </p:nvSpPr>
          <p:spPr>
            <a:xfrm>
              <a:off x="1339103" y="3658408"/>
              <a:ext cx="2435834" cy="1061829"/>
            </a:xfrm>
            <a:prstGeom prst="rect">
              <a:avLst/>
            </a:prstGeom>
            <a:noFill/>
          </p:spPr>
          <p:txBody>
            <a:bodyPr wrap="square">
              <a:spAutoFit/>
            </a:bodyPr>
            <a:lstStyle/>
            <a:p>
              <a:pPr algn="ctr"/>
              <a:r>
                <a:rPr lang="en-US" sz="1050" b="1" dirty="0">
                  <a:effectLst/>
                  <a:latin typeface="Open Sans" panose="020B0606030504020204" pitchFamily="34" charset="0"/>
                </a:rPr>
                <a:t>Antigua &amp; Barbuda, Bahamas, Barbados, Belize, Dominica, Grenada, Guyana, Jamaica, </a:t>
              </a:r>
              <a:r>
                <a:rPr lang="en-US" sz="1050" b="1" dirty="0" err="1">
                  <a:effectLst/>
                  <a:latin typeface="Open Sans" panose="020B0606030504020204" pitchFamily="34" charset="0"/>
                </a:rPr>
                <a:t>St.Kitts</a:t>
              </a:r>
              <a:r>
                <a:rPr lang="en-US" sz="1050" b="1" dirty="0">
                  <a:effectLst/>
                  <a:latin typeface="Open Sans" panose="020B0606030504020204" pitchFamily="34" charset="0"/>
                </a:rPr>
                <a:t> &amp; Nevis, Saint Lucia, </a:t>
              </a:r>
            </a:p>
            <a:p>
              <a:pPr algn="ctr"/>
              <a:r>
                <a:rPr lang="en-US" sz="1050" b="1" dirty="0">
                  <a:effectLst/>
                  <a:latin typeface="Open Sans" panose="020B0606030504020204" pitchFamily="34" charset="0"/>
                </a:rPr>
                <a:t>St. Vincent and the Grenadines, Trinidad &amp; Tobago</a:t>
              </a:r>
              <a:endParaRPr lang="en-US" sz="1050" b="1" dirty="0"/>
            </a:p>
          </p:txBody>
        </p:sp>
      </p:grpSp>
      <p:sp>
        <p:nvSpPr>
          <p:cNvPr id="376" name="Rectangle 375">
            <a:extLst>
              <a:ext uri="{FF2B5EF4-FFF2-40B4-BE49-F238E27FC236}">
                <a16:creationId xmlns:a16="http://schemas.microsoft.com/office/drawing/2014/main" id="{B59E3B36-07FD-4A14-AF48-41C0B2FCCA4F}"/>
              </a:ext>
            </a:extLst>
          </p:cNvPr>
          <p:cNvSpPr/>
          <p:nvPr/>
        </p:nvSpPr>
        <p:spPr>
          <a:xfrm>
            <a:off x="11274" y="6481"/>
            <a:ext cx="5282310" cy="2676118"/>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385" name="TextBox 384">
            <a:extLst>
              <a:ext uri="{FF2B5EF4-FFF2-40B4-BE49-F238E27FC236}">
                <a16:creationId xmlns:a16="http://schemas.microsoft.com/office/drawing/2014/main" id="{F5991B36-9223-3146-8A7C-9D5C3AAB7CA6}"/>
              </a:ext>
            </a:extLst>
          </p:cNvPr>
          <p:cNvSpPr txBox="1"/>
          <p:nvPr/>
        </p:nvSpPr>
        <p:spPr>
          <a:xfrm>
            <a:off x="5687150" y="431118"/>
            <a:ext cx="6510812" cy="1785104"/>
          </a:xfrm>
          <a:prstGeom prst="rect">
            <a:avLst/>
          </a:prstGeom>
          <a:noFill/>
          <a:ln>
            <a:noFill/>
          </a:ln>
        </p:spPr>
        <p:txBody>
          <a:bodyPr wrap="square" lIns="0" tIns="0" rIns="0" bIns="0" rtlCol="0" anchor="ctr" anchorCtr="0">
            <a:spAutoFit/>
          </a:bodyPr>
          <a:lstStyle/>
          <a:p>
            <a:r>
              <a:rPr lang="en-US" sz="4400" b="1" dirty="0">
                <a:latin typeface="Open Sans" panose="020B0606030504020204" pitchFamily="34" charset="0"/>
                <a:ea typeface="Open Sans" panose="020B0606030504020204" pitchFamily="34" charset="0"/>
                <a:cs typeface="Open Sans" panose="020B0606030504020204" pitchFamily="34" charset="0"/>
              </a:rPr>
              <a:t>Connecting </a:t>
            </a:r>
          </a:p>
          <a:p>
            <a:r>
              <a:rPr lang="en-US" sz="4400" b="1" dirty="0">
                <a:solidFill>
                  <a:srgbClr val="407BBF"/>
                </a:solidFill>
                <a:latin typeface="Open Sans" panose="020B0606030504020204" pitchFamily="34" charset="0"/>
                <a:ea typeface="Open Sans" panose="020B0606030504020204" pitchFamily="34" charset="0"/>
                <a:cs typeface="Open Sans" panose="020B0606030504020204" pitchFamily="34" charset="0"/>
              </a:rPr>
              <a:t>the Commonwealth</a:t>
            </a:r>
            <a:br>
              <a:rPr lang="en-US" sz="4400" b="1" dirty="0">
                <a:solidFill>
                  <a:srgbClr val="407BBF"/>
                </a:solidFill>
                <a:latin typeface="Open Sans" panose="020B0606030504020204" pitchFamily="34" charset="0"/>
                <a:ea typeface="Open Sans" panose="020B0606030504020204" pitchFamily="34" charset="0"/>
                <a:cs typeface="Open Sans" panose="020B0606030504020204" pitchFamily="34" charset="0"/>
              </a:rPr>
            </a:br>
            <a:r>
              <a:rPr lang="en-US" sz="2400" b="1" dirty="0">
                <a:solidFill>
                  <a:srgbClr val="407BBF"/>
                </a:solidFill>
                <a:latin typeface="Open Sans" panose="020B0606030504020204" pitchFamily="34" charset="0"/>
                <a:ea typeface="Open Sans" panose="020B0606030504020204" pitchFamily="34" charset="0"/>
                <a:cs typeface="Open Sans" panose="020B0606030504020204" pitchFamily="34" charset="0"/>
              </a:rPr>
              <a:t>(32 small states)</a:t>
            </a:r>
            <a:endParaRPr lang="en-US" sz="4400" b="1" dirty="0">
              <a:solidFill>
                <a:srgbClr val="407BBF"/>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descr="Text&#10;&#10;Description automatically generated">
            <a:extLst>
              <a:ext uri="{FF2B5EF4-FFF2-40B4-BE49-F238E27FC236}">
                <a16:creationId xmlns:a16="http://schemas.microsoft.com/office/drawing/2014/main" id="{7EEB70E5-D8DE-4634-B5B9-8EFC7CA406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852" y="734579"/>
            <a:ext cx="4819480" cy="1044932"/>
          </a:xfrm>
          <a:prstGeom prst="rect">
            <a:avLst/>
          </a:prstGeom>
        </p:spPr>
      </p:pic>
    </p:spTree>
    <p:extLst>
      <p:ext uri="{BB962C8B-B14F-4D97-AF65-F5344CB8AC3E}">
        <p14:creationId xmlns:p14="http://schemas.microsoft.com/office/powerpoint/2010/main" val="2361894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AA4A0A5-4BCE-4D8A-9FB1-D6EB2E537B78}"/>
              </a:ext>
            </a:extLst>
          </p:cNvPr>
          <p:cNvSpPr/>
          <p:nvPr/>
        </p:nvSpPr>
        <p:spPr>
          <a:xfrm>
            <a:off x="0" y="2744044"/>
            <a:ext cx="12192000" cy="4113956"/>
          </a:xfrm>
          <a:prstGeom prst="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pic>
        <p:nvPicPr>
          <p:cNvPr id="3" name="Picture 2" descr="A picture containing sky, ground, outdoor, person&#10;&#10;Description automatically generated">
            <a:extLst>
              <a:ext uri="{FF2B5EF4-FFF2-40B4-BE49-F238E27FC236}">
                <a16:creationId xmlns:a16="http://schemas.microsoft.com/office/drawing/2014/main" id="{5D9D65FD-7AC1-4B04-AAD0-A21F5D29EC83}"/>
              </a:ext>
            </a:extLst>
          </p:cNvPr>
          <p:cNvPicPr>
            <a:picLocks noChangeAspect="1"/>
          </p:cNvPicPr>
          <p:nvPr/>
        </p:nvPicPr>
        <p:blipFill rotWithShape="1">
          <a:blip r:embed="rId3">
            <a:alphaModFix/>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b="15888"/>
          <a:stretch/>
        </p:blipFill>
        <p:spPr>
          <a:xfrm>
            <a:off x="0" y="0"/>
            <a:ext cx="12192000" cy="6858000"/>
          </a:xfrm>
          <a:prstGeom prst="rect">
            <a:avLst/>
          </a:prstGeom>
        </p:spPr>
      </p:pic>
      <p:sp>
        <p:nvSpPr>
          <p:cNvPr id="20" name="Rectangle 19">
            <a:extLst>
              <a:ext uri="{FF2B5EF4-FFF2-40B4-BE49-F238E27FC236}">
                <a16:creationId xmlns:a16="http://schemas.microsoft.com/office/drawing/2014/main" id="{71D4EC6C-3FA6-44B9-B20D-F35E571A7E67}"/>
              </a:ext>
            </a:extLst>
          </p:cNvPr>
          <p:cNvSpPr/>
          <p:nvPr/>
        </p:nvSpPr>
        <p:spPr>
          <a:xfrm>
            <a:off x="0" y="3655498"/>
            <a:ext cx="12192000" cy="3202502"/>
          </a:xfrm>
          <a:prstGeom prst="rect">
            <a:avLst/>
          </a:prstGeom>
          <a:solidFill>
            <a:srgbClr val="CFA05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pic>
        <p:nvPicPr>
          <p:cNvPr id="8" name="Picture 7">
            <a:extLst>
              <a:ext uri="{FF2B5EF4-FFF2-40B4-BE49-F238E27FC236}">
                <a16:creationId xmlns:a16="http://schemas.microsoft.com/office/drawing/2014/main" id="{F2690E4A-5B9F-4181-B879-5C3AFFE54D0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9643" b="7529"/>
          <a:stretch/>
        </p:blipFill>
        <p:spPr>
          <a:xfrm>
            <a:off x="0" y="571500"/>
            <a:ext cx="12192000" cy="6286500"/>
          </a:xfrm>
          <a:prstGeom prst="rect">
            <a:avLst/>
          </a:prstGeom>
        </p:spPr>
      </p:pic>
      <p:sp>
        <p:nvSpPr>
          <p:cNvPr id="18" name="Rectangle 17">
            <a:extLst>
              <a:ext uri="{FF2B5EF4-FFF2-40B4-BE49-F238E27FC236}">
                <a16:creationId xmlns:a16="http://schemas.microsoft.com/office/drawing/2014/main" id="{0142E1E8-2461-4441-97D9-650E920D701F}"/>
              </a:ext>
            </a:extLst>
          </p:cNvPr>
          <p:cNvSpPr/>
          <p:nvPr/>
        </p:nvSpPr>
        <p:spPr>
          <a:xfrm>
            <a:off x="0" y="2744044"/>
            <a:ext cx="12192000" cy="1548556"/>
          </a:xfrm>
          <a:prstGeom prst="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pic>
        <p:nvPicPr>
          <p:cNvPr id="22" name="Picture 21">
            <a:extLst>
              <a:ext uri="{FF2B5EF4-FFF2-40B4-BE49-F238E27FC236}">
                <a16:creationId xmlns:a16="http://schemas.microsoft.com/office/drawing/2014/main" id="{E0D91D4A-9A98-4ADA-811D-408CE7872437}"/>
              </a:ext>
            </a:extLst>
          </p:cNvPr>
          <p:cNvPicPr>
            <a:picLocks noChangeAspect="1"/>
          </p:cNvPicPr>
          <p:nvPr/>
        </p:nvPicPr>
        <p:blipFill rotWithShape="1">
          <a:blip r:embed="rId6"/>
          <a:srcRect r="86085"/>
          <a:stretch/>
        </p:blipFill>
        <p:spPr>
          <a:xfrm>
            <a:off x="384264" y="2663402"/>
            <a:ext cx="949236" cy="1705398"/>
          </a:xfrm>
          <a:prstGeom prst="rect">
            <a:avLst/>
          </a:prstGeom>
        </p:spPr>
      </p:pic>
      <p:sp>
        <p:nvSpPr>
          <p:cNvPr id="12" name="Title 1">
            <a:extLst>
              <a:ext uri="{FF2B5EF4-FFF2-40B4-BE49-F238E27FC236}">
                <a16:creationId xmlns:a16="http://schemas.microsoft.com/office/drawing/2014/main" id="{E6CF4B86-7596-4E63-BA92-E17C44C85CF8}"/>
              </a:ext>
            </a:extLst>
          </p:cNvPr>
          <p:cNvSpPr>
            <a:spLocks noGrp="1"/>
          </p:cNvSpPr>
          <p:nvPr>
            <p:ph type="title" idx="4294967295"/>
          </p:nvPr>
        </p:nvSpPr>
        <p:spPr>
          <a:xfrm>
            <a:off x="2266950" y="-84138"/>
            <a:ext cx="8985250" cy="7323138"/>
          </a:xfrm>
        </p:spPr>
        <p:txBody>
          <a:bodyPr>
            <a:normAutofit/>
          </a:bodyPr>
          <a:lstStyle/>
          <a:p>
            <a:pPr algn="r"/>
            <a:r>
              <a:rPr lang="en-US" sz="8800" i="0" dirty="0">
                <a:solidFill>
                  <a:schemeClr val="bg1"/>
                </a:solidFill>
                <a:latin typeface="Open Sans" panose="020B0606030504020204" pitchFamily="34" charset="0"/>
                <a:ea typeface="Open Sans" panose="020B0606030504020204" pitchFamily="34" charset="0"/>
                <a:cs typeface="Open Sans" panose="020B0606030504020204" pitchFamily="34" charset="0"/>
              </a:rPr>
              <a:t>Innovating</a:t>
            </a:r>
            <a:endParaRPr lang="en-US" sz="13800" i="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69687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3183563-02FB-4E49-BDB1-23E6974D3970}"/>
              </a:ext>
            </a:extLst>
          </p:cNvPr>
          <p:cNvSpPr/>
          <p:nvPr/>
        </p:nvSpPr>
        <p:spPr>
          <a:xfrm>
            <a:off x="-7204" y="1842416"/>
            <a:ext cx="8577616" cy="5015584"/>
          </a:xfrm>
          <a:prstGeom prst="rect">
            <a:avLst/>
          </a:prstGeom>
          <a:solidFill>
            <a:srgbClr val="463691">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25">
            <a:extLst>
              <a:ext uri="{FF2B5EF4-FFF2-40B4-BE49-F238E27FC236}">
                <a16:creationId xmlns:a16="http://schemas.microsoft.com/office/drawing/2014/main" id="{59E4C823-1F54-40E7-94BE-0F707E7BC36E}"/>
              </a:ext>
            </a:extLst>
          </p:cNvPr>
          <p:cNvSpPr txBox="1">
            <a:spLocks/>
          </p:cNvSpPr>
          <p:nvPr/>
        </p:nvSpPr>
        <p:spPr>
          <a:xfrm>
            <a:off x="-7207" y="2087523"/>
            <a:ext cx="4683981" cy="4834260"/>
          </a:xfrm>
          <a:prstGeom prst="rect">
            <a:avLst/>
          </a:prstGeom>
          <a:solidFill>
            <a:schemeClr val="bg1">
              <a:alpha val="62000"/>
            </a:schemeClr>
          </a:solidFill>
        </p:spPr>
        <p:txBody>
          <a:bodyPr anchor="t"/>
          <a:lstStyle>
            <a:lvl1pPr algn="l" defTabSz="914400" rtl="0" eaLnBrk="1" latinLnBrk="0" hangingPunct="1">
              <a:lnSpc>
                <a:spcPct val="90000"/>
              </a:lnSpc>
              <a:spcBef>
                <a:spcPct val="0"/>
              </a:spcBef>
              <a:buNone/>
              <a:defRPr sz="4000" kern="1200" spc="30" baseline="0">
                <a:solidFill>
                  <a:schemeClr val="bg1">
                    <a:lumMod val="50000"/>
                  </a:schemeClr>
                </a:solidFill>
                <a:latin typeface="Calibri" panose="020F0502020204030204" pitchFamily="34" charset="0"/>
                <a:ea typeface="+mj-ea"/>
                <a:cs typeface="Calibri" panose="020F0502020204030204" pitchFamily="34" charset="0"/>
              </a:defRPr>
            </a:lvl1pPr>
          </a:lstStyle>
          <a:p>
            <a:pPr algn="ctr"/>
            <a:endParaRPr lang="en-US">
              <a:solidFill>
                <a:schemeClr val="tx1"/>
              </a:solidFill>
            </a:endParaRPr>
          </a:p>
        </p:txBody>
      </p:sp>
      <p:grpSp>
        <p:nvGrpSpPr>
          <p:cNvPr id="45" name="Group 44">
            <a:extLst>
              <a:ext uri="{FF2B5EF4-FFF2-40B4-BE49-F238E27FC236}">
                <a16:creationId xmlns:a16="http://schemas.microsoft.com/office/drawing/2014/main" id="{8F51CD1E-42E5-40E3-A3D5-F9AD3EA4C0D9}"/>
              </a:ext>
            </a:extLst>
          </p:cNvPr>
          <p:cNvGrpSpPr/>
          <p:nvPr/>
        </p:nvGrpSpPr>
        <p:grpSpPr>
          <a:xfrm>
            <a:off x="-7204" y="-2686"/>
            <a:ext cx="8577615" cy="1912618"/>
            <a:chOff x="-7204" y="-3195"/>
            <a:chExt cx="7611828" cy="1697269"/>
          </a:xfrm>
        </p:grpSpPr>
        <p:pic>
          <p:nvPicPr>
            <p:cNvPr id="15" name="Picture 4" descr="Img">
              <a:extLst>
                <a:ext uri="{FF2B5EF4-FFF2-40B4-BE49-F238E27FC236}">
                  <a16:creationId xmlns:a16="http://schemas.microsoft.com/office/drawing/2014/main" id="{1C485A5E-DC39-401E-AB90-1A57ADB66BF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2707"/>
            <a:stretch/>
          </p:blipFill>
          <p:spPr bwMode="auto">
            <a:xfrm>
              <a:off x="-7204" y="-3195"/>
              <a:ext cx="2407504" cy="16940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mg">
              <a:extLst>
                <a:ext uri="{FF2B5EF4-FFF2-40B4-BE49-F238E27FC236}">
                  <a16:creationId xmlns:a16="http://schemas.microsoft.com/office/drawing/2014/main" id="{80BACC4D-AED2-4EFD-AE98-EB111ED4587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3536" b="10281"/>
            <a:stretch/>
          </p:blipFill>
          <p:spPr bwMode="auto">
            <a:xfrm>
              <a:off x="2159000" y="0"/>
              <a:ext cx="3669088" cy="169407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Img">
              <a:extLst>
                <a:ext uri="{FF2B5EF4-FFF2-40B4-BE49-F238E27FC236}">
                  <a16:creationId xmlns:a16="http://schemas.microsoft.com/office/drawing/2014/main" id="{690F5D8E-4C47-4542-9807-1E534B7A1A4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182" r="20826"/>
            <a:stretch/>
          </p:blipFill>
          <p:spPr bwMode="auto">
            <a:xfrm>
              <a:off x="5370422" y="0"/>
              <a:ext cx="2234202" cy="1686874"/>
            </a:xfrm>
            <a:prstGeom prst="rect">
              <a:avLst/>
            </a:prstGeom>
            <a:extLst>
              <a:ext uri="{909E8E84-426E-40DD-AFC4-6F175D3DCCD1}">
                <a14:hiddenFill xmlns:a14="http://schemas.microsoft.com/office/drawing/2010/main">
                  <a:solidFill>
                    <a:srgbClr val="FFFFFF"/>
                  </a:solidFill>
                </a14:hiddenFill>
              </a:ext>
            </a:extLst>
          </p:spPr>
        </p:pic>
      </p:grpSp>
      <p:sp>
        <p:nvSpPr>
          <p:cNvPr id="12" name="Title 25">
            <a:extLst>
              <a:ext uri="{FF2B5EF4-FFF2-40B4-BE49-F238E27FC236}">
                <a16:creationId xmlns:a16="http://schemas.microsoft.com/office/drawing/2014/main" id="{EFE715EE-C384-4664-A4A1-D9DE2AC12EF0}"/>
              </a:ext>
            </a:extLst>
          </p:cNvPr>
          <p:cNvSpPr txBox="1">
            <a:spLocks/>
          </p:cNvSpPr>
          <p:nvPr/>
        </p:nvSpPr>
        <p:spPr>
          <a:xfrm>
            <a:off x="-7205" y="1778633"/>
            <a:ext cx="8577615" cy="308890"/>
          </a:xfrm>
          <a:prstGeom prst="rect">
            <a:avLst/>
          </a:prstGeom>
          <a:solidFill>
            <a:schemeClr val="bg1">
              <a:alpha val="62000"/>
            </a:schemeClr>
          </a:solidFill>
        </p:spPr>
        <p:txBody>
          <a:bodyPr anchor="t"/>
          <a:lstStyle>
            <a:lvl1pPr algn="l" defTabSz="914400" rtl="0" eaLnBrk="1" latinLnBrk="0" hangingPunct="1">
              <a:lnSpc>
                <a:spcPct val="90000"/>
              </a:lnSpc>
              <a:spcBef>
                <a:spcPct val="0"/>
              </a:spcBef>
              <a:buNone/>
              <a:defRPr sz="4000" kern="1200" spc="30" baseline="0">
                <a:solidFill>
                  <a:schemeClr val="bg1">
                    <a:lumMod val="50000"/>
                  </a:schemeClr>
                </a:solidFill>
                <a:latin typeface="Calibri" panose="020F0502020204030204" pitchFamily="34" charset="0"/>
                <a:ea typeface="+mj-ea"/>
                <a:cs typeface="Calibri" panose="020F0502020204030204" pitchFamily="34" charset="0"/>
              </a:defRPr>
            </a:lvl1pPr>
          </a:lstStyle>
          <a:p>
            <a:pPr algn="ctr"/>
            <a:endParaRPr lang="en-US">
              <a:solidFill>
                <a:schemeClr val="tx1"/>
              </a:solidFill>
            </a:endParaRPr>
          </a:p>
        </p:txBody>
      </p:sp>
      <p:sp>
        <p:nvSpPr>
          <p:cNvPr id="7" name="Title 25">
            <a:extLst>
              <a:ext uri="{FF2B5EF4-FFF2-40B4-BE49-F238E27FC236}">
                <a16:creationId xmlns:a16="http://schemas.microsoft.com/office/drawing/2014/main" id="{C74A875F-F006-4F0D-8AF3-CC8D66CF809B}"/>
              </a:ext>
            </a:extLst>
          </p:cNvPr>
          <p:cNvSpPr txBox="1">
            <a:spLocks/>
          </p:cNvSpPr>
          <p:nvPr/>
        </p:nvSpPr>
        <p:spPr>
          <a:xfrm>
            <a:off x="-7208" y="2095690"/>
            <a:ext cx="4480217" cy="1778677"/>
          </a:xfrm>
          <a:prstGeom prst="rect">
            <a:avLst/>
          </a:prstGeom>
          <a:solidFill>
            <a:schemeClr val="bg1">
              <a:alpha val="62000"/>
            </a:schemeClr>
          </a:solidFill>
        </p:spPr>
        <p:txBody>
          <a:bodyPr anchor="t"/>
          <a:lstStyle>
            <a:lvl1pPr algn="l" defTabSz="914400" rtl="0" eaLnBrk="1" latinLnBrk="0" hangingPunct="1">
              <a:lnSpc>
                <a:spcPct val="90000"/>
              </a:lnSpc>
              <a:spcBef>
                <a:spcPct val="0"/>
              </a:spcBef>
              <a:buNone/>
              <a:defRPr sz="4000" kern="1200" spc="30" baseline="0">
                <a:solidFill>
                  <a:schemeClr val="bg1">
                    <a:lumMod val="50000"/>
                  </a:schemeClr>
                </a:solidFill>
                <a:latin typeface="Calibri" panose="020F0502020204030204" pitchFamily="34" charset="0"/>
                <a:ea typeface="+mj-ea"/>
                <a:cs typeface="Calibri" panose="020F0502020204030204" pitchFamily="34" charset="0"/>
              </a:defRPr>
            </a:lvl1pPr>
          </a:lstStyle>
          <a:p>
            <a:pPr algn="ctr"/>
            <a:endParaRPr lang="en-US">
              <a:solidFill>
                <a:schemeClr val="tx1"/>
              </a:solidFill>
            </a:endParaRPr>
          </a:p>
        </p:txBody>
      </p:sp>
      <p:sp>
        <p:nvSpPr>
          <p:cNvPr id="13" name="TextBox 12">
            <a:extLst>
              <a:ext uri="{FF2B5EF4-FFF2-40B4-BE49-F238E27FC236}">
                <a16:creationId xmlns:a16="http://schemas.microsoft.com/office/drawing/2014/main" id="{6C7FEC68-5D82-4C86-B7A6-288B4D44DEA3}"/>
              </a:ext>
            </a:extLst>
          </p:cNvPr>
          <p:cNvSpPr txBox="1"/>
          <p:nvPr/>
        </p:nvSpPr>
        <p:spPr>
          <a:xfrm>
            <a:off x="5392316" y="2680354"/>
            <a:ext cx="2462552" cy="3477875"/>
          </a:xfrm>
          <a:prstGeom prst="rect">
            <a:avLst/>
          </a:prstGeom>
          <a:noFill/>
        </p:spPr>
        <p:txBody>
          <a:bodyPr wrap="square">
            <a:spAutoFit/>
          </a:bodyPr>
          <a:lstStyle/>
          <a:p>
            <a:r>
              <a:rPr lang="en-US" sz="2000" i="0" dirty="0">
                <a:solidFill>
                  <a:srgbClr val="2F2E7F"/>
                </a:solidFill>
                <a:effectLst/>
                <a:latin typeface="Open Sans" panose="020B0606030504020204" pitchFamily="34" charset="0"/>
              </a:rPr>
              <a:t>A </a:t>
            </a:r>
            <a:r>
              <a:rPr lang="en-US" sz="2000" b="1" i="0" dirty="0">
                <a:solidFill>
                  <a:srgbClr val="2F2E7F"/>
                </a:solidFill>
                <a:effectLst/>
                <a:latin typeface="Open Sans" panose="020B0606030504020204" pitchFamily="34" charset="0"/>
              </a:rPr>
              <a:t>low-cost device </a:t>
            </a:r>
            <a:r>
              <a:rPr lang="en-US" sz="2000" i="0" dirty="0">
                <a:solidFill>
                  <a:srgbClr val="2F2E7F"/>
                </a:solidFill>
                <a:effectLst/>
                <a:latin typeface="Open Sans" panose="020B0606030504020204" pitchFamily="34" charset="0"/>
              </a:rPr>
              <a:t>that allows educators and learners to </a:t>
            </a:r>
            <a:r>
              <a:rPr lang="en-US" sz="2000" b="1" i="0" dirty="0">
                <a:solidFill>
                  <a:srgbClr val="2F2E7F"/>
                </a:solidFill>
                <a:effectLst/>
                <a:latin typeface="Open Sans" panose="020B0606030504020204" pitchFamily="34" charset="0"/>
              </a:rPr>
              <a:t>connect to digital learning </a:t>
            </a:r>
            <a:r>
              <a:rPr lang="en-US" sz="2000" i="0" dirty="0">
                <a:solidFill>
                  <a:srgbClr val="2F2E7F"/>
                </a:solidFill>
                <a:effectLst/>
                <a:latin typeface="Open Sans" panose="020B0606030504020204" pitchFamily="34" charset="0"/>
              </a:rPr>
              <a:t>platforms and content </a:t>
            </a:r>
            <a:r>
              <a:rPr lang="en-US" sz="2000" b="1" i="0" dirty="0">
                <a:solidFill>
                  <a:srgbClr val="2F2E7F"/>
                </a:solidFill>
                <a:effectLst/>
                <a:latin typeface="Open Sans" panose="020B0606030504020204" pitchFamily="34" charset="0"/>
              </a:rPr>
              <a:t>without the need for grid electricity or Internet access</a:t>
            </a:r>
            <a:r>
              <a:rPr lang="en-US" sz="2000" i="0" dirty="0">
                <a:solidFill>
                  <a:srgbClr val="2F2E7F"/>
                </a:solidFill>
                <a:effectLst/>
                <a:latin typeface="Open Sans" panose="020B0606030504020204" pitchFamily="34" charset="0"/>
              </a:rPr>
              <a:t>.</a:t>
            </a:r>
            <a:endParaRPr lang="en-US" sz="2000" dirty="0">
              <a:solidFill>
                <a:srgbClr val="2F2E7F"/>
              </a:solidFill>
            </a:endParaRPr>
          </a:p>
        </p:txBody>
      </p:sp>
      <p:pic>
        <p:nvPicPr>
          <p:cNvPr id="11" name="Picture 10">
            <a:extLst>
              <a:ext uri="{FF2B5EF4-FFF2-40B4-BE49-F238E27FC236}">
                <a16:creationId xmlns:a16="http://schemas.microsoft.com/office/drawing/2014/main" id="{7FF427A8-8E4F-4A25-B313-3F6E00DCF0C6}"/>
              </a:ext>
            </a:extLst>
          </p:cNvPr>
          <p:cNvPicPr>
            <a:picLocks noChangeAspect="1"/>
          </p:cNvPicPr>
          <p:nvPr/>
        </p:nvPicPr>
        <p:blipFill rotWithShape="1">
          <a:blip r:embed="rId6">
            <a:alphaModFix/>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rcRect l="19827" t="4622" r="3732" b="27503"/>
          <a:stretch/>
        </p:blipFill>
        <p:spPr>
          <a:xfrm>
            <a:off x="-7206" y="3874367"/>
            <a:ext cx="4480215" cy="2983633"/>
          </a:xfrm>
          <a:prstGeom prst="rect">
            <a:avLst/>
          </a:prstGeom>
        </p:spPr>
      </p:pic>
      <p:grpSp>
        <p:nvGrpSpPr>
          <p:cNvPr id="44" name="Group 43">
            <a:extLst>
              <a:ext uri="{FF2B5EF4-FFF2-40B4-BE49-F238E27FC236}">
                <a16:creationId xmlns:a16="http://schemas.microsoft.com/office/drawing/2014/main" id="{DB7D63E5-AC16-4453-AD61-9D62BE644DA7}"/>
              </a:ext>
            </a:extLst>
          </p:cNvPr>
          <p:cNvGrpSpPr/>
          <p:nvPr/>
        </p:nvGrpSpPr>
        <p:grpSpPr>
          <a:xfrm>
            <a:off x="8661043" y="216998"/>
            <a:ext cx="3220412" cy="6424003"/>
            <a:chOff x="8645168" y="188423"/>
            <a:chExt cx="3220412" cy="6424003"/>
          </a:xfrm>
        </p:grpSpPr>
        <p:sp>
          <p:nvSpPr>
            <p:cNvPr id="10" name="TextBox 9">
              <a:extLst>
                <a:ext uri="{FF2B5EF4-FFF2-40B4-BE49-F238E27FC236}">
                  <a16:creationId xmlns:a16="http://schemas.microsoft.com/office/drawing/2014/main" id="{B0E282CB-C044-433D-A88B-624DF6BE86C8}"/>
                </a:ext>
              </a:extLst>
            </p:cNvPr>
            <p:cNvSpPr txBox="1"/>
            <p:nvPr/>
          </p:nvSpPr>
          <p:spPr>
            <a:xfrm>
              <a:off x="8645168" y="188423"/>
              <a:ext cx="2289691" cy="6424003"/>
            </a:xfrm>
            <a:prstGeom prst="rect">
              <a:avLst/>
            </a:prstGeom>
            <a:noFill/>
          </p:spPr>
          <p:txBody>
            <a:bodyPr wrap="square">
              <a:spAutoFit/>
            </a:bodyPr>
            <a:lstStyle/>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ANTIGUA &amp; BARBUDA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BAHAMAS, THE</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FIJI</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INDIA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KIRIBATI</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MALDIVES</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MOZAMBIQUE</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NIGERIA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PAKISTAN</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SAMOA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TONGA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VANUATU</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ZAMBIA</a:t>
              </a:r>
            </a:p>
          </p:txBody>
        </p:sp>
        <p:pic>
          <p:nvPicPr>
            <p:cNvPr id="19" name="Picture 18" descr="Icon&#10;&#10;Description automatically generated with medium confidence">
              <a:extLst>
                <a:ext uri="{FF2B5EF4-FFF2-40B4-BE49-F238E27FC236}">
                  <a16:creationId xmlns:a16="http://schemas.microsoft.com/office/drawing/2014/main" id="{64833F99-8DB4-451E-ACB2-1E41419100E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02405" y="294081"/>
              <a:ext cx="855964" cy="427982"/>
            </a:xfrm>
            <a:prstGeom prst="rect">
              <a:avLst/>
            </a:prstGeom>
          </p:spPr>
        </p:pic>
        <p:pic>
          <p:nvPicPr>
            <p:cNvPr id="21" name="Picture 20" descr="A picture containing text, businesscard, vector graphics&#10;&#10;Description automatically generated">
              <a:extLst>
                <a:ext uri="{FF2B5EF4-FFF2-40B4-BE49-F238E27FC236}">
                  <a16:creationId xmlns:a16="http://schemas.microsoft.com/office/drawing/2014/main" id="{3D685306-5416-431C-8402-3C9610E336E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02405" y="789546"/>
              <a:ext cx="855964" cy="427982"/>
            </a:xfrm>
            <a:prstGeom prst="rect">
              <a:avLst/>
            </a:prstGeom>
          </p:spPr>
        </p:pic>
        <p:pic>
          <p:nvPicPr>
            <p:cNvPr id="23" name="Picture 22" descr="Logo&#10;&#10;Description automatically generated">
              <a:extLst>
                <a:ext uri="{FF2B5EF4-FFF2-40B4-BE49-F238E27FC236}">
                  <a16:creationId xmlns:a16="http://schemas.microsoft.com/office/drawing/2014/main" id="{625C851F-0364-4B06-87EB-67CA4AA674E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002405" y="1263248"/>
              <a:ext cx="855964" cy="427982"/>
            </a:xfrm>
            <a:prstGeom prst="rect">
              <a:avLst/>
            </a:prstGeom>
          </p:spPr>
        </p:pic>
        <p:pic>
          <p:nvPicPr>
            <p:cNvPr id="25" name="Picture 24" descr="A picture containing shape&#10;&#10;Description automatically generated">
              <a:extLst>
                <a:ext uri="{FF2B5EF4-FFF2-40B4-BE49-F238E27FC236}">
                  <a16:creationId xmlns:a16="http://schemas.microsoft.com/office/drawing/2014/main" id="{D6237268-DBEE-41EB-B2B9-EBF974E6773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009615" y="1744972"/>
              <a:ext cx="855965" cy="427982"/>
            </a:xfrm>
            <a:prstGeom prst="rect">
              <a:avLst/>
            </a:prstGeom>
          </p:spPr>
        </p:pic>
        <p:pic>
          <p:nvPicPr>
            <p:cNvPr id="27" name="Picture 26" descr="A red and white flag&#10;&#10;Description automatically generated with low confidence">
              <a:extLst>
                <a:ext uri="{FF2B5EF4-FFF2-40B4-BE49-F238E27FC236}">
                  <a16:creationId xmlns:a16="http://schemas.microsoft.com/office/drawing/2014/main" id="{8B304826-57EE-40F4-82AB-052B40D601B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009613" y="2252371"/>
              <a:ext cx="848755" cy="427983"/>
            </a:xfrm>
            <a:prstGeom prst="rect">
              <a:avLst/>
            </a:prstGeom>
          </p:spPr>
        </p:pic>
        <p:pic>
          <p:nvPicPr>
            <p:cNvPr id="29" name="Picture 28" descr="Logo&#10;&#10;Description automatically generated">
              <a:extLst>
                <a:ext uri="{FF2B5EF4-FFF2-40B4-BE49-F238E27FC236}">
                  <a16:creationId xmlns:a16="http://schemas.microsoft.com/office/drawing/2014/main" id="{414D231A-DC46-4B3C-9A89-248552ABE5E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004325" y="2730855"/>
              <a:ext cx="848754" cy="427983"/>
            </a:xfrm>
            <a:prstGeom prst="rect">
              <a:avLst/>
            </a:prstGeom>
          </p:spPr>
        </p:pic>
        <p:pic>
          <p:nvPicPr>
            <p:cNvPr id="31" name="Picture 30" descr="Shape, arrow&#10;&#10;Description automatically generated">
              <a:extLst>
                <a:ext uri="{FF2B5EF4-FFF2-40B4-BE49-F238E27FC236}">
                  <a16:creationId xmlns:a16="http://schemas.microsoft.com/office/drawing/2014/main" id="{6DF20270-F434-4F3E-BCF5-E3185116B41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009613" y="3225416"/>
              <a:ext cx="848756" cy="427983"/>
            </a:xfrm>
            <a:prstGeom prst="rect">
              <a:avLst/>
            </a:prstGeom>
          </p:spPr>
        </p:pic>
        <p:pic>
          <p:nvPicPr>
            <p:cNvPr id="32" name="Picture 2" descr="Flag of Nigeria.svg">
              <a:extLst>
                <a:ext uri="{FF2B5EF4-FFF2-40B4-BE49-F238E27FC236}">
                  <a16:creationId xmlns:a16="http://schemas.microsoft.com/office/drawing/2014/main" id="{4D56ABA4-7B69-45F9-925B-83103FA862B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009615" y="3703644"/>
              <a:ext cx="855965" cy="42798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A green and white flag&#10;&#10;Description automatically generated with medium confidence">
              <a:extLst>
                <a:ext uri="{FF2B5EF4-FFF2-40B4-BE49-F238E27FC236}">
                  <a16:creationId xmlns:a16="http://schemas.microsoft.com/office/drawing/2014/main" id="{AA30E7DC-EE84-4C6C-BA36-7C681AC9B200}"/>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1009612" y="4198029"/>
              <a:ext cx="845023" cy="427982"/>
            </a:xfrm>
            <a:prstGeom prst="rect">
              <a:avLst/>
            </a:prstGeom>
            <a:ln w="3175">
              <a:solidFill>
                <a:schemeClr val="tx1">
                  <a:lumMod val="50000"/>
                  <a:lumOff val="50000"/>
                </a:schemeClr>
              </a:solidFill>
            </a:ln>
          </p:spPr>
        </p:pic>
        <p:pic>
          <p:nvPicPr>
            <p:cNvPr id="36" name="Picture 35" descr="A picture containing shape&#10;&#10;Description automatically generated">
              <a:extLst>
                <a:ext uri="{FF2B5EF4-FFF2-40B4-BE49-F238E27FC236}">
                  <a16:creationId xmlns:a16="http://schemas.microsoft.com/office/drawing/2014/main" id="{9ADDB3FC-5EA0-4704-9015-3BA22713C781}"/>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1009612" y="4692414"/>
              <a:ext cx="855968" cy="431199"/>
            </a:xfrm>
            <a:prstGeom prst="rect">
              <a:avLst/>
            </a:prstGeom>
          </p:spPr>
        </p:pic>
        <p:pic>
          <p:nvPicPr>
            <p:cNvPr id="38" name="Picture 37" descr="A red and white flag&#10;&#10;Description automatically generated with medium confidence">
              <a:extLst>
                <a:ext uri="{FF2B5EF4-FFF2-40B4-BE49-F238E27FC236}">
                  <a16:creationId xmlns:a16="http://schemas.microsoft.com/office/drawing/2014/main" id="{086B17FC-FD76-453F-831A-34FEDF7142A1}"/>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009611" y="5170641"/>
              <a:ext cx="850101" cy="447317"/>
            </a:xfrm>
            <a:prstGeom prst="rect">
              <a:avLst/>
            </a:prstGeom>
          </p:spPr>
        </p:pic>
        <p:pic>
          <p:nvPicPr>
            <p:cNvPr id="40" name="Picture 39" descr="A picture containing text, clipart&#10;&#10;Description automatically generated">
              <a:extLst>
                <a:ext uri="{FF2B5EF4-FFF2-40B4-BE49-F238E27FC236}">
                  <a16:creationId xmlns:a16="http://schemas.microsoft.com/office/drawing/2014/main" id="{8E1D61F3-AA75-4288-9BC9-AF6BD146997D}"/>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1009611" y="5665349"/>
              <a:ext cx="848758" cy="431199"/>
            </a:xfrm>
            <a:prstGeom prst="rect">
              <a:avLst/>
            </a:prstGeom>
          </p:spPr>
        </p:pic>
        <p:pic>
          <p:nvPicPr>
            <p:cNvPr id="42" name="Picture 41" descr="Shape&#10;&#10;Description automatically generated with medium confidence">
              <a:extLst>
                <a:ext uri="{FF2B5EF4-FFF2-40B4-BE49-F238E27FC236}">
                  <a16:creationId xmlns:a16="http://schemas.microsoft.com/office/drawing/2014/main" id="{6204EB1B-24AF-42D1-B3E4-AF170F8614BC}"/>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1009611" y="6143253"/>
              <a:ext cx="843468" cy="431199"/>
            </a:xfrm>
            <a:prstGeom prst="rect">
              <a:avLst/>
            </a:prstGeom>
          </p:spPr>
        </p:pic>
      </p:grpSp>
      <p:pic>
        <p:nvPicPr>
          <p:cNvPr id="6" name="Picture 5" descr="Logo&#10;&#10;Description automatically generated">
            <a:extLst>
              <a:ext uri="{FF2B5EF4-FFF2-40B4-BE49-F238E27FC236}">
                <a16:creationId xmlns:a16="http://schemas.microsoft.com/office/drawing/2014/main" id="{EDE29C19-F91B-42BF-880B-C4634B693A5F}"/>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46840" y="2233984"/>
            <a:ext cx="3764177" cy="1258516"/>
          </a:xfrm>
          <a:prstGeom prst="rect">
            <a:avLst/>
          </a:prstGeom>
        </p:spPr>
      </p:pic>
    </p:spTree>
    <p:extLst>
      <p:ext uri="{BB962C8B-B14F-4D97-AF65-F5344CB8AC3E}">
        <p14:creationId xmlns:p14="http://schemas.microsoft.com/office/powerpoint/2010/main" val="3867300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Img">
            <a:extLst>
              <a:ext uri="{FF2B5EF4-FFF2-40B4-BE49-F238E27FC236}">
                <a16:creationId xmlns:a16="http://schemas.microsoft.com/office/drawing/2014/main" id="{62E24045-A15A-4964-B1C8-7AE75FC24545}"/>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23070" r="19985"/>
          <a:stretch/>
        </p:blipFill>
        <p:spPr bwMode="auto">
          <a:xfrm>
            <a:off x="0" y="1502553"/>
            <a:ext cx="6096001" cy="53524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g">
            <a:extLst>
              <a:ext uri="{FF2B5EF4-FFF2-40B4-BE49-F238E27FC236}">
                <a16:creationId xmlns:a16="http://schemas.microsoft.com/office/drawing/2014/main" id="{2BC4AD37-899B-4FBB-921D-6399EF95DD3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019" r="21799"/>
          <a:stretch/>
        </p:blipFill>
        <p:spPr bwMode="auto">
          <a:xfrm>
            <a:off x="6095999" y="1483006"/>
            <a:ext cx="6096000" cy="5352477"/>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3EC02E4F-9B33-4AF1-B6DD-8E11FDE8F233}"/>
              </a:ext>
            </a:extLst>
          </p:cNvPr>
          <p:cNvSpPr/>
          <p:nvPr/>
        </p:nvSpPr>
        <p:spPr>
          <a:xfrm>
            <a:off x="0" y="-4867"/>
            <a:ext cx="12192000" cy="151039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4" name="Rectangle 13">
            <a:extLst>
              <a:ext uri="{FF2B5EF4-FFF2-40B4-BE49-F238E27FC236}">
                <a16:creationId xmlns:a16="http://schemas.microsoft.com/office/drawing/2014/main" id="{31882713-CC97-48EE-B09E-BBC34703B010}"/>
              </a:ext>
            </a:extLst>
          </p:cNvPr>
          <p:cNvSpPr/>
          <p:nvPr/>
        </p:nvSpPr>
        <p:spPr>
          <a:xfrm>
            <a:off x="508001" y="426933"/>
            <a:ext cx="11176000" cy="137646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5" name="Rectangle 14"/>
          <p:cNvSpPr/>
          <p:nvPr/>
        </p:nvSpPr>
        <p:spPr>
          <a:xfrm>
            <a:off x="806449" y="539471"/>
            <a:ext cx="10579100" cy="830997"/>
          </a:xfrm>
          <a:prstGeom prst="rect">
            <a:avLst/>
          </a:prstGeom>
        </p:spPr>
        <p:txBody>
          <a:bodyPr wrap="square">
            <a:spAutoFit/>
          </a:bodyPr>
          <a:lstStyle/>
          <a:p>
            <a:r>
              <a:rPr lang="en-US" sz="2400" b="1" dirty="0" err="1">
                <a:latin typeface="Open Sans" panose="020B0606030504020204" pitchFamily="34" charset="0"/>
                <a:ea typeface="Open Sans" panose="020B0606030504020204" pitchFamily="34" charset="0"/>
                <a:cs typeface="Open Sans" panose="020B0606030504020204" pitchFamily="34" charset="0"/>
              </a:rPr>
              <a:t>MobiMOOC</a:t>
            </a:r>
            <a:r>
              <a:rPr lang="en-US" sz="2400" b="1" dirty="0">
                <a:latin typeface="Open Sans" panose="020B0606030504020204" pitchFamily="34" charset="0"/>
                <a:ea typeface="Open Sans" panose="020B0606030504020204" pitchFamily="34" charset="0"/>
                <a:cs typeface="Open Sans" panose="020B0606030504020204" pitchFamily="34" charset="0"/>
              </a:rPr>
              <a:t>- </a:t>
            </a:r>
            <a:r>
              <a:rPr lang="en-US" sz="2400" dirty="0">
                <a:latin typeface="Open Sans" panose="020B0606030504020204" pitchFamily="34" charset="0"/>
                <a:ea typeface="Open Sans" panose="020B0606030504020204" pitchFamily="34" charset="0"/>
                <a:cs typeface="Open Sans" panose="020B0606030504020204" pitchFamily="34" charset="0"/>
              </a:rPr>
              <a:t>Online learning - Food and Agriculture sector underserved. COL’s innovation helps farmers access learning using basic phones</a:t>
            </a:r>
          </a:p>
        </p:txBody>
      </p:sp>
    </p:spTree>
    <p:extLst>
      <p:ext uri="{BB962C8B-B14F-4D97-AF65-F5344CB8AC3E}">
        <p14:creationId xmlns:p14="http://schemas.microsoft.com/office/powerpoint/2010/main" val="147234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FB2A1FD-17C3-4C8C-97F7-3B7B7E92D529}"/>
              </a:ext>
            </a:extLst>
          </p:cNvPr>
          <p:cNvSpPr/>
          <p:nvPr/>
        </p:nvSpPr>
        <p:spPr>
          <a:xfrm>
            <a:off x="-1" y="0"/>
            <a:ext cx="6093994" cy="6857999"/>
          </a:xfrm>
          <a:prstGeom prst="rect">
            <a:avLst/>
          </a:prstGeom>
          <a:solidFill>
            <a:srgbClr val="A2AFE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8" name="Picture 5" descr="\\06-CLS-01\Users\DTremblay\Desktop\CHOGM Vancouver 1987_3 copy.jpg">
            <a:extLst>
              <a:ext uri="{FF2B5EF4-FFF2-40B4-BE49-F238E27FC236}">
                <a16:creationId xmlns:a16="http://schemas.microsoft.com/office/drawing/2014/main" id="{FC07A600-481A-4591-AAAF-C75AF65AA351}"/>
              </a:ext>
            </a:extLst>
          </p:cNvPr>
          <p:cNvPicPr>
            <a:picLocks noGrp="1" noChangeAspect="1" noChangeArrowheads="1"/>
          </p:cNvPicPr>
          <p:nvPr>
            <p:ph type="pic" sz="quarter" idx="4294967295"/>
          </p:nvPr>
        </p:nvPicPr>
        <p:blipFill rotWithShape="1">
          <a:blip r:embed="rId3" cstate="screen">
            <a:extLst>
              <a:ext uri="{28A0092B-C50C-407E-A947-70E740481C1C}">
                <a14:useLocalDpi xmlns:a14="http://schemas.microsoft.com/office/drawing/2010/main"/>
              </a:ext>
            </a:extLst>
          </a:blip>
          <a:srcRect/>
          <a:stretch/>
        </p:blipFill>
        <p:spPr bwMode="auto">
          <a:xfrm>
            <a:off x="529771" y="0"/>
            <a:ext cx="11132457" cy="5567328"/>
          </a:xfrm>
          <a:prstGeom prst="rect">
            <a:avLst/>
          </a:prstGeom>
          <a:noFill/>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CF5A314-4142-45D5-9E4F-D1AF50D30E15}"/>
              </a:ext>
            </a:extLst>
          </p:cNvPr>
          <p:cNvSpPr txBox="1"/>
          <p:nvPr/>
        </p:nvSpPr>
        <p:spPr>
          <a:xfrm>
            <a:off x="529771" y="5627888"/>
            <a:ext cx="6093994" cy="584775"/>
          </a:xfrm>
          <a:prstGeom prst="rect">
            <a:avLst/>
          </a:prstGeom>
          <a:noFill/>
        </p:spPr>
        <p:txBody>
          <a:bodyPr wrap="square">
            <a:spAutoFit/>
          </a:bodyPr>
          <a:lstStyle/>
          <a:p>
            <a:r>
              <a:rPr lang="en-US"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Commonwealth Heads of Government Meeting</a:t>
            </a:r>
            <a:br>
              <a:rPr lang="en-US"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br>
            <a:r>
              <a:rPr lang="en-US"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Vancouver, 1987</a:t>
            </a:r>
          </a:p>
        </p:txBody>
      </p:sp>
      <p:pic>
        <p:nvPicPr>
          <p:cNvPr id="2" name="Picture 2" descr="A picture containing text, clipart&#10;&#10;Description automatically generated">
            <a:extLst>
              <a:ext uri="{FF2B5EF4-FFF2-40B4-BE49-F238E27FC236}">
                <a16:creationId xmlns:a16="http://schemas.microsoft.com/office/drawing/2014/main" id="{F58A552F-01F2-0913-76B7-358A4439B0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421658" y="5967284"/>
            <a:ext cx="466725" cy="600075"/>
          </a:xfrm>
          <a:prstGeom prst="rect">
            <a:avLst/>
          </a:prstGeom>
        </p:spPr>
      </p:pic>
    </p:spTree>
    <p:extLst>
      <p:ext uri="{BB962C8B-B14F-4D97-AF65-F5344CB8AC3E}">
        <p14:creationId xmlns:p14="http://schemas.microsoft.com/office/powerpoint/2010/main" val="2817386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94134-FE4F-4846-9206-D0020C95A8B2}"/>
              </a:ext>
            </a:extLst>
          </p:cNvPr>
          <p:cNvSpPr>
            <a:spLocks noGrp="1"/>
          </p:cNvSpPr>
          <p:nvPr>
            <p:ph type="title"/>
          </p:nvPr>
        </p:nvSpPr>
        <p:spPr>
          <a:xfrm>
            <a:off x="838200" y="628171"/>
            <a:ext cx="10515600" cy="1325563"/>
          </a:xfrm>
        </p:spPr>
        <p:txBody>
          <a:bodyPr anchor="ctr">
            <a:normAutofit/>
          </a:bodyPr>
          <a:lstStyle/>
          <a:p>
            <a:pPr algn="ctr"/>
            <a:r>
              <a:rPr lang="en-CA" dirty="0">
                <a:latin typeface="Open Sans" panose="020B0606030504020204" pitchFamily="34" charset="0"/>
                <a:ea typeface="Open Sans" panose="020B0606030504020204" pitchFamily="34" charset="0"/>
                <a:cs typeface="Open Sans" panose="020B0606030504020204" pitchFamily="34" charset="0"/>
              </a:rPr>
              <a:t>Virtual Labs </a:t>
            </a:r>
          </a:p>
        </p:txBody>
      </p:sp>
      <p:pic>
        <p:nvPicPr>
          <p:cNvPr id="7" name="Content Placeholder 6">
            <a:extLst>
              <a:ext uri="{FF2B5EF4-FFF2-40B4-BE49-F238E27FC236}">
                <a16:creationId xmlns:a16="http://schemas.microsoft.com/office/drawing/2014/main" id="{D9ECE7C2-FBEF-4472-A41F-DD4667258A4E}"/>
              </a:ext>
            </a:extLst>
          </p:cNvPr>
          <p:cNvPicPr>
            <a:picLocks noChangeAspect="1"/>
          </p:cNvPicPr>
          <p:nvPr/>
        </p:nvPicPr>
        <p:blipFill>
          <a:blip r:embed="rId2"/>
          <a:stretch>
            <a:fillRect/>
          </a:stretch>
        </p:blipFill>
        <p:spPr>
          <a:xfrm>
            <a:off x="466344" y="2396841"/>
            <a:ext cx="5468112" cy="4096034"/>
          </a:xfrm>
          <a:prstGeom prst="rect">
            <a:avLst/>
          </a:prstGeom>
        </p:spPr>
      </p:pic>
      <p:pic>
        <p:nvPicPr>
          <p:cNvPr id="9" name="Picture 8">
            <a:extLst>
              <a:ext uri="{FF2B5EF4-FFF2-40B4-BE49-F238E27FC236}">
                <a16:creationId xmlns:a16="http://schemas.microsoft.com/office/drawing/2014/main" id="{0572E19B-3E0F-43C5-B82C-1ECEFE8223CB}"/>
              </a:ext>
            </a:extLst>
          </p:cNvPr>
          <p:cNvPicPr>
            <a:picLocks noChangeAspect="1"/>
          </p:cNvPicPr>
          <p:nvPr/>
        </p:nvPicPr>
        <p:blipFill>
          <a:blip r:embed="rId3"/>
          <a:stretch>
            <a:fillRect/>
          </a:stretch>
        </p:blipFill>
        <p:spPr>
          <a:xfrm>
            <a:off x="6254496" y="2396841"/>
            <a:ext cx="5468112" cy="4096034"/>
          </a:xfrm>
          <a:prstGeom prst="rect">
            <a:avLst/>
          </a:prstGeom>
        </p:spPr>
      </p:pic>
    </p:spTree>
    <p:extLst>
      <p:ext uri="{BB962C8B-B14F-4D97-AF65-F5344CB8AC3E}">
        <p14:creationId xmlns:p14="http://schemas.microsoft.com/office/powerpoint/2010/main" val="3020188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website&#10;&#10;Description automatically generated">
            <a:extLst>
              <a:ext uri="{FF2B5EF4-FFF2-40B4-BE49-F238E27FC236}">
                <a16:creationId xmlns:a16="http://schemas.microsoft.com/office/drawing/2014/main" id="{2C08D6AA-47CB-4A5D-A2FA-A7F33DCFE89C}"/>
              </a:ext>
            </a:extLst>
          </p:cNvPr>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l="7426" t="5246" r="-607" b="-5246"/>
          <a:stretch/>
        </p:blipFill>
        <p:spPr>
          <a:xfrm>
            <a:off x="-1" y="-9719"/>
            <a:ext cx="4603007" cy="3087429"/>
          </a:xfrm>
          <a:prstGeom prst="rect">
            <a:avLst/>
          </a:prstGeom>
        </p:spPr>
      </p:pic>
      <p:pic>
        <p:nvPicPr>
          <p:cNvPr id="13" name="Picture 12" descr="A picture containing text, electronics, keyboard, computer&#10;&#10;Description automatically generated">
            <a:extLst>
              <a:ext uri="{FF2B5EF4-FFF2-40B4-BE49-F238E27FC236}">
                <a16:creationId xmlns:a16="http://schemas.microsoft.com/office/drawing/2014/main" id="{5F652B08-EDC2-4FCA-9CF3-70A3E53A8230}"/>
              </a:ext>
            </a:extLst>
          </p:cNvPr>
          <p:cNvPicPr>
            <a:picLocks noChangeAspect="1"/>
          </p:cNvPicPr>
          <p:nvPr/>
        </p:nvPicPr>
        <p:blipFill rotWithShape="1">
          <a:blip r:embed="rId5">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rcRect l="30782" t="7392" r="35609"/>
          <a:stretch/>
        </p:blipFill>
        <p:spPr>
          <a:xfrm>
            <a:off x="3929166" y="-9720"/>
            <a:ext cx="1607290" cy="2767947"/>
          </a:xfrm>
          <a:prstGeom prst="rect">
            <a:avLst/>
          </a:prstGeom>
        </p:spPr>
      </p:pic>
      <p:pic>
        <p:nvPicPr>
          <p:cNvPr id="15" name="Picture 14" descr="A screenshot of a computer&#10;&#10;Description automatically generated with low confidence">
            <a:extLst>
              <a:ext uri="{FF2B5EF4-FFF2-40B4-BE49-F238E27FC236}">
                <a16:creationId xmlns:a16="http://schemas.microsoft.com/office/drawing/2014/main" id="{451648B9-0B38-46E4-A3DD-C2DCBB5F40A0}"/>
              </a:ext>
            </a:extLst>
          </p:cNvPr>
          <p:cNvPicPr>
            <a:picLocks noChangeAspect="1"/>
          </p:cNvPicPr>
          <p:nvPr/>
        </p:nvPicPr>
        <p:blipFill rotWithShape="1">
          <a:blip r:embed="rId7">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val="0"/>
              </a:ext>
            </a:extLst>
          </a:blip>
          <a:srcRect l="13003" t="65709"/>
          <a:stretch/>
        </p:blipFill>
        <p:spPr>
          <a:xfrm>
            <a:off x="-1" y="4292600"/>
            <a:ext cx="12192002" cy="2565400"/>
          </a:xfrm>
          <a:prstGeom prst="rect">
            <a:avLst/>
          </a:prstGeom>
        </p:spPr>
      </p:pic>
      <p:pic>
        <p:nvPicPr>
          <p:cNvPr id="4" name="Picture 3">
            <a:extLst>
              <a:ext uri="{FF2B5EF4-FFF2-40B4-BE49-F238E27FC236}">
                <a16:creationId xmlns:a16="http://schemas.microsoft.com/office/drawing/2014/main" id="{EB30593D-70F3-4E0D-9A6F-B8E86AB3345D}"/>
              </a:ext>
            </a:extLst>
          </p:cNvPr>
          <p:cNvPicPr>
            <a:picLocks noChangeAspect="1"/>
          </p:cNvPicPr>
          <p:nvPr/>
        </p:nvPicPr>
        <p:blipFill rotWithShape="1">
          <a:blip r:embed="rId9">
            <a:extLst>
              <a:ext uri="{BEBA8EAE-BF5A-486C-A8C5-ECC9F3942E4B}">
                <a14:imgProps xmlns:a14="http://schemas.microsoft.com/office/drawing/2010/main">
                  <a14:imgLayer r:embed="rId10">
                    <a14:imgEffect>
                      <a14:saturation sat="66000"/>
                    </a14:imgEffect>
                  </a14:imgLayer>
                </a14:imgProps>
              </a:ext>
            </a:extLst>
          </a:blip>
          <a:srcRect l="24742" r="13523" b="59988"/>
          <a:stretch/>
        </p:blipFill>
        <p:spPr>
          <a:xfrm>
            <a:off x="5510893" y="0"/>
            <a:ext cx="3519053" cy="2744044"/>
          </a:xfrm>
          <a:prstGeom prst="rect">
            <a:avLst/>
          </a:prstGeom>
        </p:spPr>
      </p:pic>
      <p:sp>
        <p:nvSpPr>
          <p:cNvPr id="20" name="Rectangle 19">
            <a:extLst>
              <a:ext uri="{FF2B5EF4-FFF2-40B4-BE49-F238E27FC236}">
                <a16:creationId xmlns:a16="http://schemas.microsoft.com/office/drawing/2014/main" id="{71D4EC6C-3FA6-44B9-B20D-F35E571A7E67}"/>
              </a:ext>
            </a:extLst>
          </p:cNvPr>
          <p:cNvSpPr/>
          <p:nvPr/>
        </p:nvSpPr>
        <p:spPr>
          <a:xfrm>
            <a:off x="0" y="3655498"/>
            <a:ext cx="12192000" cy="3202502"/>
          </a:xfrm>
          <a:prstGeom prst="rect">
            <a:avLst/>
          </a:prstGeom>
          <a:solidFill>
            <a:srgbClr val="00946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pic>
        <p:nvPicPr>
          <p:cNvPr id="8" name="Picture 7">
            <a:extLst>
              <a:ext uri="{FF2B5EF4-FFF2-40B4-BE49-F238E27FC236}">
                <a16:creationId xmlns:a16="http://schemas.microsoft.com/office/drawing/2014/main" id="{F2690E4A-5B9F-4181-B879-5C3AFFE54D0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9643" b="7529"/>
          <a:stretch/>
        </p:blipFill>
        <p:spPr>
          <a:xfrm>
            <a:off x="-189852" y="571500"/>
            <a:ext cx="12405280" cy="6286500"/>
          </a:xfrm>
          <a:prstGeom prst="rect">
            <a:avLst/>
          </a:prstGeom>
        </p:spPr>
      </p:pic>
      <p:sp>
        <p:nvSpPr>
          <p:cNvPr id="18" name="Rectangle 17">
            <a:extLst>
              <a:ext uri="{FF2B5EF4-FFF2-40B4-BE49-F238E27FC236}">
                <a16:creationId xmlns:a16="http://schemas.microsoft.com/office/drawing/2014/main" id="{0142E1E8-2461-4441-97D9-650E920D701F}"/>
              </a:ext>
            </a:extLst>
          </p:cNvPr>
          <p:cNvSpPr/>
          <p:nvPr/>
        </p:nvSpPr>
        <p:spPr>
          <a:xfrm>
            <a:off x="0" y="2678503"/>
            <a:ext cx="12192000" cy="1548556"/>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pic>
        <p:nvPicPr>
          <p:cNvPr id="22" name="Picture 21">
            <a:extLst>
              <a:ext uri="{FF2B5EF4-FFF2-40B4-BE49-F238E27FC236}">
                <a16:creationId xmlns:a16="http://schemas.microsoft.com/office/drawing/2014/main" id="{E0D91D4A-9A98-4ADA-811D-408CE7872437}"/>
              </a:ext>
            </a:extLst>
          </p:cNvPr>
          <p:cNvPicPr>
            <a:picLocks noChangeAspect="1"/>
          </p:cNvPicPr>
          <p:nvPr/>
        </p:nvPicPr>
        <p:blipFill rotWithShape="1">
          <a:blip r:embed="rId12"/>
          <a:srcRect r="86085"/>
          <a:stretch/>
        </p:blipFill>
        <p:spPr>
          <a:xfrm>
            <a:off x="384264" y="2663402"/>
            <a:ext cx="949236" cy="1705398"/>
          </a:xfrm>
          <a:prstGeom prst="rect">
            <a:avLst/>
          </a:prstGeom>
        </p:spPr>
      </p:pic>
      <p:sp>
        <p:nvSpPr>
          <p:cNvPr id="12" name="Title 1">
            <a:extLst>
              <a:ext uri="{FF2B5EF4-FFF2-40B4-BE49-F238E27FC236}">
                <a16:creationId xmlns:a16="http://schemas.microsoft.com/office/drawing/2014/main" id="{E6CF4B86-7596-4E63-BA92-E17C44C85CF8}"/>
              </a:ext>
            </a:extLst>
          </p:cNvPr>
          <p:cNvSpPr>
            <a:spLocks noGrp="1"/>
          </p:cNvSpPr>
          <p:nvPr>
            <p:ph type="title" idx="4294967295"/>
          </p:nvPr>
        </p:nvSpPr>
        <p:spPr>
          <a:xfrm>
            <a:off x="2266950" y="-84138"/>
            <a:ext cx="8985250" cy="7323138"/>
          </a:xfrm>
        </p:spPr>
        <p:txBody>
          <a:bodyPr>
            <a:normAutofit/>
          </a:bodyPr>
          <a:lstStyle/>
          <a:p>
            <a:pPr algn="r"/>
            <a:r>
              <a:rPr lang="en-US" sz="8800" dirty="0">
                <a:solidFill>
                  <a:schemeClr val="bg1"/>
                </a:solidFill>
                <a:cs typeface="Gisha" panose="020B0502040204020203" pitchFamily="34" charset="-79"/>
              </a:rPr>
              <a:t>Transforming</a:t>
            </a:r>
            <a:endParaRPr lang="en-US" sz="13800" dirty="0">
              <a:solidFill>
                <a:schemeClr val="bg1"/>
              </a:solidFill>
            </a:endParaRPr>
          </a:p>
        </p:txBody>
      </p:sp>
      <p:pic>
        <p:nvPicPr>
          <p:cNvPr id="14" name="Picture 13" descr="Graphical user interface, application&#10;&#10;Description automatically generated">
            <a:extLst>
              <a:ext uri="{FF2B5EF4-FFF2-40B4-BE49-F238E27FC236}">
                <a16:creationId xmlns:a16="http://schemas.microsoft.com/office/drawing/2014/main" id="{FDA4F28F-AABF-4162-AD17-77AE59C54382}"/>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t="6037" b="31216"/>
          <a:stretch/>
        </p:blipFill>
        <p:spPr>
          <a:xfrm>
            <a:off x="9029946" y="-1"/>
            <a:ext cx="3162054" cy="267850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spTree>
    <p:extLst>
      <p:ext uri="{BB962C8B-B14F-4D97-AF65-F5344CB8AC3E}">
        <p14:creationId xmlns:p14="http://schemas.microsoft.com/office/powerpoint/2010/main" val="874620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E9A11591-7AB7-479F-8FCB-E55F792894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080000"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5" name="Picture 4" descr="Graphical user interface, application&#10;&#10;Description automatically generated">
            <a:extLst>
              <a:ext uri="{FF2B5EF4-FFF2-40B4-BE49-F238E27FC236}">
                <a16:creationId xmlns:a16="http://schemas.microsoft.com/office/drawing/2014/main" id="{0163810F-15E9-4AE6-9B66-C068708B98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42214"/>
            <a:ext cx="7796206" cy="2224839"/>
          </a:xfrm>
          <a:prstGeom prst="rect">
            <a:avLst/>
          </a:prstGeom>
        </p:spPr>
      </p:pic>
      <p:sp>
        <p:nvSpPr>
          <p:cNvPr id="12" name="Content Placeholder 4">
            <a:extLst>
              <a:ext uri="{FF2B5EF4-FFF2-40B4-BE49-F238E27FC236}">
                <a16:creationId xmlns:a16="http://schemas.microsoft.com/office/drawing/2014/main" id="{CB43E61B-2AA8-4115-8401-DC5246A6F227}"/>
              </a:ext>
            </a:extLst>
          </p:cNvPr>
          <p:cNvSpPr txBox="1">
            <a:spLocks/>
          </p:cNvSpPr>
          <p:nvPr/>
        </p:nvSpPr>
        <p:spPr>
          <a:xfrm>
            <a:off x="7796206" y="2272443"/>
            <a:ext cx="3518512" cy="37946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solidFill>
              </a:rPr>
              <a:t>COL admitted over </a:t>
            </a:r>
            <a:r>
              <a:rPr lang="en-US" b="1" dirty="0">
                <a:solidFill>
                  <a:srgbClr val="2E3192"/>
                </a:solidFill>
              </a:rPr>
              <a:t>151,133 citizens</a:t>
            </a:r>
            <a:r>
              <a:rPr lang="en-US" dirty="0">
                <a:solidFill>
                  <a:srgbClr val="2E3192"/>
                </a:solidFill>
              </a:rPr>
              <a:t> </a:t>
            </a:r>
            <a:r>
              <a:rPr lang="en-US" dirty="0">
                <a:solidFill>
                  <a:schemeClr val="tx1"/>
                </a:solidFill>
              </a:rPr>
              <a:t>of the Commonwealth to gain skills to regain employment, with </a:t>
            </a:r>
            <a:r>
              <a:rPr lang="en-US" b="1" dirty="0">
                <a:solidFill>
                  <a:srgbClr val="2E3192"/>
                </a:solidFill>
              </a:rPr>
              <a:t>more than 42,000 of them completed</a:t>
            </a:r>
          </a:p>
        </p:txBody>
      </p:sp>
      <p:sp>
        <p:nvSpPr>
          <p:cNvPr id="14" name="TextBox 13">
            <a:extLst>
              <a:ext uri="{FF2B5EF4-FFF2-40B4-BE49-F238E27FC236}">
                <a16:creationId xmlns:a16="http://schemas.microsoft.com/office/drawing/2014/main" id="{6020A226-B91B-4AE7-BFB4-F7C0DB942937}"/>
              </a:ext>
            </a:extLst>
          </p:cNvPr>
          <p:cNvSpPr txBox="1"/>
          <p:nvPr/>
        </p:nvSpPr>
        <p:spPr>
          <a:xfrm>
            <a:off x="5679966" y="519783"/>
            <a:ext cx="6097508" cy="1323439"/>
          </a:xfrm>
          <a:prstGeom prst="rect">
            <a:avLst/>
          </a:prstGeom>
          <a:noFill/>
        </p:spPr>
        <p:txBody>
          <a:bodyPr wrap="square">
            <a:spAutoFit/>
          </a:bodyPr>
          <a:lstStyle/>
          <a:p>
            <a:r>
              <a:rPr lang="en-US" sz="4000" dirty="0">
                <a:solidFill>
                  <a:srgbClr val="2E3192"/>
                </a:solidFill>
                <a:latin typeface="Open Sans" panose="020B0606030504020204" pitchFamily="34" charset="0"/>
                <a:ea typeface="Open Sans" panose="020B0606030504020204" pitchFamily="34" charset="0"/>
                <a:cs typeface="Open Sans" panose="020B0606030504020204" pitchFamily="34" charset="0"/>
              </a:rPr>
              <a:t>Economic growth: </a:t>
            </a:r>
            <a:br>
              <a:rPr lang="en-US" sz="4000" dirty="0">
                <a:solidFill>
                  <a:srgbClr val="2E3192"/>
                </a:solidFill>
                <a:latin typeface="Open Sans" panose="020B0606030504020204" pitchFamily="34" charset="0"/>
                <a:ea typeface="Open Sans" panose="020B0606030504020204" pitchFamily="34" charset="0"/>
                <a:cs typeface="Open Sans" panose="020B0606030504020204" pitchFamily="34" charset="0"/>
              </a:rPr>
            </a:br>
            <a:r>
              <a:rPr lang="en-US" sz="4000" dirty="0">
                <a:solidFill>
                  <a:srgbClr val="2E3192"/>
                </a:solidFill>
                <a:latin typeface="Open Sans" panose="020B0606030504020204" pitchFamily="34" charset="0"/>
                <a:ea typeface="Open Sans" panose="020B0606030504020204" pitchFamily="34" charset="0"/>
                <a:cs typeface="Open Sans" panose="020B0606030504020204" pitchFamily="34" charset="0"/>
              </a:rPr>
              <a:t>Skilling and re-skilling</a:t>
            </a:r>
          </a:p>
        </p:txBody>
      </p:sp>
      <p:pic>
        <p:nvPicPr>
          <p:cNvPr id="15" name="Picture 14">
            <a:extLst>
              <a:ext uri="{FF2B5EF4-FFF2-40B4-BE49-F238E27FC236}">
                <a16:creationId xmlns:a16="http://schemas.microsoft.com/office/drawing/2014/main" id="{310B2718-77C0-4C32-9446-1239F2844DEE}"/>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439290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10;&#10;Description automatically generated">
            <a:extLst>
              <a:ext uri="{FF2B5EF4-FFF2-40B4-BE49-F238E27FC236}">
                <a16:creationId xmlns:a16="http://schemas.microsoft.com/office/drawing/2014/main" id="{36AC89B9-743A-45D1-8AB6-5362FAA4D8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960080FC-77C4-4D35-B4CE-EE9B41CFEEA5}"/>
              </a:ext>
            </a:extLst>
          </p:cNvPr>
          <p:cNvSpPr txBox="1"/>
          <p:nvPr/>
        </p:nvSpPr>
        <p:spPr>
          <a:xfrm>
            <a:off x="4244853" y="3184158"/>
            <a:ext cx="5671227" cy="830997"/>
          </a:xfrm>
          <a:prstGeom prst="rect">
            <a:avLst/>
          </a:prstGeom>
          <a:noFill/>
        </p:spPr>
        <p:txBody>
          <a:bodyPr wrap="square" rtlCol="0">
            <a:spAutoFit/>
          </a:bodyPr>
          <a:lstStyle/>
          <a:p>
            <a:pPr algn="ctr"/>
            <a:r>
              <a:rPr lang="en-US" sz="4800" dirty="0"/>
              <a:t>Empowering Women</a:t>
            </a:r>
          </a:p>
        </p:txBody>
      </p:sp>
      <p:grpSp>
        <p:nvGrpSpPr>
          <p:cNvPr id="2" name="Group 1">
            <a:extLst>
              <a:ext uri="{FF2B5EF4-FFF2-40B4-BE49-F238E27FC236}">
                <a16:creationId xmlns:a16="http://schemas.microsoft.com/office/drawing/2014/main" id="{77DA1300-05A0-407E-938B-CEDCFD53C6A1}"/>
              </a:ext>
            </a:extLst>
          </p:cNvPr>
          <p:cNvGrpSpPr/>
          <p:nvPr/>
        </p:nvGrpSpPr>
        <p:grpSpPr>
          <a:xfrm>
            <a:off x="2297236" y="4741948"/>
            <a:ext cx="8430410" cy="830997"/>
            <a:chOff x="4419147" y="4920115"/>
            <a:chExt cx="5234441" cy="515966"/>
          </a:xfrm>
        </p:grpSpPr>
        <p:pic>
          <p:nvPicPr>
            <p:cNvPr id="18" name="Picture 2" descr="Bangladesh flag">
              <a:extLst>
                <a:ext uri="{FF2B5EF4-FFF2-40B4-BE49-F238E27FC236}">
                  <a16:creationId xmlns:a16="http://schemas.microsoft.com/office/drawing/2014/main" id="{DAD8A0F7-9C1A-431F-9C6E-83055D8D249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9147" y="4925827"/>
              <a:ext cx="758595" cy="505533"/>
            </a:xfrm>
            <a:prstGeom prst="rect">
              <a:avLst/>
            </a:prstGeom>
            <a:extLst>
              <a:ext uri="{909E8E84-426E-40DD-AFC4-6F175D3DCCD1}">
                <a14:hiddenFill xmlns:a14="http://schemas.microsoft.com/office/drawing/2010/main">
                  <a:solidFill>
                    <a:srgbClr val="FFFFFF"/>
                  </a:solidFill>
                </a14:hiddenFill>
              </a:ext>
            </a:extLst>
          </p:spPr>
        </p:pic>
        <p:pic>
          <p:nvPicPr>
            <p:cNvPr id="19" name="Picture 4" descr="India flag">
              <a:extLst>
                <a:ext uri="{FF2B5EF4-FFF2-40B4-BE49-F238E27FC236}">
                  <a16:creationId xmlns:a16="http://schemas.microsoft.com/office/drawing/2014/main" id="{223CCFCB-BF54-40F0-8B15-5E9078B2746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02446" y="4925170"/>
              <a:ext cx="758595" cy="506190"/>
            </a:xfrm>
            <a:prstGeom prst="rect">
              <a:avLst/>
            </a:prstGeom>
            <a:extLst>
              <a:ext uri="{909E8E84-426E-40DD-AFC4-6F175D3DCCD1}">
                <a14:hiddenFill xmlns:a14="http://schemas.microsoft.com/office/drawing/2010/main">
                  <a:solidFill>
                    <a:srgbClr val="FFFFFF"/>
                  </a:solidFill>
                </a14:hiddenFill>
              </a:ext>
            </a:extLst>
          </p:spPr>
        </p:pic>
        <p:pic>
          <p:nvPicPr>
            <p:cNvPr id="20" name="Picture 6" descr="Pakistan flag">
              <a:extLst>
                <a:ext uri="{FF2B5EF4-FFF2-40B4-BE49-F238E27FC236}">
                  <a16:creationId xmlns:a16="http://schemas.microsoft.com/office/drawing/2014/main" id="{0726DB17-E8E3-4E06-A4F4-AB606B8C666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71393" y="4925170"/>
              <a:ext cx="754429" cy="506190"/>
            </a:xfrm>
            <a:prstGeom prst="rect">
              <a:avLst/>
            </a:prstGeom>
            <a:ln>
              <a:solidFill>
                <a:schemeClr val="bg2">
                  <a:lumMod val="90000"/>
                </a:schemeClr>
              </a:solidFill>
            </a:ln>
            <a:extLst>
              <a:ext uri="{909E8E84-426E-40DD-AFC4-6F175D3DCCD1}">
                <a14:hiddenFill xmlns:a14="http://schemas.microsoft.com/office/drawing/2010/main">
                  <a:solidFill>
                    <a:srgbClr val="FFFFFF"/>
                  </a:solidFill>
                </a14:hiddenFill>
              </a:ext>
            </a:extLst>
          </p:spPr>
        </p:pic>
        <p:pic>
          <p:nvPicPr>
            <p:cNvPr id="21" name="Picture 8" descr="https://www.col.org/sites/default/files/styles/image_responsive/public/Mozambique.png?itok=xCshDEEK">
              <a:extLst>
                <a:ext uri="{FF2B5EF4-FFF2-40B4-BE49-F238E27FC236}">
                  <a16:creationId xmlns:a16="http://schemas.microsoft.com/office/drawing/2014/main" id="{DE0F1FF1-0BEA-4834-BCD9-0EBA741D1B2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85745" y="4929891"/>
              <a:ext cx="758595" cy="506190"/>
            </a:xfrm>
            <a:prstGeom prst="rect">
              <a:avLst/>
            </a:prstGeom>
            <a:extLst>
              <a:ext uri="{909E8E84-426E-40DD-AFC4-6F175D3DCCD1}">
                <a14:hiddenFill xmlns:a14="http://schemas.microsoft.com/office/drawing/2010/main">
                  <a:solidFill>
                    <a:srgbClr val="FFFFFF"/>
                  </a:solidFill>
                </a14:hiddenFill>
              </a:ext>
            </a:extLst>
          </p:spPr>
        </p:pic>
        <p:pic>
          <p:nvPicPr>
            <p:cNvPr id="22" name="Picture 10" descr="Tanzania flag">
              <a:extLst>
                <a:ext uri="{FF2B5EF4-FFF2-40B4-BE49-F238E27FC236}">
                  <a16:creationId xmlns:a16="http://schemas.microsoft.com/office/drawing/2014/main" id="{5C34CAB4-6775-4521-935A-DC180D21C2B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69044" y="4925170"/>
              <a:ext cx="758595" cy="506190"/>
            </a:xfrm>
            <a:prstGeom prst="rect">
              <a:avLst/>
            </a:prstGeom>
            <a:extLst>
              <a:ext uri="{909E8E84-426E-40DD-AFC4-6F175D3DCCD1}">
                <a14:hiddenFill xmlns:a14="http://schemas.microsoft.com/office/drawing/2010/main">
                  <a:solidFill>
                    <a:srgbClr val="FFFFFF"/>
                  </a:solidFill>
                </a14:hiddenFill>
              </a:ext>
            </a:extLst>
          </p:spPr>
        </p:pic>
        <p:pic>
          <p:nvPicPr>
            <p:cNvPr id="3" name="Picture 2" descr="A picture containing logo&#10;&#10;Description automatically generated">
              <a:extLst>
                <a:ext uri="{FF2B5EF4-FFF2-40B4-BE49-F238E27FC236}">
                  <a16:creationId xmlns:a16="http://schemas.microsoft.com/office/drawing/2014/main" id="{E63984FA-F90C-4441-97F7-EBA9AE70D5C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50526" y="4920115"/>
              <a:ext cx="803062" cy="515834"/>
            </a:xfrm>
            <a:prstGeom prst="rect">
              <a:avLst/>
            </a:prstGeom>
          </p:spPr>
        </p:pic>
      </p:grpSp>
      <p:pic>
        <p:nvPicPr>
          <p:cNvPr id="10" name="Picture 9">
            <a:extLst>
              <a:ext uri="{FF2B5EF4-FFF2-40B4-BE49-F238E27FC236}">
                <a16:creationId xmlns:a16="http://schemas.microsoft.com/office/drawing/2014/main" id="{D9D216B0-7ECF-48D4-A0C1-3C843B720AD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079386" y="631220"/>
            <a:ext cx="2900892" cy="626232"/>
          </a:xfrm>
          <a:prstGeom prst="rect">
            <a:avLst/>
          </a:prstGeom>
        </p:spPr>
      </p:pic>
      <p:pic>
        <p:nvPicPr>
          <p:cNvPr id="11" name="Picture 10">
            <a:extLst>
              <a:ext uri="{FF2B5EF4-FFF2-40B4-BE49-F238E27FC236}">
                <a16:creationId xmlns:a16="http://schemas.microsoft.com/office/drawing/2014/main" id="{1DAF13BD-57AE-46C5-A9AE-769583F4397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225992" y="1340218"/>
            <a:ext cx="2728885" cy="286150"/>
          </a:xfrm>
          <a:prstGeom prst="rect">
            <a:avLst/>
          </a:prstGeom>
        </p:spPr>
      </p:pic>
    </p:spTree>
    <p:extLst>
      <p:ext uri="{BB962C8B-B14F-4D97-AF65-F5344CB8AC3E}">
        <p14:creationId xmlns:p14="http://schemas.microsoft.com/office/powerpoint/2010/main" val="2931886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59FB2A2-8DF6-436E-ADFC-1CCCB81017DC}"/>
              </a:ext>
            </a:extLst>
          </p:cNvPr>
          <p:cNvSpPr/>
          <p:nvPr/>
        </p:nvSpPr>
        <p:spPr>
          <a:xfrm>
            <a:off x="7377547" y="2538951"/>
            <a:ext cx="4814455" cy="2698173"/>
          </a:xfrm>
          <a:prstGeom prst="rect">
            <a:avLst/>
          </a:prstGeom>
          <a:solidFill>
            <a:srgbClr val="BBBF11">
              <a:alpha val="25000"/>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9E582916-B36B-4FDB-B9BC-7C5937BC5637}"/>
              </a:ext>
            </a:extLst>
          </p:cNvPr>
          <p:cNvSpPr>
            <a:spLocks noGrp="1"/>
          </p:cNvSpPr>
          <p:nvPr>
            <p:ph type="title"/>
          </p:nvPr>
        </p:nvSpPr>
        <p:spPr/>
        <p:txBody>
          <a:bodyPr/>
          <a:lstStyle/>
          <a:p>
            <a:r>
              <a:rPr lang="en-US"/>
              <a:t>ICT Augmentation for Small States/LDCs</a:t>
            </a:r>
            <a:endParaRPr lang="en-CA" dirty="0"/>
          </a:p>
        </p:txBody>
      </p:sp>
      <p:sp>
        <p:nvSpPr>
          <p:cNvPr id="3" name="Content Placeholder 2">
            <a:extLst>
              <a:ext uri="{FF2B5EF4-FFF2-40B4-BE49-F238E27FC236}">
                <a16:creationId xmlns:a16="http://schemas.microsoft.com/office/drawing/2014/main" id="{25711A5B-9BBA-4D63-9369-4D213637A31B}"/>
              </a:ext>
            </a:extLst>
          </p:cNvPr>
          <p:cNvSpPr>
            <a:spLocks noGrp="1"/>
          </p:cNvSpPr>
          <p:nvPr>
            <p:ph idx="1"/>
          </p:nvPr>
        </p:nvSpPr>
        <p:spPr>
          <a:xfrm>
            <a:off x="975011" y="1870971"/>
            <a:ext cx="5635337" cy="4376738"/>
          </a:xfrm>
        </p:spPr>
        <p:txBody>
          <a:bodyPr>
            <a:normAutofit/>
          </a:bodyPr>
          <a:lstStyle/>
          <a:p>
            <a:r>
              <a:rPr lang="en-US" dirty="0">
                <a:solidFill>
                  <a:schemeClr val="tx1"/>
                </a:solidFill>
              </a:rPr>
              <a:t>Addressing ICT resources and capacities</a:t>
            </a:r>
          </a:p>
          <a:p>
            <a:r>
              <a:rPr lang="en-US" dirty="0">
                <a:solidFill>
                  <a:schemeClr val="tx1"/>
                </a:solidFill>
              </a:rPr>
              <a:t>Build national resilience for education by supporting disaster preparedness in small states </a:t>
            </a:r>
          </a:p>
          <a:p>
            <a:r>
              <a:rPr lang="en-US" dirty="0">
                <a:solidFill>
                  <a:schemeClr val="tx1"/>
                </a:solidFill>
              </a:rPr>
              <a:t>Introduce and model the use of environmentally sustainable green technologies</a:t>
            </a:r>
          </a:p>
          <a:p>
            <a:endParaRPr lang="en-CA" dirty="0">
              <a:solidFill>
                <a:schemeClr val="tx1"/>
              </a:solidFill>
            </a:endParaRPr>
          </a:p>
        </p:txBody>
      </p:sp>
      <p:pic>
        <p:nvPicPr>
          <p:cNvPr id="5" name="Picture 4" descr="Graphical user interface&#10;&#10;Description automatically generated with medium confidence">
            <a:extLst>
              <a:ext uri="{FF2B5EF4-FFF2-40B4-BE49-F238E27FC236}">
                <a16:creationId xmlns:a16="http://schemas.microsoft.com/office/drawing/2014/main" id="{0D0C99A2-DB38-4079-B2E5-EDD828BFA71C}"/>
              </a:ext>
            </a:extLst>
          </p:cNvPr>
          <p:cNvPicPr>
            <a:picLocks noChangeAspect="1"/>
          </p:cNvPicPr>
          <p:nvPr/>
        </p:nvPicPr>
        <p:blipFill>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tretch>
            <a:fillRect/>
          </a:stretch>
        </p:blipFill>
        <p:spPr>
          <a:xfrm flipH="1">
            <a:off x="7377545" y="2538198"/>
            <a:ext cx="4047260" cy="2698173"/>
          </a:xfrm>
          <a:prstGeom prst="rect">
            <a:avLst/>
          </a:prstGeom>
        </p:spPr>
      </p:pic>
      <p:pic>
        <p:nvPicPr>
          <p:cNvPr id="4" name="Picture 3">
            <a:extLst>
              <a:ext uri="{FF2B5EF4-FFF2-40B4-BE49-F238E27FC236}">
                <a16:creationId xmlns:a16="http://schemas.microsoft.com/office/drawing/2014/main" id="{DC6CAE3A-05F5-9E9A-74C1-5B0A529D172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338469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82405547-85C3-4752-AF35-52F73135FDE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9153888" y="3227"/>
            <a:ext cx="3042483" cy="2327627"/>
          </a:xfrm>
          <a:prstGeom prst="rect">
            <a:avLst/>
          </a:prstGeom>
        </p:spPr>
      </p:pic>
      <p:pic>
        <p:nvPicPr>
          <p:cNvPr id="38" name="Picture 4" descr="Poor, India, Poverty, People, Culture, Travel, Outdoor">
            <a:extLst>
              <a:ext uri="{FF2B5EF4-FFF2-40B4-BE49-F238E27FC236}">
                <a16:creationId xmlns:a16="http://schemas.microsoft.com/office/drawing/2014/main" id="{B5DE0ED4-12A2-4A1F-AEF2-C9B47AF7B9FA}"/>
              </a:ext>
            </a:extLst>
          </p:cNvPr>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a:ext>
            </a:extLst>
          </a:blip>
          <a:srcRect/>
          <a:stretch/>
        </p:blipFill>
        <p:spPr bwMode="auto">
          <a:xfrm>
            <a:off x="9156470" y="4582227"/>
            <a:ext cx="3035300" cy="2285937"/>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84A08919-EE10-4C15-BCD8-AA99CF95B7CB}"/>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a:ext>
            </a:extLst>
          </a:blip>
          <a:srcRect/>
          <a:stretch/>
        </p:blipFill>
        <p:spPr>
          <a:xfrm>
            <a:off x="9156701" y="2274234"/>
            <a:ext cx="3035300" cy="2271102"/>
          </a:xfrm>
          <a:prstGeom prst="rect">
            <a:avLst/>
          </a:prstGeom>
        </p:spPr>
      </p:pic>
      <p:sp>
        <p:nvSpPr>
          <p:cNvPr id="8" name="Rectangle 7">
            <a:extLst>
              <a:ext uri="{FF2B5EF4-FFF2-40B4-BE49-F238E27FC236}">
                <a16:creationId xmlns:a16="http://schemas.microsoft.com/office/drawing/2014/main" id="{4D850416-A75F-4616-93AA-05CD4B7B4CAA}"/>
              </a:ext>
            </a:extLst>
          </p:cNvPr>
          <p:cNvSpPr/>
          <p:nvPr/>
        </p:nvSpPr>
        <p:spPr>
          <a:xfrm>
            <a:off x="0" y="0"/>
            <a:ext cx="3317377"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Rectangle 34">
            <a:extLst>
              <a:ext uri="{FF2B5EF4-FFF2-40B4-BE49-F238E27FC236}">
                <a16:creationId xmlns:a16="http://schemas.microsoft.com/office/drawing/2014/main" id="{B011EA0E-D407-49DF-AC1B-E2F903A79A47}"/>
              </a:ext>
            </a:extLst>
          </p:cNvPr>
          <p:cNvSpPr/>
          <p:nvPr/>
        </p:nvSpPr>
        <p:spPr>
          <a:xfrm>
            <a:off x="3314521" y="2183572"/>
            <a:ext cx="8894946" cy="18132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Rectangle 35">
            <a:extLst>
              <a:ext uri="{FF2B5EF4-FFF2-40B4-BE49-F238E27FC236}">
                <a16:creationId xmlns:a16="http://schemas.microsoft.com/office/drawing/2014/main" id="{9D435B8D-F18F-4175-9E33-27F2CB7E2A3E}"/>
              </a:ext>
            </a:extLst>
          </p:cNvPr>
          <p:cNvSpPr/>
          <p:nvPr/>
        </p:nvSpPr>
        <p:spPr>
          <a:xfrm>
            <a:off x="3314521" y="4554289"/>
            <a:ext cx="8894946" cy="18132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Rectangle 38">
            <a:extLst>
              <a:ext uri="{FF2B5EF4-FFF2-40B4-BE49-F238E27FC236}">
                <a16:creationId xmlns:a16="http://schemas.microsoft.com/office/drawing/2014/main" id="{10FEA2DF-E61E-4AB0-B383-430D1865A654}"/>
              </a:ext>
            </a:extLst>
          </p:cNvPr>
          <p:cNvSpPr/>
          <p:nvPr/>
        </p:nvSpPr>
        <p:spPr>
          <a:xfrm>
            <a:off x="7632704" y="6678108"/>
            <a:ext cx="3027449" cy="215444"/>
          </a:xfrm>
          <a:prstGeom prst="rect">
            <a:avLst/>
          </a:prstGeom>
        </p:spPr>
        <p:txBody>
          <a:bodyPr wrap="square">
            <a:spAutoFit/>
          </a:bodyPr>
          <a:lstStyle/>
          <a:p>
            <a:r>
              <a:rPr lang="en-US" sz="800" dirty="0">
                <a:solidFill>
                  <a:schemeClr val="bg1"/>
                </a:solidFill>
                <a:latin typeface="+mj-lt"/>
              </a:rPr>
              <a:t>CC0 1.0 Universal - Pixabay</a:t>
            </a:r>
          </a:p>
        </p:txBody>
      </p:sp>
      <p:pic>
        <p:nvPicPr>
          <p:cNvPr id="14" name="Picture 13">
            <a:extLst>
              <a:ext uri="{FF2B5EF4-FFF2-40B4-BE49-F238E27FC236}">
                <a16:creationId xmlns:a16="http://schemas.microsoft.com/office/drawing/2014/main" id="{C81B0188-444F-4121-9F1B-B50674C44C9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30" y="-34041"/>
            <a:ext cx="12192000" cy="6859588"/>
          </a:xfrm>
          <a:prstGeom prst="rect">
            <a:avLst/>
          </a:prstGeom>
        </p:spPr>
      </p:pic>
      <p:sp>
        <p:nvSpPr>
          <p:cNvPr id="2" name="Rectangle 1">
            <a:extLst>
              <a:ext uri="{FF2B5EF4-FFF2-40B4-BE49-F238E27FC236}">
                <a16:creationId xmlns:a16="http://schemas.microsoft.com/office/drawing/2014/main" id="{62EADD76-884E-49FA-9C29-FA3481710721}"/>
              </a:ext>
            </a:extLst>
          </p:cNvPr>
          <p:cNvSpPr/>
          <p:nvPr/>
        </p:nvSpPr>
        <p:spPr>
          <a:xfrm>
            <a:off x="3505200" y="589218"/>
            <a:ext cx="5457825" cy="1015663"/>
          </a:xfrm>
          <a:prstGeom prst="rect">
            <a:avLst/>
          </a:prstGeom>
        </p:spPr>
        <p:txBody>
          <a:bodyPr wrap="square">
            <a:spAutoFit/>
          </a:bodyPr>
          <a:lstStyle/>
          <a:p>
            <a:pPr algn="ctr"/>
            <a:r>
              <a:rPr lang="en-US" sz="3000" dirty="0">
                <a:solidFill>
                  <a:srgbClr val="290088"/>
                </a:solidFill>
                <a:latin typeface="Open Sans" panose="020B0606030504020204" pitchFamily="34" charset="0"/>
                <a:ea typeface="Open Sans" panose="020B0606030504020204" pitchFamily="34" charset="0"/>
                <a:cs typeface="Open Sans" panose="020B0606030504020204" pitchFamily="34" charset="0"/>
              </a:rPr>
              <a:t>Promoting ‘learning for </a:t>
            </a:r>
            <a:r>
              <a:rPr lang="en-US" sz="3000" b="1" dirty="0">
                <a:solidFill>
                  <a:srgbClr val="290088"/>
                </a:solidFill>
                <a:latin typeface="Open Sans" panose="020B0606030504020204" pitchFamily="34" charset="0"/>
                <a:ea typeface="Open Sans" panose="020B0606030504020204" pitchFamily="34" charset="0"/>
                <a:cs typeface="Open Sans" panose="020B0606030504020204" pitchFamily="34" charset="0"/>
              </a:rPr>
              <a:t>sustainable development</a:t>
            </a:r>
            <a:r>
              <a:rPr lang="en-US" sz="3000" dirty="0">
                <a:solidFill>
                  <a:srgbClr val="290088"/>
                </a:solidFill>
                <a:latin typeface="Open Sans" panose="020B0606030504020204" pitchFamily="34" charset="0"/>
                <a:ea typeface="Open Sans" panose="020B0606030504020204" pitchFamily="34" charset="0"/>
                <a:cs typeface="Open Sans" panose="020B0606030504020204" pitchFamily="34" charset="0"/>
              </a:rPr>
              <a:t>’</a:t>
            </a:r>
            <a:endParaRPr lang="en-CA" sz="3000" dirty="0">
              <a:solidFill>
                <a:srgbClr val="290088"/>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a:extLst>
              <a:ext uri="{FF2B5EF4-FFF2-40B4-BE49-F238E27FC236}">
                <a16:creationId xmlns:a16="http://schemas.microsoft.com/office/drawing/2014/main" id="{2C934B04-6A74-4FCF-AE94-E6D9D331D247}"/>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1472496" y="2661656"/>
            <a:ext cx="1267735" cy="1534693"/>
          </a:xfrm>
          <a:prstGeom prst="rect">
            <a:avLst/>
          </a:prstGeom>
        </p:spPr>
      </p:pic>
      <p:sp>
        <p:nvSpPr>
          <p:cNvPr id="20" name="Rectangle 19">
            <a:extLst>
              <a:ext uri="{FF2B5EF4-FFF2-40B4-BE49-F238E27FC236}">
                <a16:creationId xmlns:a16="http://schemas.microsoft.com/office/drawing/2014/main" id="{F74FD12F-B480-462F-AEA1-1F461282112E}"/>
              </a:ext>
            </a:extLst>
          </p:cNvPr>
          <p:cNvSpPr/>
          <p:nvPr/>
        </p:nvSpPr>
        <p:spPr>
          <a:xfrm>
            <a:off x="3527508" y="2683175"/>
            <a:ext cx="5441756" cy="1477328"/>
          </a:xfrm>
          <a:prstGeom prst="rect">
            <a:avLst/>
          </a:prstGeom>
        </p:spPr>
        <p:txBody>
          <a:bodyPr wrap="square">
            <a:spAutoFit/>
          </a:bodyPr>
          <a:lstStyle/>
          <a:p>
            <a:pPr algn="ctr"/>
            <a:r>
              <a:rPr lang="en-US" sz="3000" dirty="0">
                <a:solidFill>
                  <a:srgbClr val="290088"/>
                </a:solidFill>
                <a:latin typeface="Open Sans" panose="020B0606030504020204" pitchFamily="34" charset="0"/>
                <a:ea typeface="Open Sans" panose="020B0606030504020204" pitchFamily="34" charset="0"/>
                <a:cs typeface="Open Sans" panose="020B0606030504020204" pitchFamily="34" charset="0"/>
              </a:rPr>
              <a:t>Supporting </a:t>
            </a:r>
            <a:r>
              <a:rPr lang="en-US" sz="3000" b="1" dirty="0">
                <a:solidFill>
                  <a:srgbClr val="290088"/>
                </a:solidFill>
                <a:latin typeface="Open Sans" panose="020B0606030504020204" pitchFamily="34" charset="0"/>
                <a:ea typeface="Open Sans" panose="020B0606030504020204" pitchFamily="34" charset="0"/>
                <a:cs typeface="Open Sans" panose="020B0606030504020204" pitchFamily="34" charset="0"/>
              </a:rPr>
              <a:t>innovations</a:t>
            </a:r>
            <a:r>
              <a:rPr lang="en-US" sz="3000" dirty="0">
                <a:solidFill>
                  <a:srgbClr val="290088"/>
                </a:solidFill>
                <a:latin typeface="Open Sans" panose="020B0606030504020204" pitchFamily="34" charset="0"/>
                <a:ea typeface="Open Sans" panose="020B0606030504020204" pitchFamily="34" charset="0"/>
                <a:cs typeface="Open Sans" panose="020B0606030504020204" pitchFamily="34" charset="0"/>
              </a:rPr>
              <a:t> for affordable and accessible technologies</a:t>
            </a:r>
          </a:p>
        </p:txBody>
      </p:sp>
      <p:sp>
        <p:nvSpPr>
          <p:cNvPr id="23" name="Rectangle 22">
            <a:extLst>
              <a:ext uri="{FF2B5EF4-FFF2-40B4-BE49-F238E27FC236}">
                <a16:creationId xmlns:a16="http://schemas.microsoft.com/office/drawing/2014/main" id="{C1E80215-734D-4CF7-A3AF-334D944CBAFB}"/>
              </a:ext>
            </a:extLst>
          </p:cNvPr>
          <p:cNvSpPr/>
          <p:nvPr/>
        </p:nvSpPr>
        <p:spPr>
          <a:xfrm>
            <a:off x="3527510" y="5239529"/>
            <a:ext cx="5441757" cy="1015663"/>
          </a:xfrm>
          <a:prstGeom prst="rect">
            <a:avLst/>
          </a:prstGeom>
        </p:spPr>
        <p:txBody>
          <a:bodyPr wrap="square">
            <a:spAutoFit/>
          </a:bodyPr>
          <a:lstStyle/>
          <a:p>
            <a:pPr algn="ctr"/>
            <a:r>
              <a:rPr lang="en-US" sz="3000" dirty="0">
                <a:solidFill>
                  <a:srgbClr val="290088"/>
                </a:solidFill>
                <a:latin typeface="Open Sans" panose="020B0606030504020204" pitchFamily="34" charset="0"/>
                <a:ea typeface="Open Sans" panose="020B0606030504020204" pitchFamily="34" charset="0"/>
                <a:cs typeface="Open Sans" panose="020B0606030504020204" pitchFamily="34" charset="0"/>
              </a:rPr>
              <a:t>Serving the </a:t>
            </a:r>
            <a:r>
              <a:rPr lang="en-US" sz="3000" b="1" dirty="0">
                <a:solidFill>
                  <a:srgbClr val="290088"/>
                </a:solidFill>
                <a:latin typeface="Open Sans" panose="020B0606030504020204" pitchFamily="34" charset="0"/>
                <a:ea typeface="Open Sans" panose="020B0606030504020204" pitchFamily="34" charset="0"/>
                <a:cs typeface="Open Sans" panose="020B0606030504020204" pitchFamily="34" charset="0"/>
              </a:rPr>
              <a:t>last person </a:t>
            </a:r>
          </a:p>
          <a:p>
            <a:pPr algn="ctr"/>
            <a:r>
              <a:rPr lang="en-US" sz="3000" dirty="0">
                <a:solidFill>
                  <a:srgbClr val="290088"/>
                </a:solidFill>
                <a:latin typeface="Open Sans" panose="020B0606030504020204" pitchFamily="34" charset="0"/>
                <a:ea typeface="Open Sans" panose="020B0606030504020204" pitchFamily="34" charset="0"/>
                <a:cs typeface="Open Sans" panose="020B0606030504020204" pitchFamily="34" charset="0"/>
              </a:rPr>
              <a:t>in the queue</a:t>
            </a:r>
          </a:p>
        </p:txBody>
      </p:sp>
    </p:spTree>
    <p:extLst>
      <p:ext uri="{BB962C8B-B14F-4D97-AF65-F5344CB8AC3E}">
        <p14:creationId xmlns:p14="http://schemas.microsoft.com/office/powerpoint/2010/main" val="4024611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24F9268-073C-42F6-8D5C-8775453EFB28}"/>
              </a:ext>
            </a:extLst>
          </p:cNvPr>
          <p:cNvSpPr/>
          <p:nvPr/>
        </p:nvSpPr>
        <p:spPr>
          <a:xfrm>
            <a:off x="0" y="-17018"/>
            <a:ext cx="12192000" cy="6875018"/>
          </a:xfrm>
          <a:prstGeom prst="rect">
            <a:avLst/>
          </a:prstGeom>
          <a:solidFill>
            <a:srgbClr val="2501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a:extLst>
              <a:ext uri="{FF2B5EF4-FFF2-40B4-BE49-F238E27FC236}">
                <a16:creationId xmlns:a16="http://schemas.microsoft.com/office/drawing/2014/main" id="{4C2605A3-89F1-4377-ADB4-A4BC76B9E64E}"/>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428750" y="-17018"/>
            <a:ext cx="10763250" cy="4131818"/>
          </a:xfrm>
          <a:prstGeom prst="rect">
            <a:avLst/>
          </a:prstGeom>
          <a:noFill/>
          <a:extLst>
            <a:ext uri="{909E8E84-426E-40DD-AFC4-6F175D3DCCD1}">
              <a14:hiddenFill xmlns:a14="http://schemas.microsoft.com/office/drawing/2010/main">
                <a:solidFill>
                  <a:srgbClr val="FFFFFF"/>
                </a:solidFill>
              </a14:hiddenFill>
            </a:ext>
          </a:extLst>
        </p:spPr>
      </p:pic>
      <p:sp>
        <p:nvSpPr>
          <p:cNvPr id="4" name="object 4"/>
          <p:cNvSpPr txBox="1"/>
          <p:nvPr/>
        </p:nvSpPr>
        <p:spPr>
          <a:xfrm>
            <a:off x="0" y="4991218"/>
            <a:ext cx="12192000" cy="1107996"/>
          </a:xfrm>
          <a:prstGeom prst="rect">
            <a:avLst/>
          </a:prstGeom>
        </p:spPr>
        <p:txBody>
          <a:bodyPr vert="horz" wrap="square" lIns="0" tIns="0" rIns="0" bIns="0" rtlCol="0">
            <a:spAutoFit/>
          </a:bodyPr>
          <a:lstStyle/>
          <a:p>
            <a:pPr algn="ctr">
              <a:lnSpc>
                <a:spcPct val="100000"/>
              </a:lnSpc>
            </a:pPr>
            <a:r>
              <a:rPr lang="en-US" sz="4000" b="1" spc="-19" dirty="0">
                <a:solidFill>
                  <a:srgbClr val="FC671A"/>
                </a:solidFill>
                <a:latin typeface="Open Sans" panose="020B0606030504020204" pitchFamily="34" charset="0"/>
                <a:ea typeface="Open Sans" panose="020B0606030504020204" pitchFamily="34" charset="0"/>
                <a:cs typeface="Open Sans" panose="020B0606030504020204" pitchFamily="34" charset="0"/>
              </a:rPr>
              <a:t>Innovations for Educational Resilience</a:t>
            </a:r>
          </a:p>
          <a:p>
            <a:pPr algn="ctr">
              <a:lnSpc>
                <a:spcPct val="100000"/>
              </a:lnSpc>
            </a:pPr>
            <a:r>
              <a:rPr lang="en-US" sz="3200" b="1" spc="-19" dirty="0">
                <a:solidFill>
                  <a:schemeClr val="bg1"/>
                </a:solidFill>
                <a:latin typeface="Open Sans" panose="020B0606030504020204" pitchFamily="34" charset="0"/>
                <a:ea typeface="Open Sans" panose="020B0606030504020204" pitchFamily="34" charset="0"/>
                <a:cs typeface="Open Sans" panose="020B0606030504020204" pitchFamily="34" charset="0"/>
              </a:rPr>
              <a:t>14 – 16 September 2022</a:t>
            </a:r>
          </a:p>
        </p:txBody>
      </p:sp>
      <p:sp>
        <p:nvSpPr>
          <p:cNvPr id="6" name="Rectangle 5">
            <a:extLst>
              <a:ext uri="{FF2B5EF4-FFF2-40B4-BE49-F238E27FC236}">
                <a16:creationId xmlns:a16="http://schemas.microsoft.com/office/drawing/2014/main" id="{65021A51-0D81-41F9-912B-D753A51765F0}"/>
              </a:ext>
            </a:extLst>
          </p:cNvPr>
          <p:cNvSpPr/>
          <p:nvPr/>
        </p:nvSpPr>
        <p:spPr>
          <a:xfrm>
            <a:off x="0" y="-17018"/>
            <a:ext cx="4181475" cy="21601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1026" name="Picture 2" descr="PCF10 Logo">
            <a:extLst>
              <a:ext uri="{FF2B5EF4-FFF2-40B4-BE49-F238E27FC236}">
                <a16:creationId xmlns:a16="http://schemas.microsoft.com/office/drawing/2014/main" id="{D4304D58-85AF-4F6A-9B7B-864902AE969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2899" y="428625"/>
            <a:ext cx="3706573" cy="144144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D467A9C-AC17-4955-930A-73C9AC324E93}"/>
              </a:ext>
            </a:extLst>
          </p:cNvPr>
          <p:cNvSpPr txBox="1"/>
          <p:nvPr/>
        </p:nvSpPr>
        <p:spPr>
          <a:xfrm>
            <a:off x="2090737" y="4089253"/>
            <a:ext cx="1633538" cy="461665"/>
          </a:xfrm>
          <a:prstGeom prst="rect">
            <a:avLst/>
          </a:prstGeom>
          <a:noFill/>
        </p:spPr>
        <p:txBody>
          <a:bodyPr wrap="square">
            <a:spAutoFit/>
          </a:bodyPr>
          <a:lstStyle/>
          <a:p>
            <a:pPr algn="ctr">
              <a:lnSpc>
                <a:spcPct val="100000"/>
              </a:lnSpc>
            </a:pPr>
            <a:r>
              <a:rPr lang="en-U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pcf10.org</a:t>
            </a:r>
            <a:endParaRPr lang="en-US" sz="3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5102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94B876-1D13-44FC-9F96-8F51F8160DA7}"/>
              </a:ext>
            </a:extLst>
          </p:cNvPr>
          <p:cNvSpPr/>
          <p:nvPr/>
        </p:nvSpPr>
        <p:spPr>
          <a:xfrm>
            <a:off x="0" y="0"/>
            <a:ext cx="12191999"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100" y="-49651"/>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dirty="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dirty="0" err="1">
                <a:solidFill>
                  <a:schemeClr val="tx1">
                    <a:lumMod val="75000"/>
                    <a:lumOff val="25000"/>
                  </a:schemeClr>
                </a:solidFill>
                <a:latin typeface="Arial" charset="0"/>
              </a:rPr>
              <a:t>ShareAlike</a:t>
            </a:r>
            <a:r>
              <a:rPr lang="en-US" sz="1000" dirty="0">
                <a:solidFill>
                  <a:schemeClr val="tx1">
                    <a:lumMod val="75000"/>
                    <a:lumOff val="25000"/>
                  </a:schemeClr>
                </a:solidFill>
                <a:latin typeface="Arial" charset="0"/>
              </a:rPr>
              <a:t> 4.0 International (CC BY-SA 4.0). </a:t>
            </a:r>
            <a:endParaRPr lang="en-CA" sz="1000" dirty="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dirty="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740" y="4544188"/>
            <a:ext cx="6515486" cy="928666"/>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2022 Commonwealth Heads of Government Meeting - Wikipedia">
            <a:extLst>
              <a:ext uri="{FF2B5EF4-FFF2-40B4-BE49-F238E27FC236}">
                <a16:creationId xmlns:a16="http://schemas.microsoft.com/office/drawing/2014/main" id="{A209BCDC-DC46-4036-9BC2-824B0F3CE1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9924" y="1381126"/>
            <a:ext cx="5591176" cy="21504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CD50CFC-47BE-4E86-BFAD-4AB5254D3203}"/>
              </a:ext>
            </a:extLst>
          </p:cNvPr>
          <p:cNvSpPr txBox="1"/>
          <p:nvPr/>
        </p:nvSpPr>
        <p:spPr>
          <a:xfrm>
            <a:off x="1595437" y="3907448"/>
            <a:ext cx="9001125" cy="830997"/>
          </a:xfrm>
          <a:prstGeom prst="rect">
            <a:avLst/>
          </a:prstGeom>
          <a:noFill/>
        </p:spPr>
        <p:txBody>
          <a:bodyPr wrap="square">
            <a:spAutoFit/>
          </a:bodyPr>
          <a:lstStyle/>
          <a:p>
            <a:pPr algn="ctr"/>
            <a:r>
              <a:rPr lang="en-US" sz="2400" b="1" i="0" dirty="0">
                <a:effectLst/>
                <a:latin typeface="Open Sans" panose="020B0606030504020204" pitchFamily="34" charset="0"/>
                <a:ea typeface="Open Sans" panose="020B0606030504020204" pitchFamily="34" charset="0"/>
                <a:cs typeface="Open Sans" panose="020B0606030504020204" pitchFamily="34" charset="0"/>
              </a:rPr>
              <a:t>Delivering a Common Future: </a:t>
            </a:r>
          </a:p>
          <a:p>
            <a:pPr algn="ctr"/>
            <a:r>
              <a:rPr lang="en-US" sz="2400" b="1" i="0" dirty="0">
                <a:effectLst/>
                <a:latin typeface="Open Sans" panose="020B0606030504020204" pitchFamily="34" charset="0"/>
                <a:ea typeface="Open Sans" panose="020B0606030504020204" pitchFamily="34" charset="0"/>
                <a:cs typeface="Open Sans" panose="020B0606030504020204" pitchFamily="34" charset="0"/>
              </a:rPr>
              <a:t>Connecting, Innovating, Transforming</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72918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82145" y="240656"/>
            <a:ext cx="4711125" cy="6166031"/>
          </a:xfrm>
          <a:prstGeom prst="rect">
            <a:avLst/>
          </a:prstGeom>
          <a:ln>
            <a:noFill/>
          </a:ln>
          <a:effectLst>
            <a:outerShdw blurRad="292100" dist="139700" dir="2700000" algn="tl" rotWithShape="0">
              <a:srgbClr val="333333">
                <a:alpha val="65000"/>
              </a:srgbClr>
            </a:outerShdw>
          </a:effectLst>
        </p:spPr>
      </p:pic>
      <p:sp>
        <p:nvSpPr>
          <p:cNvPr id="6" name="Title 5"/>
          <p:cNvSpPr>
            <a:spLocks noGrp="1"/>
          </p:cNvSpPr>
          <p:nvPr>
            <p:ph type="title"/>
          </p:nvPr>
        </p:nvSpPr>
        <p:spPr>
          <a:xfrm>
            <a:off x="938408" y="1980982"/>
            <a:ext cx="2819400" cy="1325563"/>
          </a:xfrm>
        </p:spPr>
        <p:txBody>
          <a:bodyPr>
            <a:normAutofit/>
          </a:bodyPr>
          <a:lstStyle/>
          <a:p>
            <a:r>
              <a:rPr lang="en-US" sz="2000" b="1" dirty="0"/>
              <a:t>Signed on 1 September 1988</a:t>
            </a:r>
          </a:p>
        </p:txBody>
      </p:sp>
    </p:spTree>
    <p:extLst>
      <p:ext uri="{BB962C8B-B14F-4D97-AF65-F5344CB8AC3E}">
        <p14:creationId xmlns:p14="http://schemas.microsoft.com/office/powerpoint/2010/main" val="1787116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dirty="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644261"/>
            <a:ext cx="7886700" cy="1325563"/>
          </a:xfrm>
        </p:spPr>
        <p:txBody>
          <a:bodyPr/>
          <a:lstStyle/>
          <a:p>
            <a:pPr algn="r"/>
            <a:r>
              <a:rPr lang="en-US" dirty="0"/>
              <a:t>Regulatory Framework </a:t>
            </a:r>
            <a:br>
              <a:rPr lang="en-US" dirty="0"/>
            </a:br>
            <a:r>
              <a:rPr lang="en-US" dirty="0"/>
              <a:t>in Canada</a:t>
            </a:r>
          </a:p>
        </p:txBody>
      </p:sp>
      <p:sp>
        <p:nvSpPr>
          <p:cNvPr id="3" name="Content Placeholder 2"/>
          <p:cNvSpPr>
            <a:spLocks noGrp="1"/>
          </p:cNvSpPr>
          <p:nvPr>
            <p:ph idx="1"/>
          </p:nvPr>
        </p:nvSpPr>
        <p:spPr>
          <a:xfrm>
            <a:off x="2833036" y="2781701"/>
            <a:ext cx="7206314" cy="3395262"/>
          </a:xfrm>
        </p:spPr>
        <p:txBody>
          <a:bodyPr/>
          <a:lstStyle/>
          <a:p>
            <a:r>
              <a:rPr lang="en-US" sz="3200" dirty="0"/>
              <a:t>Headquarters’ Agreement</a:t>
            </a:r>
          </a:p>
          <a:p>
            <a:r>
              <a:rPr lang="en-US" sz="3200" dirty="0"/>
              <a:t>Foreign Missions and International Organizations Act of Canada</a:t>
            </a:r>
          </a:p>
          <a:p>
            <a:r>
              <a:rPr lang="en-US" sz="3200" dirty="0"/>
              <a:t>Income Tax Act of Canada</a:t>
            </a:r>
          </a:p>
        </p:txBody>
      </p:sp>
      <p:pic>
        <p:nvPicPr>
          <p:cNvPr id="6" name="Picture 4" descr="http://blog.combatnetworks.com/wp-content/uploads/Main/Canadian%20Federal%20Government%20Logo.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83340" y="1665206"/>
            <a:ext cx="2639996" cy="609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3695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1" y="-4738"/>
            <a:ext cx="5776686" cy="6874568"/>
          </a:xfrm>
          <a:prstGeom prst="rect">
            <a:avLst/>
          </a:prstGeom>
          <a:solidFill>
            <a:srgbClr val="A2AFE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6272951" y="2738002"/>
            <a:ext cx="4722921" cy="1602939"/>
          </a:xfrm>
          <a:prstGeom prst="rect">
            <a:avLst/>
          </a:prstGeom>
          <a:noFill/>
        </p:spPr>
        <p:txBody>
          <a:bodyPr wrap="square" lIns="0" tIns="0" rIns="0" bIns="0">
            <a:spAutoFit/>
          </a:bodyPr>
          <a:lstStyle/>
          <a:p>
            <a:pPr>
              <a:lnSpc>
                <a:spcPct val="150000"/>
              </a:lnSpc>
            </a:pPr>
            <a:r>
              <a:rPr lang="en-US" sz="2400" dirty="0">
                <a:latin typeface="Open Sans" panose="020B0606030504020204" pitchFamily="34" charset="0"/>
                <a:ea typeface="Open Sans" panose="020B0606030504020204" pitchFamily="34" charset="0"/>
                <a:cs typeface="Open Sans" panose="020B0606030504020204" pitchFamily="34" charset="0"/>
              </a:rPr>
              <a:t>The number of countries contributing increased from 23 in 2003-06 to 47 currently</a:t>
            </a:r>
          </a:p>
        </p:txBody>
      </p:sp>
      <p:pic>
        <p:nvPicPr>
          <p:cNvPr id="11" name="Picture 2" descr="P:\3_Resources\+++Stock photos &amp; Clip Art\FLAGS Border\comm flags48.jpg">
            <a:extLst>
              <a:ext uri="{FF2B5EF4-FFF2-40B4-BE49-F238E27FC236}">
                <a16:creationId xmlns:a16="http://schemas.microsoft.com/office/drawing/2014/main" id="{0A46369D-71E1-48E2-B381-16D22D9D60C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75590" y="1907859"/>
            <a:ext cx="571500" cy="3729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P:\3_Resources\+++Stock photos &amp; Clip Art\FLAGS Border\comm flags-3.jpg">
            <a:extLst>
              <a:ext uri="{FF2B5EF4-FFF2-40B4-BE49-F238E27FC236}">
                <a16:creationId xmlns:a16="http://schemas.microsoft.com/office/drawing/2014/main" id="{ECD7301D-6C55-4D2B-A91B-749B68686E0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75594" y="3129340"/>
            <a:ext cx="571501" cy="37298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P:\3_Resources\+++Stock photos &amp; Clip Art\FLAGS Border\India.jpg">
            <a:extLst>
              <a:ext uri="{FF2B5EF4-FFF2-40B4-BE49-F238E27FC236}">
                <a16:creationId xmlns:a16="http://schemas.microsoft.com/office/drawing/2014/main" id="{A1463728-8EC0-4710-A7EA-85166E477FE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75594" y="2518216"/>
            <a:ext cx="571501" cy="37298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P:\3_Resources\+++Stock photos &amp; Clip Art\FLAGS Border\nigeria.jpg">
            <a:extLst>
              <a:ext uri="{FF2B5EF4-FFF2-40B4-BE49-F238E27FC236}">
                <a16:creationId xmlns:a16="http://schemas.microsoft.com/office/drawing/2014/main" id="{279C7765-B14E-4B44-A92E-25255941D50E}"/>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75589" y="4998249"/>
            <a:ext cx="571501" cy="37298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P:\3_Resources\+++Stock photos &amp; Clip Art\FLAGS Border\New Zealand.jpg">
            <a:extLst>
              <a:ext uri="{FF2B5EF4-FFF2-40B4-BE49-F238E27FC236}">
                <a16:creationId xmlns:a16="http://schemas.microsoft.com/office/drawing/2014/main" id="{84F45F62-4445-4FD5-9A72-AA16CE0306A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675590" y="4379714"/>
            <a:ext cx="571500" cy="37297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 descr="P:\3_Resources\+++Stock photos &amp; Clip Art\FLAGS Border\comm flags56.jpg">
            <a:extLst>
              <a:ext uri="{FF2B5EF4-FFF2-40B4-BE49-F238E27FC236}">
                <a16:creationId xmlns:a16="http://schemas.microsoft.com/office/drawing/2014/main" id="{6DD31947-1549-40E0-9280-89DC5BA4A0F9}"/>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675590" y="3751698"/>
            <a:ext cx="571500" cy="37297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P:\3_Resources\+++Stock photos &amp; Clip Art\FLAGS Border\south africa .jpg">
            <a:extLst>
              <a:ext uri="{FF2B5EF4-FFF2-40B4-BE49-F238E27FC236}">
                <a16:creationId xmlns:a16="http://schemas.microsoft.com/office/drawing/2014/main" id="{C6026B2D-59E3-4168-8529-D73BE9657EA0}"/>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675588" y="5626772"/>
            <a:ext cx="571501" cy="372980"/>
          </a:xfrm>
          <a:prstGeom prst="rect">
            <a:avLst/>
          </a:prstGeom>
          <a:noFill/>
          <a:extLst>
            <a:ext uri="{909E8E84-426E-40DD-AFC4-6F175D3DCCD1}">
              <a14:hiddenFill xmlns:a14="http://schemas.microsoft.com/office/drawing/2010/main">
                <a:solidFill>
                  <a:srgbClr val="FFFFFF"/>
                </a:solidFill>
              </a14:hiddenFill>
            </a:ext>
          </a:extLst>
        </p:spPr>
      </p:pic>
      <p:sp>
        <p:nvSpPr>
          <p:cNvPr id="18" name="Content Placeholder 23">
            <a:extLst>
              <a:ext uri="{FF2B5EF4-FFF2-40B4-BE49-F238E27FC236}">
                <a16:creationId xmlns:a16="http://schemas.microsoft.com/office/drawing/2014/main" id="{C7626B9F-FF78-4C51-A753-6ECCB1B4F25A}"/>
              </a:ext>
            </a:extLst>
          </p:cNvPr>
          <p:cNvSpPr txBox="1">
            <a:spLocks/>
          </p:cNvSpPr>
          <p:nvPr/>
        </p:nvSpPr>
        <p:spPr bwMode="auto">
          <a:xfrm>
            <a:off x="2444231" y="1748947"/>
            <a:ext cx="2956889" cy="3553481"/>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75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panose="020B0604020202020204" pitchFamily="34" charset="0"/>
              <a:buChar char="•"/>
              <a:defRPr sz="2600" kern="1200">
                <a:solidFill>
                  <a:schemeClr val="accent1">
                    <a:lumMod val="75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panose="020B0604020202020204" pitchFamily="34" charset="0"/>
              <a:buChar char="•"/>
              <a:defRPr sz="2300" kern="1200">
                <a:solidFill>
                  <a:schemeClr val="accent1">
                    <a:lumMod val="75000"/>
                  </a:schemeClr>
                </a:solidFill>
                <a:latin typeface="+mj-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None/>
              <a:tabLst>
                <a:tab pos="38100" algn="l"/>
              </a:tabLst>
            </a:pPr>
            <a:r>
              <a:rPr lang="en-US" altLang="zh-CN" sz="2400" dirty="0">
                <a:solidFill>
                  <a:srgbClr val="463691"/>
                </a:solidFill>
                <a:latin typeface="Open Sans" panose="020B0606030504020204" pitchFamily="34" charset="0"/>
                <a:ea typeface="Open Sans" panose="020B0606030504020204" pitchFamily="34" charset="0"/>
                <a:cs typeface="Open Sans" panose="020B0606030504020204" pitchFamily="34" charset="0"/>
              </a:rPr>
              <a:t>Canada </a:t>
            </a:r>
          </a:p>
          <a:p>
            <a:pPr>
              <a:lnSpc>
                <a:spcPct val="150000"/>
              </a:lnSpc>
              <a:buNone/>
              <a:tabLst>
                <a:tab pos="38100" algn="l"/>
              </a:tabLst>
            </a:pPr>
            <a:r>
              <a:rPr lang="en-US" altLang="zh-CN" sz="2400" dirty="0">
                <a:solidFill>
                  <a:srgbClr val="463691"/>
                </a:solidFill>
                <a:latin typeface="Open Sans" panose="020B0606030504020204" pitchFamily="34" charset="0"/>
                <a:ea typeface="Open Sans" panose="020B0606030504020204" pitchFamily="34" charset="0"/>
                <a:cs typeface="Open Sans" panose="020B0606030504020204" pitchFamily="34" charset="0"/>
              </a:rPr>
              <a:t>India</a:t>
            </a:r>
          </a:p>
          <a:p>
            <a:pPr>
              <a:lnSpc>
                <a:spcPct val="150000"/>
              </a:lnSpc>
              <a:buNone/>
              <a:tabLst>
                <a:tab pos="38100" algn="l"/>
              </a:tabLst>
            </a:pPr>
            <a:r>
              <a:rPr lang="en-US" altLang="zh-CN" sz="2400" dirty="0">
                <a:solidFill>
                  <a:srgbClr val="463691"/>
                </a:solidFill>
                <a:latin typeface="Open Sans" panose="020B0606030504020204" pitchFamily="34" charset="0"/>
                <a:ea typeface="Open Sans" panose="020B0606030504020204" pitchFamily="34" charset="0"/>
                <a:cs typeface="Open Sans" panose="020B0606030504020204" pitchFamily="34" charset="0"/>
              </a:rPr>
              <a:t>UK</a:t>
            </a:r>
          </a:p>
          <a:p>
            <a:pPr>
              <a:lnSpc>
                <a:spcPct val="150000"/>
              </a:lnSpc>
              <a:buNone/>
              <a:tabLst>
                <a:tab pos="38100" algn="l"/>
              </a:tabLst>
            </a:pPr>
            <a:r>
              <a:rPr lang="en-US" altLang="zh-CN" sz="2400" dirty="0">
                <a:solidFill>
                  <a:srgbClr val="463691"/>
                </a:solidFill>
                <a:latin typeface="Open Sans" panose="020B0606030504020204" pitchFamily="34" charset="0"/>
                <a:ea typeface="Open Sans" panose="020B0606030504020204" pitchFamily="34" charset="0"/>
                <a:cs typeface="Open Sans" panose="020B0606030504020204" pitchFamily="34" charset="0"/>
              </a:rPr>
              <a:t>Australia</a:t>
            </a:r>
          </a:p>
          <a:p>
            <a:pPr>
              <a:lnSpc>
                <a:spcPct val="150000"/>
              </a:lnSpc>
              <a:buNone/>
              <a:tabLst>
                <a:tab pos="38100" algn="l"/>
              </a:tabLst>
            </a:pPr>
            <a:r>
              <a:rPr lang="en-US" altLang="zh-CN" sz="2400" dirty="0">
                <a:solidFill>
                  <a:srgbClr val="463691"/>
                </a:solidFill>
                <a:latin typeface="Open Sans" panose="020B0606030504020204" pitchFamily="34" charset="0"/>
                <a:ea typeface="Open Sans" panose="020B0606030504020204" pitchFamily="34" charset="0"/>
                <a:cs typeface="Open Sans" panose="020B0606030504020204" pitchFamily="34" charset="0"/>
              </a:rPr>
              <a:t>New Zealand</a:t>
            </a:r>
          </a:p>
          <a:p>
            <a:pPr>
              <a:lnSpc>
                <a:spcPct val="150000"/>
              </a:lnSpc>
              <a:buNone/>
              <a:tabLst>
                <a:tab pos="38100" algn="l"/>
              </a:tabLst>
            </a:pPr>
            <a:r>
              <a:rPr lang="en-US" altLang="zh-CN" sz="2400" dirty="0">
                <a:solidFill>
                  <a:srgbClr val="463691"/>
                </a:solidFill>
                <a:latin typeface="Open Sans" panose="020B0606030504020204" pitchFamily="34" charset="0"/>
                <a:ea typeface="Open Sans" panose="020B0606030504020204" pitchFamily="34" charset="0"/>
                <a:cs typeface="Open Sans" panose="020B0606030504020204" pitchFamily="34" charset="0"/>
              </a:rPr>
              <a:t>Nigeria</a:t>
            </a:r>
          </a:p>
          <a:p>
            <a:pPr>
              <a:lnSpc>
                <a:spcPct val="150000"/>
              </a:lnSpc>
              <a:buNone/>
              <a:tabLst>
                <a:tab pos="38100" algn="l"/>
              </a:tabLst>
            </a:pPr>
            <a:r>
              <a:rPr lang="en-US" altLang="zh-CN" sz="2400" dirty="0">
                <a:solidFill>
                  <a:srgbClr val="463691"/>
                </a:solidFill>
                <a:latin typeface="Open Sans" panose="020B0606030504020204" pitchFamily="34" charset="0"/>
                <a:ea typeface="Open Sans" panose="020B0606030504020204" pitchFamily="34" charset="0"/>
                <a:cs typeface="Open Sans" panose="020B0606030504020204" pitchFamily="34" charset="0"/>
              </a:rPr>
              <a:t>South Africa</a:t>
            </a:r>
          </a:p>
        </p:txBody>
      </p:sp>
      <p:sp>
        <p:nvSpPr>
          <p:cNvPr id="8" name="Rectangle 7">
            <a:extLst>
              <a:ext uri="{FF2B5EF4-FFF2-40B4-BE49-F238E27FC236}">
                <a16:creationId xmlns:a16="http://schemas.microsoft.com/office/drawing/2014/main" id="{7AD9C933-ECB4-42A0-B957-ACCD71D73559}"/>
              </a:ext>
            </a:extLst>
          </p:cNvPr>
          <p:cNvSpPr/>
          <p:nvPr/>
        </p:nvSpPr>
        <p:spPr>
          <a:xfrm>
            <a:off x="0" y="401426"/>
            <a:ext cx="12191999" cy="998038"/>
          </a:xfrm>
          <a:prstGeom prst="rect">
            <a:avLst/>
          </a:prstGeom>
          <a:solidFill>
            <a:schemeClr val="tx1">
              <a:lumMod val="85000"/>
              <a:lumOff val="1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TextBox 8">
            <a:extLst>
              <a:ext uri="{FF2B5EF4-FFF2-40B4-BE49-F238E27FC236}">
                <a16:creationId xmlns:a16="http://schemas.microsoft.com/office/drawing/2014/main" id="{C86417A4-ECF4-420A-8F63-357081B05A5A}"/>
              </a:ext>
            </a:extLst>
          </p:cNvPr>
          <p:cNvSpPr txBox="1"/>
          <p:nvPr/>
        </p:nvSpPr>
        <p:spPr>
          <a:xfrm>
            <a:off x="6272951" y="592669"/>
            <a:ext cx="5004647" cy="615553"/>
          </a:xfrm>
          <a:prstGeom prst="rect">
            <a:avLst/>
          </a:prstGeom>
          <a:noFill/>
          <a:ln>
            <a:noFill/>
          </a:ln>
        </p:spPr>
        <p:txBody>
          <a:bodyPr wrap="square" lIns="0" tIns="0" rIns="0" bIns="0" rtlCol="0" anchor="ctr" anchorCtr="0">
            <a:spAutoFit/>
          </a:bodyPr>
          <a:lstStyle>
            <a:defPPr>
              <a:defRPr lang="en-US"/>
            </a:defPPr>
            <a:lvl1pPr algn="ctr">
              <a:defRPr sz="3200" b="1">
                <a:solidFill>
                  <a:schemeClr val="bg1"/>
                </a:solidFill>
                <a:latin typeface="Oscine" panose="020B0506040202020204" pitchFamily="34" charset="0"/>
                <a:ea typeface="PT Sans" panose="020B0503020203020204" pitchFamily="34" charset="0"/>
                <a:cs typeface="Oscine" panose="020B0506040202020204" pitchFamily="34" charset="0"/>
              </a:defRPr>
            </a:lvl1pPr>
          </a:lstStyle>
          <a:p>
            <a:pPr algn="l"/>
            <a:r>
              <a:rPr lang="en-US" sz="4000" dirty="0">
                <a:latin typeface="Open Sans" panose="020B0606030504020204" pitchFamily="34" charset="0"/>
                <a:ea typeface="Open Sans" panose="020B0606030504020204" pitchFamily="34" charset="0"/>
                <a:cs typeface="Open Sans" panose="020B0606030504020204" pitchFamily="34" charset="0"/>
              </a:rPr>
              <a:t>Who supports COL?</a:t>
            </a:r>
          </a:p>
        </p:txBody>
      </p:sp>
    </p:spTree>
    <p:extLst>
      <p:ext uri="{BB962C8B-B14F-4D97-AF65-F5344CB8AC3E}">
        <p14:creationId xmlns:p14="http://schemas.microsoft.com/office/powerpoint/2010/main" val="1304552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C8FBF-B30F-4BCE-A5D6-63A04F3FF7D3}"/>
              </a:ext>
            </a:extLst>
          </p:cNvPr>
          <p:cNvSpPr>
            <a:spLocks noGrp="1"/>
          </p:cNvSpPr>
          <p:nvPr>
            <p:ph type="title"/>
          </p:nvPr>
        </p:nvSpPr>
        <p:spPr/>
        <p:txBody>
          <a:bodyPr/>
          <a:lstStyle/>
          <a:p>
            <a:r>
              <a:rPr lang="en-US" dirty="0"/>
              <a:t>Accountability</a:t>
            </a:r>
            <a:endParaRPr lang="en-CA" dirty="0"/>
          </a:p>
        </p:txBody>
      </p:sp>
      <p:sp>
        <p:nvSpPr>
          <p:cNvPr id="3" name="Content Placeholder 2">
            <a:extLst>
              <a:ext uri="{FF2B5EF4-FFF2-40B4-BE49-F238E27FC236}">
                <a16:creationId xmlns:a16="http://schemas.microsoft.com/office/drawing/2014/main" id="{F4A59417-BC18-4154-ACCC-7FC5555922DF}"/>
              </a:ext>
            </a:extLst>
          </p:cNvPr>
          <p:cNvSpPr>
            <a:spLocks noGrp="1"/>
          </p:cNvSpPr>
          <p:nvPr>
            <p:ph idx="1"/>
          </p:nvPr>
        </p:nvSpPr>
        <p:spPr/>
        <p:txBody>
          <a:bodyPr/>
          <a:lstStyle/>
          <a:p>
            <a:pPr marL="0" indent="0">
              <a:buNone/>
            </a:pPr>
            <a:r>
              <a:rPr lang="en-US" dirty="0"/>
              <a:t>‘…in fulfilment of their accountability to member countries of the Commonwealth, reporting to meetings of Ministers of Education and Heads of Government on the activities of COL over the reporting period  and its planned activities for the future….’</a:t>
            </a:r>
          </a:p>
          <a:p>
            <a:pPr marL="0" indent="0">
              <a:buNone/>
            </a:pPr>
            <a:r>
              <a:rPr lang="en-US" dirty="0"/>
              <a:t>(MOU, 1988.6 (e), p.4)</a:t>
            </a:r>
            <a:endParaRPr lang="en-CA" dirty="0"/>
          </a:p>
        </p:txBody>
      </p:sp>
    </p:spTree>
    <p:extLst>
      <p:ext uri="{BB962C8B-B14F-4D97-AF65-F5344CB8AC3E}">
        <p14:creationId xmlns:p14="http://schemas.microsoft.com/office/powerpoint/2010/main" val="2615423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Rectangle 174">
            <a:extLst>
              <a:ext uri="{FF2B5EF4-FFF2-40B4-BE49-F238E27FC236}">
                <a16:creationId xmlns:a16="http://schemas.microsoft.com/office/drawing/2014/main" id="{89FAD713-5F7E-4556-80E8-77ED33D55326}"/>
              </a:ext>
            </a:extLst>
          </p:cNvPr>
          <p:cNvSpPr/>
          <p:nvPr/>
        </p:nvSpPr>
        <p:spPr>
          <a:xfrm>
            <a:off x="0" y="5170831"/>
            <a:ext cx="12191997" cy="1698999"/>
          </a:xfrm>
          <a:prstGeom prst="rect">
            <a:avLst/>
          </a:prstGeom>
          <a:solidFill>
            <a:srgbClr val="A2AFE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grpSp>
        <p:nvGrpSpPr>
          <p:cNvPr id="2" name="Group 1">
            <a:extLst>
              <a:ext uri="{FF2B5EF4-FFF2-40B4-BE49-F238E27FC236}">
                <a16:creationId xmlns:a16="http://schemas.microsoft.com/office/drawing/2014/main" id="{C0B61DCF-41D3-4DDD-9A51-5AD42AC91E6A}"/>
              </a:ext>
            </a:extLst>
          </p:cNvPr>
          <p:cNvGrpSpPr/>
          <p:nvPr/>
        </p:nvGrpSpPr>
        <p:grpSpPr>
          <a:xfrm>
            <a:off x="777108" y="99288"/>
            <a:ext cx="10637782" cy="5044007"/>
            <a:chOff x="670722" y="160137"/>
            <a:chExt cx="10850555" cy="5144896"/>
          </a:xfrm>
        </p:grpSpPr>
        <p:sp>
          <p:nvSpPr>
            <p:cNvPr id="229" name="Title 2">
              <a:extLst>
                <a:ext uri="{FF2B5EF4-FFF2-40B4-BE49-F238E27FC236}">
                  <a16:creationId xmlns:a16="http://schemas.microsoft.com/office/drawing/2014/main" id="{3483E9B8-9CDE-42D1-A532-A30993416862}"/>
                </a:ext>
              </a:extLst>
            </p:cNvPr>
            <p:cNvSpPr txBox="1">
              <a:spLocks/>
            </p:cNvSpPr>
            <p:nvPr/>
          </p:nvSpPr>
          <p:spPr>
            <a:xfrm>
              <a:off x="1473200" y="3146020"/>
              <a:ext cx="4767602" cy="1495097"/>
            </a:xfrm>
            <a:prstGeom prst="rect">
              <a:avLst/>
            </a:prstGeom>
          </p:spPr>
          <p:txBody>
            <a:bodyP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br>
                <a:rPr lang="en-US" sz="4400" dirty="0"/>
              </a:br>
              <a:endParaRPr lang="en-US" sz="4400" dirty="0"/>
            </a:p>
          </p:txBody>
        </p:sp>
        <p:grpSp>
          <p:nvGrpSpPr>
            <p:cNvPr id="178" name="Group 177">
              <a:extLst>
                <a:ext uri="{FF2B5EF4-FFF2-40B4-BE49-F238E27FC236}">
                  <a16:creationId xmlns:a16="http://schemas.microsoft.com/office/drawing/2014/main" id="{E882D6AE-6079-4258-89D1-A8453F75115F}"/>
                </a:ext>
              </a:extLst>
            </p:cNvPr>
            <p:cNvGrpSpPr/>
            <p:nvPr/>
          </p:nvGrpSpPr>
          <p:grpSpPr>
            <a:xfrm>
              <a:off x="679911" y="160137"/>
              <a:ext cx="10841366" cy="815649"/>
              <a:chOff x="14724" y="19013"/>
              <a:chExt cx="8584331" cy="644569"/>
            </a:xfrm>
          </p:grpSpPr>
          <p:grpSp>
            <p:nvGrpSpPr>
              <p:cNvPr id="334" name="Group 333">
                <a:extLst>
                  <a:ext uri="{FF2B5EF4-FFF2-40B4-BE49-F238E27FC236}">
                    <a16:creationId xmlns:a16="http://schemas.microsoft.com/office/drawing/2014/main" id="{6D0A1B3C-5D27-4D2E-93DA-74A1473EF6F9}"/>
                  </a:ext>
                </a:extLst>
              </p:cNvPr>
              <p:cNvGrpSpPr/>
              <p:nvPr/>
            </p:nvGrpSpPr>
            <p:grpSpPr>
              <a:xfrm>
                <a:off x="14724" y="21429"/>
                <a:ext cx="796897" cy="609914"/>
                <a:chOff x="14724" y="21429"/>
                <a:chExt cx="796897" cy="609914"/>
              </a:xfrm>
            </p:grpSpPr>
            <p:pic>
              <p:nvPicPr>
                <p:cNvPr id="359" name="Picture 2" descr="Antigua and Barbuda flag">
                  <a:extLst>
                    <a:ext uri="{FF2B5EF4-FFF2-40B4-BE49-F238E27FC236}">
                      <a16:creationId xmlns:a16="http://schemas.microsoft.com/office/drawing/2014/main" id="{E1C9681E-CF16-467D-9353-F4DCEF540F6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24" y="21429"/>
                  <a:ext cx="779279" cy="520700"/>
                </a:xfrm>
                <a:prstGeom prst="rect">
                  <a:avLst/>
                </a:prstGeom>
                <a:extLst>
                  <a:ext uri="{909E8E84-426E-40DD-AFC4-6F175D3DCCD1}">
                    <a14:hiddenFill xmlns:a14="http://schemas.microsoft.com/office/drawing/2010/main">
                      <a:solidFill>
                        <a:srgbClr val="FFFFFF"/>
                      </a:solidFill>
                    </a14:hiddenFill>
                  </a:ext>
                </a:extLst>
              </p:spPr>
            </p:pic>
            <p:sp>
              <p:nvSpPr>
                <p:cNvPr id="360" name="TextBox 359">
                  <a:extLst>
                    <a:ext uri="{FF2B5EF4-FFF2-40B4-BE49-F238E27FC236}">
                      <a16:creationId xmlns:a16="http://schemas.microsoft.com/office/drawing/2014/main" id="{D5457696-0DBD-448A-9E6D-84B47D6C15DA}"/>
                    </a:ext>
                  </a:extLst>
                </p:cNvPr>
                <p:cNvSpPr txBox="1"/>
                <p:nvPr/>
              </p:nvSpPr>
              <p:spPr>
                <a:xfrm>
                  <a:off x="14724" y="525480"/>
                  <a:ext cx="796897" cy="105863"/>
                </a:xfrm>
                <a:prstGeom prst="rect">
                  <a:avLst/>
                </a:prstGeom>
                <a:noFill/>
              </p:spPr>
              <p:txBody>
                <a:bodyPr wrap="square" lIns="0" tIns="0" rIns="0" bIns="0" rtlCol="0" anchor="ctr" anchorCtr="0">
                  <a:noAutofit/>
                </a:bodyPr>
                <a:lstStyle/>
                <a:p>
                  <a:pPr algn="ctr"/>
                  <a:r>
                    <a:rPr lang="en-US" sz="650" dirty="0">
                      <a:latin typeface="+mj-lt"/>
                    </a:rPr>
                    <a:t>ANTIGUA &amp; BARBUDA</a:t>
                  </a:r>
                  <a:endParaRPr lang="en-CA" sz="650" dirty="0">
                    <a:latin typeface="+mj-lt"/>
                  </a:endParaRPr>
                </a:p>
              </p:txBody>
            </p:sp>
          </p:grpSp>
          <p:grpSp>
            <p:nvGrpSpPr>
              <p:cNvPr id="335" name="Group 334">
                <a:extLst>
                  <a:ext uri="{FF2B5EF4-FFF2-40B4-BE49-F238E27FC236}">
                    <a16:creationId xmlns:a16="http://schemas.microsoft.com/office/drawing/2014/main" id="{8CD46F38-DB5C-48DD-B87F-64F37F9C78B8}"/>
                  </a:ext>
                </a:extLst>
              </p:cNvPr>
              <p:cNvGrpSpPr/>
              <p:nvPr/>
            </p:nvGrpSpPr>
            <p:grpSpPr>
              <a:xfrm>
                <a:off x="876281" y="23388"/>
                <a:ext cx="1048430" cy="634703"/>
                <a:chOff x="876281" y="23388"/>
                <a:chExt cx="1048430" cy="634703"/>
              </a:xfrm>
            </p:grpSpPr>
            <p:pic>
              <p:nvPicPr>
                <p:cNvPr id="357" name="Picture 4" descr="Australia flag">
                  <a:extLst>
                    <a:ext uri="{FF2B5EF4-FFF2-40B4-BE49-F238E27FC236}">
                      <a16:creationId xmlns:a16="http://schemas.microsoft.com/office/drawing/2014/main" id="{2EC07F2D-79D0-49E7-97F5-3A42F5F8CD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281" y="23388"/>
                  <a:ext cx="1048430" cy="524215"/>
                </a:xfrm>
                <a:prstGeom prst="rect">
                  <a:avLst/>
                </a:prstGeom>
                <a:extLst>
                  <a:ext uri="{909E8E84-426E-40DD-AFC4-6F175D3DCCD1}">
                    <a14:hiddenFill xmlns:a14="http://schemas.microsoft.com/office/drawing/2010/main">
                      <a:solidFill>
                        <a:srgbClr val="FFFFFF"/>
                      </a:solidFill>
                    </a14:hiddenFill>
                  </a:ext>
                </a:extLst>
              </p:spPr>
            </p:pic>
            <p:sp>
              <p:nvSpPr>
                <p:cNvPr id="358" name="TextBox 357">
                  <a:extLst>
                    <a:ext uri="{FF2B5EF4-FFF2-40B4-BE49-F238E27FC236}">
                      <a16:creationId xmlns:a16="http://schemas.microsoft.com/office/drawing/2014/main" id="{A9CE52DC-42BA-4941-BA04-BE9582E4C15A}"/>
                    </a:ext>
                  </a:extLst>
                </p:cNvPr>
                <p:cNvSpPr txBox="1"/>
                <p:nvPr/>
              </p:nvSpPr>
              <p:spPr>
                <a:xfrm>
                  <a:off x="883311" y="524604"/>
                  <a:ext cx="1041400" cy="133487"/>
                </a:xfrm>
                <a:prstGeom prst="rect">
                  <a:avLst/>
                </a:prstGeom>
                <a:noFill/>
              </p:spPr>
              <p:txBody>
                <a:bodyPr wrap="square" lIns="0" tIns="0" rIns="0" bIns="0" rtlCol="0" anchor="ctr" anchorCtr="0">
                  <a:noAutofit/>
                </a:bodyPr>
                <a:lstStyle/>
                <a:p>
                  <a:pPr algn="ctr"/>
                  <a:r>
                    <a:rPr lang="en-US" sz="650" dirty="0">
                      <a:latin typeface="+mj-lt"/>
                    </a:rPr>
                    <a:t>AUSTRALIA</a:t>
                  </a:r>
                  <a:endParaRPr lang="en-CA" sz="650" dirty="0">
                    <a:latin typeface="+mj-lt"/>
                  </a:endParaRPr>
                </a:p>
              </p:txBody>
            </p:sp>
          </p:grpSp>
          <p:grpSp>
            <p:nvGrpSpPr>
              <p:cNvPr id="336" name="Group 335">
                <a:extLst>
                  <a:ext uri="{FF2B5EF4-FFF2-40B4-BE49-F238E27FC236}">
                    <a16:creationId xmlns:a16="http://schemas.microsoft.com/office/drawing/2014/main" id="{AB9589BF-7B55-4814-B7A1-14D4E5167503}"/>
                  </a:ext>
                </a:extLst>
              </p:cNvPr>
              <p:cNvGrpSpPr/>
              <p:nvPr/>
            </p:nvGrpSpPr>
            <p:grpSpPr>
              <a:xfrm>
                <a:off x="2000401" y="26902"/>
                <a:ext cx="1046892" cy="631189"/>
                <a:chOff x="2000401" y="26902"/>
                <a:chExt cx="1046892" cy="631189"/>
              </a:xfrm>
            </p:grpSpPr>
            <p:pic>
              <p:nvPicPr>
                <p:cNvPr id="355" name="Picture 6" descr="Bahamas flag">
                  <a:extLst>
                    <a:ext uri="{FF2B5EF4-FFF2-40B4-BE49-F238E27FC236}">
                      <a16:creationId xmlns:a16="http://schemas.microsoft.com/office/drawing/2014/main" id="{40AE93C1-251F-4D95-8ABF-3F473C7908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5891" y="26902"/>
                  <a:ext cx="1041402" cy="520701"/>
                </a:xfrm>
                <a:prstGeom prst="rect">
                  <a:avLst/>
                </a:prstGeom>
                <a:extLst>
                  <a:ext uri="{909E8E84-426E-40DD-AFC4-6F175D3DCCD1}">
                    <a14:hiddenFill xmlns:a14="http://schemas.microsoft.com/office/drawing/2010/main">
                      <a:solidFill>
                        <a:srgbClr val="FFFFFF"/>
                      </a:solidFill>
                    </a14:hiddenFill>
                  </a:ext>
                </a:extLst>
              </p:spPr>
            </p:pic>
            <p:sp>
              <p:nvSpPr>
                <p:cNvPr id="356" name="TextBox 355">
                  <a:extLst>
                    <a:ext uri="{FF2B5EF4-FFF2-40B4-BE49-F238E27FC236}">
                      <a16:creationId xmlns:a16="http://schemas.microsoft.com/office/drawing/2014/main" id="{65896CD3-B996-442E-818A-7764C90DE87A}"/>
                    </a:ext>
                  </a:extLst>
                </p:cNvPr>
                <p:cNvSpPr txBox="1"/>
                <p:nvPr/>
              </p:nvSpPr>
              <p:spPr>
                <a:xfrm>
                  <a:off x="2000401" y="524698"/>
                  <a:ext cx="1041400" cy="133393"/>
                </a:xfrm>
                <a:prstGeom prst="rect">
                  <a:avLst/>
                </a:prstGeom>
                <a:noFill/>
              </p:spPr>
              <p:txBody>
                <a:bodyPr wrap="square" lIns="0" tIns="0" rIns="0" bIns="0" rtlCol="0" anchor="ctr" anchorCtr="0">
                  <a:noAutofit/>
                </a:bodyPr>
                <a:lstStyle/>
                <a:p>
                  <a:pPr algn="ctr"/>
                  <a:r>
                    <a:rPr lang="en-US" sz="650" dirty="0">
                      <a:latin typeface="+mj-lt"/>
                    </a:rPr>
                    <a:t>BAHAMAS</a:t>
                  </a:r>
                  <a:endParaRPr lang="en-CA" sz="650" dirty="0">
                    <a:latin typeface="+mj-lt"/>
                  </a:endParaRPr>
                </a:p>
              </p:txBody>
            </p:sp>
          </p:grpSp>
          <p:grpSp>
            <p:nvGrpSpPr>
              <p:cNvPr id="337" name="Group 336">
                <a:extLst>
                  <a:ext uri="{FF2B5EF4-FFF2-40B4-BE49-F238E27FC236}">
                    <a16:creationId xmlns:a16="http://schemas.microsoft.com/office/drawing/2014/main" id="{D963F81F-C385-48D2-9537-391DC7CFD499}"/>
                  </a:ext>
                </a:extLst>
              </p:cNvPr>
              <p:cNvGrpSpPr/>
              <p:nvPr/>
            </p:nvGrpSpPr>
            <p:grpSpPr>
              <a:xfrm>
                <a:off x="3122143" y="28590"/>
                <a:ext cx="869853" cy="629501"/>
                <a:chOff x="3122143" y="28590"/>
                <a:chExt cx="869853" cy="629501"/>
              </a:xfrm>
            </p:grpSpPr>
            <p:pic>
              <p:nvPicPr>
                <p:cNvPr id="353" name="Picture 8" descr="Bangladesh flag">
                  <a:extLst>
                    <a:ext uri="{FF2B5EF4-FFF2-40B4-BE49-F238E27FC236}">
                      <a16:creationId xmlns:a16="http://schemas.microsoft.com/office/drawing/2014/main" id="{D7ACD3CD-3613-4091-9E23-80C76A99829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22981" y="28590"/>
                  <a:ext cx="869015" cy="521409"/>
                </a:xfrm>
                <a:prstGeom prst="rect">
                  <a:avLst/>
                </a:prstGeom>
                <a:extLst>
                  <a:ext uri="{909E8E84-426E-40DD-AFC4-6F175D3DCCD1}">
                    <a14:hiddenFill xmlns:a14="http://schemas.microsoft.com/office/drawing/2010/main">
                      <a:solidFill>
                        <a:srgbClr val="FFFFFF"/>
                      </a:solidFill>
                    </a14:hiddenFill>
                  </a:ext>
                </a:extLst>
              </p:spPr>
            </p:pic>
            <p:sp>
              <p:nvSpPr>
                <p:cNvPr id="354" name="TextBox 353">
                  <a:extLst>
                    <a:ext uri="{FF2B5EF4-FFF2-40B4-BE49-F238E27FC236}">
                      <a16:creationId xmlns:a16="http://schemas.microsoft.com/office/drawing/2014/main" id="{26D456F9-1EA7-4470-A441-FD5A538755C6}"/>
                    </a:ext>
                  </a:extLst>
                </p:cNvPr>
                <p:cNvSpPr txBox="1"/>
                <p:nvPr/>
              </p:nvSpPr>
              <p:spPr>
                <a:xfrm>
                  <a:off x="3122143" y="524698"/>
                  <a:ext cx="863614" cy="133393"/>
                </a:xfrm>
                <a:prstGeom prst="rect">
                  <a:avLst/>
                </a:prstGeom>
                <a:noFill/>
              </p:spPr>
              <p:txBody>
                <a:bodyPr wrap="square" lIns="0" tIns="0" rIns="0" bIns="0" rtlCol="0" anchor="ctr" anchorCtr="0">
                  <a:noAutofit/>
                </a:bodyPr>
                <a:lstStyle/>
                <a:p>
                  <a:pPr algn="ctr"/>
                  <a:r>
                    <a:rPr lang="en-US" sz="650" dirty="0">
                      <a:latin typeface="+mj-lt"/>
                    </a:rPr>
                    <a:t>BANGLADESH</a:t>
                  </a:r>
                  <a:endParaRPr lang="en-CA" sz="650" dirty="0">
                    <a:latin typeface="+mj-lt"/>
                  </a:endParaRPr>
                </a:p>
              </p:txBody>
            </p:sp>
          </p:grpSp>
          <p:grpSp>
            <p:nvGrpSpPr>
              <p:cNvPr id="338" name="Group 337">
                <a:extLst>
                  <a:ext uri="{FF2B5EF4-FFF2-40B4-BE49-F238E27FC236}">
                    <a16:creationId xmlns:a16="http://schemas.microsoft.com/office/drawing/2014/main" id="{F18EFB27-7606-4EE6-A7DF-2030D767C1B6}"/>
                  </a:ext>
                </a:extLst>
              </p:cNvPr>
              <p:cNvGrpSpPr/>
              <p:nvPr/>
            </p:nvGrpSpPr>
            <p:grpSpPr>
              <a:xfrm>
                <a:off x="4067684" y="23835"/>
                <a:ext cx="790951" cy="639747"/>
                <a:chOff x="4067684" y="23835"/>
                <a:chExt cx="790951" cy="639747"/>
              </a:xfrm>
            </p:grpSpPr>
            <p:pic>
              <p:nvPicPr>
                <p:cNvPr id="351" name="Picture 10" descr="Barbados flag">
                  <a:extLst>
                    <a:ext uri="{FF2B5EF4-FFF2-40B4-BE49-F238E27FC236}">
                      <a16:creationId xmlns:a16="http://schemas.microsoft.com/office/drawing/2014/main" id="{D941BE39-DE2F-4F4E-9A3B-518A5A94183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67684" y="23835"/>
                  <a:ext cx="786976" cy="525843"/>
                </a:xfrm>
                <a:prstGeom prst="rect">
                  <a:avLst/>
                </a:prstGeom>
                <a:extLst>
                  <a:ext uri="{909E8E84-426E-40DD-AFC4-6F175D3DCCD1}">
                    <a14:hiddenFill xmlns:a14="http://schemas.microsoft.com/office/drawing/2010/main">
                      <a:solidFill>
                        <a:srgbClr val="FFFFFF"/>
                      </a:solidFill>
                    </a14:hiddenFill>
                  </a:ext>
                </a:extLst>
              </p:spPr>
            </p:pic>
            <p:sp>
              <p:nvSpPr>
                <p:cNvPr id="352" name="TextBox 351">
                  <a:extLst>
                    <a:ext uri="{FF2B5EF4-FFF2-40B4-BE49-F238E27FC236}">
                      <a16:creationId xmlns:a16="http://schemas.microsoft.com/office/drawing/2014/main" id="{AA184455-3209-4F9A-8261-6344BAB80393}"/>
                    </a:ext>
                  </a:extLst>
                </p:cNvPr>
                <p:cNvSpPr txBox="1"/>
                <p:nvPr/>
              </p:nvSpPr>
              <p:spPr>
                <a:xfrm>
                  <a:off x="4072338" y="530189"/>
                  <a:ext cx="786297" cy="133393"/>
                </a:xfrm>
                <a:prstGeom prst="rect">
                  <a:avLst/>
                </a:prstGeom>
                <a:noFill/>
              </p:spPr>
              <p:txBody>
                <a:bodyPr wrap="square" lIns="0" tIns="0" rIns="0" bIns="0" rtlCol="0" anchor="ctr" anchorCtr="0">
                  <a:noAutofit/>
                </a:bodyPr>
                <a:lstStyle/>
                <a:p>
                  <a:pPr algn="ctr"/>
                  <a:r>
                    <a:rPr lang="en-US" sz="650" dirty="0">
                      <a:latin typeface="+mj-lt"/>
                    </a:rPr>
                    <a:t>BARBADOS</a:t>
                  </a:r>
                  <a:endParaRPr lang="en-CA" sz="650" dirty="0">
                    <a:latin typeface="+mj-lt"/>
                  </a:endParaRPr>
                </a:p>
              </p:txBody>
            </p:sp>
          </p:grpSp>
          <p:grpSp>
            <p:nvGrpSpPr>
              <p:cNvPr id="339" name="Group 338">
                <a:extLst>
                  <a:ext uri="{FF2B5EF4-FFF2-40B4-BE49-F238E27FC236}">
                    <a16:creationId xmlns:a16="http://schemas.microsoft.com/office/drawing/2014/main" id="{D428F211-4BC2-41AF-AB59-5F2392291607}"/>
                  </a:ext>
                </a:extLst>
              </p:cNvPr>
              <p:cNvGrpSpPr/>
              <p:nvPr/>
            </p:nvGrpSpPr>
            <p:grpSpPr>
              <a:xfrm>
                <a:off x="4935952" y="24603"/>
                <a:ext cx="789468" cy="638973"/>
                <a:chOff x="4935952" y="24603"/>
                <a:chExt cx="789468" cy="638973"/>
              </a:xfrm>
            </p:grpSpPr>
            <p:pic>
              <p:nvPicPr>
                <p:cNvPr id="349" name="Picture 12" descr="Belize flag">
                  <a:extLst>
                    <a:ext uri="{FF2B5EF4-FFF2-40B4-BE49-F238E27FC236}">
                      <a16:creationId xmlns:a16="http://schemas.microsoft.com/office/drawing/2014/main" id="{8B874DAF-602A-41A5-A7AB-CCC28DFDFED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35952" y="24603"/>
                  <a:ext cx="786297" cy="525389"/>
                </a:xfrm>
                <a:prstGeom prst="rect">
                  <a:avLst/>
                </a:prstGeom>
                <a:extLst>
                  <a:ext uri="{909E8E84-426E-40DD-AFC4-6F175D3DCCD1}">
                    <a14:hiddenFill xmlns:a14="http://schemas.microsoft.com/office/drawing/2010/main">
                      <a:solidFill>
                        <a:srgbClr val="FFFFFF"/>
                      </a:solidFill>
                    </a14:hiddenFill>
                  </a:ext>
                </a:extLst>
              </p:spPr>
            </p:pic>
            <p:sp>
              <p:nvSpPr>
                <p:cNvPr id="350" name="TextBox 349">
                  <a:extLst>
                    <a:ext uri="{FF2B5EF4-FFF2-40B4-BE49-F238E27FC236}">
                      <a16:creationId xmlns:a16="http://schemas.microsoft.com/office/drawing/2014/main" id="{7B0FC713-F6A4-4747-94D1-BF338BE3EA0A}"/>
                    </a:ext>
                  </a:extLst>
                </p:cNvPr>
                <p:cNvSpPr txBox="1"/>
                <p:nvPr/>
              </p:nvSpPr>
              <p:spPr>
                <a:xfrm>
                  <a:off x="4939123" y="530183"/>
                  <a:ext cx="786297" cy="133393"/>
                </a:xfrm>
                <a:prstGeom prst="rect">
                  <a:avLst/>
                </a:prstGeom>
                <a:noFill/>
              </p:spPr>
              <p:txBody>
                <a:bodyPr wrap="square" lIns="0" tIns="0" rIns="0" bIns="0" rtlCol="0" anchor="ctr" anchorCtr="0">
                  <a:noAutofit/>
                </a:bodyPr>
                <a:lstStyle/>
                <a:p>
                  <a:pPr algn="ctr"/>
                  <a:r>
                    <a:rPr lang="en-US" sz="650" dirty="0">
                      <a:latin typeface="+mj-lt"/>
                    </a:rPr>
                    <a:t>BELIZE</a:t>
                  </a:r>
                  <a:endParaRPr lang="en-CA" sz="650" dirty="0">
                    <a:latin typeface="+mj-lt"/>
                  </a:endParaRPr>
                </a:p>
              </p:txBody>
            </p:sp>
          </p:grpSp>
          <p:grpSp>
            <p:nvGrpSpPr>
              <p:cNvPr id="340" name="Group 339">
                <a:extLst>
                  <a:ext uri="{FF2B5EF4-FFF2-40B4-BE49-F238E27FC236}">
                    <a16:creationId xmlns:a16="http://schemas.microsoft.com/office/drawing/2014/main" id="{51DB4EC0-E345-4FF3-AD90-EAD5553248EB}"/>
                  </a:ext>
                </a:extLst>
              </p:cNvPr>
              <p:cNvGrpSpPr/>
              <p:nvPr/>
            </p:nvGrpSpPr>
            <p:grpSpPr>
              <a:xfrm>
                <a:off x="5793939" y="21428"/>
                <a:ext cx="802524" cy="642148"/>
                <a:chOff x="5793939" y="21428"/>
                <a:chExt cx="802524" cy="642148"/>
              </a:xfrm>
            </p:grpSpPr>
            <p:pic>
              <p:nvPicPr>
                <p:cNvPr id="347" name="Picture 14" descr="Botswana">
                  <a:extLst>
                    <a:ext uri="{FF2B5EF4-FFF2-40B4-BE49-F238E27FC236}">
                      <a16:creationId xmlns:a16="http://schemas.microsoft.com/office/drawing/2014/main" id="{53A42101-B4EB-4D43-BDD2-8E5BFDD82CF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02591" y="21428"/>
                  <a:ext cx="793872" cy="530451"/>
                </a:xfrm>
                <a:prstGeom prst="rect">
                  <a:avLst/>
                </a:prstGeom>
                <a:extLst>
                  <a:ext uri="{909E8E84-426E-40DD-AFC4-6F175D3DCCD1}">
                    <a14:hiddenFill xmlns:a14="http://schemas.microsoft.com/office/drawing/2010/main">
                      <a:solidFill>
                        <a:srgbClr val="FFFFFF"/>
                      </a:solidFill>
                    </a14:hiddenFill>
                  </a:ext>
                </a:extLst>
              </p:spPr>
            </p:pic>
            <p:sp>
              <p:nvSpPr>
                <p:cNvPr id="348" name="TextBox 347">
                  <a:extLst>
                    <a:ext uri="{FF2B5EF4-FFF2-40B4-BE49-F238E27FC236}">
                      <a16:creationId xmlns:a16="http://schemas.microsoft.com/office/drawing/2014/main" id="{44E72DF4-D94B-4F62-8973-68707F634451}"/>
                    </a:ext>
                  </a:extLst>
                </p:cNvPr>
                <p:cNvSpPr txBox="1"/>
                <p:nvPr/>
              </p:nvSpPr>
              <p:spPr>
                <a:xfrm>
                  <a:off x="5793939" y="530183"/>
                  <a:ext cx="786297" cy="133393"/>
                </a:xfrm>
                <a:prstGeom prst="rect">
                  <a:avLst/>
                </a:prstGeom>
                <a:noFill/>
              </p:spPr>
              <p:txBody>
                <a:bodyPr wrap="square" lIns="0" tIns="0" rIns="0" bIns="0" rtlCol="0" anchor="ctr" anchorCtr="0">
                  <a:noAutofit/>
                </a:bodyPr>
                <a:lstStyle/>
                <a:p>
                  <a:pPr algn="ctr"/>
                  <a:r>
                    <a:rPr lang="en-US" sz="650" dirty="0">
                      <a:latin typeface="+mj-lt"/>
                    </a:rPr>
                    <a:t>BOTSWANA</a:t>
                  </a:r>
                  <a:endParaRPr lang="en-CA" sz="650" dirty="0">
                    <a:latin typeface="+mj-lt"/>
                  </a:endParaRPr>
                </a:p>
              </p:txBody>
            </p:sp>
          </p:grpSp>
          <p:grpSp>
            <p:nvGrpSpPr>
              <p:cNvPr id="341" name="Group 340">
                <a:extLst>
                  <a:ext uri="{FF2B5EF4-FFF2-40B4-BE49-F238E27FC236}">
                    <a16:creationId xmlns:a16="http://schemas.microsoft.com/office/drawing/2014/main" id="{2F84EFF7-7B1B-4F58-B997-341974BCA2B1}"/>
                  </a:ext>
                </a:extLst>
              </p:cNvPr>
              <p:cNvGrpSpPr/>
              <p:nvPr/>
            </p:nvGrpSpPr>
            <p:grpSpPr>
              <a:xfrm>
                <a:off x="6676805" y="21428"/>
                <a:ext cx="1053675" cy="642148"/>
                <a:chOff x="6676805" y="21428"/>
                <a:chExt cx="1053675" cy="642148"/>
              </a:xfrm>
            </p:grpSpPr>
            <p:pic>
              <p:nvPicPr>
                <p:cNvPr id="345" name="Picture 16" descr="Brunei Darussalam flag">
                  <a:extLst>
                    <a:ext uri="{FF2B5EF4-FFF2-40B4-BE49-F238E27FC236}">
                      <a16:creationId xmlns:a16="http://schemas.microsoft.com/office/drawing/2014/main" id="{0E5F995E-09A8-4DD1-8BFC-8046C621AB6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76805" y="21428"/>
                  <a:ext cx="1053675" cy="526838"/>
                </a:xfrm>
                <a:prstGeom prst="rect">
                  <a:avLst/>
                </a:prstGeom>
                <a:extLst>
                  <a:ext uri="{909E8E84-426E-40DD-AFC4-6F175D3DCCD1}">
                    <a14:hiddenFill xmlns:a14="http://schemas.microsoft.com/office/drawing/2010/main">
                      <a:solidFill>
                        <a:srgbClr val="FFFFFF"/>
                      </a:solidFill>
                    </a14:hiddenFill>
                  </a:ext>
                </a:extLst>
              </p:spPr>
            </p:pic>
            <p:sp>
              <p:nvSpPr>
                <p:cNvPr id="346" name="TextBox 345">
                  <a:extLst>
                    <a:ext uri="{FF2B5EF4-FFF2-40B4-BE49-F238E27FC236}">
                      <a16:creationId xmlns:a16="http://schemas.microsoft.com/office/drawing/2014/main" id="{240AF7F7-D25F-4BD5-ACB7-0FCCFB1F7D21}"/>
                    </a:ext>
                  </a:extLst>
                </p:cNvPr>
                <p:cNvSpPr txBox="1"/>
                <p:nvPr/>
              </p:nvSpPr>
              <p:spPr>
                <a:xfrm>
                  <a:off x="6681677" y="530183"/>
                  <a:ext cx="1048803" cy="133393"/>
                </a:xfrm>
                <a:prstGeom prst="rect">
                  <a:avLst/>
                </a:prstGeom>
                <a:noFill/>
              </p:spPr>
              <p:txBody>
                <a:bodyPr wrap="square" lIns="0" tIns="0" rIns="0" bIns="0" rtlCol="0" anchor="ctr" anchorCtr="0">
                  <a:noAutofit/>
                </a:bodyPr>
                <a:lstStyle/>
                <a:p>
                  <a:pPr algn="ctr"/>
                  <a:r>
                    <a:rPr lang="en-US" sz="650" dirty="0">
                      <a:latin typeface="+mj-lt"/>
                    </a:rPr>
                    <a:t>BRUNEI DARUSSALAM</a:t>
                  </a:r>
                  <a:endParaRPr lang="en-CA" sz="650" dirty="0">
                    <a:latin typeface="+mj-lt"/>
                  </a:endParaRPr>
                </a:p>
              </p:txBody>
            </p:sp>
          </p:grpSp>
          <p:grpSp>
            <p:nvGrpSpPr>
              <p:cNvPr id="342" name="Group 341">
                <a:extLst>
                  <a:ext uri="{FF2B5EF4-FFF2-40B4-BE49-F238E27FC236}">
                    <a16:creationId xmlns:a16="http://schemas.microsoft.com/office/drawing/2014/main" id="{D50E531E-6E97-40E7-A845-D22E6F8B08AD}"/>
                  </a:ext>
                </a:extLst>
              </p:cNvPr>
              <p:cNvGrpSpPr/>
              <p:nvPr/>
            </p:nvGrpSpPr>
            <p:grpSpPr>
              <a:xfrm>
                <a:off x="7802170" y="19013"/>
                <a:ext cx="796885" cy="636196"/>
                <a:chOff x="7802170" y="19013"/>
                <a:chExt cx="796885" cy="636196"/>
              </a:xfrm>
            </p:grpSpPr>
            <p:pic>
              <p:nvPicPr>
                <p:cNvPr id="343" name="Picture 18" descr="Cameroon flag">
                  <a:extLst>
                    <a:ext uri="{FF2B5EF4-FFF2-40B4-BE49-F238E27FC236}">
                      <a16:creationId xmlns:a16="http://schemas.microsoft.com/office/drawing/2014/main" id="{DCE48964-C493-4061-B8D2-76BF10E55C82}"/>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02170" y="19013"/>
                  <a:ext cx="789550" cy="527563"/>
                </a:xfrm>
                <a:prstGeom prst="rect">
                  <a:avLst/>
                </a:prstGeom>
                <a:extLst>
                  <a:ext uri="{909E8E84-426E-40DD-AFC4-6F175D3DCCD1}">
                    <a14:hiddenFill xmlns:a14="http://schemas.microsoft.com/office/drawing/2010/main">
                      <a:solidFill>
                        <a:srgbClr val="FFFFFF"/>
                      </a:solidFill>
                    </a14:hiddenFill>
                  </a:ext>
                </a:extLst>
              </p:spPr>
            </p:pic>
            <p:sp>
              <p:nvSpPr>
                <p:cNvPr id="344" name="TextBox 343">
                  <a:extLst>
                    <a:ext uri="{FF2B5EF4-FFF2-40B4-BE49-F238E27FC236}">
                      <a16:creationId xmlns:a16="http://schemas.microsoft.com/office/drawing/2014/main" id="{4FC4B58C-99E3-4B3E-89A8-03C6E341BD94}"/>
                    </a:ext>
                  </a:extLst>
                </p:cNvPr>
                <p:cNvSpPr txBox="1"/>
                <p:nvPr/>
              </p:nvSpPr>
              <p:spPr>
                <a:xfrm>
                  <a:off x="7812758" y="521816"/>
                  <a:ext cx="786297" cy="133393"/>
                </a:xfrm>
                <a:prstGeom prst="rect">
                  <a:avLst/>
                </a:prstGeom>
                <a:noFill/>
              </p:spPr>
              <p:txBody>
                <a:bodyPr wrap="square" lIns="0" tIns="0" rIns="0" bIns="0" rtlCol="0" anchor="ctr" anchorCtr="0">
                  <a:noAutofit/>
                </a:bodyPr>
                <a:lstStyle/>
                <a:p>
                  <a:pPr algn="ctr"/>
                  <a:r>
                    <a:rPr lang="en-US" sz="650" dirty="0">
                      <a:latin typeface="+mj-lt"/>
                    </a:rPr>
                    <a:t>CAMEROON</a:t>
                  </a:r>
                  <a:endParaRPr lang="en-CA" sz="650" dirty="0">
                    <a:latin typeface="+mj-lt"/>
                  </a:endParaRPr>
                </a:p>
              </p:txBody>
            </p:sp>
          </p:grpSp>
        </p:grpSp>
        <p:grpSp>
          <p:nvGrpSpPr>
            <p:cNvPr id="179" name="Group 178">
              <a:extLst>
                <a:ext uri="{FF2B5EF4-FFF2-40B4-BE49-F238E27FC236}">
                  <a16:creationId xmlns:a16="http://schemas.microsoft.com/office/drawing/2014/main" id="{19BB8C70-6C2A-4561-A365-EE93FB40E266}"/>
                </a:ext>
              </a:extLst>
            </p:cNvPr>
            <p:cNvGrpSpPr/>
            <p:nvPr/>
          </p:nvGrpSpPr>
          <p:grpSpPr>
            <a:xfrm>
              <a:off x="683046" y="1033106"/>
              <a:ext cx="1306337" cy="802000"/>
              <a:chOff x="215231" y="827775"/>
              <a:chExt cx="1034374" cy="633783"/>
            </a:xfrm>
          </p:grpSpPr>
          <p:pic>
            <p:nvPicPr>
              <p:cNvPr id="332" name="Picture 20" descr="Canada flag">
                <a:extLst>
                  <a:ext uri="{FF2B5EF4-FFF2-40B4-BE49-F238E27FC236}">
                    <a16:creationId xmlns:a16="http://schemas.microsoft.com/office/drawing/2014/main" id="{6EEFEF56-F4FE-4C2E-B9DA-825BE2E7091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5231" y="827775"/>
                <a:ext cx="1034374" cy="517187"/>
              </a:xfrm>
              <a:prstGeom prst="rect">
                <a:avLst/>
              </a:prstGeom>
              <a:extLst>
                <a:ext uri="{909E8E84-426E-40DD-AFC4-6F175D3DCCD1}">
                  <a14:hiddenFill xmlns:a14="http://schemas.microsoft.com/office/drawing/2010/main">
                    <a:solidFill>
                      <a:srgbClr val="FFFFFF"/>
                    </a:solidFill>
                  </a14:hiddenFill>
                </a:ext>
              </a:extLst>
            </p:spPr>
          </p:pic>
          <p:sp>
            <p:nvSpPr>
              <p:cNvPr id="333" name="TextBox 332">
                <a:extLst>
                  <a:ext uri="{FF2B5EF4-FFF2-40B4-BE49-F238E27FC236}">
                    <a16:creationId xmlns:a16="http://schemas.microsoft.com/office/drawing/2014/main" id="{A95ABC0A-4699-426F-81D5-0A09F8288C3B}"/>
                  </a:ext>
                </a:extLst>
              </p:cNvPr>
              <p:cNvSpPr txBox="1"/>
              <p:nvPr/>
            </p:nvSpPr>
            <p:spPr>
              <a:xfrm>
                <a:off x="215231" y="1328165"/>
                <a:ext cx="1034374" cy="133393"/>
              </a:xfrm>
              <a:prstGeom prst="rect">
                <a:avLst/>
              </a:prstGeom>
              <a:noFill/>
            </p:spPr>
            <p:txBody>
              <a:bodyPr wrap="square" lIns="0" tIns="0" rIns="0" bIns="0" rtlCol="0" anchor="ctr" anchorCtr="0">
                <a:noAutofit/>
              </a:bodyPr>
              <a:lstStyle/>
              <a:p>
                <a:pPr algn="ctr"/>
                <a:r>
                  <a:rPr lang="en-US" sz="650" dirty="0">
                    <a:latin typeface="+mj-lt"/>
                  </a:rPr>
                  <a:t>CANADA</a:t>
                </a:r>
                <a:endParaRPr lang="en-CA" sz="650" dirty="0">
                  <a:latin typeface="+mj-lt"/>
                </a:endParaRPr>
              </a:p>
            </p:txBody>
          </p:sp>
        </p:grpSp>
        <p:grpSp>
          <p:nvGrpSpPr>
            <p:cNvPr id="181" name="Group 180">
              <a:extLst>
                <a:ext uri="{FF2B5EF4-FFF2-40B4-BE49-F238E27FC236}">
                  <a16:creationId xmlns:a16="http://schemas.microsoft.com/office/drawing/2014/main" id="{0F66ADF6-4DD1-4134-AB7E-2988FEF313EE}"/>
                </a:ext>
              </a:extLst>
            </p:cNvPr>
            <p:cNvGrpSpPr/>
            <p:nvPr/>
          </p:nvGrpSpPr>
          <p:grpSpPr>
            <a:xfrm>
              <a:off x="3264970" y="1033104"/>
              <a:ext cx="1306337" cy="801999"/>
              <a:chOff x="2259631" y="827774"/>
              <a:chExt cx="1034374" cy="633782"/>
            </a:xfrm>
          </p:grpSpPr>
          <p:pic>
            <p:nvPicPr>
              <p:cNvPr id="328" name="Picture 24" descr="Dominica flag">
                <a:extLst>
                  <a:ext uri="{FF2B5EF4-FFF2-40B4-BE49-F238E27FC236}">
                    <a16:creationId xmlns:a16="http://schemas.microsoft.com/office/drawing/2014/main" id="{68C18019-FFBF-4190-A75C-B0FABB91F1E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59631" y="827774"/>
                <a:ext cx="1034374" cy="517187"/>
              </a:xfrm>
              <a:prstGeom prst="rect">
                <a:avLst/>
              </a:prstGeom>
              <a:extLst>
                <a:ext uri="{909E8E84-426E-40DD-AFC4-6F175D3DCCD1}">
                  <a14:hiddenFill xmlns:a14="http://schemas.microsoft.com/office/drawing/2010/main">
                    <a:solidFill>
                      <a:srgbClr val="FFFFFF"/>
                    </a:solidFill>
                  </a14:hiddenFill>
                </a:ext>
              </a:extLst>
            </p:spPr>
          </p:pic>
          <p:sp>
            <p:nvSpPr>
              <p:cNvPr id="329" name="TextBox 328">
                <a:extLst>
                  <a:ext uri="{FF2B5EF4-FFF2-40B4-BE49-F238E27FC236}">
                    <a16:creationId xmlns:a16="http://schemas.microsoft.com/office/drawing/2014/main" id="{AADB3044-C49D-41EF-9D41-733866F1DDAC}"/>
                  </a:ext>
                </a:extLst>
              </p:cNvPr>
              <p:cNvSpPr txBox="1"/>
              <p:nvPr/>
            </p:nvSpPr>
            <p:spPr>
              <a:xfrm>
                <a:off x="2259631" y="1328163"/>
                <a:ext cx="1034374" cy="133393"/>
              </a:xfrm>
              <a:prstGeom prst="rect">
                <a:avLst/>
              </a:prstGeom>
              <a:noFill/>
            </p:spPr>
            <p:txBody>
              <a:bodyPr wrap="square" lIns="0" tIns="0" rIns="0" bIns="0" rtlCol="0" anchor="ctr" anchorCtr="0">
                <a:noAutofit/>
              </a:bodyPr>
              <a:lstStyle/>
              <a:p>
                <a:pPr algn="ctr"/>
                <a:r>
                  <a:rPr lang="en-US" sz="650" dirty="0">
                    <a:latin typeface="+mj-lt"/>
                  </a:rPr>
                  <a:t>DOMINICA</a:t>
                </a:r>
                <a:endParaRPr lang="en-CA" sz="650" dirty="0">
                  <a:latin typeface="+mj-lt"/>
                </a:endParaRPr>
              </a:p>
            </p:txBody>
          </p:sp>
        </p:grpSp>
        <p:grpSp>
          <p:nvGrpSpPr>
            <p:cNvPr id="182" name="Group 181">
              <a:extLst>
                <a:ext uri="{FF2B5EF4-FFF2-40B4-BE49-F238E27FC236}">
                  <a16:creationId xmlns:a16="http://schemas.microsoft.com/office/drawing/2014/main" id="{B0C30B55-294F-4808-A611-42023CEAA72F}"/>
                </a:ext>
              </a:extLst>
            </p:cNvPr>
            <p:cNvGrpSpPr/>
            <p:nvPr/>
          </p:nvGrpSpPr>
          <p:grpSpPr>
            <a:xfrm>
              <a:off x="5753944" y="1033103"/>
              <a:ext cx="1301849" cy="794690"/>
              <a:chOff x="3360900" y="827773"/>
              <a:chExt cx="1030821" cy="628006"/>
            </a:xfrm>
          </p:grpSpPr>
          <p:pic>
            <p:nvPicPr>
              <p:cNvPr id="326" name="Picture 26" descr="Fiji flag">
                <a:extLst>
                  <a:ext uri="{FF2B5EF4-FFF2-40B4-BE49-F238E27FC236}">
                    <a16:creationId xmlns:a16="http://schemas.microsoft.com/office/drawing/2014/main" id="{13D8E55B-1038-4F7B-9497-334C4D4B183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60900" y="827773"/>
                <a:ext cx="1030821" cy="515411"/>
              </a:xfrm>
              <a:prstGeom prst="rect">
                <a:avLst/>
              </a:prstGeom>
              <a:extLst>
                <a:ext uri="{909E8E84-426E-40DD-AFC4-6F175D3DCCD1}">
                  <a14:hiddenFill xmlns:a14="http://schemas.microsoft.com/office/drawing/2010/main">
                    <a:solidFill>
                      <a:srgbClr val="FFFFFF"/>
                    </a:solidFill>
                  </a14:hiddenFill>
                </a:ext>
              </a:extLst>
            </p:spPr>
          </p:pic>
          <p:sp>
            <p:nvSpPr>
              <p:cNvPr id="327" name="TextBox 326">
                <a:extLst>
                  <a:ext uri="{FF2B5EF4-FFF2-40B4-BE49-F238E27FC236}">
                    <a16:creationId xmlns:a16="http://schemas.microsoft.com/office/drawing/2014/main" id="{5DC68CEC-533A-41DC-B771-C791F684BA20}"/>
                  </a:ext>
                </a:extLst>
              </p:cNvPr>
              <p:cNvSpPr txBox="1"/>
              <p:nvPr/>
            </p:nvSpPr>
            <p:spPr>
              <a:xfrm>
                <a:off x="3360909" y="1322386"/>
                <a:ext cx="1030802" cy="133393"/>
              </a:xfrm>
              <a:prstGeom prst="rect">
                <a:avLst/>
              </a:prstGeom>
              <a:noFill/>
            </p:spPr>
            <p:txBody>
              <a:bodyPr wrap="square" lIns="0" tIns="0" rIns="0" bIns="0" rtlCol="0" anchor="ctr" anchorCtr="0">
                <a:noAutofit/>
              </a:bodyPr>
              <a:lstStyle/>
              <a:p>
                <a:pPr algn="ctr"/>
                <a:r>
                  <a:rPr lang="en-US" sz="650" dirty="0">
                    <a:latin typeface="+mj-lt"/>
                  </a:rPr>
                  <a:t>FIJI</a:t>
                </a:r>
                <a:endParaRPr lang="en-CA" sz="650" dirty="0">
                  <a:latin typeface="+mj-lt"/>
                </a:endParaRPr>
              </a:p>
            </p:txBody>
          </p:sp>
        </p:grpSp>
        <p:grpSp>
          <p:nvGrpSpPr>
            <p:cNvPr id="183" name="Group 182">
              <a:extLst>
                <a:ext uri="{FF2B5EF4-FFF2-40B4-BE49-F238E27FC236}">
                  <a16:creationId xmlns:a16="http://schemas.microsoft.com/office/drawing/2014/main" id="{C5CE371F-44D9-4093-AFAC-A5A5ECBC27DA}"/>
                </a:ext>
              </a:extLst>
            </p:cNvPr>
            <p:cNvGrpSpPr/>
            <p:nvPr/>
          </p:nvGrpSpPr>
          <p:grpSpPr>
            <a:xfrm>
              <a:off x="7140278" y="1033103"/>
              <a:ext cx="979557" cy="794189"/>
              <a:chOff x="4458616" y="827773"/>
              <a:chExt cx="775626" cy="627610"/>
            </a:xfrm>
          </p:grpSpPr>
          <p:pic>
            <p:nvPicPr>
              <p:cNvPr id="324" name="Picture 28" descr="https://www.col.org/sites/default/files/styles/medium/public/The_Gambia.png?itok=OSsRdX2Z">
                <a:extLst>
                  <a:ext uri="{FF2B5EF4-FFF2-40B4-BE49-F238E27FC236}">
                    <a16:creationId xmlns:a16="http://schemas.microsoft.com/office/drawing/2014/main" id="{744707D4-9BBD-4C73-A7E6-986DED026610}"/>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458616" y="827773"/>
                <a:ext cx="775626" cy="518259"/>
              </a:xfrm>
              <a:prstGeom prst="rect">
                <a:avLst/>
              </a:prstGeom>
              <a:extLst>
                <a:ext uri="{909E8E84-426E-40DD-AFC4-6F175D3DCCD1}">
                  <a14:hiddenFill xmlns:a14="http://schemas.microsoft.com/office/drawing/2010/main">
                    <a:solidFill>
                      <a:srgbClr val="FFFFFF"/>
                    </a:solidFill>
                  </a14:hiddenFill>
                </a:ext>
              </a:extLst>
            </p:spPr>
          </p:pic>
          <p:sp>
            <p:nvSpPr>
              <p:cNvPr id="325" name="TextBox 324">
                <a:extLst>
                  <a:ext uri="{FF2B5EF4-FFF2-40B4-BE49-F238E27FC236}">
                    <a16:creationId xmlns:a16="http://schemas.microsoft.com/office/drawing/2014/main" id="{FE3A0E57-5E95-4CE4-B3BF-E1C991314C73}"/>
                  </a:ext>
                </a:extLst>
              </p:cNvPr>
              <p:cNvSpPr txBox="1"/>
              <p:nvPr/>
            </p:nvSpPr>
            <p:spPr>
              <a:xfrm>
                <a:off x="4458616" y="1321990"/>
                <a:ext cx="771231" cy="133393"/>
              </a:xfrm>
              <a:prstGeom prst="rect">
                <a:avLst/>
              </a:prstGeom>
              <a:noFill/>
            </p:spPr>
            <p:txBody>
              <a:bodyPr wrap="square" lIns="0" tIns="0" rIns="0" bIns="0" rtlCol="0" anchor="ctr" anchorCtr="0">
                <a:noAutofit/>
              </a:bodyPr>
              <a:lstStyle/>
              <a:p>
                <a:pPr algn="ctr"/>
                <a:r>
                  <a:rPr lang="en-US" sz="650" dirty="0">
                    <a:latin typeface="+mj-lt"/>
                  </a:rPr>
                  <a:t>THE GAMBIA</a:t>
                </a:r>
                <a:endParaRPr lang="en-CA" sz="650" dirty="0">
                  <a:latin typeface="+mj-lt"/>
                </a:endParaRPr>
              </a:p>
            </p:txBody>
          </p:sp>
        </p:grpSp>
        <p:grpSp>
          <p:nvGrpSpPr>
            <p:cNvPr id="184" name="Group 183">
              <a:extLst>
                <a:ext uri="{FF2B5EF4-FFF2-40B4-BE49-F238E27FC236}">
                  <a16:creationId xmlns:a16="http://schemas.microsoft.com/office/drawing/2014/main" id="{3D0FF4E8-59F4-4587-8D22-F03F40C7A4A9}"/>
                </a:ext>
              </a:extLst>
            </p:cNvPr>
            <p:cNvGrpSpPr/>
            <p:nvPr/>
          </p:nvGrpSpPr>
          <p:grpSpPr>
            <a:xfrm>
              <a:off x="8198093" y="1033103"/>
              <a:ext cx="974007" cy="801999"/>
              <a:chOff x="5296207" y="827773"/>
              <a:chExt cx="771231" cy="633782"/>
            </a:xfrm>
          </p:grpSpPr>
          <p:pic>
            <p:nvPicPr>
              <p:cNvPr id="322" name="Picture 30" descr="Ghana flag">
                <a:extLst>
                  <a:ext uri="{FF2B5EF4-FFF2-40B4-BE49-F238E27FC236}">
                    <a16:creationId xmlns:a16="http://schemas.microsoft.com/office/drawing/2014/main" id="{1572A351-BB17-4473-989A-956F638AFBB6}"/>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296742" y="827773"/>
                <a:ext cx="770162" cy="514608"/>
              </a:xfrm>
              <a:prstGeom prst="rect">
                <a:avLst/>
              </a:prstGeom>
              <a:extLst>
                <a:ext uri="{909E8E84-426E-40DD-AFC4-6F175D3DCCD1}">
                  <a14:hiddenFill xmlns:a14="http://schemas.microsoft.com/office/drawing/2010/main">
                    <a:solidFill>
                      <a:srgbClr val="FFFFFF"/>
                    </a:solidFill>
                  </a14:hiddenFill>
                </a:ext>
              </a:extLst>
            </p:spPr>
          </p:pic>
          <p:sp>
            <p:nvSpPr>
              <p:cNvPr id="323" name="TextBox 322">
                <a:extLst>
                  <a:ext uri="{FF2B5EF4-FFF2-40B4-BE49-F238E27FC236}">
                    <a16:creationId xmlns:a16="http://schemas.microsoft.com/office/drawing/2014/main" id="{1E40F530-77E8-4044-B576-90C0D2D992E6}"/>
                  </a:ext>
                </a:extLst>
              </p:cNvPr>
              <p:cNvSpPr txBox="1"/>
              <p:nvPr/>
            </p:nvSpPr>
            <p:spPr>
              <a:xfrm>
                <a:off x="5296207" y="1328162"/>
                <a:ext cx="771231" cy="133393"/>
              </a:xfrm>
              <a:prstGeom prst="rect">
                <a:avLst/>
              </a:prstGeom>
              <a:noFill/>
            </p:spPr>
            <p:txBody>
              <a:bodyPr wrap="square" lIns="0" tIns="0" rIns="0" bIns="0" rtlCol="0" anchor="ctr" anchorCtr="0">
                <a:noAutofit/>
              </a:bodyPr>
              <a:lstStyle/>
              <a:p>
                <a:pPr algn="ctr"/>
                <a:r>
                  <a:rPr lang="en-US" sz="650" dirty="0">
                    <a:latin typeface="+mj-lt"/>
                  </a:rPr>
                  <a:t>GHANA</a:t>
                </a:r>
                <a:endParaRPr lang="en-CA" sz="650" dirty="0">
                  <a:latin typeface="+mj-lt"/>
                </a:endParaRPr>
              </a:p>
            </p:txBody>
          </p:sp>
        </p:grpSp>
        <p:grpSp>
          <p:nvGrpSpPr>
            <p:cNvPr id="185" name="Group 184">
              <a:extLst>
                <a:ext uri="{FF2B5EF4-FFF2-40B4-BE49-F238E27FC236}">
                  <a16:creationId xmlns:a16="http://schemas.microsoft.com/office/drawing/2014/main" id="{77070CED-6405-4627-BA31-3A972F6F2CFF}"/>
                </a:ext>
              </a:extLst>
            </p:cNvPr>
            <p:cNvGrpSpPr/>
            <p:nvPr/>
          </p:nvGrpSpPr>
          <p:grpSpPr>
            <a:xfrm>
              <a:off x="9249684" y="1035510"/>
              <a:ext cx="1079851" cy="799590"/>
              <a:chOff x="6128870" y="829675"/>
              <a:chExt cx="855039" cy="631879"/>
            </a:xfrm>
          </p:grpSpPr>
          <p:pic>
            <p:nvPicPr>
              <p:cNvPr id="320" name="Picture 32" descr="Grenada flag">
                <a:extLst>
                  <a:ext uri="{FF2B5EF4-FFF2-40B4-BE49-F238E27FC236}">
                    <a16:creationId xmlns:a16="http://schemas.microsoft.com/office/drawing/2014/main" id="{1B832D2A-162C-4465-9FC4-5952C72198A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129404" y="829675"/>
                <a:ext cx="854505" cy="512703"/>
              </a:xfrm>
              <a:prstGeom prst="rect">
                <a:avLst/>
              </a:prstGeom>
              <a:extLst>
                <a:ext uri="{909E8E84-426E-40DD-AFC4-6F175D3DCCD1}">
                  <a14:hiddenFill xmlns:a14="http://schemas.microsoft.com/office/drawing/2010/main">
                    <a:solidFill>
                      <a:srgbClr val="FFFFFF"/>
                    </a:solidFill>
                  </a14:hiddenFill>
                </a:ext>
              </a:extLst>
            </p:spPr>
          </p:pic>
          <p:sp>
            <p:nvSpPr>
              <p:cNvPr id="321" name="TextBox 320">
                <a:extLst>
                  <a:ext uri="{FF2B5EF4-FFF2-40B4-BE49-F238E27FC236}">
                    <a16:creationId xmlns:a16="http://schemas.microsoft.com/office/drawing/2014/main" id="{2E1D458D-85C7-4FA0-A042-093263B83ACB}"/>
                  </a:ext>
                </a:extLst>
              </p:cNvPr>
              <p:cNvSpPr txBox="1"/>
              <p:nvPr/>
            </p:nvSpPr>
            <p:spPr>
              <a:xfrm>
                <a:off x="6128870" y="1328161"/>
                <a:ext cx="855039" cy="133393"/>
              </a:xfrm>
              <a:prstGeom prst="rect">
                <a:avLst/>
              </a:prstGeom>
              <a:noFill/>
            </p:spPr>
            <p:txBody>
              <a:bodyPr wrap="square" lIns="0" tIns="0" rIns="0" bIns="0" rtlCol="0" anchor="ctr" anchorCtr="0">
                <a:noAutofit/>
              </a:bodyPr>
              <a:lstStyle/>
              <a:p>
                <a:pPr algn="ctr"/>
                <a:r>
                  <a:rPr lang="en-US" sz="650" dirty="0">
                    <a:latin typeface="+mj-lt"/>
                  </a:rPr>
                  <a:t>GRENADA</a:t>
                </a:r>
                <a:endParaRPr lang="en-CA" sz="650" dirty="0">
                  <a:latin typeface="+mj-lt"/>
                </a:endParaRPr>
              </a:p>
            </p:txBody>
          </p:sp>
        </p:grpSp>
        <p:grpSp>
          <p:nvGrpSpPr>
            <p:cNvPr id="195" name="Group 194">
              <a:extLst>
                <a:ext uri="{FF2B5EF4-FFF2-40B4-BE49-F238E27FC236}">
                  <a16:creationId xmlns:a16="http://schemas.microsoft.com/office/drawing/2014/main" id="{0DF56951-7666-4310-9843-592E48F4DF49}"/>
                </a:ext>
              </a:extLst>
            </p:cNvPr>
            <p:cNvGrpSpPr/>
            <p:nvPr/>
          </p:nvGrpSpPr>
          <p:grpSpPr>
            <a:xfrm>
              <a:off x="10404463" y="1033103"/>
              <a:ext cx="1087183" cy="793283"/>
              <a:chOff x="7043239" y="827773"/>
              <a:chExt cx="860845" cy="626895"/>
            </a:xfrm>
          </p:grpSpPr>
          <p:pic>
            <p:nvPicPr>
              <p:cNvPr id="318" name="Picture 34" descr="Guyana flag">
                <a:extLst>
                  <a:ext uri="{FF2B5EF4-FFF2-40B4-BE49-F238E27FC236}">
                    <a16:creationId xmlns:a16="http://schemas.microsoft.com/office/drawing/2014/main" id="{54FDF80F-A061-4752-84CF-602405BDCB83}"/>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046409" y="827773"/>
                <a:ext cx="857675" cy="514605"/>
              </a:xfrm>
              <a:prstGeom prst="rect">
                <a:avLst/>
              </a:prstGeom>
              <a:extLst>
                <a:ext uri="{909E8E84-426E-40DD-AFC4-6F175D3DCCD1}">
                  <a14:hiddenFill xmlns:a14="http://schemas.microsoft.com/office/drawing/2010/main">
                    <a:solidFill>
                      <a:srgbClr val="FFFFFF"/>
                    </a:solidFill>
                  </a14:hiddenFill>
                </a:ext>
              </a:extLst>
            </p:spPr>
          </p:pic>
          <p:sp>
            <p:nvSpPr>
              <p:cNvPr id="319" name="TextBox 318">
                <a:extLst>
                  <a:ext uri="{FF2B5EF4-FFF2-40B4-BE49-F238E27FC236}">
                    <a16:creationId xmlns:a16="http://schemas.microsoft.com/office/drawing/2014/main" id="{D787E6A3-D51F-45AD-ACD1-83649C3C02DE}"/>
                  </a:ext>
                </a:extLst>
              </p:cNvPr>
              <p:cNvSpPr txBox="1"/>
              <p:nvPr/>
            </p:nvSpPr>
            <p:spPr>
              <a:xfrm>
                <a:off x="7043239" y="1321275"/>
                <a:ext cx="860845" cy="133393"/>
              </a:xfrm>
              <a:prstGeom prst="rect">
                <a:avLst/>
              </a:prstGeom>
              <a:noFill/>
            </p:spPr>
            <p:txBody>
              <a:bodyPr wrap="square" lIns="0" tIns="0" rIns="0" bIns="0" rtlCol="0" anchor="ctr" anchorCtr="0">
                <a:noAutofit/>
              </a:bodyPr>
              <a:lstStyle/>
              <a:p>
                <a:pPr algn="ctr"/>
                <a:r>
                  <a:rPr lang="en-US" sz="650" dirty="0">
                    <a:latin typeface="+mj-lt"/>
                  </a:rPr>
                  <a:t>GUYANA</a:t>
                </a:r>
                <a:endParaRPr lang="en-CA" sz="650" dirty="0">
                  <a:latin typeface="+mj-lt"/>
                </a:endParaRPr>
              </a:p>
            </p:txBody>
          </p:sp>
        </p:grpSp>
        <p:grpSp>
          <p:nvGrpSpPr>
            <p:cNvPr id="196" name="Group 195">
              <a:extLst>
                <a:ext uri="{FF2B5EF4-FFF2-40B4-BE49-F238E27FC236}">
                  <a16:creationId xmlns:a16="http://schemas.microsoft.com/office/drawing/2014/main" id="{3109431A-CE81-4104-9AB4-41396D5ADF6D}"/>
                </a:ext>
              </a:extLst>
            </p:cNvPr>
            <p:cNvGrpSpPr/>
            <p:nvPr/>
          </p:nvGrpSpPr>
          <p:grpSpPr>
            <a:xfrm>
              <a:off x="670722" y="1896755"/>
              <a:ext cx="1033611" cy="791896"/>
              <a:chOff x="7963413" y="828870"/>
              <a:chExt cx="818426" cy="625798"/>
            </a:xfrm>
          </p:grpSpPr>
          <p:pic>
            <p:nvPicPr>
              <p:cNvPr id="316" name="Picture 36">
                <a:extLst>
                  <a:ext uri="{FF2B5EF4-FFF2-40B4-BE49-F238E27FC236}">
                    <a16:creationId xmlns:a16="http://schemas.microsoft.com/office/drawing/2014/main" id="{5C1CAA46-87E3-4909-B43A-F379C6EBFD86}"/>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7988631" y="828870"/>
                <a:ext cx="767991" cy="511994"/>
              </a:xfrm>
              <a:prstGeom prst="rect">
                <a:avLst/>
              </a:prstGeom>
              <a:extLst>
                <a:ext uri="{909E8E84-426E-40DD-AFC4-6F175D3DCCD1}">
                  <a14:hiddenFill xmlns:a14="http://schemas.microsoft.com/office/drawing/2010/main">
                    <a:solidFill>
                      <a:srgbClr val="FFFFFF"/>
                    </a:solidFill>
                  </a14:hiddenFill>
                </a:ext>
              </a:extLst>
            </p:spPr>
          </p:pic>
          <p:sp>
            <p:nvSpPr>
              <p:cNvPr id="317" name="TextBox 316">
                <a:extLst>
                  <a:ext uri="{FF2B5EF4-FFF2-40B4-BE49-F238E27FC236}">
                    <a16:creationId xmlns:a16="http://schemas.microsoft.com/office/drawing/2014/main" id="{4A9075F8-8D1F-4C3A-AA9C-647D1194694F}"/>
                  </a:ext>
                </a:extLst>
              </p:cNvPr>
              <p:cNvSpPr txBox="1"/>
              <p:nvPr/>
            </p:nvSpPr>
            <p:spPr>
              <a:xfrm>
                <a:off x="7963413" y="1321275"/>
                <a:ext cx="818426" cy="133393"/>
              </a:xfrm>
              <a:prstGeom prst="rect">
                <a:avLst/>
              </a:prstGeom>
              <a:noFill/>
            </p:spPr>
            <p:txBody>
              <a:bodyPr wrap="square" lIns="0" tIns="0" rIns="0" bIns="0" rtlCol="0" anchor="ctr" anchorCtr="0">
                <a:noAutofit/>
              </a:bodyPr>
              <a:lstStyle/>
              <a:p>
                <a:pPr algn="ctr"/>
                <a:r>
                  <a:rPr lang="en-US" sz="650" dirty="0">
                    <a:latin typeface="+mj-lt"/>
                  </a:rPr>
                  <a:t>INDIA</a:t>
                </a:r>
                <a:endParaRPr lang="en-CA" sz="650" dirty="0">
                  <a:latin typeface="+mj-lt"/>
                </a:endParaRPr>
              </a:p>
            </p:txBody>
          </p:sp>
        </p:grpSp>
        <p:grpSp>
          <p:nvGrpSpPr>
            <p:cNvPr id="197" name="Group 196">
              <a:extLst>
                <a:ext uri="{FF2B5EF4-FFF2-40B4-BE49-F238E27FC236}">
                  <a16:creationId xmlns:a16="http://schemas.microsoft.com/office/drawing/2014/main" id="{A519682B-807B-4B11-B2BE-435D3A283BB6}"/>
                </a:ext>
              </a:extLst>
            </p:cNvPr>
            <p:cNvGrpSpPr/>
            <p:nvPr/>
          </p:nvGrpSpPr>
          <p:grpSpPr>
            <a:xfrm>
              <a:off x="1758839" y="1896918"/>
              <a:ext cx="1309010" cy="798573"/>
              <a:chOff x="215231" y="1632817"/>
              <a:chExt cx="1036490" cy="631074"/>
            </a:xfrm>
          </p:grpSpPr>
          <p:pic>
            <p:nvPicPr>
              <p:cNvPr id="314" name="Picture 38" descr="Jamaica flag">
                <a:extLst>
                  <a:ext uri="{FF2B5EF4-FFF2-40B4-BE49-F238E27FC236}">
                    <a16:creationId xmlns:a16="http://schemas.microsoft.com/office/drawing/2014/main" id="{7C9DE93E-A721-410A-B059-D1DB4C3274E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15231" y="1632817"/>
                <a:ext cx="1036490" cy="518245"/>
              </a:xfrm>
              <a:prstGeom prst="rect">
                <a:avLst/>
              </a:prstGeom>
              <a:extLst>
                <a:ext uri="{909E8E84-426E-40DD-AFC4-6F175D3DCCD1}">
                  <a14:hiddenFill xmlns:a14="http://schemas.microsoft.com/office/drawing/2010/main">
                    <a:solidFill>
                      <a:srgbClr val="FFFFFF"/>
                    </a:solidFill>
                  </a14:hiddenFill>
                </a:ext>
              </a:extLst>
            </p:spPr>
          </p:pic>
          <p:sp>
            <p:nvSpPr>
              <p:cNvPr id="315" name="TextBox 314">
                <a:extLst>
                  <a:ext uri="{FF2B5EF4-FFF2-40B4-BE49-F238E27FC236}">
                    <a16:creationId xmlns:a16="http://schemas.microsoft.com/office/drawing/2014/main" id="{79191245-17A4-4B52-BFDD-C36E71774D1B}"/>
                  </a:ext>
                </a:extLst>
              </p:cNvPr>
              <p:cNvSpPr txBox="1"/>
              <p:nvPr/>
            </p:nvSpPr>
            <p:spPr>
              <a:xfrm>
                <a:off x="215231" y="2130498"/>
                <a:ext cx="1034374" cy="133393"/>
              </a:xfrm>
              <a:prstGeom prst="rect">
                <a:avLst/>
              </a:prstGeom>
              <a:noFill/>
            </p:spPr>
            <p:txBody>
              <a:bodyPr wrap="square" lIns="0" tIns="0" rIns="0" bIns="0" rtlCol="0" anchor="ctr" anchorCtr="0">
                <a:noAutofit/>
              </a:bodyPr>
              <a:lstStyle/>
              <a:p>
                <a:pPr algn="ctr"/>
                <a:r>
                  <a:rPr lang="en-US" sz="650" dirty="0">
                    <a:latin typeface="+mj-lt"/>
                  </a:rPr>
                  <a:t>JAMAICA</a:t>
                </a:r>
                <a:endParaRPr lang="en-CA" sz="650" dirty="0">
                  <a:latin typeface="+mj-lt"/>
                </a:endParaRPr>
              </a:p>
            </p:txBody>
          </p:sp>
        </p:grpSp>
        <p:grpSp>
          <p:nvGrpSpPr>
            <p:cNvPr id="198" name="Group 197">
              <a:extLst>
                <a:ext uri="{FF2B5EF4-FFF2-40B4-BE49-F238E27FC236}">
                  <a16:creationId xmlns:a16="http://schemas.microsoft.com/office/drawing/2014/main" id="{73F3C18F-7190-45D2-BD06-A13A33A93B0A}"/>
                </a:ext>
              </a:extLst>
            </p:cNvPr>
            <p:cNvGrpSpPr/>
            <p:nvPr/>
          </p:nvGrpSpPr>
          <p:grpSpPr>
            <a:xfrm>
              <a:off x="3162015" y="1896755"/>
              <a:ext cx="1080542" cy="798735"/>
              <a:chOff x="1318135" y="1632688"/>
              <a:chExt cx="855587" cy="631203"/>
            </a:xfrm>
          </p:grpSpPr>
          <p:pic>
            <p:nvPicPr>
              <p:cNvPr id="312" name="Picture 40" descr="Kenya flag">
                <a:extLst>
                  <a:ext uri="{FF2B5EF4-FFF2-40B4-BE49-F238E27FC236}">
                    <a16:creationId xmlns:a16="http://schemas.microsoft.com/office/drawing/2014/main" id="{89E9AD82-87A7-4979-BE5F-4D72FA08E94A}"/>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1318135" y="1632688"/>
                <a:ext cx="855587" cy="518374"/>
              </a:xfrm>
              <a:prstGeom prst="rect">
                <a:avLst/>
              </a:prstGeom>
              <a:extLst>
                <a:ext uri="{909E8E84-426E-40DD-AFC4-6F175D3DCCD1}">
                  <a14:hiddenFill xmlns:a14="http://schemas.microsoft.com/office/drawing/2010/main">
                    <a:solidFill>
                      <a:srgbClr val="FFFFFF"/>
                    </a:solidFill>
                  </a14:hiddenFill>
                </a:ext>
              </a:extLst>
            </p:spPr>
          </p:pic>
          <p:sp>
            <p:nvSpPr>
              <p:cNvPr id="313" name="TextBox 312">
                <a:extLst>
                  <a:ext uri="{FF2B5EF4-FFF2-40B4-BE49-F238E27FC236}">
                    <a16:creationId xmlns:a16="http://schemas.microsoft.com/office/drawing/2014/main" id="{5A4E449D-58E7-4235-A5EC-E7F61F0B345D}"/>
                  </a:ext>
                </a:extLst>
              </p:cNvPr>
              <p:cNvSpPr txBox="1"/>
              <p:nvPr/>
            </p:nvSpPr>
            <p:spPr>
              <a:xfrm>
                <a:off x="1325805" y="2130498"/>
                <a:ext cx="841567" cy="133393"/>
              </a:xfrm>
              <a:prstGeom prst="rect">
                <a:avLst/>
              </a:prstGeom>
              <a:noFill/>
            </p:spPr>
            <p:txBody>
              <a:bodyPr wrap="square" lIns="0" tIns="0" rIns="0" bIns="0" rtlCol="0" anchor="ctr" anchorCtr="0">
                <a:noAutofit/>
              </a:bodyPr>
              <a:lstStyle/>
              <a:p>
                <a:pPr algn="ctr"/>
                <a:r>
                  <a:rPr lang="en-US" sz="650" dirty="0">
                    <a:latin typeface="+mj-lt"/>
                  </a:rPr>
                  <a:t>KENYA</a:t>
                </a:r>
                <a:endParaRPr lang="en-CA" sz="650" dirty="0">
                  <a:latin typeface="+mj-lt"/>
                </a:endParaRPr>
              </a:p>
            </p:txBody>
          </p:sp>
        </p:grpSp>
        <p:grpSp>
          <p:nvGrpSpPr>
            <p:cNvPr id="199" name="Group 198">
              <a:extLst>
                <a:ext uri="{FF2B5EF4-FFF2-40B4-BE49-F238E27FC236}">
                  <a16:creationId xmlns:a16="http://schemas.microsoft.com/office/drawing/2014/main" id="{AF318A10-0ED9-4E37-833C-15D48F0ED922}"/>
                </a:ext>
              </a:extLst>
            </p:cNvPr>
            <p:cNvGrpSpPr/>
            <p:nvPr/>
          </p:nvGrpSpPr>
          <p:grpSpPr>
            <a:xfrm>
              <a:off x="4341371" y="1895249"/>
              <a:ext cx="1315355" cy="800241"/>
              <a:chOff x="2239722" y="1631498"/>
              <a:chExt cx="1041515" cy="632393"/>
            </a:xfrm>
          </p:grpSpPr>
          <p:pic>
            <p:nvPicPr>
              <p:cNvPr id="310" name="Picture 2" descr="https://www.col.org/sites/default/files/styles/medium/public/Kiribati.png?itok=dRxawUdX">
                <a:extLst>
                  <a:ext uri="{FF2B5EF4-FFF2-40B4-BE49-F238E27FC236}">
                    <a16:creationId xmlns:a16="http://schemas.microsoft.com/office/drawing/2014/main" id="{FAB1589B-F657-4DF6-83CA-02CFF0B8A957}"/>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239722" y="1631498"/>
                <a:ext cx="1041515" cy="521151"/>
              </a:xfrm>
              <a:prstGeom prst="rect">
                <a:avLst/>
              </a:prstGeom>
              <a:extLst>
                <a:ext uri="{909E8E84-426E-40DD-AFC4-6F175D3DCCD1}">
                  <a14:hiddenFill xmlns:a14="http://schemas.microsoft.com/office/drawing/2010/main">
                    <a:solidFill>
                      <a:srgbClr val="FFFFFF"/>
                    </a:solidFill>
                  </a14:hiddenFill>
                </a:ext>
              </a:extLst>
            </p:spPr>
          </p:pic>
          <p:sp>
            <p:nvSpPr>
              <p:cNvPr id="311" name="TextBox 310">
                <a:extLst>
                  <a:ext uri="{FF2B5EF4-FFF2-40B4-BE49-F238E27FC236}">
                    <a16:creationId xmlns:a16="http://schemas.microsoft.com/office/drawing/2014/main" id="{44033FEC-3C38-42B2-A05C-703889BBFE70}"/>
                  </a:ext>
                </a:extLst>
              </p:cNvPr>
              <p:cNvSpPr txBox="1"/>
              <p:nvPr/>
            </p:nvSpPr>
            <p:spPr>
              <a:xfrm>
                <a:off x="2245912" y="2130498"/>
                <a:ext cx="1034374" cy="133393"/>
              </a:xfrm>
              <a:prstGeom prst="rect">
                <a:avLst/>
              </a:prstGeom>
              <a:noFill/>
            </p:spPr>
            <p:txBody>
              <a:bodyPr wrap="square" lIns="0" tIns="0" rIns="0" bIns="0" rtlCol="0" anchor="ctr" anchorCtr="0">
                <a:noAutofit/>
              </a:bodyPr>
              <a:lstStyle/>
              <a:p>
                <a:pPr algn="ctr"/>
                <a:r>
                  <a:rPr lang="en-US" sz="650" dirty="0">
                    <a:latin typeface="+mj-lt"/>
                  </a:rPr>
                  <a:t>KIRIBATI</a:t>
                </a:r>
                <a:endParaRPr lang="en-CA" sz="650" dirty="0">
                  <a:latin typeface="+mj-lt"/>
                </a:endParaRPr>
              </a:p>
            </p:txBody>
          </p:sp>
        </p:grpSp>
        <p:grpSp>
          <p:nvGrpSpPr>
            <p:cNvPr id="200" name="Group 199">
              <a:extLst>
                <a:ext uri="{FF2B5EF4-FFF2-40B4-BE49-F238E27FC236}">
                  <a16:creationId xmlns:a16="http://schemas.microsoft.com/office/drawing/2014/main" id="{F66D3443-6474-4809-87D2-1ADF21C66340}"/>
                </a:ext>
              </a:extLst>
            </p:cNvPr>
            <p:cNvGrpSpPr/>
            <p:nvPr/>
          </p:nvGrpSpPr>
          <p:grpSpPr>
            <a:xfrm>
              <a:off x="5781336" y="1895481"/>
              <a:ext cx="983580" cy="804699"/>
              <a:chOff x="3347237" y="1631681"/>
              <a:chExt cx="778811" cy="635916"/>
            </a:xfrm>
          </p:grpSpPr>
          <p:pic>
            <p:nvPicPr>
              <p:cNvPr id="308" name="Picture 4" descr="Lesotho flag">
                <a:extLst>
                  <a:ext uri="{FF2B5EF4-FFF2-40B4-BE49-F238E27FC236}">
                    <a16:creationId xmlns:a16="http://schemas.microsoft.com/office/drawing/2014/main" id="{038BA073-EF82-4148-AAC6-B327FADBDA82}"/>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347237" y="1631681"/>
                <a:ext cx="778811" cy="520387"/>
              </a:xfrm>
              <a:prstGeom prst="rect">
                <a:avLst/>
              </a:prstGeom>
              <a:extLst>
                <a:ext uri="{909E8E84-426E-40DD-AFC4-6F175D3DCCD1}">
                  <a14:hiddenFill xmlns:a14="http://schemas.microsoft.com/office/drawing/2010/main">
                    <a:solidFill>
                      <a:srgbClr val="FFFFFF"/>
                    </a:solidFill>
                  </a14:hiddenFill>
                </a:ext>
              </a:extLst>
            </p:spPr>
          </p:pic>
          <p:sp>
            <p:nvSpPr>
              <p:cNvPr id="309" name="TextBox 308">
                <a:extLst>
                  <a:ext uri="{FF2B5EF4-FFF2-40B4-BE49-F238E27FC236}">
                    <a16:creationId xmlns:a16="http://schemas.microsoft.com/office/drawing/2014/main" id="{BA09E176-93C7-47CD-9C7E-5EB30D8BDF85}"/>
                  </a:ext>
                </a:extLst>
              </p:cNvPr>
              <p:cNvSpPr txBox="1"/>
              <p:nvPr/>
            </p:nvSpPr>
            <p:spPr>
              <a:xfrm>
                <a:off x="3358826" y="2134204"/>
                <a:ext cx="755393" cy="133393"/>
              </a:xfrm>
              <a:prstGeom prst="rect">
                <a:avLst/>
              </a:prstGeom>
              <a:noFill/>
            </p:spPr>
            <p:txBody>
              <a:bodyPr wrap="square" lIns="0" tIns="0" rIns="0" bIns="0" rtlCol="0" anchor="ctr" anchorCtr="0">
                <a:noAutofit/>
              </a:bodyPr>
              <a:lstStyle/>
              <a:p>
                <a:pPr algn="ctr"/>
                <a:r>
                  <a:rPr lang="en-US" sz="650" dirty="0">
                    <a:latin typeface="+mj-lt"/>
                  </a:rPr>
                  <a:t>LESOTHO</a:t>
                </a:r>
                <a:endParaRPr lang="en-CA" sz="650" dirty="0">
                  <a:latin typeface="+mj-lt"/>
                </a:endParaRPr>
              </a:p>
            </p:txBody>
          </p:sp>
        </p:grpSp>
        <p:grpSp>
          <p:nvGrpSpPr>
            <p:cNvPr id="201" name="Group 200">
              <a:extLst>
                <a:ext uri="{FF2B5EF4-FFF2-40B4-BE49-F238E27FC236}">
                  <a16:creationId xmlns:a16="http://schemas.microsoft.com/office/drawing/2014/main" id="{D9C09713-410F-4129-8EBA-BFFD90DB48CE}"/>
                </a:ext>
              </a:extLst>
            </p:cNvPr>
            <p:cNvGrpSpPr/>
            <p:nvPr/>
          </p:nvGrpSpPr>
          <p:grpSpPr>
            <a:xfrm>
              <a:off x="6865899" y="1893368"/>
              <a:ext cx="996071" cy="802123"/>
              <a:chOff x="4186958" y="1630011"/>
              <a:chExt cx="788702" cy="633880"/>
            </a:xfrm>
          </p:grpSpPr>
          <p:pic>
            <p:nvPicPr>
              <p:cNvPr id="306" name="Picture 6" descr="Malawi flag">
                <a:extLst>
                  <a:ext uri="{FF2B5EF4-FFF2-40B4-BE49-F238E27FC236}">
                    <a16:creationId xmlns:a16="http://schemas.microsoft.com/office/drawing/2014/main" id="{793D39A6-20A2-4AC3-AE9E-2CE4CDBF594B}"/>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4186958" y="1630011"/>
                <a:ext cx="788702" cy="521051"/>
              </a:xfrm>
              <a:prstGeom prst="rect">
                <a:avLst/>
              </a:prstGeom>
              <a:extLst>
                <a:ext uri="{909E8E84-426E-40DD-AFC4-6F175D3DCCD1}">
                  <a14:hiddenFill xmlns:a14="http://schemas.microsoft.com/office/drawing/2010/main">
                    <a:solidFill>
                      <a:srgbClr val="FFFFFF"/>
                    </a:solidFill>
                  </a14:hiddenFill>
                </a:ext>
              </a:extLst>
            </p:spPr>
          </p:pic>
          <p:sp>
            <p:nvSpPr>
              <p:cNvPr id="307" name="TextBox 306">
                <a:extLst>
                  <a:ext uri="{FF2B5EF4-FFF2-40B4-BE49-F238E27FC236}">
                    <a16:creationId xmlns:a16="http://schemas.microsoft.com/office/drawing/2014/main" id="{0C19EAC2-A73A-4F16-A3B2-D0FF079A4BB4}"/>
                  </a:ext>
                </a:extLst>
              </p:cNvPr>
              <p:cNvSpPr txBox="1"/>
              <p:nvPr/>
            </p:nvSpPr>
            <p:spPr>
              <a:xfrm>
                <a:off x="4186958" y="2130498"/>
                <a:ext cx="780012" cy="133393"/>
              </a:xfrm>
              <a:prstGeom prst="rect">
                <a:avLst/>
              </a:prstGeom>
              <a:noFill/>
            </p:spPr>
            <p:txBody>
              <a:bodyPr wrap="square" lIns="0" tIns="0" rIns="0" bIns="0" rtlCol="0" anchor="ctr" anchorCtr="0">
                <a:noAutofit/>
              </a:bodyPr>
              <a:lstStyle/>
              <a:p>
                <a:pPr algn="ctr"/>
                <a:r>
                  <a:rPr lang="en-US" sz="650" dirty="0">
                    <a:latin typeface="+mj-lt"/>
                  </a:rPr>
                  <a:t>MALAWI</a:t>
                </a:r>
                <a:endParaRPr lang="en-CA" sz="650" dirty="0">
                  <a:latin typeface="+mj-lt"/>
                </a:endParaRPr>
              </a:p>
            </p:txBody>
          </p:sp>
        </p:grpSp>
        <p:grpSp>
          <p:nvGrpSpPr>
            <p:cNvPr id="202" name="Group 201">
              <a:extLst>
                <a:ext uri="{FF2B5EF4-FFF2-40B4-BE49-F238E27FC236}">
                  <a16:creationId xmlns:a16="http://schemas.microsoft.com/office/drawing/2014/main" id="{60989AF9-8A03-4E8E-9EA2-7C8F708279C4}"/>
                </a:ext>
              </a:extLst>
            </p:cNvPr>
            <p:cNvGrpSpPr/>
            <p:nvPr/>
          </p:nvGrpSpPr>
          <p:grpSpPr>
            <a:xfrm>
              <a:off x="7973604" y="1897069"/>
              <a:ext cx="1308706" cy="810463"/>
              <a:chOff x="5038194" y="1632936"/>
              <a:chExt cx="1036250" cy="640471"/>
            </a:xfrm>
          </p:grpSpPr>
          <p:pic>
            <p:nvPicPr>
              <p:cNvPr id="304" name="Picture 303">
                <a:extLst>
                  <a:ext uri="{FF2B5EF4-FFF2-40B4-BE49-F238E27FC236}">
                    <a16:creationId xmlns:a16="http://schemas.microsoft.com/office/drawing/2014/main" id="{146AE901-4225-4846-9B28-D476F9C58BA3}"/>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038194" y="1632936"/>
                <a:ext cx="1036250" cy="518125"/>
              </a:xfrm>
              <a:prstGeom prst="rect">
                <a:avLst/>
              </a:prstGeom>
            </p:spPr>
          </p:pic>
          <p:sp>
            <p:nvSpPr>
              <p:cNvPr id="305" name="TextBox 304">
                <a:extLst>
                  <a:ext uri="{FF2B5EF4-FFF2-40B4-BE49-F238E27FC236}">
                    <a16:creationId xmlns:a16="http://schemas.microsoft.com/office/drawing/2014/main" id="{0E58CA26-67C8-4514-826C-47A995E96DDC}"/>
                  </a:ext>
                </a:extLst>
              </p:cNvPr>
              <p:cNvSpPr txBox="1"/>
              <p:nvPr/>
            </p:nvSpPr>
            <p:spPr>
              <a:xfrm>
                <a:off x="5038194" y="2140014"/>
                <a:ext cx="1036250" cy="133393"/>
              </a:xfrm>
              <a:prstGeom prst="rect">
                <a:avLst/>
              </a:prstGeom>
              <a:noFill/>
            </p:spPr>
            <p:txBody>
              <a:bodyPr wrap="square" lIns="0" tIns="0" rIns="0" bIns="0" rtlCol="0" anchor="ctr" anchorCtr="0">
                <a:noAutofit/>
              </a:bodyPr>
              <a:lstStyle/>
              <a:p>
                <a:pPr algn="ctr"/>
                <a:r>
                  <a:rPr lang="en-US" sz="650" dirty="0">
                    <a:latin typeface="+mj-lt"/>
                  </a:rPr>
                  <a:t>MALAYSIA</a:t>
                </a:r>
                <a:endParaRPr lang="en-CA" sz="650" dirty="0">
                  <a:latin typeface="+mj-lt"/>
                </a:endParaRPr>
              </a:p>
            </p:txBody>
          </p:sp>
        </p:grpSp>
        <p:grpSp>
          <p:nvGrpSpPr>
            <p:cNvPr id="203" name="Group 202">
              <a:extLst>
                <a:ext uri="{FF2B5EF4-FFF2-40B4-BE49-F238E27FC236}">
                  <a16:creationId xmlns:a16="http://schemas.microsoft.com/office/drawing/2014/main" id="{46EB717E-A654-4E2E-8EA7-24BC69488AE8}"/>
                </a:ext>
              </a:extLst>
            </p:cNvPr>
            <p:cNvGrpSpPr/>
            <p:nvPr/>
          </p:nvGrpSpPr>
          <p:grpSpPr>
            <a:xfrm>
              <a:off x="10497865" y="1893369"/>
              <a:ext cx="984831" cy="806810"/>
              <a:chOff x="6133485" y="1630012"/>
              <a:chExt cx="779802" cy="637584"/>
            </a:xfrm>
          </p:grpSpPr>
          <p:pic>
            <p:nvPicPr>
              <p:cNvPr id="302" name="Picture 10" descr="Malta flag">
                <a:extLst>
                  <a:ext uri="{FF2B5EF4-FFF2-40B4-BE49-F238E27FC236}">
                    <a16:creationId xmlns:a16="http://schemas.microsoft.com/office/drawing/2014/main" id="{D9EC12E8-098E-42FF-A7B7-D1A1893079B3}"/>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6133485" y="1630012"/>
                <a:ext cx="779802" cy="521050"/>
              </a:xfrm>
              <a:prstGeom prst="rect">
                <a:avLst/>
              </a:prstGeom>
              <a:extLst>
                <a:ext uri="{909E8E84-426E-40DD-AFC4-6F175D3DCCD1}">
                  <a14:hiddenFill xmlns:a14="http://schemas.microsoft.com/office/drawing/2010/main">
                    <a:solidFill>
                      <a:srgbClr val="FFFFFF"/>
                    </a:solidFill>
                  </a14:hiddenFill>
                </a:ext>
              </a:extLst>
            </p:spPr>
          </p:pic>
          <p:sp>
            <p:nvSpPr>
              <p:cNvPr id="303" name="TextBox 302">
                <a:extLst>
                  <a:ext uri="{FF2B5EF4-FFF2-40B4-BE49-F238E27FC236}">
                    <a16:creationId xmlns:a16="http://schemas.microsoft.com/office/drawing/2014/main" id="{EDC0F7EA-E22B-4C46-9CCC-FB5D4C4FF107}"/>
                  </a:ext>
                </a:extLst>
              </p:cNvPr>
              <p:cNvSpPr txBox="1"/>
              <p:nvPr/>
            </p:nvSpPr>
            <p:spPr>
              <a:xfrm>
                <a:off x="6138777" y="2134203"/>
                <a:ext cx="774510" cy="133393"/>
              </a:xfrm>
              <a:prstGeom prst="rect">
                <a:avLst/>
              </a:prstGeom>
              <a:noFill/>
            </p:spPr>
            <p:txBody>
              <a:bodyPr wrap="square" lIns="0" tIns="0" rIns="0" bIns="0" rtlCol="0" anchor="ctr" anchorCtr="0">
                <a:noAutofit/>
              </a:bodyPr>
              <a:lstStyle/>
              <a:p>
                <a:pPr algn="ctr"/>
                <a:r>
                  <a:rPr lang="en-US" sz="650" dirty="0">
                    <a:latin typeface="+mj-lt"/>
                  </a:rPr>
                  <a:t>MALTA</a:t>
                </a:r>
                <a:endParaRPr lang="en-CA" sz="650" dirty="0">
                  <a:latin typeface="+mj-lt"/>
                </a:endParaRPr>
              </a:p>
            </p:txBody>
          </p:sp>
        </p:grpSp>
        <p:grpSp>
          <p:nvGrpSpPr>
            <p:cNvPr id="204" name="Group 203">
              <a:extLst>
                <a:ext uri="{FF2B5EF4-FFF2-40B4-BE49-F238E27FC236}">
                  <a16:creationId xmlns:a16="http://schemas.microsoft.com/office/drawing/2014/main" id="{933735B8-D426-4A1E-99B7-B27DF6A420A1}"/>
                </a:ext>
              </a:extLst>
            </p:cNvPr>
            <p:cNvGrpSpPr/>
            <p:nvPr/>
          </p:nvGrpSpPr>
          <p:grpSpPr>
            <a:xfrm>
              <a:off x="687655" y="2747327"/>
              <a:ext cx="984831" cy="806810"/>
              <a:chOff x="6973510" y="1630011"/>
              <a:chExt cx="779802" cy="637584"/>
            </a:xfrm>
          </p:grpSpPr>
          <p:pic>
            <p:nvPicPr>
              <p:cNvPr id="300" name="Picture 12" descr="Mauritius flag">
                <a:extLst>
                  <a:ext uri="{FF2B5EF4-FFF2-40B4-BE49-F238E27FC236}">
                    <a16:creationId xmlns:a16="http://schemas.microsoft.com/office/drawing/2014/main" id="{9D8FDD71-C7AD-457C-A5B9-1CD2F7B7A35A}"/>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6973510" y="1630011"/>
                <a:ext cx="779802" cy="521050"/>
              </a:xfrm>
              <a:prstGeom prst="rect">
                <a:avLst/>
              </a:prstGeom>
              <a:extLst>
                <a:ext uri="{909E8E84-426E-40DD-AFC4-6F175D3DCCD1}">
                  <a14:hiddenFill xmlns:a14="http://schemas.microsoft.com/office/drawing/2010/main">
                    <a:solidFill>
                      <a:srgbClr val="FFFFFF"/>
                    </a:solidFill>
                  </a14:hiddenFill>
                </a:ext>
              </a:extLst>
            </p:spPr>
          </p:pic>
          <p:sp>
            <p:nvSpPr>
              <p:cNvPr id="301" name="TextBox 300">
                <a:extLst>
                  <a:ext uri="{FF2B5EF4-FFF2-40B4-BE49-F238E27FC236}">
                    <a16:creationId xmlns:a16="http://schemas.microsoft.com/office/drawing/2014/main" id="{697FF4E2-4E1A-48BD-8024-22CEBC29696A}"/>
                  </a:ext>
                </a:extLst>
              </p:cNvPr>
              <p:cNvSpPr txBox="1"/>
              <p:nvPr/>
            </p:nvSpPr>
            <p:spPr>
              <a:xfrm>
                <a:off x="6976156" y="2134202"/>
                <a:ext cx="774510" cy="133393"/>
              </a:xfrm>
              <a:prstGeom prst="rect">
                <a:avLst/>
              </a:prstGeom>
              <a:noFill/>
            </p:spPr>
            <p:txBody>
              <a:bodyPr wrap="square" lIns="0" tIns="0" rIns="0" bIns="0" rtlCol="0" anchor="ctr" anchorCtr="0">
                <a:noAutofit/>
              </a:bodyPr>
              <a:lstStyle/>
              <a:p>
                <a:pPr algn="ctr"/>
                <a:r>
                  <a:rPr lang="en-US" sz="650" dirty="0">
                    <a:latin typeface="+mj-lt"/>
                  </a:rPr>
                  <a:t>MAURITIUS</a:t>
                </a:r>
                <a:endParaRPr lang="en-CA" sz="650" dirty="0">
                  <a:latin typeface="+mj-lt"/>
                </a:endParaRPr>
              </a:p>
            </p:txBody>
          </p:sp>
        </p:grpSp>
        <p:grpSp>
          <p:nvGrpSpPr>
            <p:cNvPr id="205" name="Group 204">
              <a:extLst>
                <a:ext uri="{FF2B5EF4-FFF2-40B4-BE49-F238E27FC236}">
                  <a16:creationId xmlns:a16="http://schemas.microsoft.com/office/drawing/2014/main" id="{DA2F9BDA-250F-467B-A699-954E21975552}"/>
                </a:ext>
              </a:extLst>
            </p:cNvPr>
            <p:cNvGrpSpPr/>
            <p:nvPr/>
          </p:nvGrpSpPr>
          <p:grpSpPr>
            <a:xfrm>
              <a:off x="1811568" y="2749410"/>
              <a:ext cx="984833" cy="806808"/>
              <a:chOff x="7812353" y="1630012"/>
              <a:chExt cx="779803" cy="637582"/>
            </a:xfrm>
          </p:grpSpPr>
          <p:pic>
            <p:nvPicPr>
              <p:cNvPr id="298" name="Picture 14" descr="https://www.col.org/sites/default/files/styles/medium/public/Mozambique.png?itok=gepcd6Uu">
                <a:extLst>
                  <a:ext uri="{FF2B5EF4-FFF2-40B4-BE49-F238E27FC236}">
                    <a16:creationId xmlns:a16="http://schemas.microsoft.com/office/drawing/2014/main" id="{D7D28AB6-1365-486D-9DAF-7676F692BC0A}"/>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7812353" y="1630012"/>
                <a:ext cx="779803" cy="521050"/>
              </a:xfrm>
              <a:prstGeom prst="rect">
                <a:avLst/>
              </a:prstGeom>
              <a:extLst>
                <a:ext uri="{909E8E84-426E-40DD-AFC4-6F175D3DCCD1}">
                  <a14:hiddenFill xmlns:a14="http://schemas.microsoft.com/office/drawing/2010/main">
                    <a:solidFill>
                      <a:srgbClr val="FFFFFF"/>
                    </a:solidFill>
                  </a14:hiddenFill>
                </a:ext>
              </a:extLst>
            </p:spPr>
          </p:pic>
          <p:sp>
            <p:nvSpPr>
              <p:cNvPr id="299" name="TextBox 298">
                <a:extLst>
                  <a:ext uri="{FF2B5EF4-FFF2-40B4-BE49-F238E27FC236}">
                    <a16:creationId xmlns:a16="http://schemas.microsoft.com/office/drawing/2014/main" id="{39AA3B9C-5F95-4B7D-8F8E-8CE3D2BA4644}"/>
                  </a:ext>
                </a:extLst>
              </p:cNvPr>
              <p:cNvSpPr txBox="1"/>
              <p:nvPr/>
            </p:nvSpPr>
            <p:spPr>
              <a:xfrm>
                <a:off x="7817646" y="2134201"/>
                <a:ext cx="774510" cy="133393"/>
              </a:xfrm>
              <a:prstGeom prst="rect">
                <a:avLst/>
              </a:prstGeom>
              <a:noFill/>
            </p:spPr>
            <p:txBody>
              <a:bodyPr wrap="square" lIns="0" tIns="0" rIns="0" bIns="0" rtlCol="0" anchor="ctr" anchorCtr="0">
                <a:noAutofit/>
              </a:bodyPr>
              <a:lstStyle/>
              <a:p>
                <a:pPr algn="ctr"/>
                <a:r>
                  <a:rPr lang="en-US" sz="650" dirty="0">
                    <a:latin typeface="+mj-lt"/>
                  </a:rPr>
                  <a:t>MOZAMBIQUE</a:t>
                </a:r>
                <a:endParaRPr lang="en-CA" sz="650" dirty="0">
                  <a:latin typeface="+mj-lt"/>
                </a:endParaRPr>
              </a:p>
            </p:txBody>
          </p:sp>
        </p:grpSp>
        <p:grpSp>
          <p:nvGrpSpPr>
            <p:cNvPr id="206" name="Group 205">
              <a:extLst>
                <a:ext uri="{FF2B5EF4-FFF2-40B4-BE49-F238E27FC236}">
                  <a16:creationId xmlns:a16="http://schemas.microsoft.com/office/drawing/2014/main" id="{68DE26C6-906E-496B-8972-D27E0651C8C1}"/>
                </a:ext>
              </a:extLst>
            </p:cNvPr>
            <p:cNvGrpSpPr/>
            <p:nvPr/>
          </p:nvGrpSpPr>
          <p:grpSpPr>
            <a:xfrm>
              <a:off x="2879242" y="2753637"/>
              <a:ext cx="973719" cy="799448"/>
              <a:chOff x="215231" y="2419469"/>
              <a:chExt cx="771003" cy="631766"/>
            </a:xfrm>
          </p:grpSpPr>
          <p:pic>
            <p:nvPicPr>
              <p:cNvPr id="296" name="Picture 16" descr="Namibia flag">
                <a:extLst>
                  <a:ext uri="{FF2B5EF4-FFF2-40B4-BE49-F238E27FC236}">
                    <a16:creationId xmlns:a16="http://schemas.microsoft.com/office/drawing/2014/main" id="{90F3D1C0-8BCA-4CDE-B09C-5FB017ABDFD0}"/>
                  </a:ext>
                </a:extLst>
              </p:cNvPr>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215231" y="2419469"/>
                <a:ext cx="771003" cy="515170"/>
              </a:xfrm>
              <a:prstGeom prst="rect">
                <a:avLst/>
              </a:prstGeom>
              <a:extLst>
                <a:ext uri="{909E8E84-426E-40DD-AFC4-6F175D3DCCD1}">
                  <a14:hiddenFill xmlns:a14="http://schemas.microsoft.com/office/drawing/2010/main">
                    <a:solidFill>
                      <a:srgbClr val="FFFFFF"/>
                    </a:solidFill>
                  </a14:hiddenFill>
                </a:ext>
              </a:extLst>
            </p:spPr>
          </p:pic>
          <p:sp>
            <p:nvSpPr>
              <p:cNvPr id="297" name="TextBox 296">
                <a:extLst>
                  <a:ext uri="{FF2B5EF4-FFF2-40B4-BE49-F238E27FC236}">
                    <a16:creationId xmlns:a16="http://schemas.microsoft.com/office/drawing/2014/main" id="{EE6549B4-84CB-4E0C-8F4E-621AD4B6D963}"/>
                  </a:ext>
                </a:extLst>
              </p:cNvPr>
              <p:cNvSpPr txBox="1"/>
              <p:nvPr/>
            </p:nvSpPr>
            <p:spPr>
              <a:xfrm>
                <a:off x="217123" y="2917842"/>
                <a:ext cx="766999" cy="133393"/>
              </a:xfrm>
              <a:prstGeom prst="rect">
                <a:avLst/>
              </a:prstGeom>
              <a:noFill/>
            </p:spPr>
            <p:txBody>
              <a:bodyPr wrap="square" lIns="0" tIns="0" rIns="0" bIns="0" rtlCol="0" anchor="ctr" anchorCtr="0">
                <a:noAutofit/>
              </a:bodyPr>
              <a:lstStyle/>
              <a:p>
                <a:pPr algn="ctr"/>
                <a:r>
                  <a:rPr lang="en-US" sz="650" dirty="0">
                    <a:latin typeface="+mj-lt"/>
                  </a:rPr>
                  <a:t>NAMIBIA</a:t>
                </a:r>
                <a:endParaRPr lang="en-CA" sz="650" dirty="0">
                  <a:latin typeface="+mj-lt"/>
                </a:endParaRPr>
              </a:p>
            </p:txBody>
          </p:sp>
        </p:grpSp>
        <p:grpSp>
          <p:nvGrpSpPr>
            <p:cNvPr id="207" name="Group 206">
              <a:extLst>
                <a:ext uri="{FF2B5EF4-FFF2-40B4-BE49-F238E27FC236}">
                  <a16:creationId xmlns:a16="http://schemas.microsoft.com/office/drawing/2014/main" id="{2AE8DB4C-D9E7-4ED1-957C-BA36167D283C}"/>
                </a:ext>
              </a:extLst>
            </p:cNvPr>
            <p:cNvGrpSpPr/>
            <p:nvPr/>
          </p:nvGrpSpPr>
          <p:grpSpPr>
            <a:xfrm>
              <a:off x="3956297" y="2753636"/>
              <a:ext cx="1301241" cy="799449"/>
              <a:chOff x="1064955" y="2419468"/>
              <a:chExt cx="1030339" cy="631767"/>
            </a:xfrm>
          </p:grpSpPr>
          <p:pic>
            <p:nvPicPr>
              <p:cNvPr id="294" name="Picture 18" descr="Nauru flag">
                <a:extLst>
                  <a:ext uri="{FF2B5EF4-FFF2-40B4-BE49-F238E27FC236}">
                    <a16:creationId xmlns:a16="http://schemas.microsoft.com/office/drawing/2014/main" id="{B3D669DA-8B1D-4EBD-BB57-29E20DCC3467}"/>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064955" y="2419468"/>
                <a:ext cx="1030339" cy="515170"/>
              </a:xfrm>
              <a:prstGeom prst="rect">
                <a:avLst/>
              </a:prstGeom>
              <a:extLst>
                <a:ext uri="{909E8E84-426E-40DD-AFC4-6F175D3DCCD1}">
                  <a14:hiddenFill xmlns:a14="http://schemas.microsoft.com/office/drawing/2010/main">
                    <a:solidFill>
                      <a:srgbClr val="FFFFFF"/>
                    </a:solidFill>
                  </a14:hiddenFill>
                </a:ext>
              </a:extLst>
            </p:spPr>
          </p:pic>
          <p:sp>
            <p:nvSpPr>
              <p:cNvPr id="295" name="TextBox 294">
                <a:extLst>
                  <a:ext uri="{FF2B5EF4-FFF2-40B4-BE49-F238E27FC236}">
                    <a16:creationId xmlns:a16="http://schemas.microsoft.com/office/drawing/2014/main" id="{078DF270-3981-420D-9B81-9F71F2295E16}"/>
                  </a:ext>
                </a:extLst>
              </p:cNvPr>
              <p:cNvSpPr txBox="1"/>
              <p:nvPr/>
            </p:nvSpPr>
            <p:spPr>
              <a:xfrm>
                <a:off x="1073429" y="2917842"/>
                <a:ext cx="1014009" cy="133393"/>
              </a:xfrm>
              <a:prstGeom prst="rect">
                <a:avLst/>
              </a:prstGeom>
              <a:noFill/>
            </p:spPr>
            <p:txBody>
              <a:bodyPr wrap="square" lIns="0" tIns="0" rIns="0" bIns="0" rtlCol="0" anchor="ctr" anchorCtr="0">
                <a:noAutofit/>
              </a:bodyPr>
              <a:lstStyle/>
              <a:p>
                <a:pPr algn="ctr"/>
                <a:r>
                  <a:rPr lang="en-US" sz="650" dirty="0">
                    <a:latin typeface="+mj-lt"/>
                  </a:rPr>
                  <a:t>NAURU</a:t>
                </a:r>
                <a:endParaRPr lang="en-CA" sz="650" dirty="0">
                  <a:latin typeface="+mj-lt"/>
                </a:endParaRPr>
              </a:p>
            </p:txBody>
          </p:sp>
        </p:grpSp>
        <p:grpSp>
          <p:nvGrpSpPr>
            <p:cNvPr id="216" name="Group 215">
              <a:extLst>
                <a:ext uri="{FF2B5EF4-FFF2-40B4-BE49-F238E27FC236}">
                  <a16:creationId xmlns:a16="http://schemas.microsoft.com/office/drawing/2014/main" id="{5981EDAE-DFE8-4927-B5BA-493E9F4D6B7E}"/>
                </a:ext>
              </a:extLst>
            </p:cNvPr>
            <p:cNvGrpSpPr/>
            <p:nvPr/>
          </p:nvGrpSpPr>
          <p:grpSpPr>
            <a:xfrm>
              <a:off x="5379198" y="2755765"/>
              <a:ext cx="1295406" cy="797321"/>
              <a:chOff x="2166161" y="2421150"/>
              <a:chExt cx="1025719" cy="630085"/>
            </a:xfrm>
          </p:grpSpPr>
          <p:pic>
            <p:nvPicPr>
              <p:cNvPr id="292" name="Picture 291">
                <a:extLst>
                  <a:ext uri="{FF2B5EF4-FFF2-40B4-BE49-F238E27FC236}">
                    <a16:creationId xmlns:a16="http://schemas.microsoft.com/office/drawing/2014/main" id="{53B11393-D819-482C-B4D0-F4125AF924EB}"/>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2166161" y="2421150"/>
                <a:ext cx="1025719" cy="512860"/>
              </a:xfrm>
              <a:prstGeom prst="rect">
                <a:avLst/>
              </a:prstGeom>
            </p:spPr>
          </p:pic>
          <p:sp>
            <p:nvSpPr>
              <p:cNvPr id="293" name="TextBox 292">
                <a:extLst>
                  <a:ext uri="{FF2B5EF4-FFF2-40B4-BE49-F238E27FC236}">
                    <a16:creationId xmlns:a16="http://schemas.microsoft.com/office/drawing/2014/main" id="{F79C977B-3421-4557-8E0E-F9B1A177CFFA}"/>
                  </a:ext>
                </a:extLst>
              </p:cNvPr>
              <p:cNvSpPr txBox="1"/>
              <p:nvPr/>
            </p:nvSpPr>
            <p:spPr>
              <a:xfrm>
                <a:off x="2171741" y="2917842"/>
                <a:ext cx="1017865" cy="133393"/>
              </a:xfrm>
              <a:prstGeom prst="rect">
                <a:avLst/>
              </a:prstGeom>
              <a:noFill/>
            </p:spPr>
            <p:txBody>
              <a:bodyPr wrap="square" lIns="0" tIns="0" rIns="0" bIns="0" rtlCol="0" anchor="ctr" anchorCtr="0">
                <a:noAutofit/>
              </a:bodyPr>
              <a:lstStyle/>
              <a:p>
                <a:pPr algn="ctr"/>
                <a:r>
                  <a:rPr lang="en-US" sz="650" dirty="0">
                    <a:latin typeface="+mj-lt"/>
                  </a:rPr>
                  <a:t>NEW ZEALAND</a:t>
                </a:r>
                <a:endParaRPr lang="en-CA" sz="650" dirty="0">
                  <a:latin typeface="+mj-lt"/>
                </a:endParaRPr>
              </a:p>
            </p:txBody>
          </p:sp>
        </p:grpSp>
        <p:grpSp>
          <p:nvGrpSpPr>
            <p:cNvPr id="217" name="Group 216">
              <a:extLst>
                <a:ext uri="{FF2B5EF4-FFF2-40B4-BE49-F238E27FC236}">
                  <a16:creationId xmlns:a16="http://schemas.microsoft.com/office/drawing/2014/main" id="{8582ACF2-EA84-4FEA-8159-B8C89E1687D4}"/>
                </a:ext>
              </a:extLst>
            </p:cNvPr>
            <p:cNvGrpSpPr/>
            <p:nvPr/>
          </p:nvGrpSpPr>
          <p:grpSpPr>
            <a:xfrm>
              <a:off x="6840339" y="2753636"/>
              <a:ext cx="1299658" cy="799449"/>
              <a:chOff x="3268328" y="2419468"/>
              <a:chExt cx="1029085" cy="631767"/>
            </a:xfrm>
          </p:grpSpPr>
          <p:pic>
            <p:nvPicPr>
              <p:cNvPr id="290" name="Picture 22">
                <a:extLst>
                  <a:ext uri="{FF2B5EF4-FFF2-40B4-BE49-F238E27FC236}">
                    <a16:creationId xmlns:a16="http://schemas.microsoft.com/office/drawing/2014/main" id="{E0F9715E-B294-4DD4-9A3D-8623346F3BA9}"/>
                  </a:ext>
                </a:extLst>
              </p:cNvPr>
              <p:cNvPicPr>
                <a:picLocks noChangeAspect="1" noChangeArrowheads="1"/>
              </p:cNvPicPr>
              <p:nvPr/>
            </p:nvPicPr>
            <p:blipFill>
              <a:blip r:embed="rId31" cstate="print">
                <a:extLst>
                  <a:ext uri="{28A0092B-C50C-407E-A947-70E740481C1C}">
                    <a14:useLocalDpi xmlns:a14="http://schemas.microsoft.com/office/drawing/2010/main" val="0"/>
                  </a:ext>
                </a:extLst>
              </a:blip>
              <a:stretch>
                <a:fillRect/>
              </a:stretch>
            </p:blipFill>
            <p:spPr bwMode="auto">
              <a:xfrm>
                <a:off x="3268328" y="2419468"/>
                <a:ext cx="1029085" cy="514542"/>
              </a:xfrm>
              <a:prstGeom prst="rect">
                <a:avLst/>
              </a:prstGeom>
              <a:extLst>
                <a:ext uri="{909E8E84-426E-40DD-AFC4-6F175D3DCCD1}">
                  <a14:hiddenFill xmlns:a14="http://schemas.microsoft.com/office/drawing/2010/main">
                    <a:solidFill>
                      <a:srgbClr val="FFFFFF"/>
                    </a:solidFill>
                  </a14:hiddenFill>
                </a:ext>
              </a:extLst>
            </p:spPr>
          </p:pic>
          <p:sp>
            <p:nvSpPr>
              <p:cNvPr id="291" name="TextBox 290">
                <a:extLst>
                  <a:ext uri="{FF2B5EF4-FFF2-40B4-BE49-F238E27FC236}">
                    <a16:creationId xmlns:a16="http://schemas.microsoft.com/office/drawing/2014/main" id="{2B75BBC8-A6F1-4033-9348-C50CEBD14849}"/>
                  </a:ext>
                </a:extLst>
              </p:cNvPr>
              <p:cNvSpPr txBox="1"/>
              <p:nvPr/>
            </p:nvSpPr>
            <p:spPr>
              <a:xfrm>
                <a:off x="3275577" y="2917842"/>
                <a:ext cx="1017865" cy="133393"/>
              </a:xfrm>
              <a:prstGeom prst="rect">
                <a:avLst/>
              </a:prstGeom>
              <a:noFill/>
            </p:spPr>
            <p:txBody>
              <a:bodyPr wrap="square" lIns="0" tIns="0" rIns="0" bIns="0" rtlCol="0" anchor="ctr" anchorCtr="0">
                <a:noAutofit/>
              </a:bodyPr>
              <a:lstStyle/>
              <a:p>
                <a:pPr algn="ctr"/>
                <a:r>
                  <a:rPr lang="en-US" sz="650" dirty="0">
                    <a:latin typeface="+mj-lt"/>
                  </a:rPr>
                  <a:t>NIGERIA</a:t>
                </a:r>
                <a:endParaRPr lang="en-CA" sz="650" dirty="0">
                  <a:latin typeface="+mj-lt"/>
                </a:endParaRPr>
              </a:p>
            </p:txBody>
          </p:sp>
        </p:grpSp>
        <p:grpSp>
          <p:nvGrpSpPr>
            <p:cNvPr id="218" name="Group 217">
              <a:extLst>
                <a:ext uri="{FF2B5EF4-FFF2-40B4-BE49-F238E27FC236}">
                  <a16:creationId xmlns:a16="http://schemas.microsoft.com/office/drawing/2014/main" id="{492C4C6A-3B82-4D90-AB1D-A793360D9746}"/>
                </a:ext>
              </a:extLst>
            </p:cNvPr>
            <p:cNvGrpSpPr/>
            <p:nvPr/>
          </p:nvGrpSpPr>
          <p:grpSpPr>
            <a:xfrm>
              <a:off x="8303415" y="2754447"/>
              <a:ext cx="974085" cy="806584"/>
              <a:chOff x="4362640" y="2420109"/>
              <a:chExt cx="771293" cy="637405"/>
            </a:xfrm>
          </p:grpSpPr>
          <p:pic>
            <p:nvPicPr>
              <p:cNvPr id="288" name="Picture 24" descr="Pakistan flag">
                <a:extLst>
                  <a:ext uri="{FF2B5EF4-FFF2-40B4-BE49-F238E27FC236}">
                    <a16:creationId xmlns:a16="http://schemas.microsoft.com/office/drawing/2014/main" id="{187A5BBF-7FF7-4309-89AC-7CB492704F76}"/>
                  </a:ext>
                </a:extLst>
              </p:cNvPr>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4362640" y="2420109"/>
                <a:ext cx="771293" cy="515364"/>
              </a:xfrm>
              <a:prstGeom prst="rect">
                <a:avLst/>
              </a:prstGeom>
              <a:extLst>
                <a:ext uri="{909E8E84-426E-40DD-AFC4-6F175D3DCCD1}">
                  <a14:hiddenFill xmlns:a14="http://schemas.microsoft.com/office/drawing/2010/main">
                    <a:solidFill>
                      <a:srgbClr val="FFFFFF"/>
                    </a:solidFill>
                  </a14:hiddenFill>
                </a:ext>
              </a:extLst>
            </p:spPr>
          </p:pic>
          <p:sp>
            <p:nvSpPr>
              <p:cNvPr id="289" name="TextBox 288">
                <a:extLst>
                  <a:ext uri="{FF2B5EF4-FFF2-40B4-BE49-F238E27FC236}">
                    <a16:creationId xmlns:a16="http://schemas.microsoft.com/office/drawing/2014/main" id="{05579763-886B-4C8D-BF0E-6DF1C937D1D8}"/>
                  </a:ext>
                </a:extLst>
              </p:cNvPr>
              <p:cNvSpPr txBox="1"/>
              <p:nvPr/>
            </p:nvSpPr>
            <p:spPr>
              <a:xfrm>
                <a:off x="4381110" y="2924121"/>
                <a:ext cx="741537" cy="133393"/>
              </a:xfrm>
              <a:prstGeom prst="rect">
                <a:avLst/>
              </a:prstGeom>
              <a:noFill/>
            </p:spPr>
            <p:txBody>
              <a:bodyPr wrap="square" lIns="0" tIns="0" rIns="0" bIns="0" rtlCol="0" anchor="ctr" anchorCtr="0">
                <a:noAutofit/>
              </a:bodyPr>
              <a:lstStyle/>
              <a:p>
                <a:pPr algn="ctr"/>
                <a:r>
                  <a:rPr lang="en-US" sz="650" dirty="0">
                    <a:latin typeface="+mj-lt"/>
                  </a:rPr>
                  <a:t>PAKISTAN</a:t>
                </a:r>
                <a:endParaRPr lang="en-CA" sz="650" dirty="0">
                  <a:latin typeface="+mj-lt"/>
                </a:endParaRPr>
              </a:p>
            </p:txBody>
          </p:sp>
        </p:grpSp>
        <p:grpSp>
          <p:nvGrpSpPr>
            <p:cNvPr id="219" name="Group 218">
              <a:extLst>
                <a:ext uri="{FF2B5EF4-FFF2-40B4-BE49-F238E27FC236}">
                  <a16:creationId xmlns:a16="http://schemas.microsoft.com/office/drawing/2014/main" id="{321A3E32-5C0C-497E-AE09-027AAF4114A9}"/>
                </a:ext>
              </a:extLst>
            </p:cNvPr>
            <p:cNvGrpSpPr/>
            <p:nvPr/>
          </p:nvGrpSpPr>
          <p:grpSpPr>
            <a:xfrm>
              <a:off x="9432826" y="2753636"/>
              <a:ext cx="876503" cy="807395"/>
              <a:chOff x="5191875" y="2419468"/>
              <a:chExt cx="694026" cy="638046"/>
            </a:xfrm>
          </p:grpSpPr>
          <p:pic>
            <p:nvPicPr>
              <p:cNvPr id="286" name="Picture 26" descr="Papua New Guinea flag">
                <a:extLst>
                  <a:ext uri="{FF2B5EF4-FFF2-40B4-BE49-F238E27FC236}">
                    <a16:creationId xmlns:a16="http://schemas.microsoft.com/office/drawing/2014/main" id="{C7F09D6B-1182-40E5-9302-C1387397A898}"/>
                  </a:ext>
                </a:extLst>
              </p:cNvPr>
              <p:cNvPicPr>
                <a:picLocks noChangeAspect="1"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5192817" y="2419468"/>
                <a:ext cx="693083" cy="519812"/>
              </a:xfrm>
              <a:prstGeom prst="rect">
                <a:avLst/>
              </a:prstGeom>
              <a:extLst>
                <a:ext uri="{909E8E84-426E-40DD-AFC4-6F175D3DCCD1}">
                  <a14:hiddenFill xmlns:a14="http://schemas.microsoft.com/office/drawing/2010/main">
                    <a:solidFill>
                      <a:srgbClr val="FFFFFF"/>
                    </a:solidFill>
                  </a14:hiddenFill>
                </a:ext>
              </a:extLst>
            </p:spPr>
          </p:pic>
          <p:sp>
            <p:nvSpPr>
              <p:cNvPr id="287" name="TextBox 286">
                <a:extLst>
                  <a:ext uri="{FF2B5EF4-FFF2-40B4-BE49-F238E27FC236}">
                    <a16:creationId xmlns:a16="http://schemas.microsoft.com/office/drawing/2014/main" id="{7EAB9C80-36D9-42B0-B638-BBE486F2E93F}"/>
                  </a:ext>
                </a:extLst>
              </p:cNvPr>
              <p:cNvSpPr txBox="1"/>
              <p:nvPr/>
            </p:nvSpPr>
            <p:spPr>
              <a:xfrm>
                <a:off x="5191875" y="2924121"/>
                <a:ext cx="694026" cy="133393"/>
              </a:xfrm>
              <a:prstGeom prst="rect">
                <a:avLst/>
              </a:prstGeom>
              <a:noFill/>
            </p:spPr>
            <p:txBody>
              <a:bodyPr wrap="square" lIns="0" tIns="0" rIns="0" bIns="0" rtlCol="0" anchor="ctr" anchorCtr="0">
                <a:noAutofit/>
              </a:bodyPr>
              <a:lstStyle/>
              <a:p>
                <a:pPr algn="ctr"/>
                <a:r>
                  <a:rPr lang="en-US" sz="650" dirty="0">
                    <a:latin typeface="+mj-lt"/>
                  </a:rPr>
                  <a:t>PAPUA NEW GUINEA</a:t>
                </a:r>
                <a:endParaRPr lang="en-CA" sz="650" dirty="0">
                  <a:latin typeface="+mj-lt"/>
                </a:endParaRPr>
              </a:p>
            </p:txBody>
          </p:sp>
        </p:grpSp>
        <p:grpSp>
          <p:nvGrpSpPr>
            <p:cNvPr id="220" name="Group 219">
              <a:extLst>
                <a:ext uri="{FF2B5EF4-FFF2-40B4-BE49-F238E27FC236}">
                  <a16:creationId xmlns:a16="http://schemas.microsoft.com/office/drawing/2014/main" id="{87F3E04C-5FF9-4E37-BACA-2FD45ACA30D2}"/>
                </a:ext>
              </a:extLst>
            </p:cNvPr>
            <p:cNvGrpSpPr/>
            <p:nvPr/>
          </p:nvGrpSpPr>
          <p:grpSpPr>
            <a:xfrm>
              <a:off x="10484036" y="2750760"/>
              <a:ext cx="981124" cy="810271"/>
              <a:chOff x="5949839" y="2417195"/>
              <a:chExt cx="776866" cy="640319"/>
            </a:xfrm>
          </p:grpSpPr>
          <p:pic>
            <p:nvPicPr>
              <p:cNvPr id="284" name="Picture 28" descr="https://www.col.org/sites/default/files/styles/medium/public/Rwanda.png?itok=lIwp-0EI">
                <a:extLst>
                  <a:ext uri="{FF2B5EF4-FFF2-40B4-BE49-F238E27FC236}">
                    <a16:creationId xmlns:a16="http://schemas.microsoft.com/office/drawing/2014/main" id="{28445D74-4117-48FA-A98B-1972949D0866}"/>
                  </a:ext>
                </a:extLst>
              </p:cNvPr>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5949839" y="2417195"/>
                <a:ext cx="776866" cy="519088"/>
              </a:xfrm>
              <a:prstGeom prst="rect">
                <a:avLst/>
              </a:prstGeom>
              <a:extLst>
                <a:ext uri="{909E8E84-426E-40DD-AFC4-6F175D3DCCD1}">
                  <a14:hiddenFill xmlns:a14="http://schemas.microsoft.com/office/drawing/2010/main">
                    <a:solidFill>
                      <a:srgbClr val="FFFFFF"/>
                    </a:solidFill>
                  </a14:hiddenFill>
                </a:ext>
              </a:extLst>
            </p:spPr>
          </p:pic>
          <p:sp>
            <p:nvSpPr>
              <p:cNvPr id="285" name="TextBox 284">
                <a:extLst>
                  <a:ext uri="{FF2B5EF4-FFF2-40B4-BE49-F238E27FC236}">
                    <a16:creationId xmlns:a16="http://schemas.microsoft.com/office/drawing/2014/main" id="{8BF3B4EC-F3E9-49C3-96BC-A6A76EE7C26F}"/>
                  </a:ext>
                </a:extLst>
              </p:cNvPr>
              <p:cNvSpPr txBox="1"/>
              <p:nvPr/>
            </p:nvSpPr>
            <p:spPr>
              <a:xfrm>
                <a:off x="5955129" y="2924121"/>
                <a:ext cx="771575" cy="133393"/>
              </a:xfrm>
              <a:prstGeom prst="rect">
                <a:avLst/>
              </a:prstGeom>
              <a:noFill/>
            </p:spPr>
            <p:txBody>
              <a:bodyPr wrap="square" lIns="0" tIns="0" rIns="0" bIns="0" rtlCol="0" anchor="ctr" anchorCtr="0">
                <a:noAutofit/>
              </a:bodyPr>
              <a:lstStyle/>
              <a:p>
                <a:pPr algn="ctr"/>
                <a:r>
                  <a:rPr lang="en-US" sz="650" dirty="0">
                    <a:latin typeface="+mj-lt"/>
                  </a:rPr>
                  <a:t>RWANDA</a:t>
                </a:r>
                <a:endParaRPr lang="en-CA" sz="650" dirty="0">
                  <a:latin typeface="+mj-lt"/>
                </a:endParaRPr>
              </a:p>
            </p:txBody>
          </p:sp>
        </p:grpSp>
        <p:grpSp>
          <p:nvGrpSpPr>
            <p:cNvPr id="221" name="Group 220">
              <a:extLst>
                <a:ext uri="{FF2B5EF4-FFF2-40B4-BE49-F238E27FC236}">
                  <a16:creationId xmlns:a16="http://schemas.microsoft.com/office/drawing/2014/main" id="{76BFB715-22E2-4C2B-8AD2-08E7885DCD3A}"/>
                </a:ext>
              </a:extLst>
            </p:cNvPr>
            <p:cNvGrpSpPr/>
            <p:nvPr/>
          </p:nvGrpSpPr>
          <p:grpSpPr>
            <a:xfrm>
              <a:off x="704950" y="3597734"/>
              <a:ext cx="992918" cy="810270"/>
              <a:chOff x="6788232" y="2417195"/>
              <a:chExt cx="786205" cy="640318"/>
            </a:xfrm>
          </p:grpSpPr>
          <p:pic>
            <p:nvPicPr>
              <p:cNvPr id="282" name="Picture 30" descr="St Kitts and Nevis flag">
                <a:extLst>
                  <a:ext uri="{FF2B5EF4-FFF2-40B4-BE49-F238E27FC236}">
                    <a16:creationId xmlns:a16="http://schemas.microsoft.com/office/drawing/2014/main" id="{E338D581-2C80-4360-9F0D-7EF6EBEDCCAD}"/>
                  </a:ext>
                </a:extLst>
              </p:cNvPr>
              <p:cNvPicPr>
                <a:picLocks noChangeAspect="1" noChangeArrowheads="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6788232" y="2417195"/>
                <a:ext cx="786205" cy="521267"/>
              </a:xfrm>
              <a:prstGeom prst="rect">
                <a:avLst/>
              </a:prstGeom>
              <a:extLst>
                <a:ext uri="{909E8E84-426E-40DD-AFC4-6F175D3DCCD1}">
                  <a14:hiddenFill xmlns:a14="http://schemas.microsoft.com/office/drawing/2010/main">
                    <a:solidFill>
                      <a:srgbClr val="FFFFFF"/>
                    </a:solidFill>
                  </a14:hiddenFill>
                </a:ext>
              </a:extLst>
            </p:spPr>
          </p:pic>
          <p:sp>
            <p:nvSpPr>
              <p:cNvPr id="283" name="TextBox 282">
                <a:extLst>
                  <a:ext uri="{FF2B5EF4-FFF2-40B4-BE49-F238E27FC236}">
                    <a16:creationId xmlns:a16="http://schemas.microsoft.com/office/drawing/2014/main" id="{DB2B1D1F-7083-42D6-9C64-A86572B0E531}"/>
                  </a:ext>
                </a:extLst>
              </p:cNvPr>
              <p:cNvSpPr txBox="1"/>
              <p:nvPr/>
            </p:nvSpPr>
            <p:spPr>
              <a:xfrm>
                <a:off x="6800136" y="2924120"/>
                <a:ext cx="771575" cy="133393"/>
              </a:xfrm>
              <a:prstGeom prst="rect">
                <a:avLst/>
              </a:prstGeom>
              <a:noFill/>
            </p:spPr>
            <p:txBody>
              <a:bodyPr wrap="square" lIns="0" tIns="0" rIns="0" bIns="0" rtlCol="0" anchor="ctr" anchorCtr="0">
                <a:noAutofit/>
              </a:bodyPr>
              <a:lstStyle/>
              <a:p>
                <a:pPr algn="ctr"/>
                <a:r>
                  <a:rPr lang="en-US" sz="650" dirty="0">
                    <a:latin typeface="+mj-lt"/>
                  </a:rPr>
                  <a:t>ST KITTS &amp; NEVIS</a:t>
                </a:r>
                <a:endParaRPr lang="en-CA" sz="650" dirty="0">
                  <a:latin typeface="+mj-lt"/>
                </a:endParaRPr>
              </a:p>
            </p:txBody>
          </p:sp>
        </p:grpSp>
        <p:grpSp>
          <p:nvGrpSpPr>
            <p:cNvPr id="222" name="Group 221">
              <a:extLst>
                <a:ext uri="{FF2B5EF4-FFF2-40B4-BE49-F238E27FC236}">
                  <a16:creationId xmlns:a16="http://schemas.microsoft.com/office/drawing/2014/main" id="{66893E82-D183-4BF2-8F7D-93765D8D73E7}"/>
                </a:ext>
              </a:extLst>
            </p:cNvPr>
            <p:cNvGrpSpPr/>
            <p:nvPr/>
          </p:nvGrpSpPr>
          <p:grpSpPr>
            <a:xfrm>
              <a:off x="1825805" y="3598791"/>
              <a:ext cx="1319368" cy="803536"/>
              <a:chOff x="7722089" y="2417195"/>
              <a:chExt cx="1044692" cy="634997"/>
            </a:xfrm>
          </p:grpSpPr>
          <p:pic>
            <p:nvPicPr>
              <p:cNvPr id="280" name="Picture 32" descr="Saint Lucia flag">
                <a:extLst>
                  <a:ext uri="{FF2B5EF4-FFF2-40B4-BE49-F238E27FC236}">
                    <a16:creationId xmlns:a16="http://schemas.microsoft.com/office/drawing/2014/main" id="{4D633BF2-3732-4F40-84BF-87F422238EFE}"/>
                  </a:ext>
                </a:extLst>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722089" y="2417195"/>
                <a:ext cx="1044692" cy="522347"/>
              </a:xfrm>
              <a:prstGeom prst="rect">
                <a:avLst/>
              </a:prstGeom>
              <a:extLst>
                <a:ext uri="{909E8E84-426E-40DD-AFC4-6F175D3DCCD1}">
                  <a14:hiddenFill xmlns:a14="http://schemas.microsoft.com/office/drawing/2010/main">
                    <a:solidFill>
                      <a:srgbClr val="FFFFFF"/>
                    </a:solidFill>
                  </a14:hiddenFill>
                </a:ext>
              </a:extLst>
            </p:spPr>
          </p:pic>
          <p:sp>
            <p:nvSpPr>
              <p:cNvPr id="281" name="TextBox 280">
                <a:extLst>
                  <a:ext uri="{FF2B5EF4-FFF2-40B4-BE49-F238E27FC236}">
                    <a16:creationId xmlns:a16="http://schemas.microsoft.com/office/drawing/2014/main" id="{8773A55E-34E1-48A0-8B30-26363CD9AAB8}"/>
                  </a:ext>
                </a:extLst>
              </p:cNvPr>
              <p:cNvSpPr txBox="1"/>
              <p:nvPr/>
            </p:nvSpPr>
            <p:spPr>
              <a:xfrm>
                <a:off x="7722089" y="2918799"/>
                <a:ext cx="1044692" cy="133393"/>
              </a:xfrm>
              <a:prstGeom prst="rect">
                <a:avLst/>
              </a:prstGeom>
              <a:noFill/>
            </p:spPr>
            <p:txBody>
              <a:bodyPr wrap="square" lIns="0" tIns="0" rIns="0" bIns="0" rtlCol="0" anchor="ctr" anchorCtr="0">
                <a:noAutofit/>
              </a:bodyPr>
              <a:lstStyle/>
              <a:p>
                <a:pPr algn="ctr"/>
                <a:r>
                  <a:rPr lang="en-US" sz="650" dirty="0">
                    <a:latin typeface="+mj-lt"/>
                  </a:rPr>
                  <a:t>SAINT LUCIA</a:t>
                </a:r>
                <a:endParaRPr lang="en-CA" sz="650" dirty="0">
                  <a:latin typeface="+mj-lt"/>
                </a:endParaRPr>
              </a:p>
            </p:txBody>
          </p:sp>
        </p:grpSp>
        <p:grpSp>
          <p:nvGrpSpPr>
            <p:cNvPr id="223" name="Group 222">
              <a:extLst>
                <a:ext uri="{FF2B5EF4-FFF2-40B4-BE49-F238E27FC236}">
                  <a16:creationId xmlns:a16="http://schemas.microsoft.com/office/drawing/2014/main" id="{FE4DE9EA-5E91-4BCA-A3ED-4EDFCD57EAC7}"/>
                </a:ext>
              </a:extLst>
            </p:cNvPr>
            <p:cNvGrpSpPr/>
            <p:nvPr/>
          </p:nvGrpSpPr>
          <p:grpSpPr>
            <a:xfrm>
              <a:off x="3131477" y="3600332"/>
              <a:ext cx="1310292" cy="795307"/>
              <a:chOff x="119613" y="2819114"/>
              <a:chExt cx="1037506" cy="628493"/>
            </a:xfrm>
          </p:grpSpPr>
          <p:pic>
            <p:nvPicPr>
              <p:cNvPr id="278" name="Picture 34" descr="St Vincent and The Grenadines flag">
                <a:extLst>
                  <a:ext uri="{FF2B5EF4-FFF2-40B4-BE49-F238E27FC236}">
                    <a16:creationId xmlns:a16="http://schemas.microsoft.com/office/drawing/2014/main" id="{31BCF77E-7DD4-44CB-A7BA-F8612B26B47C}"/>
                  </a:ext>
                </a:extLst>
              </p:cNvPr>
              <p:cNvPicPr>
                <a:picLocks noChangeAspect="1" noChangeArrowheads="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217723" y="2819114"/>
                <a:ext cx="771003" cy="515170"/>
              </a:xfrm>
              <a:prstGeom prst="rect">
                <a:avLst/>
              </a:prstGeom>
              <a:extLst>
                <a:ext uri="{909E8E84-426E-40DD-AFC4-6F175D3DCCD1}">
                  <a14:hiddenFill xmlns:a14="http://schemas.microsoft.com/office/drawing/2010/main">
                    <a:solidFill>
                      <a:srgbClr val="FFFFFF"/>
                    </a:solidFill>
                  </a14:hiddenFill>
                </a:ext>
              </a:extLst>
            </p:spPr>
          </p:pic>
          <p:sp>
            <p:nvSpPr>
              <p:cNvPr id="279" name="TextBox 278">
                <a:extLst>
                  <a:ext uri="{FF2B5EF4-FFF2-40B4-BE49-F238E27FC236}">
                    <a16:creationId xmlns:a16="http://schemas.microsoft.com/office/drawing/2014/main" id="{FE62F6D2-5F6D-4E2F-9DE3-F2BE74F8663F}"/>
                  </a:ext>
                </a:extLst>
              </p:cNvPr>
              <p:cNvSpPr txBox="1"/>
              <p:nvPr/>
            </p:nvSpPr>
            <p:spPr>
              <a:xfrm>
                <a:off x="119613" y="3314214"/>
                <a:ext cx="1037506" cy="133393"/>
              </a:xfrm>
              <a:prstGeom prst="rect">
                <a:avLst/>
              </a:prstGeom>
              <a:noFill/>
            </p:spPr>
            <p:txBody>
              <a:bodyPr wrap="square" lIns="0" tIns="0" rIns="0" bIns="0" rtlCol="0" anchor="ctr" anchorCtr="0">
                <a:noAutofit/>
              </a:bodyPr>
              <a:lstStyle/>
              <a:p>
                <a:pPr algn="ctr"/>
                <a:r>
                  <a:rPr lang="en-US" sz="600" dirty="0">
                    <a:latin typeface="+mj-lt"/>
                  </a:rPr>
                  <a:t>ST VINCENT &amp; GRENADINES</a:t>
                </a:r>
                <a:endParaRPr lang="en-CA" sz="600" dirty="0">
                  <a:latin typeface="+mj-lt"/>
                </a:endParaRPr>
              </a:p>
            </p:txBody>
          </p:sp>
        </p:grpSp>
        <p:grpSp>
          <p:nvGrpSpPr>
            <p:cNvPr id="224" name="Group 223">
              <a:extLst>
                <a:ext uri="{FF2B5EF4-FFF2-40B4-BE49-F238E27FC236}">
                  <a16:creationId xmlns:a16="http://schemas.microsoft.com/office/drawing/2014/main" id="{6205E6CC-AA94-4202-B6D1-E96E5B71DFE8}"/>
                </a:ext>
              </a:extLst>
            </p:cNvPr>
            <p:cNvGrpSpPr/>
            <p:nvPr/>
          </p:nvGrpSpPr>
          <p:grpSpPr>
            <a:xfrm>
              <a:off x="4282868" y="3599598"/>
              <a:ext cx="1322662" cy="796040"/>
              <a:chOff x="1040018" y="3182472"/>
              <a:chExt cx="1047301" cy="629073"/>
            </a:xfrm>
          </p:grpSpPr>
          <p:pic>
            <p:nvPicPr>
              <p:cNvPr id="276" name="Picture 36" descr="Samoa flag">
                <a:extLst>
                  <a:ext uri="{FF2B5EF4-FFF2-40B4-BE49-F238E27FC236}">
                    <a16:creationId xmlns:a16="http://schemas.microsoft.com/office/drawing/2014/main" id="{A176EE38-062D-4AF3-9D16-73542074586B}"/>
                  </a:ext>
                </a:extLst>
              </p:cNvPr>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1046005" y="3182472"/>
                <a:ext cx="1035329" cy="517665"/>
              </a:xfrm>
              <a:prstGeom prst="rect">
                <a:avLst/>
              </a:prstGeom>
              <a:extLst>
                <a:ext uri="{909E8E84-426E-40DD-AFC4-6F175D3DCCD1}">
                  <a14:hiddenFill xmlns:a14="http://schemas.microsoft.com/office/drawing/2010/main">
                    <a:solidFill>
                      <a:srgbClr val="FFFFFF"/>
                    </a:solidFill>
                  </a14:hiddenFill>
                </a:ext>
              </a:extLst>
            </p:spPr>
          </p:pic>
          <p:sp>
            <p:nvSpPr>
              <p:cNvPr id="277" name="TextBox 276">
                <a:extLst>
                  <a:ext uri="{FF2B5EF4-FFF2-40B4-BE49-F238E27FC236}">
                    <a16:creationId xmlns:a16="http://schemas.microsoft.com/office/drawing/2014/main" id="{C20AAE00-440F-4607-9A54-A435FB2F0606}"/>
                  </a:ext>
                </a:extLst>
              </p:cNvPr>
              <p:cNvSpPr txBox="1"/>
              <p:nvPr/>
            </p:nvSpPr>
            <p:spPr>
              <a:xfrm>
                <a:off x="1040018" y="3678152"/>
                <a:ext cx="1047301" cy="133393"/>
              </a:xfrm>
              <a:prstGeom prst="rect">
                <a:avLst/>
              </a:prstGeom>
              <a:noFill/>
            </p:spPr>
            <p:txBody>
              <a:bodyPr wrap="square" lIns="0" tIns="0" rIns="0" bIns="0" rtlCol="0" anchor="ctr" anchorCtr="0">
                <a:noAutofit/>
              </a:bodyPr>
              <a:lstStyle/>
              <a:p>
                <a:pPr algn="ctr"/>
                <a:r>
                  <a:rPr lang="en-US" sz="650" dirty="0">
                    <a:latin typeface="+mj-lt"/>
                  </a:rPr>
                  <a:t>SAMOA</a:t>
                </a:r>
                <a:endParaRPr lang="en-CA" sz="650" dirty="0">
                  <a:latin typeface="+mj-lt"/>
                </a:endParaRPr>
              </a:p>
            </p:txBody>
          </p:sp>
        </p:grpSp>
        <p:grpSp>
          <p:nvGrpSpPr>
            <p:cNvPr id="225" name="Group 224">
              <a:extLst>
                <a:ext uri="{FF2B5EF4-FFF2-40B4-BE49-F238E27FC236}">
                  <a16:creationId xmlns:a16="http://schemas.microsoft.com/office/drawing/2014/main" id="{BBF8E44F-8694-4D80-95A8-9417F33981BF}"/>
                </a:ext>
              </a:extLst>
            </p:cNvPr>
            <p:cNvGrpSpPr/>
            <p:nvPr/>
          </p:nvGrpSpPr>
          <p:grpSpPr>
            <a:xfrm>
              <a:off x="5675471" y="3604047"/>
              <a:ext cx="1296663" cy="798280"/>
              <a:chOff x="2135587" y="3185988"/>
              <a:chExt cx="1026714" cy="630843"/>
            </a:xfrm>
          </p:grpSpPr>
          <p:pic>
            <p:nvPicPr>
              <p:cNvPr id="274" name="Picture 38" descr="Seychelles flag">
                <a:extLst>
                  <a:ext uri="{FF2B5EF4-FFF2-40B4-BE49-F238E27FC236}">
                    <a16:creationId xmlns:a16="http://schemas.microsoft.com/office/drawing/2014/main" id="{58570058-E7BB-4ABE-A7B5-F7784053AE29}"/>
                  </a:ext>
                </a:extLst>
              </p:cNvPr>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2135587" y="3185988"/>
                <a:ext cx="1026714" cy="513357"/>
              </a:xfrm>
              <a:prstGeom prst="rect">
                <a:avLst/>
              </a:prstGeom>
              <a:extLst>
                <a:ext uri="{909E8E84-426E-40DD-AFC4-6F175D3DCCD1}">
                  <a14:hiddenFill xmlns:a14="http://schemas.microsoft.com/office/drawing/2010/main">
                    <a:solidFill>
                      <a:srgbClr val="FFFFFF"/>
                    </a:solidFill>
                  </a14:hiddenFill>
                </a:ext>
              </a:extLst>
            </p:spPr>
          </p:pic>
          <p:sp>
            <p:nvSpPr>
              <p:cNvPr id="275" name="TextBox 274">
                <a:extLst>
                  <a:ext uri="{FF2B5EF4-FFF2-40B4-BE49-F238E27FC236}">
                    <a16:creationId xmlns:a16="http://schemas.microsoft.com/office/drawing/2014/main" id="{48F6B849-05A6-4492-9476-25BD324E082C}"/>
                  </a:ext>
                </a:extLst>
              </p:cNvPr>
              <p:cNvSpPr txBox="1"/>
              <p:nvPr/>
            </p:nvSpPr>
            <p:spPr>
              <a:xfrm>
                <a:off x="2140695" y="3683438"/>
                <a:ext cx="1021606" cy="133393"/>
              </a:xfrm>
              <a:prstGeom prst="rect">
                <a:avLst/>
              </a:prstGeom>
              <a:noFill/>
            </p:spPr>
            <p:txBody>
              <a:bodyPr wrap="square" lIns="0" tIns="0" rIns="0" bIns="0" rtlCol="0" anchor="ctr" anchorCtr="0">
                <a:noAutofit/>
              </a:bodyPr>
              <a:lstStyle/>
              <a:p>
                <a:pPr algn="ctr"/>
                <a:r>
                  <a:rPr lang="en-US" sz="650" dirty="0">
                    <a:latin typeface="+mj-lt"/>
                  </a:rPr>
                  <a:t>SEYCHELLES</a:t>
                </a:r>
                <a:endParaRPr lang="en-CA" sz="650" dirty="0">
                  <a:latin typeface="+mj-lt"/>
                </a:endParaRPr>
              </a:p>
            </p:txBody>
          </p:sp>
        </p:grpSp>
        <p:grpSp>
          <p:nvGrpSpPr>
            <p:cNvPr id="226" name="Group 225">
              <a:extLst>
                <a:ext uri="{FF2B5EF4-FFF2-40B4-BE49-F238E27FC236}">
                  <a16:creationId xmlns:a16="http://schemas.microsoft.com/office/drawing/2014/main" id="{80A97523-724A-453C-A643-567EF0ACF180}"/>
                </a:ext>
              </a:extLst>
            </p:cNvPr>
            <p:cNvGrpSpPr/>
            <p:nvPr/>
          </p:nvGrpSpPr>
          <p:grpSpPr>
            <a:xfrm>
              <a:off x="7024482" y="3605367"/>
              <a:ext cx="967551" cy="795251"/>
              <a:chOff x="3210569" y="3187031"/>
              <a:chExt cx="766119" cy="628449"/>
            </a:xfrm>
          </p:grpSpPr>
          <p:pic>
            <p:nvPicPr>
              <p:cNvPr id="272" name="Picture 40" descr="Sierra Leone flag">
                <a:extLst>
                  <a:ext uri="{FF2B5EF4-FFF2-40B4-BE49-F238E27FC236}">
                    <a16:creationId xmlns:a16="http://schemas.microsoft.com/office/drawing/2014/main" id="{A251D928-87B3-449E-9E93-D7B01BABF177}"/>
                  </a:ext>
                </a:extLst>
              </p:cNvPr>
              <p:cNvPicPr>
                <a:picLocks noChangeAspect="1" noChangeArrowheads="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3211965" y="3187031"/>
                <a:ext cx="764723" cy="510974"/>
              </a:xfrm>
              <a:prstGeom prst="rect">
                <a:avLst/>
              </a:prstGeom>
              <a:extLst>
                <a:ext uri="{909E8E84-426E-40DD-AFC4-6F175D3DCCD1}">
                  <a14:hiddenFill xmlns:a14="http://schemas.microsoft.com/office/drawing/2010/main">
                    <a:solidFill>
                      <a:srgbClr val="FFFFFF"/>
                    </a:solidFill>
                  </a14:hiddenFill>
                </a:ext>
              </a:extLst>
            </p:spPr>
          </p:pic>
          <p:sp>
            <p:nvSpPr>
              <p:cNvPr id="273" name="TextBox 272">
                <a:extLst>
                  <a:ext uri="{FF2B5EF4-FFF2-40B4-BE49-F238E27FC236}">
                    <a16:creationId xmlns:a16="http://schemas.microsoft.com/office/drawing/2014/main" id="{1DCF9B5D-1FEE-4975-8EE3-A478C5567F81}"/>
                  </a:ext>
                </a:extLst>
              </p:cNvPr>
              <p:cNvSpPr txBox="1"/>
              <p:nvPr/>
            </p:nvSpPr>
            <p:spPr>
              <a:xfrm>
                <a:off x="3210569" y="3682087"/>
                <a:ext cx="766119" cy="133393"/>
              </a:xfrm>
              <a:prstGeom prst="rect">
                <a:avLst/>
              </a:prstGeom>
              <a:noFill/>
            </p:spPr>
            <p:txBody>
              <a:bodyPr wrap="square" lIns="0" tIns="0" rIns="0" bIns="0" rtlCol="0" anchor="ctr" anchorCtr="0">
                <a:noAutofit/>
              </a:bodyPr>
              <a:lstStyle/>
              <a:p>
                <a:pPr algn="ctr"/>
                <a:r>
                  <a:rPr lang="en-US" sz="650" dirty="0">
                    <a:latin typeface="+mj-lt"/>
                  </a:rPr>
                  <a:t>SIERRA LEONE</a:t>
                </a:r>
                <a:endParaRPr lang="en-CA" sz="650" dirty="0">
                  <a:latin typeface="+mj-lt"/>
                </a:endParaRPr>
              </a:p>
            </p:txBody>
          </p:sp>
        </p:grpSp>
        <p:grpSp>
          <p:nvGrpSpPr>
            <p:cNvPr id="227" name="Group 226">
              <a:extLst>
                <a:ext uri="{FF2B5EF4-FFF2-40B4-BE49-F238E27FC236}">
                  <a16:creationId xmlns:a16="http://schemas.microsoft.com/office/drawing/2014/main" id="{8054ECD8-313C-4AD2-84D4-A7A585A6EA17}"/>
                </a:ext>
              </a:extLst>
            </p:cNvPr>
            <p:cNvGrpSpPr/>
            <p:nvPr/>
          </p:nvGrpSpPr>
          <p:grpSpPr>
            <a:xfrm>
              <a:off x="8066511" y="3605307"/>
              <a:ext cx="967961" cy="795310"/>
              <a:chOff x="4035357" y="3186984"/>
              <a:chExt cx="766444" cy="628496"/>
            </a:xfrm>
          </p:grpSpPr>
          <p:pic>
            <p:nvPicPr>
              <p:cNvPr id="270" name="Picture 42">
                <a:extLst>
                  <a:ext uri="{FF2B5EF4-FFF2-40B4-BE49-F238E27FC236}">
                    <a16:creationId xmlns:a16="http://schemas.microsoft.com/office/drawing/2014/main" id="{F71C075C-7C7F-4FF0-8960-F538A6DCD2AF}"/>
                  </a:ext>
                </a:extLst>
              </p:cNvPr>
              <p:cNvPicPr>
                <a:picLocks noChangeAspect="1" noChangeArrowheads="1"/>
              </p:cNvPicPr>
              <p:nvPr/>
            </p:nvPicPr>
            <p:blipFill>
              <a:blip r:embed="rId41" cstate="print">
                <a:extLst>
                  <a:ext uri="{28A0092B-C50C-407E-A947-70E740481C1C}">
                    <a14:useLocalDpi xmlns:a14="http://schemas.microsoft.com/office/drawing/2010/main" val="0"/>
                  </a:ext>
                </a:extLst>
              </a:blip>
              <a:stretch>
                <a:fillRect/>
              </a:stretch>
            </p:blipFill>
            <p:spPr bwMode="auto">
              <a:xfrm>
                <a:off x="4036140" y="3186984"/>
                <a:ext cx="765661" cy="510440"/>
              </a:xfrm>
              <a:prstGeom prst="rect">
                <a:avLst/>
              </a:prstGeom>
              <a:extLst>
                <a:ext uri="{909E8E84-426E-40DD-AFC4-6F175D3DCCD1}">
                  <a14:hiddenFill xmlns:a14="http://schemas.microsoft.com/office/drawing/2010/main">
                    <a:solidFill>
                      <a:srgbClr val="FFFFFF"/>
                    </a:solidFill>
                  </a14:hiddenFill>
                </a:ext>
              </a:extLst>
            </p:spPr>
          </p:pic>
          <p:sp>
            <p:nvSpPr>
              <p:cNvPr id="271" name="TextBox 270">
                <a:extLst>
                  <a:ext uri="{FF2B5EF4-FFF2-40B4-BE49-F238E27FC236}">
                    <a16:creationId xmlns:a16="http://schemas.microsoft.com/office/drawing/2014/main" id="{BFB799F7-CF4A-49C6-BD92-098F4CE8BC4B}"/>
                  </a:ext>
                </a:extLst>
              </p:cNvPr>
              <p:cNvSpPr txBox="1"/>
              <p:nvPr/>
            </p:nvSpPr>
            <p:spPr>
              <a:xfrm>
                <a:off x="4035357" y="3682087"/>
                <a:ext cx="766119" cy="133393"/>
              </a:xfrm>
              <a:prstGeom prst="rect">
                <a:avLst/>
              </a:prstGeom>
              <a:noFill/>
            </p:spPr>
            <p:txBody>
              <a:bodyPr wrap="square" lIns="0" tIns="0" rIns="0" bIns="0" rtlCol="0" anchor="ctr" anchorCtr="0">
                <a:noAutofit/>
              </a:bodyPr>
              <a:lstStyle/>
              <a:p>
                <a:pPr algn="ctr"/>
                <a:r>
                  <a:rPr lang="en-US" sz="650" dirty="0">
                    <a:latin typeface="+mj-lt"/>
                  </a:rPr>
                  <a:t>SINGAPORE</a:t>
                </a:r>
                <a:endParaRPr lang="en-CA" sz="650" dirty="0">
                  <a:latin typeface="+mj-lt"/>
                </a:endParaRPr>
              </a:p>
            </p:txBody>
          </p:sp>
        </p:grpSp>
        <p:grpSp>
          <p:nvGrpSpPr>
            <p:cNvPr id="228" name="Group 227">
              <a:extLst>
                <a:ext uri="{FF2B5EF4-FFF2-40B4-BE49-F238E27FC236}">
                  <a16:creationId xmlns:a16="http://schemas.microsoft.com/office/drawing/2014/main" id="{F19AB84E-1ED5-4275-9E49-3EAC359A6EA9}"/>
                </a:ext>
              </a:extLst>
            </p:cNvPr>
            <p:cNvGrpSpPr/>
            <p:nvPr/>
          </p:nvGrpSpPr>
          <p:grpSpPr>
            <a:xfrm>
              <a:off x="9145431" y="3601805"/>
              <a:ext cx="1297754" cy="798811"/>
              <a:chOff x="4857557" y="3184216"/>
              <a:chExt cx="1027578" cy="631263"/>
            </a:xfrm>
          </p:grpSpPr>
          <p:pic>
            <p:nvPicPr>
              <p:cNvPr id="268" name="Picture 44" descr="Solomon Islands flag">
                <a:extLst>
                  <a:ext uri="{FF2B5EF4-FFF2-40B4-BE49-F238E27FC236}">
                    <a16:creationId xmlns:a16="http://schemas.microsoft.com/office/drawing/2014/main" id="{BEF18B03-0B50-405C-957C-72E0E3D2F8D1}"/>
                  </a:ext>
                </a:extLst>
              </p:cNvPr>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4857557" y="3184216"/>
                <a:ext cx="1027578" cy="513789"/>
              </a:xfrm>
              <a:prstGeom prst="rect">
                <a:avLst/>
              </a:prstGeom>
              <a:extLst>
                <a:ext uri="{909E8E84-426E-40DD-AFC4-6F175D3DCCD1}">
                  <a14:hiddenFill xmlns:a14="http://schemas.microsoft.com/office/drawing/2010/main">
                    <a:solidFill>
                      <a:srgbClr val="FFFFFF"/>
                    </a:solidFill>
                  </a14:hiddenFill>
                </a:ext>
              </a:extLst>
            </p:spPr>
          </p:pic>
          <p:sp>
            <p:nvSpPr>
              <p:cNvPr id="269" name="TextBox 268">
                <a:extLst>
                  <a:ext uri="{FF2B5EF4-FFF2-40B4-BE49-F238E27FC236}">
                    <a16:creationId xmlns:a16="http://schemas.microsoft.com/office/drawing/2014/main" id="{6FF81E18-3698-4A36-83F4-F006027AF2F0}"/>
                  </a:ext>
                </a:extLst>
              </p:cNvPr>
              <p:cNvSpPr txBox="1"/>
              <p:nvPr/>
            </p:nvSpPr>
            <p:spPr>
              <a:xfrm>
                <a:off x="4857557" y="3682086"/>
                <a:ext cx="1027578" cy="133393"/>
              </a:xfrm>
              <a:prstGeom prst="rect">
                <a:avLst/>
              </a:prstGeom>
              <a:noFill/>
            </p:spPr>
            <p:txBody>
              <a:bodyPr wrap="square" lIns="0" tIns="0" rIns="0" bIns="0" rtlCol="0" anchor="ctr" anchorCtr="0">
                <a:noAutofit/>
              </a:bodyPr>
              <a:lstStyle/>
              <a:p>
                <a:pPr algn="ctr"/>
                <a:r>
                  <a:rPr lang="en-US" sz="650" dirty="0">
                    <a:latin typeface="+mj-lt"/>
                  </a:rPr>
                  <a:t>SOLOMON ISLANDS</a:t>
                </a:r>
                <a:endParaRPr lang="en-CA" sz="650" dirty="0">
                  <a:latin typeface="+mj-lt"/>
                </a:endParaRPr>
              </a:p>
            </p:txBody>
          </p:sp>
        </p:grpSp>
        <p:grpSp>
          <p:nvGrpSpPr>
            <p:cNvPr id="231" name="Group 230">
              <a:extLst>
                <a:ext uri="{FF2B5EF4-FFF2-40B4-BE49-F238E27FC236}">
                  <a16:creationId xmlns:a16="http://schemas.microsoft.com/office/drawing/2014/main" id="{5CA8A9CA-2727-434C-B711-561386BB1338}"/>
                </a:ext>
              </a:extLst>
            </p:cNvPr>
            <p:cNvGrpSpPr/>
            <p:nvPr/>
          </p:nvGrpSpPr>
          <p:grpSpPr>
            <a:xfrm>
              <a:off x="10520619" y="3605369"/>
              <a:ext cx="969362" cy="795427"/>
              <a:chOff x="5938524" y="3187032"/>
              <a:chExt cx="767553" cy="628588"/>
            </a:xfrm>
          </p:grpSpPr>
          <p:pic>
            <p:nvPicPr>
              <p:cNvPr id="266" name="Picture 46" descr="South African flag">
                <a:extLst>
                  <a:ext uri="{FF2B5EF4-FFF2-40B4-BE49-F238E27FC236}">
                    <a16:creationId xmlns:a16="http://schemas.microsoft.com/office/drawing/2014/main" id="{CADF5820-3C0D-44BF-8FB7-016D4C44BB06}"/>
                  </a:ext>
                </a:extLst>
              </p:cNvPr>
              <p:cNvPicPr>
                <a:picLocks noChangeAspect="1" noChangeArrowheads="1"/>
              </p:cNvPicPr>
              <p:nvPr/>
            </p:nvPicPr>
            <p:blipFill>
              <a:blip r:embed="rId43" cstate="print">
                <a:extLst>
                  <a:ext uri="{28A0092B-C50C-407E-A947-70E740481C1C}">
                    <a14:useLocalDpi xmlns:a14="http://schemas.microsoft.com/office/drawing/2010/main" val="0"/>
                  </a:ext>
                </a:extLst>
              </a:blip>
              <a:srcRect/>
              <a:stretch>
                <a:fillRect/>
              </a:stretch>
            </p:blipFill>
            <p:spPr bwMode="auto">
              <a:xfrm>
                <a:off x="5938524" y="3187032"/>
                <a:ext cx="767552" cy="512864"/>
              </a:xfrm>
              <a:prstGeom prst="rect">
                <a:avLst/>
              </a:prstGeom>
              <a:extLst>
                <a:ext uri="{909E8E84-426E-40DD-AFC4-6F175D3DCCD1}">
                  <a14:hiddenFill xmlns:a14="http://schemas.microsoft.com/office/drawing/2010/main">
                    <a:solidFill>
                      <a:srgbClr val="FFFFFF"/>
                    </a:solidFill>
                  </a14:hiddenFill>
                </a:ext>
              </a:extLst>
            </p:spPr>
          </p:pic>
          <p:sp>
            <p:nvSpPr>
              <p:cNvPr id="267" name="TextBox 266">
                <a:extLst>
                  <a:ext uri="{FF2B5EF4-FFF2-40B4-BE49-F238E27FC236}">
                    <a16:creationId xmlns:a16="http://schemas.microsoft.com/office/drawing/2014/main" id="{5FAEA42B-5608-4668-80D7-9FFEFBE5F32B}"/>
                  </a:ext>
                </a:extLst>
              </p:cNvPr>
              <p:cNvSpPr txBox="1"/>
              <p:nvPr/>
            </p:nvSpPr>
            <p:spPr>
              <a:xfrm>
                <a:off x="5938524" y="3682227"/>
                <a:ext cx="767553" cy="133393"/>
              </a:xfrm>
              <a:prstGeom prst="rect">
                <a:avLst/>
              </a:prstGeom>
              <a:noFill/>
            </p:spPr>
            <p:txBody>
              <a:bodyPr wrap="square" lIns="0" tIns="0" rIns="0" bIns="0" rtlCol="0" anchor="ctr" anchorCtr="0">
                <a:noAutofit/>
              </a:bodyPr>
              <a:lstStyle/>
              <a:p>
                <a:pPr algn="ctr"/>
                <a:r>
                  <a:rPr lang="en-US" sz="650" dirty="0">
                    <a:latin typeface="+mj-lt"/>
                  </a:rPr>
                  <a:t>SOUTH AFRICA</a:t>
                </a:r>
                <a:endParaRPr lang="en-CA" sz="650" dirty="0">
                  <a:latin typeface="+mj-lt"/>
                </a:endParaRPr>
              </a:p>
            </p:txBody>
          </p:sp>
        </p:grpSp>
        <p:grpSp>
          <p:nvGrpSpPr>
            <p:cNvPr id="232" name="Group 231">
              <a:extLst>
                <a:ext uri="{FF2B5EF4-FFF2-40B4-BE49-F238E27FC236}">
                  <a16:creationId xmlns:a16="http://schemas.microsoft.com/office/drawing/2014/main" id="{654F3531-E3F1-4CD7-8125-4C14289CC7E9}"/>
                </a:ext>
              </a:extLst>
            </p:cNvPr>
            <p:cNvGrpSpPr/>
            <p:nvPr/>
          </p:nvGrpSpPr>
          <p:grpSpPr>
            <a:xfrm>
              <a:off x="678650" y="4504953"/>
              <a:ext cx="1301077" cy="796570"/>
              <a:chOff x="6766004" y="3185988"/>
              <a:chExt cx="1030209" cy="629491"/>
            </a:xfrm>
          </p:grpSpPr>
          <p:pic>
            <p:nvPicPr>
              <p:cNvPr id="264" name="Picture 48">
                <a:extLst>
                  <a:ext uri="{FF2B5EF4-FFF2-40B4-BE49-F238E27FC236}">
                    <a16:creationId xmlns:a16="http://schemas.microsoft.com/office/drawing/2014/main" id="{C6989504-0D51-499C-92CA-D39E90DF9F66}"/>
                  </a:ext>
                </a:extLst>
              </p:cNvPr>
              <p:cNvPicPr>
                <a:picLocks noChangeAspect="1" noChangeArrowheads="1"/>
              </p:cNvPicPr>
              <p:nvPr/>
            </p:nvPicPr>
            <p:blipFill>
              <a:blip r:embed="rId44" cstate="print">
                <a:extLst>
                  <a:ext uri="{28A0092B-C50C-407E-A947-70E740481C1C}">
                    <a14:useLocalDpi xmlns:a14="http://schemas.microsoft.com/office/drawing/2010/main" val="0"/>
                  </a:ext>
                </a:extLst>
              </a:blip>
              <a:stretch>
                <a:fillRect/>
              </a:stretch>
            </p:blipFill>
            <p:spPr bwMode="auto">
              <a:xfrm>
                <a:off x="6766004" y="3185988"/>
                <a:ext cx="1030209" cy="515104"/>
              </a:xfrm>
              <a:prstGeom prst="rect">
                <a:avLst/>
              </a:prstGeom>
              <a:extLst>
                <a:ext uri="{909E8E84-426E-40DD-AFC4-6F175D3DCCD1}">
                  <a14:hiddenFill xmlns:a14="http://schemas.microsoft.com/office/drawing/2010/main">
                    <a:solidFill>
                      <a:srgbClr val="FFFFFF"/>
                    </a:solidFill>
                  </a14:hiddenFill>
                </a:ext>
              </a:extLst>
            </p:spPr>
          </p:pic>
          <p:sp>
            <p:nvSpPr>
              <p:cNvPr id="265" name="TextBox 264">
                <a:extLst>
                  <a:ext uri="{FF2B5EF4-FFF2-40B4-BE49-F238E27FC236}">
                    <a16:creationId xmlns:a16="http://schemas.microsoft.com/office/drawing/2014/main" id="{9ECD4AB0-FE2A-4EF8-A617-61E377F05C6F}"/>
                  </a:ext>
                </a:extLst>
              </p:cNvPr>
              <p:cNvSpPr txBox="1"/>
              <p:nvPr/>
            </p:nvSpPr>
            <p:spPr>
              <a:xfrm>
                <a:off x="6766004" y="3682086"/>
                <a:ext cx="1008778" cy="133393"/>
              </a:xfrm>
              <a:prstGeom prst="rect">
                <a:avLst/>
              </a:prstGeom>
              <a:noFill/>
            </p:spPr>
            <p:txBody>
              <a:bodyPr wrap="square" lIns="0" tIns="0" rIns="0" bIns="0" rtlCol="0" anchor="ctr" anchorCtr="0">
                <a:noAutofit/>
              </a:bodyPr>
              <a:lstStyle/>
              <a:p>
                <a:pPr algn="ctr"/>
                <a:r>
                  <a:rPr lang="en-US" sz="650" dirty="0">
                    <a:latin typeface="+mj-lt"/>
                  </a:rPr>
                  <a:t>SRI LANKA</a:t>
                </a:r>
                <a:endParaRPr lang="en-CA" sz="650" dirty="0">
                  <a:latin typeface="+mj-lt"/>
                </a:endParaRPr>
              </a:p>
            </p:txBody>
          </p:sp>
        </p:grpSp>
        <p:grpSp>
          <p:nvGrpSpPr>
            <p:cNvPr id="233" name="Group 232">
              <a:extLst>
                <a:ext uri="{FF2B5EF4-FFF2-40B4-BE49-F238E27FC236}">
                  <a16:creationId xmlns:a16="http://schemas.microsoft.com/office/drawing/2014/main" id="{3F55A007-C3C7-467A-8073-50ECD0045A20}"/>
                </a:ext>
              </a:extLst>
            </p:cNvPr>
            <p:cNvGrpSpPr/>
            <p:nvPr/>
          </p:nvGrpSpPr>
          <p:grpSpPr>
            <a:xfrm>
              <a:off x="4671454" y="1032977"/>
              <a:ext cx="970871" cy="791904"/>
              <a:chOff x="7856140" y="3187031"/>
              <a:chExt cx="768748" cy="625804"/>
            </a:xfrm>
          </p:grpSpPr>
          <p:pic>
            <p:nvPicPr>
              <p:cNvPr id="262" name="Picture 50" descr="Swaziland flag">
                <a:extLst>
                  <a:ext uri="{FF2B5EF4-FFF2-40B4-BE49-F238E27FC236}">
                    <a16:creationId xmlns:a16="http://schemas.microsoft.com/office/drawing/2014/main" id="{2F1EC552-46C7-4FAD-B0D2-DBA445E25234}"/>
                  </a:ext>
                </a:extLst>
              </p:cNvPr>
              <p:cNvPicPr>
                <a:picLocks noChangeAspect="1" noChangeArrowheads="1"/>
              </p:cNvPicPr>
              <p:nvPr/>
            </p:nvPicPr>
            <p:blipFill>
              <a:blip r:embed="rId45" cstate="print">
                <a:extLst>
                  <a:ext uri="{28A0092B-C50C-407E-A947-70E740481C1C}">
                    <a14:useLocalDpi xmlns:a14="http://schemas.microsoft.com/office/drawing/2010/main" val="0"/>
                  </a:ext>
                </a:extLst>
              </a:blip>
              <a:srcRect/>
              <a:stretch>
                <a:fillRect/>
              </a:stretch>
            </p:blipFill>
            <p:spPr bwMode="auto">
              <a:xfrm>
                <a:off x="7856140" y="3187031"/>
                <a:ext cx="768748" cy="513664"/>
              </a:xfrm>
              <a:prstGeom prst="rect">
                <a:avLst/>
              </a:prstGeom>
              <a:extLst>
                <a:ext uri="{909E8E84-426E-40DD-AFC4-6F175D3DCCD1}">
                  <a14:hiddenFill xmlns:a14="http://schemas.microsoft.com/office/drawing/2010/main">
                    <a:solidFill>
                      <a:srgbClr val="FFFFFF"/>
                    </a:solidFill>
                  </a14:hiddenFill>
                </a:ext>
              </a:extLst>
            </p:spPr>
          </p:pic>
          <p:sp>
            <p:nvSpPr>
              <p:cNvPr id="263" name="TextBox 262">
                <a:extLst>
                  <a:ext uri="{FF2B5EF4-FFF2-40B4-BE49-F238E27FC236}">
                    <a16:creationId xmlns:a16="http://schemas.microsoft.com/office/drawing/2014/main" id="{25A372F5-CB2A-4439-B097-6FE89FD60286}"/>
                  </a:ext>
                </a:extLst>
              </p:cNvPr>
              <p:cNvSpPr txBox="1"/>
              <p:nvPr/>
            </p:nvSpPr>
            <p:spPr>
              <a:xfrm>
                <a:off x="7856140" y="3679442"/>
                <a:ext cx="768748" cy="133393"/>
              </a:xfrm>
              <a:prstGeom prst="rect">
                <a:avLst/>
              </a:prstGeom>
              <a:noFill/>
            </p:spPr>
            <p:txBody>
              <a:bodyPr wrap="square" lIns="0" tIns="0" rIns="0" bIns="0" rtlCol="0" anchor="ctr" anchorCtr="0">
                <a:noAutofit/>
              </a:bodyPr>
              <a:lstStyle/>
              <a:p>
                <a:pPr algn="ctr"/>
                <a:r>
                  <a:rPr lang="en-US" sz="650" dirty="0">
                    <a:latin typeface="+mj-lt"/>
                  </a:rPr>
                  <a:t>ESWATINI</a:t>
                </a:r>
                <a:endParaRPr lang="en-CA" sz="650" dirty="0">
                  <a:latin typeface="+mj-lt"/>
                </a:endParaRPr>
              </a:p>
            </p:txBody>
          </p:sp>
        </p:grpSp>
        <p:grpSp>
          <p:nvGrpSpPr>
            <p:cNvPr id="234" name="Group 233">
              <a:extLst>
                <a:ext uri="{FF2B5EF4-FFF2-40B4-BE49-F238E27FC236}">
                  <a16:creationId xmlns:a16="http://schemas.microsoft.com/office/drawing/2014/main" id="{8E8AE238-8DF3-4753-9D56-4249E8CC1022}"/>
                </a:ext>
              </a:extLst>
            </p:cNvPr>
            <p:cNvGrpSpPr/>
            <p:nvPr/>
          </p:nvGrpSpPr>
          <p:grpSpPr>
            <a:xfrm>
              <a:off x="2047371" y="4499307"/>
              <a:ext cx="1319457" cy="799783"/>
              <a:chOff x="204843" y="3972782"/>
              <a:chExt cx="1044762" cy="632031"/>
            </a:xfrm>
          </p:grpSpPr>
          <p:pic>
            <p:nvPicPr>
              <p:cNvPr id="260" name="Picture 52" descr="Tonga flag">
                <a:extLst>
                  <a:ext uri="{FF2B5EF4-FFF2-40B4-BE49-F238E27FC236}">
                    <a16:creationId xmlns:a16="http://schemas.microsoft.com/office/drawing/2014/main" id="{D969DFA5-A746-45B9-A841-75DDBD9E658F}"/>
                  </a:ext>
                </a:extLst>
              </p:cNvPr>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215899" y="3972782"/>
                <a:ext cx="1033706" cy="516853"/>
              </a:xfrm>
              <a:prstGeom prst="rect">
                <a:avLst/>
              </a:prstGeom>
              <a:extLst>
                <a:ext uri="{909E8E84-426E-40DD-AFC4-6F175D3DCCD1}">
                  <a14:hiddenFill xmlns:a14="http://schemas.microsoft.com/office/drawing/2010/main">
                    <a:solidFill>
                      <a:srgbClr val="FFFFFF"/>
                    </a:solidFill>
                  </a14:hiddenFill>
                </a:ext>
              </a:extLst>
            </p:spPr>
          </p:pic>
          <p:sp>
            <p:nvSpPr>
              <p:cNvPr id="261" name="TextBox 260">
                <a:extLst>
                  <a:ext uri="{FF2B5EF4-FFF2-40B4-BE49-F238E27FC236}">
                    <a16:creationId xmlns:a16="http://schemas.microsoft.com/office/drawing/2014/main" id="{F6DE1B37-8DA1-4335-BC68-11D2FDAE1583}"/>
                  </a:ext>
                </a:extLst>
              </p:cNvPr>
              <p:cNvSpPr txBox="1"/>
              <p:nvPr/>
            </p:nvSpPr>
            <p:spPr>
              <a:xfrm>
                <a:off x="204843" y="4471420"/>
                <a:ext cx="1040838" cy="133393"/>
              </a:xfrm>
              <a:prstGeom prst="rect">
                <a:avLst/>
              </a:prstGeom>
              <a:noFill/>
            </p:spPr>
            <p:txBody>
              <a:bodyPr wrap="square" lIns="0" tIns="0" rIns="0" bIns="0" rtlCol="0" anchor="ctr" anchorCtr="0">
                <a:noAutofit/>
              </a:bodyPr>
              <a:lstStyle/>
              <a:p>
                <a:pPr algn="ctr"/>
                <a:r>
                  <a:rPr lang="en-US" sz="650" dirty="0">
                    <a:latin typeface="+mj-lt"/>
                  </a:rPr>
                  <a:t>TONGA</a:t>
                </a:r>
                <a:endParaRPr lang="en-CA" sz="650" dirty="0">
                  <a:latin typeface="+mj-lt"/>
                </a:endParaRPr>
              </a:p>
            </p:txBody>
          </p:sp>
        </p:grpSp>
        <p:grpSp>
          <p:nvGrpSpPr>
            <p:cNvPr id="235" name="Group 234">
              <a:extLst>
                <a:ext uri="{FF2B5EF4-FFF2-40B4-BE49-F238E27FC236}">
                  <a16:creationId xmlns:a16="http://schemas.microsoft.com/office/drawing/2014/main" id="{A6BBE8C8-5E45-4191-8BFC-4140C2A01396}"/>
                </a:ext>
              </a:extLst>
            </p:cNvPr>
            <p:cNvGrpSpPr/>
            <p:nvPr/>
          </p:nvGrpSpPr>
          <p:grpSpPr>
            <a:xfrm>
              <a:off x="3419398" y="4498567"/>
              <a:ext cx="1087912" cy="802981"/>
              <a:chOff x="1307237" y="3972197"/>
              <a:chExt cx="861422" cy="634558"/>
            </a:xfrm>
          </p:grpSpPr>
          <p:pic>
            <p:nvPicPr>
              <p:cNvPr id="258" name="Picture 54" descr="Trinidad and Tobago flag">
                <a:extLst>
                  <a:ext uri="{FF2B5EF4-FFF2-40B4-BE49-F238E27FC236}">
                    <a16:creationId xmlns:a16="http://schemas.microsoft.com/office/drawing/2014/main" id="{704CCAAE-5048-465D-AC68-E69D02E14BDF}"/>
                  </a:ext>
                </a:extLst>
              </p:cNvPr>
              <p:cNvPicPr>
                <a:picLocks noChangeAspect="1" noChangeArrowheads="1"/>
              </p:cNvPicPr>
              <p:nvPr/>
            </p:nvPicPr>
            <p:blipFill>
              <a:blip r:embed="rId47" cstate="print">
                <a:extLst>
                  <a:ext uri="{28A0092B-C50C-407E-A947-70E740481C1C}">
                    <a14:useLocalDpi xmlns:a14="http://schemas.microsoft.com/office/drawing/2010/main" val="0"/>
                  </a:ext>
                </a:extLst>
              </a:blip>
              <a:srcRect/>
              <a:stretch>
                <a:fillRect/>
              </a:stretch>
            </p:blipFill>
            <p:spPr bwMode="auto">
              <a:xfrm>
                <a:off x="1307237" y="3972197"/>
                <a:ext cx="861422" cy="516853"/>
              </a:xfrm>
              <a:prstGeom prst="rect">
                <a:avLst/>
              </a:prstGeom>
              <a:extLst>
                <a:ext uri="{909E8E84-426E-40DD-AFC4-6F175D3DCCD1}">
                  <a14:hiddenFill xmlns:a14="http://schemas.microsoft.com/office/drawing/2010/main">
                    <a:solidFill>
                      <a:srgbClr val="FFFFFF"/>
                    </a:solidFill>
                  </a14:hiddenFill>
                </a:ext>
              </a:extLst>
            </p:spPr>
          </p:pic>
          <p:sp>
            <p:nvSpPr>
              <p:cNvPr id="259" name="TextBox 258">
                <a:extLst>
                  <a:ext uri="{FF2B5EF4-FFF2-40B4-BE49-F238E27FC236}">
                    <a16:creationId xmlns:a16="http://schemas.microsoft.com/office/drawing/2014/main" id="{06AEB6EB-FD03-496C-B1C7-244AB19FBFFF}"/>
                  </a:ext>
                </a:extLst>
              </p:cNvPr>
              <p:cNvSpPr txBox="1"/>
              <p:nvPr/>
            </p:nvSpPr>
            <p:spPr>
              <a:xfrm>
                <a:off x="1307237" y="4473362"/>
                <a:ext cx="861422" cy="133393"/>
              </a:xfrm>
              <a:prstGeom prst="rect">
                <a:avLst/>
              </a:prstGeom>
              <a:noFill/>
            </p:spPr>
            <p:txBody>
              <a:bodyPr wrap="square" lIns="0" tIns="0" rIns="0" bIns="0" rtlCol="0" anchor="ctr" anchorCtr="0">
                <a:noAutofit/>
              </a:bodyPr>
              <a:lstStyle/>
              <a:p>
                <a:pPr algn="ctr"/>
                <a:r>
                  <a:rPr lang="en-US" sz="650" dirty="0">
                    <a:latin typeface="+mj-lt"/>
                  </a:rPr>
                  <a:t>TRINIDAD &amp; TOBAGO</a:t>
                </a:r>
                <a:endParaRPr lang="en-CA" sz="650" dirty="0">
                  <a:latin typeface="+mj-lt"/>
                </a:endParaRPr>
              </a:p>
            </p:txBody>
          </p:sp>
        </p:grpSp>
        <p:grpSp>
          <p:nvGrpSpPr>
            <p:cNvPr id="236" name="Group 235">
              <a:extLst>
                <a:ext uri="{FF2B5EF4-FFF2-40B4-BE49-F238E27FC236}">
                  <a16:creationId xmlns:a16="http://schemas.microsoft.com/office/drawing/2014/main" id="{0A69E651-0C54-4E16-BF72-B67CC706075E}"/>
                </a:ext>
              </a:extLst>
            </p:cNvPr>
            <p:cNvGrpSpPr/>
            <p:nvPr/>
          </p:nvGrpSpPr>
          <p:grpSpPr>
            <a:xfrm>
              <a:off x="4557262" y="4500091"/>
              <a:ext cx="1306713" cy="801325"/>
              <a:chOff x="2230215" y="3973401"/>
              <a:chExt cx="1034672" cy="633250"/>
            </a:xfrm>
          </p:grpSpPr>
          <p:pic>
            <p:nvPicPr>
              <p:cNvPr id="256" name="Picture 56" descr="Tuvalu flag">
                <a:extLst>
                  <a:ext uri="{FF2B5EF4-FFF2-40B4-BE49-F238E27FC236}">
                    <a16:creationId xmlns:a16="http://schemas.microsoft.com/office/drawing/2014/main" id="{8054A721-8BF9-4CBF-9619-F3B1097EB8AF}"/>
                  </a:ext>
                </a:extLst>
              </p:cNvPr>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2230215" y="3973401"/>
                <a:ext cx="1034672" cy="517336"/>
              </a:xfrm>
              <a:prstGeom prst="rect">
                <a:avLst/>
              </a:prstGeom>
              <a:extLst>
                <a:ext uri="{909E8E84-426E-40DD-AFC4-6F175D3DCCD1}">
                  <a14:hiddenFill xmlns:a14="http://schemas.microsoft.com/office/drawing/2010/main">
                    <a:solidFill>
                      <a:srgbClr val="FFFFFF"/>
                    </a:solidFill>
                  </a14:hiddenFill>
                </a:ext>
              </a:extLst>
            </p:spPr>
          </p:pic>
          <p:sp>
            <p:nvSpPr>
              <p:cNvPr id="257" name="TextBox 256">
                <a:extLst>
                  <a:ext uri="{FF2B5EF4-FFF2-40B4-BE49-F238E27FC236}">
                    <a16:creationId xmlns:a16="http://schemas.microsoft.com/office/drawing/2014/main" id="{E78B160F-5F69-441E-ADC0-B0BA2B802153}"/>
                  </a:ext>
                </a:extLst>
              </p:cNvPr>
              <p:cNvSpPr txBox="1"/>
              <p:nvPr/>
            </p:nvSpPr>
            <p:spPr>
              <a:xfrm>
                <a:off x="2241465" y="4473258"/>
                <a:ext cx="1013739" cy="133393"/>
              </a:xfrm>
              <a:prstGeom prst="rect">
                <a:avLst/>
              </a:prstGeom>
              <a:noFill/>
            </p:spPr>
            <p:txBody>
              <a:bodyPr wrap="square" lIns="0" tIns="0" rIns="0" bIns="0" rtlCol="0" anchor="ctr" anchorCtr="0">
                <a:noAutofit/>
              </a:bodyPr>
              <a:lstStyle/>
              <a:p>
                <a:pPr algn="ctr"/>
                <a:r>
                  <a:rPr lang="en-US" sz="650" dirty="0">
                    <a:latin typeface="+mj-lt"/>
                  </a:rPr>
                  <a:t>TUVALU</a:t>
                </a:r>
                <a:endParaRPr lang="en-CA" sz="650" dirty="0">
                  <a:latin typeface="+mj-lt"/>
                </a:endParaRPr>
              </a:p>
            </p:txBody>
          </p:sp>
        </p:grpSp>
        <p:grpSp>
          <p:nvGrpSpPr>
            <p:cNvPr id="237" name="Group 236">
              <a:extLst>
                <a:ext uri="{FF2B5EF4-FFF2-40B4-BE49-F238E27FC236}">
                  <a16:creationId xmlns:a16="http://schemas.microsoft.com/office/drawing/2014/main" id="{07573181-B7D4-4FF1-BB55-F6DAB4BC3664}"/>
                </a:ext>
              </a:extLst>
            </p:cNvPr>
            <p:cNvGrpSpPr/>
            <p:nvPr/>
          </p:nvGrpSpPr>
          <p:grpSpPr>
            <a:xfrm>
              <a:off x="5935438" y="4502071"/>
              <a:ext cx="978385" cy="797018"/>
              <a:chOff x="3323861" y="3974966"/>
              <a:chExt cx="774698" cy="629846"/>
            </a:xfrm>
          </p:grpSpPr>
          <p:pic>
            <p:nvPicPr>
              <p:cNvPr id="254" name="Picture 64" descr="Flag of Uganda">
                <a:extLst>
                  <a:ext uri="{FF2B5EF4-FFF2-40B4-BE49-F238E27FC236}">
                    <a16:creationId xmlns:a16="http://schemas.microsoft.com/office/drawing/2014/main" id="{1673F2AC-4C34-46D0-B32E-D79BACF8106E}"/>
                  </a:ext>
                </a:extLst>
              </p:cNvPr>
              <p:cNvPicPr>
                <a:picLocks noChangeAspect="1" noChangeArrowheads="1"/>
              </p:cNvPicPr>
              <p:nvPr/>
            </p:nvPicPr>
            <p:blipFill>
              <a:blip r:embed="rId49" cstate="print">
                <a:extLst>
                  <a:ext uri="{28A0092B-C50C-407E-A947-70E740481C1C}">
                    <a14:useLocalDpi xmlns:a14="http://schemas.microsoft.com/office/drawing/2010/main" val="0"/>
                  </a:ext>
                </a:extLst>
              </a:blip>
              <a:srcRect/>
              <a:stretch>
                <a:fillRect/>
              </a:stretch>
            </p:blipFill>
            <p:spPr bwMode="auto">
              <a:xfrm>
                <a:off x="3323861" y="3974966"/>
                <a:ext cx="774698" cy="516465"/>
              </a:xfrm>
              <a:prstGeom prst="rect">
                <a:avLst/>
              </a:prstGeom>
              <a:extLst>
                <a:ext uri="{909E8E84-426E-40DD-AFC4-6F175D3DCCD1}">
                  <a14:hiddenFill xmlns:a14="http://schemas.microsoft.com/office/drawing/2010/main">
                    <a:solidFill>
                      <a:srgbClr val="FFFFFF"/>
                    </a:solidFill>
                  </a14:hiddenFill>
                </a:ext>
              </a:extLst>
            </p:spPr>
          </p:pic>
          <p:sp>
            <p:nvSpPr>
              <p:cNvPr id="255" name="TextBox 254">
                <a:extLst>
                  <a:ext uri="{FF2B5EF4-FFF2-40B4-BE49-F238E27FC236}">
                    <a16:creationId xmlns:a16="http://schemas.microsoft.com/office/drawing/2014/main" id="{0A5C305D-95A8-426B-9C8B-28E5673147B7}"/>
                  </a:ext>
                </a:extLst>
              </p:cNvPr>
              <p:cNvSpPr txBox="1"/>
              <p:nvPr/>
            </p:nvSpPr>
            <p:spPr>
              <a:xfrm>
                <a:off x="3326444" y="4471419"/>
                <a:ext cx="772115" cy="133393"/>
              </a:xfrm>
              <a:prstGeom prst="rect">
                <a:avLst/>
              </a:prstGeom>
              <a:noFill/>
            </p:spPr>
            <p:txBody>
              <a:bodyPr wrap="square" lIns="0" tIns="0" rIns="0" bIns="0" rtlCol="0" anchor="ctr" anchorCtr="0">
                <a:noAutofit/>
              </a:bodyPr>
              <a:lstStyle/>
              <a:p>
                <a:pPr algn="ctr"/>
                <a:r>
                  <a:rPr lang="en-US" sz="650" dirty="0">
                    <a:latin typeface="+mj-lt"/>
                  </a:rPr>
                  <a:t>UGANDA</a:t>
                </a:r>
                <a:endParaRPr lang="en-CA" sz="650" dirty="0">
                  <a:latin typeface="+mj-lt"/>
                </a:endParaRPr>
              </a:p>
            </p:txBody>
          </p:sp>
        </p:grpSp>
        <p:grpSp>
          <p:nvGrpSpPr>
            <p:cNvPr id="238" name="Group 237">
              <a:extLst>
                <a:ext uri="{FF2B5EF4-FFF2-40B4-BE49-F238E27FC236}">
                  <a16:creationId xmlns:a16="http://schemas.microsoft.com/office/drawing/2014/main" id="{837B4B31-21F7-409F-9B6B-ABF942BB5C2E}"/>
                </a:ext>
              </a:extLst>
            </p:cNvPr>
            <p:cNvGrpSpPr/>
            <p:nvPr/>
          </p:nvGrpSpPr>
          <p:grpSpPr>
            <a:xfrm>
              <a:off x="6987353" y="4505084"/>
              <a:ext cx="1298500" cy="798609"/>
              <a:chOff x="4160793" y="3977347"/>
              <a:chExt cx="1028169" cy="631103"/>
            </a:xfrm>
          </p:grpSpPr>
          <p:pic>
            <p:nvPicPr>
              <p:cNvPr id="252" name="Picture 70">
                <a:extLst>
                  <a:ext uri="{FF2B5EF4-FFF2-40B4-BE49-F238E27FC236}">
                    <a16:creationId xmlns:a16="http://schemas.microsoft.com/office/drawing/2014/main" id="{12FC398B-4D77-4990-B9D2-04CF4E2D1E71}"/>
                  </a:ext>
                </a:extLst>
              </p:cNvPr>
              <p:cNvPicPr>
                <a:picLocks noChangeAspect="1" noChangeArrowheads="1"/>
              </p:cNvPicPr>
              <p:nvPr/>
            </p:nvPicPr>
            <p:blipFill>
              <a:blip r:embed="rId50" cstate="print">
                <a:extLst>
                  <a:ext uri="{28A0092B-C50C-407E-A947-70E740481C1C}">
                    <a14:useLocalDpi xmlns:a14="http://schemas.microsoft.com/office/drawing/2010/main" val="0"/>
                  </a:ext>
                </a:extLst>
              </a:blip>
              <a:stretch>
                <a:fillRect/>
              </a:stretch>
            </p:blipFill>
            <p:spPr bwMode="auto">
              <a:xfrm>
                <a:off x="4160793" y="3977347"/>
                <a:ext cx="1028169" cy="514084"/>
              </a:xfrm>
              <a:prstGeom prst="rect">
                <a:avLst/>
              </a:prstGeom>
              <a:extLst>
                <a:ext uri="{909E8E84-426E-40DD-AFC4-6F175D3DCCD1}">
                  <a14:hiddenFill xmlns:a14="http://schemas.microsoft.com/office/drawing/2010/main">
                    <a:solidFill>
                      <a:srgbClr val="FFFFFF"/>
                    </a:solidFill>
                  </a14:hiddenFill>
                </a:ext>
              </a:extLst>
            </p:spPr>
          </p:pic>
          <p:sp>
            <p:nvSpPr>
              <p:cNvPr id="253" name="TextBox 252">
                <a:extLst>
                  <a:ext uri="{FF2B5EF4-FFF2-40B4-BE49-F238E27FC236}">
                    <a16:creationId xmlns:a16="http://schemas.microsoft.com/office/drawing/2014/main" id="{B1B54B67-3BF2-4D7A-B38F-C058DBC43C64}"/>
                  </a:ext>
                </a:extLst>
              </p:cNvPr>
              <p:cNvSpPr txBox="1"/>
              <p:nvPr/>
            </p:nvSpPr>
            <p:spPr>
              <a:xfrm>
                <a:off x="4167216" y="4475057"/>
                <a:ext cx="1021746" cy="133393"/>
              </a:xfrm>
              <a:prstGeom prst="rect">
                <a:avLst/>
              </a:prstGeom>
              <a:noFill/>
            </p:spPr>
            <p:txBody>
              <a:bodyPr wrap="square" lIns="0" tIns="0" rIns="0" bIns="0" rtlCol="0" anchor="ctr" anchorCtr="0">
                <a:noAutofit/>
              </a:bodyPr>
              <a:lstStyle/>
              <a:p>
                <a:pPr algn="ctr"/>
                <a:r>
                  <a:rPr lang="en-US" sz="650" dirty="0">
                    <a:latin typeface="+mj-lt"/>
                  </a:rPr>
                  <a:t>UNITED KINGDOM</a:t>
                </a:r>
                <a:endParaRPr lang="en-CA" sz="650" dirty="0">
                  <a:latin typeface="+mj-lt"/>
                </a:endParaRPr>
              </a:p>
            </p:txBody>
          </p:sp>
        </p:grpSp>
        <p:grpSp>
          <p:nvGrpSpPr>
            <p:cNvPr id="239" name="Group 238">
              <a:extLst>
                <a:ext uri="{FF2B5EF4-FFF2-40B4-BE49-F238E27FC236}">
                  <a16:creationId xmlns:a16="http://schemas.microsoft.com/office/drawing/2014/main" id="{7081E930-2733-4D84-B05A-89F80F41453B}"/>
                </a:ext>
              </a:extLst>
            </p:cNvPr>
            <p:cNvGrpSpPr/>
            <p:nvPr/>
          </p:nvGrpSpPr>
          <p:grpSpPr>
            <a:xfrm>
              <a:off x="8375068" y="4502073"/>
              <a:ext cx="971670" cy="802960"/>
              <a:chOff x="5257619" y="3974967"/>
              <a:chExt cx="769380" cy="634542"/>
            </a:xfrm>
          </p:grpSpPr>
          <p:pic>
            <p:nvPicPr>
              <p:cNvPr id="250" name="Picture 72" descr="Tanzania flag">
                <a:extLst>
                  <a:ext uri="{FF2B5EF4-FFF2-40B4-BE49-F238E27FC236}">
                    <a16:creationId xmlns:a16="http://schemas.microsoft.com/office/drawing/2014/main" id="{FCBDC874-ADC7-4DE1-9DFC-AAC07BAC5020}"/>
                  </a:ext>
                </a:extLst>
              </p:cNvPr>
              <p:cNvPicPr>
                <a:picLocks noChangeAspect="1" noChangeArrowheads="1"/>
              </p:cNvPicPr>
              <p:nvPr/>
            </p:nvPicPr>
            <p:blipFill>
              <a:blip r:embed="rId51" cstate="print">
                <a:extLst>
                  <a:ext uri="{28A0092B-C50C-407E-A947-70E740481C1C}">
                    <a14:useLocalDpi xmlns:a14="http://schemas.microsoft.com/office/drawing/2010/main" val="0"/>
                  </a:ext>
                </a:extLst>
              </a:blip>
              <a:srcRect/>
              <a:stretch>
                <a:fillRect/>
              </a:stretch>
            </p:blipFill>
            <p:spPr bwMode="auto">
              <a:xfrm>
                <a:off x="5257620" y="3974967"/>
                <a:ext cx="769379" cy="514084"/>
              </a:xfrm>
              <a:prstGeom prst="rect">
                <a:avLst/>
              </a:prstGeom>
              <a:extLst>
                <a:ext uri="{909E8E84-426E-40DD-AFC4-6F175D3DCCD1}">
                  <a14:hiddenFill xmlns:a14="http://schemas.microsoft.com/office/drawing/2010/main">
                    <a:solidFill>
                      <a:srgbClr val="FFFFFF"/>
                    </a:solidFill>
                  </a14:hiddenFill>
                </a:ext>
              </a:extLst>
            </p:spPr>
          </p:pic>
          <p:sp>
            <p:nvSpPr>
              <p:cNvPr id="251" name="TextBox 250">
                <a:extLst>
                  <a:ext uri="{FF2B5EF4-FFF2-40B4-BE49-F238E27FC236}">
                    <a16:creationId xmlns:a16="http://schemas.microsoft.com/office/drawing/2014/main" id="{A1EE3DBF-5F2E-4E73-91EA-A6F4E66B50FB}"/>
                  </a:ext>
                </a:extLst>
              </p:cNvPr>
              <p:cNvSpPr txBox="1"/>
              <p:nvPr/>
            </p:nvSpPr>
            <p:spPr>
              <a:xfrm>
                <a:off x="5257619" y="4476116"/>
                <a:ext cx="769380" cy="133393"/>
              </a:xfrm>
              <a:prstGeom prst="rect">
                <a:avLst/>
              </a:prstGeom>
              <a:noFill/>
            </p:spPr>
            <p:txBody>
              <a:bodyPr wrap="square" lIns="0" tIns="0" rIns="0" bIns="0" rtlCol="0" anchor="ctr" anchorCtr="0">
                <a:noAutofit/>
              </a:bodyPr>
              <a:lstStyle/>
              <a:p>
                <a:pPr algn="ctr"/>
                <a:r>
                  <a:rPr lang="en-US" sz="650" dirty="0">
                    <a:latin typeface="+mj-lt"/>
                  </a:rPr>
                  <a:t>TANZANIA</a:t>
                </a:r>
                <a:endParaRPr lang="en-CA" sz="650" dirty="0">
                  <a:latin typeface="+mj-lt"/>
                </a:endParaRPr>
              </a:p>
            </p:txBody>
          </p:sp>
        </p:grpSp>
        <p:grpSp>
          <p:nvGrpSpPr>
            <p:cNvPr id="240" name="Group 239">
              <a:extLst>
                <a:ext uri="{FF2B5EF4-FFF2-40B4-BE49-F238E27FC236}">
                  <a16:creationId xmlns:a16="http://schemas.microsoft.com/office/drawing/2014/main" id="{266590D8-10B2-4894-8B9F-DCA6D8B9A7F3}"/>
                </a:ext>
              </a:extLst>
            </p:cNvPr>
            <p:cNvGrpSpPr/>
            <p:nvPr/>
          </p:nvGrpSpPr>
          <p:grpSpPr>
            <a:xfrm>
              <a:off x="9391137" y="4501580"/>
              <a:ext cx="1089093" cy="797508"/>
              <a:chOff x="6095655" y="3974578"/>
              <a:chExt cx="862358" cy="630233"/>
            </a:xfrm>
          </p:grpSpPr>
          <p:pic>
            <p:nvPicPr>
              <p:cNvPr id="248" name="Picture 74" descr="Vanuatu flag">
                <a:extLst>
                  <a:ext uri="{FF2B5EF4-FFF2-40B4-BE49-F238E27FC236}">
                    <a16:creationId xmlns:a16="http://schemas.microsoft.com/office/drawing/2014/main" id="{70E14A76-A2E1-46A0-B498-A0BD2284F73B}"/>
                  </a:ext>
                </a:extLst>
              </p:cNvPr>
              <p:cNvPicPr>
                <a:picLocks noChangeAspect="1" noChangeArrowheads="1"/>
              </p:cNvPicPr>
              <p:nvPr/>
            </p:nvPicPr>
            <p:blipFill>
              <a:blip r:embed="rId52" cstate="print">
                <a:extLst>
                  <a:ext uri="{28A0092B-C50C-407E-A947-70E740481C1C}">
                    <a14:useLocalDpi xmlns:a14="http://schemas.microsoft.com/office/drawing/2010/main" val="0"/>
                  </a:ext>
                </a:extLst>
              </a:blip>
              <a:srcRect/>
              <a:stretch>
                <a:fillRect/>
              </a:stretch>
            </p:blipFill>
            <p:spPr bwMode="auto">
              <a:xfrm>
                <a:off x="6095656" y="3974578"/>
                <a:ext cx="862357" cy="517414"/>
              </a:xfrm>
              <a:prstGeom prst="rect">
                <a:avLst/>
              </a:prstGeom>
              <a:extLst>
                <a:ext uri="{909E8E84-426E-40DD-AFC4-6F175D3DCCD1}">
                  <a14:hiddenFill xmlns:a14="http://schemas.microsoft.com/office/drawing/2010/main">
                    <a:solidFill>
                      <a:srgbClr val="FFFFFF"/>
                    </a:solidFill>
                  </a14:hiddenFill>
                </a:ext>
              </a:extLst>
            </p:spPr>
          </p:pic>
          <p:sp>
            <p:nvSpPr>
              <p:cNvPr id="249" name="TextBox 248">
                <a:extLst>
                  <a:ext uri="{FF2B5EF4-FFF2-40B4-BE49-F238E27FC236}">
                    <a16:creationId xmlns:a16="http://schemas.microsoft.com/office/drawing/2014/main" id="{2B03905F-DC01-4E93-8311-DD38E6571C84}"/>
                  </a:ext>
                </a:extLst>
              </p:cNvPr>
              <p:cNvSpPr txBox="1"/>
              <p:nvPr/>
            </p:nvSpPr>
            <p:spPr>
              <a:xfrm>
                <a:off x="6095655" y="4471418"/>
                <a:ext cx="862358" cy="133393"/>
              </a:xfrm>
              <a:prstGeom prst="rect">
                <a:avLst/>
              </a:prstGeom>
              <a:noFill/>
            </p:spPr>
            <p:txBody>
              <a:bodyPr wrap="square" lIns="0" tIns="0" rIns="0" bIns="0" rtlCol="0" anchor="ctr" anchorCtr="0">
                <a:noAutofit/>
              </a:bodyPr>
              <a:lstStyle/>
              <a:p>
                <a:pPr algn="ctr"/>
                <a:r>
                  <a:rPr lang="en-US" sz="650" dirty="0">
                    <a:latin typeface="+mj-lt"/>
                  </a:rPr>
                  <a:t>VANUATU</a:t>
                </a:r>
                <a:endParaRPr lang="en-CA" sz="650" dirty="0">
                  <a:latin typeface="+mj-lt"/>
                </a:endParaRPr>
              </a:p>
            </p:txBody>
          </p:sp>
        </p:grpSp>
        <p:grpSp>
          <p:nvGrpSpPr>
            <p:cNvPr id="241" name="Group 240">
              <a:extLst>
                <a:ext uri="{FF2B5EF4-FFF2-40B4-BE49-F238E27FC236}">
                  <a16:creationId xmlns:a16="http://schemas.microsoft.com/office/drawing/2014/main" id="{5185062A-DC29-42F5-B343-1A0C1B846EFD}"/>
                </a:ext>
              </a:extLst>
            </p:cNvPr>
            <p:cNvGrpSpPr/>
            <p:nvPr/>
          </p:nvGrpSpPr>
          <p:grpSpPr>
            <a:xfrm>
              <a:off x="10517031" y="4504953"/>
              <a:ext cx="972399" cy="794136"/>
              <a:chOff x="7026669" y="3974579"/>
              <a:chExt cx="769958" cy="627568"/>
            </a:xfrm>
          </p:grpSpPr>
          <p:pic>
            <p:nvPicPr>
              <p:cNvPr id="246" name="Picture 76" descr="Zambia flag">
                <a:extLst>
                  <a:ext uri="{FF2B5EF4-FFF2-40B4-BE49-F238E27FC236}">
                    <a16:creationId xmlns:a16="http://schemas.microsoft.com/office/drawing/2014/main" id="{9174F950-38AF-4478-AA98-F73B9C9CF8B2}"/>
                  </a:ext>
                </a:extLst>
              </p:cNvPr>
              <p:cNvPicPr>
                <a:picLocks noChangeAspect="1" noChangeArrowheads="1"/>
              </p:cNvPicPr>
              <p:nvPr/>
            </p:nvPicPr>
            <p:blipFill>
              <a:blip r:embed="rId53" cstate="print">
                <a:extLst>
                  <a:ext uri="{28A0092B-C50C-407E-A947-70E740481C1C}">
                    <a14:useLocalDpi xmlns:a14="http://schemas.microsoft.com/office/drawing/2010/main" val="0"/>
                  </a:ext>
                </a:extLst>
              </a:blip>
              <a:srcRect/>
              <a:stretch>
                <a:fillRect/>
              </a:stretch>
            </p:blipFill>
            <p:spPr bwMode="auto">
              <a:xfrm>
                <a:off x="7026669" y="3974579"/>
                <a:ext cx="769958" cy="514472"/>
              </a:xfrm>
              <a:prstGeom prst="rect">
                <a:avLst/>
              </a:prstGeom>
              <a:extLst>
                <a:ext uri="{909E8E84-426E-40DD-AFC4-6F175D3DCCD1}">
                  <a14:hiddenFill xmlns:a14="http://schemas.microsoft.com/office/drawing/2010/main">
                    <a:solidFill>
                      <a:srgbClr val="FFFFFF"/>
                    </a:solidFill>
                  </a14:hiddenFill>
                </a:ext>
              </a:extLst>
            </p:spPr>
          </p:pic>
          <p:sp>
            <p:nvSpPr>
              <p:cNvPr id="247" name="TextBox 246">
                <a:extLst>
                  <a:ext uri="{FF2B5EF4-FFF2-40B4-BE49-F238E27FC236}">
                    <a16:creationId xmlns:a16="http://schemas.microsoft.com/office/drawing/2014/main" id="{A34FB11C-84D9-4620-A74D-48723CAA757A}"/>
                  </a:ext>
                </a:extLst>
              </p:cNvPr>
              <p:cNvSpPr txBox="1"/>
              <p:nvPr/>
            </p:nvSpPr>
            <p:spPr>
              <a:xfrm>
                <a:off x="7037111" y="4468754"/>
                <a:ext cx="759515" cy="133393"/>
              </a:xfrm>
              <a:prstGeom prst="rect">
                <a:avLst/>
              </a:prstGeom>
              <a:noFill/>
            </p:spPr>
            <p:txBody>
              <a:bodyPr wrap="square" lIns="0" tIns="0" rIns="0" bIns="0" rtlCol="0" anchor="ctr" anchorCtr="0">
                <a:noAutofit/>
              </a:bodyPr>
              <a:lstStyle/>
              <a:p>
                <a:pPr algn="ctr"/>
                <a:r>
                  <a:rPr lang="en-US" sz="650" dirty="0">
                    <a:latin typeface="+mj-lt"/>
                  </a:rPr>
                  <a:t>ZAMBIA</a:t>
                </a:r>
                <a:endParaRPr lang="en-CA" sz="650" dirty="0">
                  <a:latin typeface="+mj-lt"/>
                </a:endParaRPr>
              </a:p>
            </p:txBody>
          </p:sp>
        </p:grpSp>
        <p:sp>
          <p:nvSpPr>
            <p:cNvPr id="242" name="Title 2">
              <a:extLst>
                <a:ext uri="{FF2B5EF4-FFF2-40B4-BE49-F238E27FC236}">
                  <a16:creationId xmlns:a16="http://schemas.microsoft.com/office/drawing/2014/main" id="{B243936A-8466-455A-8E47-67783BC96CE6}"/>
                </a:ext>
              </a:extLst>
            </p:cNvPr>
            <p:cNvSpPr txBox="1">
              <a:spLocks/>
            </p:cNvSpPr>
            <p:nvPr/>
          </p:nvSpPr>
          <p:spPr>
            <a:xfrm>
              <a:off x="862588" y="2537373"/>
              <a:ext cx="3816070" cy="1196701"/>
            </a:xfrm>
            <a:prstGeom prst="rect">
              <a:avLst/>
            </a:prstGeom>
          </p:spPr>
          <p:txBody>
            <a:bodyPr>
              <a:normAutofit fontScale="92500" lnSpcReduction="10000"/>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br>
                <a:rPr lang="en-US" sz="4400" dirty="0"/>
              </a:br>
              <a:endParaRPr lang="en-US" sz="4400" dirty="0"/>
            </a:p>
          </p:txBody>
        </p:sp>
        <p:grpSp>
          <p:nvGrpSpPr>
            <p:cNvPr id="243" name="Group 242">
              <a:extLst>
                <a:ext uri="{FF2B5EF4-FFF2-40B4-BE49-F238E27FC236}">
                  <a16:creationId xmlns:a16="http://schemas.microsoft.com/office/drawing/2014/main" id="{FCCA006C-A505-4B7F-BC52-ABFE0D446A15}"/>
                </a:ext>
              </a:extLst>
            </p:cNvPr>
            <p:cNvGrpSpPr/>
            <p:nvPr/>
          </p:nvGrpSpPr>
          <p:grpSpPr>
            <a:xfrm>
              <a:off x="9381412" y="1898580"/>
              <a:ext cx="985990" cy="810146"/>
              <a:chOff x="9740940" y="2518480"/>
              <a:chExt cx="1092162" cy="897383"/>
            </a:xfrm>
          </p:grpSpPr>
          <p:pic>
            <p:nvPicPr>
              <p:cNvPr id="244" name="Picture 243" descr="Logo&#10;&#10;Description automatically generated">
                <a:extLst>
                  <a:ext uri="{FF2B5EF4-FFF2-40B4-BE49-F238E27FC236}">
                    <a16:creationId xmlns:a16="http://schemas.microsoft.com/office/drawing/2014/main" id="{6ECF43D9-791C-4A95-9C72-D81E1905F593}"/>
                  </a:ext>
                </a:extLst>
              </p:cNvPr>
              <p:cNvPicPr>
                <a:picLocks noChangeAspect="1"/>
              </p:cNvPicPr>
              <p:nvPr/>
            </p:nvPicPr>
            <p:blipFill>
              <a:blip r:embed="rId54" cstate="print">
                <a:extLst>
                  <a:ext uri="{28A0092B-C50C-407E-A947-70E740481C1C}">
                    <a14:useLocalDpi xmlns:a14="http://schemas.microsoft.com/office/drawing/2010/main" val="0"/>
                  </a:ext>
                </a:extLst>
              </a:blip>
              <a:stretch>
                <a:fillRect/>
              </a:stretch>
            </p:blipFill>
            <p:spPr>
              <a:xfrm>
                <a:off x="9740940" y="2518480"/>
                <a:ext cx="1086771" cy="724334"/>
              </a:xfrm>
              <a:prstGeom prst="rect">
                <a:avLst/>
              </a:prstGeom>
            </p:spPr>
          </p:pic>
          <p:sp>
            <p:nvSpPr>
              <p:cNvPr id="245" name="TextBox 244">
                <a:extLst>
                  <a:ext uri="{FF2B5EF4-FFF2-40B4-BE49-F238E27FC236}">
                    <a16:creationId xmlns:a16="http://schemas.microsoft.com/office/drawing/2014/main" id="{3368AA8C-3FAF-4820-8B21-57CB6AA9E2EE}"/>
                  </a:ext>
                </a:extLst>
              </p:cNvPr>
              <p:cNvSpPr txBox="1"/>
              <p:nvPr/>
            </p:nvSpPr>
            <p:spPr>
              <a:xfrm>
                <a:off x="9749626" y="3228889"/>
                <a:ext cx="1083476" cy="186974"/>
              </a:xfrm>
              <a:prstGeom prst="rect">
                <a:avLst/>
              </a:prstGeom>
              <a:noFill/>
            </p:spPr>
            <p:txBody>
              <a:bodyPr wrap="square" lIns="0" tIns="0" rIns="0" bIns="0" rtlCol="0" anchor="ctr" anchorCtr="0">
                <a:noAutofit/>
              </a:bodyPr>
              <a:lstStyle/>
              <a:p>
                <a:pPr algn="ctr"/>
                <a:r>
                  <a:rPr lang="en-US" sz="650" dirty="0">
                    <a:latin typeface="+mj-lt"/>
                  </a:rPr>
                  <a:t>MALDIVES</a:t>
                </a:r>
                <a:endParaRPr lang="en-CA" sz="650" dirty="0">
                  <a:latin typeface="+mj-lt"/>
                </a:endParaRPr>
              </a:p>
            </p:txBody>
          </p:sp>
        </p:grpSp>
        <p:grpSp>
          <p:nvGrpSpPr>
            <p:cNvPr id="180" name="Group 179">
              <a:extLst>
                <a:ext uri="{FF2B5EF4-FFF2-40B4-BE49-F238E27FC236}">
                  <a16:creationId xmlns:a16="http://schemas.microsoft.com/office/drawing/2014/main" id="{A7B8644C-3475-48CC-87A2-29647661C7F0}"/>
                </a:ext>
              </a:extLst>
            </p:cNvPr>
            <p:cNvGrpSpPr/>
            <p:nvPr/>
          </p:nvGrpSpPr>
          <p:grpSpPr>
            <a:xfrm>
              <a:off x="2113434" y="1035510"/>
              <a:ext cx="1069900" cy="785299"/>
              <a:chOff x="1311511" y="806181"/>
              <a:chExt cx="879009" cy="643916"/>
            </a:xfrm>
          </p:grpSpPr>
          <p:pic>
            <p:nvPicPr>
              <p:cNvPr id="330" name="Picture 22" descr="Cyprus flag">
                <a:extLst>
                  <a:ext uri="{FF2B5EF4-FFF2-40B4-BE49-F238E27FC236}">
                    <a16:creationId xmlns:a16="http://schemas.microsoft.com/office/drawing/2014/main" id="{858C5923-03AC-42B0-A9A8-DC0268144CA2}"/>
                  </a:ext>
                </a:extLst>
              </p:cNvPr>
              <p:cNvPicPr>
                <a:picLocks noChangeAspect="1" noChangeArrowheads="1"/>
              </p:cNvPicPr>
              <p:nvPr/>
            </p:nvPicPr>
            <p:blipFill>
              <a:blip r:embed="rId55" cstate="print">
                <a:extLst>
                  <a:ext uri="{28A0092B-C50C-407E-A947-70E740481C1C}">
                    <a14:useLocalDpi xmlns:a14="http://schemas.microsoft.com/office/drawing/2010/main" val="0"/>
                  </a:ext>
                </a:extLst>
              </a:blip>
              <a:srcRect/>
              <a:stretch>
                <a:fillRect/>
              </a:stretch>
            </p:blipFill>
            <p:spPr bwMode="auto">
              <a:xfrm>
                <a:off x="1311511" y="806181"/>
                <a:ext cx="854122" cy="512473"/>
              </a:xfrm>
              <a:prstGeom prst="rect">
                <a:avLst/>
              </a:prstGeom>
              <a:ln>
                <a:solidFill>
                  <a:schemeClr val="bg1"/>
                </a:solidFill>
              </a:ln>
              <a:extLst>
                <a:ext uri="{909E8E84-426E-40DD-AFC4-6F175D3DCCD1}">
                  <a14:hiddenFill xmlns:a14="http://schemas.microsoft.com/office/drawing/2010/main">
                    <a:solidFill>
                      <a:srgbClr val="FFFFFF"/>
                    </a:solidFill>
                  </a14:hiddenFill>
                </a:ext>
              </a:extLst>
            </p:spPr>
          </p:pic>
          <p:sp>
            <p:nvSpPr>
              <p:cNvPr id="331" name="TextBox 330">
                <a:extLst>
                  <a:ext uri="{FF2B5EF4-FFF2-40B4-BE49-F238E27FC236}">
                    <a16:creationId xmlns:a16="http://schemas.microsoft.com/office/drawing/2014/main" id="{3CBF394B-9454-445D-A6D8-A365500C6D9B}"/>
                  </a:ext>
                </a:extLst>
              </p:cNvPr>
              <p:cNvSpPr txBox="1"/>
              <p:nvPr/>
            </p:nvSpPr>
            <p:spPr>
              <a:xfrm>
                <a:off x="1328533" y="1316704"/>
                <a:ext cx="861987" cy="133393"/>
              </a:xfrm>
              <a:prstGeom prst="rect">
                <a:avLst/>
              </a:prstGeom>
              <a:noFill/>
            </p:spPr>
            <p:txBody>
              <a:bodyPr wrap="square" lIns="0" tIns="0" rIns="0" bIns="0" rtlCol="0" anchor="ctr" anchorCtr="0">
                <a:noAutofit/>
              </a:bodyPr>
              <a:lstStyle/>
              <a:p>
                <a:pPr algn="ctr"/>
                <a:r>
                  <a:rPr lang="en-US" sz="650" dirty="0">
                    <a:latin typeface="+mj-lt"/>
                  </a:rPr>
                  <a:t>CYPRUS</a:t>
                </a:r>
                <a:endParaRPr lang="en-CA" sz="650" dirty="0">
                  <a:latin typeface="+mj-lt"/>
                </a:endParaRPr>
              </a:p>
            </p:txBody>
          </p:sp>
        </p:grpSp>
      </p:grpSp>
      <p:sp>
        <p:nvSpPr>
          <p:cNvPr id="230" name="Content Placeholder 1">
            <a:extLst>
              <a:ext uri="{FF2B5EF4-FFF2-40B4-BE49-F238E27FC236}">
                <a16:creationId xmlns:a16="http://schemas.microsoft.com/office/drawing/2014/main" id="{982BC9B4-4952-45B6-862A-4CDF01C390DF}"/>
              </a:ext>
            </a:extLst>
          </p:cNvPr>
          <p:cNvSpPr txBox="1">
            <a:spLocks/>
          </p:cNvSpPr>
          <p:nvPr/>
        </p:nvSpPr>
        <p:spPr>
          <a:xfrm>
            <a:off x="7974637" y="5439451"/>
            <a:ext cx="4217363" cy="117491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600" dirty="0">
                <a:solidFill>
                  <a:srgbClr val="290089"/>
                </a:solidFill>
                <a:latin typeface="Open Sans" panose="020B0606030504020204" pitchFamily="34" charset="0"/>
                <a:ea typeface="Open Sans" panose="020B0606030504020204" pitchFamily="34" charset="0"/>
                <a:cs typeface="Open Sans" panose="020B0606030504020204" pitchFamily="34" charset="0"/>
              </a:rPr>
              <a:t>COL Board of Governors</a:t>
            </a:r>
          </a:p>
          <a:p>
            <a:pPr>
              <a:spcBef>
                <a:spcPts val="0"/>
              </a:spcBef>
            </a:pPr>
            <a:r>
              <a:rPr lang="en-US" sz="1600" dirty="0">
                <a:solidFill>
                  <a:srgbClr val="290089"/>
                </a:solidFill>
                <a:latin typeface="Open Sans" panose="020B0606030504020204" pitchFamily="34" charset="0"/>
                <a:ea typeface="Open Sans" panose="020B0606030504020204" pitchFamily="34" charset="0"/>
                <a:cs typeface="Open Sans" panose="020B0606030504020204" pitchFamily="34" charset="0"/>
              </a:rPr>
              <a:t>COMSEC Board</a:t>
            </a:r>
          </a:p>
          <a:p>
            <a:pPr>
              <a:spcBef>
                <a:spcPts val="0"/>
              </a:spcBef>
            </a:pPr>
            <a:r>
              <a:rPr lang="en-US" sz="1600" dirty="0">
                <a:solidFill>
                  <a:srgbClr val="290089"/>
                </a:solidFill>
                <a:latin typeface="Open Sans" panose="020B0606030504020204" pitchFamily="34" charset="0"/>
                <a:ea typeface="Open Sans" panose="020B0606030504020204" pitchFamily="34" charset="0"/>
                <a:cs typeface="Open Sans" panose="020B0606030504020204" pitchFamily="34" charset="0"/>
              </a:rPr>
              <a:t>Education Ministers: CCEM</a:t>
            </a:r>
          </a:p>
          <a:p>
            <a:pPr>
              <a:spcBef>
                <a:spcPts val="0"/>
              </a:spcBef>
            </a:pPr>
            <a:r>
              <a:rPr lang="en-US" sz="1600" dirty="0">
                <a:solidFill>
                  <a:srgbClr val="290089"/>
                </a:solidFill>
                <a:latin typeface="Open Sans" panose="020B0606030504020204" pitchFamily="34" charset="0"/>
                <a:ea typeface="Open Sans" panose="020B0606030504020204" pitchFamily="34" charset="0"/>
                <a:cs typeface="Open Sans" panose="020B0606030504020204" pitchFamily="34" charset="0"/>
              </a:rPr>
              <a:t>Foreign Ministers: CHOGM</a:t>
            </a:r>
          </a:p>
        </p:txBody>
      </p:sp>
      <p:sp>
        <p:nvSpPr>
          <p:cNvPr id="39" name="Title 38">
            <a:extLst>
              <a:ext uri="{FF2B5EF4-FFF2-40B4-BE49-F238E27FC236}">
                <a16:creationId xmlns:a16="http://schemas.microsoft.com/office/drawing/2014/main" id="{1AD12F3F-B950-4372-8734-D89D0EF6B649}"/>
              </a:ext>
            </a:extLst>
          </p:cNvPr>
          <p:cNvSpPr>
            <a:spLocks noGrp="1"/>
          </p:cNvSpPr>
          <p:nvPr>
            <p:ph type="title"/>
          </p:nvPr>
        </p:nvSpPr>
        <p:spPr>
          <a:xfrm>
            <a:off x="1429550" y="5576927"/>
            <a:ext cx="3879948" cy="1019226"/>
          </a:xfrm>
        </p:spPr>
        <p:txBody>
          <a:bodyPr>
            <a:normAutofit/>
          </a:bodyPr>
          <a:lstStyle/>
          <a:p>
            <a:pPr algn="l"/>
            <a:r>
              <a:rPr lang="en-US" sz="3600" dirty="0">
                <a:solidFill>
                  <a:srgbClr val="290089"/>
                </a:solidFill>
              </a:rPr>
              <a:t>ACCOUNTABILITY</a:t>
            </a:r>
            <a:endParaRPr lang="en-CA" sz="3600" dirty="0">
              <a:solidFill>
                <a:srgbClr val="290089"/>
              </a:solidFill>
            </a:endParaRPr>
          </a:p>
        </p:txBody>
      </p:sp>
      <p:sp>
        <p:nvSpPr>
          <p:cNvPr id="361" name="TextBox 360">
            <a:extLst>
              <a:ext uri="{FF2B5EF4-FFF2-40B4-BE49-F238E27FC236}">
                <a16:creationId xmlns:a16="http://schemas.microsoft.com/office/drawing/2014/main" id="{A75FEDB5-79C6-4BB7-826C-91B42D683B5C}"/>
              </a:ext>
            </a:extLst>
          </p:cNvPr>
          <p:cNvSpPr txBox="1"/>
          <p:nvPr/>
        </p:nvSpPr>
        <p:spPr>
          <a:xfrm>
            <a:off x="6511975" y="5388386"/>
            <a:ext cx="5680023" cy="369332"/>
          </a:xfrm>
          <a:prstGeom prst="rect">
            <a:avLst/>
          </a:prstGeom>
          <a:noFill/>
        </p:spPr>
        <p:txBody>
          <a:bodyPr wrap="square">
            <a:spAutoFit/>
          </a:bodyPr>
          <a:lstStyle/>
          <a:p>
            <a:pPr marL="0" indent="0">
              <a:buNone/>
            </a:pPr>
            <a:r>
              <a:rPr lang="en-US" b="1" dirty="0">
                <a:solidFill>
                  <a:srgbClr val="290089"/>
                </a:solidFill>
                <a:latin typeface="Open Sans" panose="020B0606030504020204" pitchFamily="34" charset="0"/>
                <a:ea typeface="Open Sans" panose="020B0606030504020204" pitchFamily="34" charset="0"/>
                <a:cs typeface="Open Sans" panose="020B0606030504020204" pitchFamily="34" charset="0"/>
              </a:rPr>
              <a:t>Reports to</a:t>
            </a:r>
          </a:p>
        </p:txBody>
      </p:sp>
      <p:pic>
        <p:nvPicPr>
          <p:cNvPr id="176" name="Picture 175" descr="Text&#10;&#10;Description automatically generated">
            <a:extLst>
              <a:ext uri="{FF2B5EF4-FFF2-40B4-BE49-F238E27FC236}">
                <a16:creationId xmlns:a16="http://schemas.microsoft.com/office/drawing/2014/main" id="{0E2C1B0A-DC5C-4AFE-AA83-79991DC64339}"/>
              </a:ext>
            </a:extLst>
          </p:cNvPr>
          <p:cNvPicPr>
            <a:picLocks noChangeAspect="1"/>
          </p:cNvPicPr>
          <p:nvPr/>
        </p:nvPicPr>
        <p:blipFill>
          <a:blip r:embed="rId56">
            <a:extLst>
              <a:ext uri="{28A0092B-C50C-407E-A947-70E740481C1C}">
                <a14:useLocalDpi xmlns:a14="http://schemas.microsoft.com/office/drawing/2010/main" val="0"/>
              </a:ext>
            </a:extLst>
          </a:blip>
          <a:stretch>
            <a:fillRect/>
          </a:stretch>
        </p:blipFill>
        <p:spPr>
          <a:xfrm>
            <a:off x="387874" y="5286677"/>
            <a:ext cx="4245724" cy="605152"/>
          </a:xfrm>
          <a:prstGeom prst="rect">
            <a:avLst/>
          </a:prstGeom>
        </p:spPr>
      </p:pic>
    </p:spTree>
    <p:extLst>
      <p:ext uri="{BB962C8B-B14F-4D97-AF65-F5344CB8AC3E}">
        <p14:creationId xmlns:p14="http://schemas.microsoft.com/office/powerpoint/2010/main" val="845321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042EEA6-290A-4ECD-8ED7-73659D8AF868}"/>
              </a:ext>
            </a:extLst>
          </p:cNvPr>
          <p:cNvPicPr>
            <a:picLocks noChangeAspect="1"/>
          </p:cNvPicPr>
          <p:nvPr/>
        </p:nvPicPr>
        <p:blipFill>
          <a:blip r:embed="rId2"/>
          <a:stretch>
            <a:fillRect/>
          </a:stretch>
        </p:blipFill>
        <p:spPr>
          <a:xfrm>
            <a:off x="1123549" y="643467"/>
            <a:ext cx="4331502" cy="5571066"/>
          </a:xfrm>
          <a:prstGeom prst="rect">
            <a:avLst/>
          </a:prstGeom>
        </p:spPr>
      </p:pic>
      <p:pic>
        <p:nvPicPr>
          <p:cNvPr id="2" name="Picture 1">
            <a:extLst>
              <a:ext uri="{FF2B5EF4-FFF2-40B4-BE49-F238E27FC236}">
                <a16:creationId xmlns:a16="http://schemas.microsoft.com/office/drawing/2014/main" id="{D0546B3D-8E2F-74D7-1F03-B4B041DEDEC7}"/>
              </a:ext>
            </a:extLst>
          </p:cNvPr>
          <p:cNvPicPr>
            <a:picLocks noChangeAspect="1"/>
          </p:cNvPicPr>
          <p:nvPr/>
        </p:nvPicPr>
        <p:blipFill>
          <a:blip r:embed="rId3"/>
          <a:stretch>
            <a:fillRect/>
          </a:stretch>
        </p:blipFill>
        <p:spPr>
          <a:xfrm>
            <a:off x="6256865" y="776536"/>
            <a:ext cx="5291667" cy="5304928"/>
          </a:xfrm>
          <a:prstGeom prst="rect">
            <a:avLst/>
          </a:prstGeom>
        </p:spPr>
      </p:pic>
    </p:spTree>
    <p:extLst>
      <p:ext uri="{BB962C8B-B14F-4D97-AF65-F5344CB8AC3E}">
        <p14:creationId xmlns:p14="http://schemas.microsoft.com/office/powerpoint/2010/main" val="608135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OL09-12 Powerpoint">
  <a:themeElements>
    <a:clrScheme name="Commonwealth of Learning (Dark)">
      <a:dk1>
        <a:srgbClr val="221A48"/>
      </a:dk1>
      <a:lt1>
        <a:srgbClr val="FFFFFF"/>
      </a:lt1>
      <a:dk2>
        <a:srgbClr val="221A48"/>
      </a:dk2>
      <a:lt2>
        <a:srgbClr val="FFFFFF"/>
      </a:lt2>
      <a:accent1>
        <a:srgbClr val="5F5938"/>
      </a:accent1>
      <a:accent2>
        <a:srgbClr val="E84784"/>
      </a:accent2>
      <a:accent3>
        <a:srgbClr val="00946D"/>
      </a:accent3>
      <a:accent4>
        <a:srgbClr val="CFA053"/>
      </a:accent4>
      <a:accent5>
        <a:srgbClr val="8294DC"/>
      </a:accent5>
      <a:accent6>
        <a:srgbClr val="BBBF11"/>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B33B2A8445D124D8D68EA79CB017917" ma:contentTypeVersion="14" ma:contentTypeDescription="Create a new document." ma:contentTypeScope="" ma:versionID="9331a38eabb8ffa2aad4b599d66a6779">
  <xsd:schema xmlns:xsd="http://www.w3.org/2001/XMLSchema" xmlns:xs="http://www.w3.org/2001/XMLSchema" xmlns:p="http://schemas.microsoft.com/office/2006/metadata/properties" xmlns:ns3="f1a94750-173c-422b-8095-64a6e48a61a9" xmlns:ns4="c6d0fe93-f621-4b17-9450-aec13009d9b1" targetNamespace="http://schemas.microsoft.com/office/2006/metadata/properties" ma:root="true" ma:fieldsID="9e39b34cc57c75e7e88240c27f02b9bd" ns3:_="" ns4:_="">
    <xsd:import namespace="f1a94750-173c-422b-8095-64a6e48a61a9"/>
    <xsd:import namespace="c6d0fe93-f621-4b17-9450-aec13009d9b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a94750-173c-422b-8095-64a6e48a61a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d0fe93-f621-4b17-9450-aec13009d9b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9C97830-5540-4ABE-9F0B-28053AA336B2}">
  <ds:schemaRefs>
    <ds:schemaRef ds:uri="http://schemas.microsoft.com/sharepoint/v3/contenttype/forms"/>
  </ds:schemaRefs>
</ds:datastoreItem>
</file>

<file path=customXml/itemProps2.xml><?xml version="1.0" encoding="utf-8"?>
<ds:datastoreItem xmlns:ds="http://schemas.openxmlformats.org/officeDocument/2006/customXml" ds:itemID="{AC568580-37CC-4EA9-8B2A-63ECFF164A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a94750-173c-422b-8095-64a6e48a61a9"/>
    <ds:schemaRef ds:uri="c6d0fe93-f621-4b17-9450-aec13009d9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F7C06E-8293-4F32-8C21-1BAEFBAC1EAE}">
  <ds:schemaRefs>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http://purl.org/dc/dcmitype/"/>
    <ds:schemaRef ds:uri="f1a94750-173c-422b-8095-64a6e48a61a9"/>
    <ds:schemaRef ds:uri="http://schemas.microsoft.com/office/2006/metadata/properties"/>
    <ds:schemaRef ds:uri="http://purl.org/dc/terms/"/>
    <ds:schemaRef ds:uri="c6d0fe93-f621-4b17-9450-aec13009d9b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9176</TotalTime>
  <Words>876</Words>
  <Application>Microsoft Office PowerPoint</Application>
  <PresentationFormat>Widescreen</PresentationFormat>
  <Paragraphs>213</Paragraphs>
  <Slides>28</Slides>
  <Notes>15</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28</vt:i4>
      </vt:variant>
    </vt:vector>
  </HeadingPairs>
  <TitlesOfParts>
    <vt:vector size="43" baseType="lpstr">
      <vt:lpstr>Arial</vt:lpstr>
      <vt:lpstr>Calibri</vt:lpstr>
      <vt:lpstr>Calibri Light</vt:lpstr>
      <vt:lpstr>Georgia</vt:lpstr>
      <vt:lpstr>Gudea</vt:lpstr>
      <vt:lpstr>ITC Galliard Pro</vt:lpstr>
      <vt:lpstr>Open Sans</vt:lpstr>
      <vt:lpstr>PT Sans</vt:lpstr>
      <vt:lpstr>Source Sans Pro</vt:lpstr>
      <vt:lpstr>Stone Sans ITC Std SemiBold</vt:lpstr>
      <vt:lpstr>Times New Roman</vt:lpstr>
      <vt:lpstr>Trebuchet MS</vt:lpstr>
      <vt:lpstr>Office Theme</vt:lpstr>
      <vt:lpstr>Office Theme</vt:lpstr>
      <vt:lpstr>1_COL09-12 Powerpoint</vt:lpstr>
      <vt:lpstr>PowerPoint Presentation</vt:lpstr>
      <vt:lpstr>PowerPoint Presentation</vt:lpstr>
      <vt:lpstr>Signed on 1 September 1988</vt:lpstr>
      <vt:lpstr>PowerPoint Presentation</vt:lpstr>
      <vt:lpstr>Regulatory Framework  in Canada</vt:lpstr>
      <vt:lpstr>PowerPoint Presentation</vt:lpstr>
      <vt:lpstr>Accountability</vt:lpstr>
      <vt:lpstr>ACCOUNTABILITY</vt:lpstr>
      <vt:lpstr>PowerPoint Presentation</vt:lpstr>
      <vt:lpstr>PowerPoint Presentation</vt:lpstr>
      <vt:lpstr>PowerPoint Presentation</vt:lpstr>
      <vt:lpstr>PowerPoint Presentation</vt:lpstr>
      <vt:lpstr>Connecting</vt:lpstr>
      <vt:lpstr>60+</vt:lpstr>
      <vt:lpstr>Mentoring</vt:lpstr>
      <vt:lpstr>PowerPoint Presentation</vt:lpstr>
      <vt:lpstr>Innovating</vt:lpstr>
      <vt:lpstr>PowerPoint Presentation</vt:lpstr>
      <vt:lpstr>PowerPoint Presentation</vt:lpstr>
      <vt:lpstr>Virtual Labs </vt:lpstr>
      <vt:lpstr>Transforming</vt:lpstr>
      <vt:lpstr>PowerPoint Presentation</vt:lpstr>
      <vt:lpstr>PowerPoint Presentation</vt:lpstr>
      <vt:lpstr>ICT Augmentation for Small States/LDCs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PPT Template 2021</dc:title>
  <dc:creator>Helen Askounis</dc:creator>
  <cp:lastModifiedBy>Helen Askounis</cp:lastModifiedBy>
  <cp:revision>38</cp:revision>
  <cp:lastPrinted>2022-05-05T22:43:36Z</cp:lastPrinted>
  <dcterms:created xsi:type="dcterms:W3CDTF">2019-01-29T19:11:34Z</dcterms:created>
  <dcterms:modified xsi:type="dcterms:W3CDTF">2022-05-06T21:33:03Z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0x0101006B33B2A8445D124D8D68EA79CB017917</vt:lpwstr>
  </property>
</Properties>
</file>