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42" r:id="rId4"/>
  </p:sldMasterIdLst>
  <p:notesMasterIdLst>
    <p:notesMasterId r:id="rId32"/>
  </p:notesMasterIdLst>
  <p:handoutMasterIdLst>
    <p:handoutMasterId r:id="rId33"/>
  </p:handoutMasterIdLst>
  <p:sldIdLst>
    <p:sldId id="1514" r:id="rId5"/>
    <p:sldId id="1505" r:id="rId6"/>
    <p:sldId id="1515" r:id="rId7"/>
    <p:sldId id="1499" r:id="rId8"/>
    <p:sldId id="1498" r:id="rId9"/>
    <p:sldId id="514" r:id="rId10"/>
    <p:sldId id="1509" r:id="rId11"/>
    <p:sldId id="1517" r:id="rId12"/>
    <p:sldId id="1508" r:id="rId13"/>
    <p:sldId id="1506" r:id="rId14"/>
    <p:sldId id="1486" r:id="rId15"/>
    <p:sldId id="1518" r:id="rId16"/>
    <p:sldId id="1188" r:id="rId17"/>
    <p:sldId id="1501" r:id="rId18"/>
    <p:sldId id="1513" r:id="rId19"/>
    <p:sldId id="1520" r:id="rId20"/>
    <p:sldId id="1507" r:id="rId21"/>
    <p:sldId id="1355" r:id="rId22"/>
    <p:sldId id="1502" r:id="rId23"/>
    <p:sldId id="1504" r:id="rId24"/>
    <p:sldId id="1521" r:id="rId25"/>
    <p:sldId id="1522" r:id="rId26"/>
    <p:sldId id="1523" r:id="rId27"/>
    <p:sldId id="1524" r:id="rId28"/>
    <p:sldId id="1525" r:id="rId29"/>
    <p:sldId id="1512" r:id="rId30"/>
    <p:sldId id="1110" r:id="rId31"/>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32" userDrawn="1">
          <p15:clr>
            <a:srgbClr val="A4A3A4"/>
          </p15:clr>
        </p15:guide>
        <p15:guide id="2" pos="221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77296"/>
    <a:srgbClr val="AAB4DA"/>
    <a:srgbClr val="8294DC"/>
    <a:srgbClr val="3F3F3F"/>
    <a:srgbClr val="1F2020"/>
    <a:srgbClr val="9E935C"/>
    <a:srgbClr val="597EB3"/>
    <a:srgbClr val="B0BD78"/>
    <a:srgbClr val="02AD4C"/>
    <a:srgbClr val="41BA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D0B3551-8A6C-4671-8574-AA3EAAB31A1E}" v="221" dt="2022-11-23T22:46:07.6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78" autoAdjust="0"/>
    <p:restoredTop sz="94249" autoAdjust="0"/>
  </p:normalViewPr>
  <p:slideViewPr>
    <p:cSldViewPr snapToGrid="0" showGuides="1">
      <p:cViewPr varScale="1">
        <p:scale>
          <a:sx n="102" d="100"/>
          <a:sy n="102" d="100"/>
        </p:scale>
        <p:origin x="642" y="96"/>
      </p:cViewPr>
      <p:guideLst>
        <p:guide orient="horz" pos="2160"/>
        <p:guide pos="3840"/>
      </p:guideLst>
    </p:cSldViewPr>
  </p:slid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60" d="100"/>
          <a:sy n="60" d="100"/>
        </p:scale>
        <p:origin x="3187" y="43"/>
      </p:cViewPr>
      <p:guideLst>
        <p:guide orient="horz" pos="2932"/>
        <p:guide pos="221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en Askounis" userId="68a4b384-4e9b-4052-97e7-99fc9c1de512" providerId="ADAL" clId="{9D0B3551-8A6C-4671-8574-AA3EAAB31A1E}"/>
    <pc:docChg chg="undo custSel addSld delSld modSld sldOrd delMainMaster modMainMaster">
      <pc:chgData name="Helen Askounis" userId="68a4b384-4e9b-4052-97e7-99fc9c1de512" providerId="ADAL" clId="{9D0B3551-8A6C-4671-8574-AA3EAAB31A1E}" dt="2022-11-23T22:46:11.644" v="2117" actId="47"/>
      <pc:docMkLst>
        <pc:docMk/>
      </pc:docMkLst>
      <pc:sldChg chg="del">
        <pc:chgData name="Helen Askounis" userId="68a4b384-4e9b-4052-97e7-99fc9c1de512" providerId="ADAL" clId="{9D0B3551-8A6C-4671-8574-AA3EAAB31A1E}" dt="2022-11-22T23:18:22.216" v="0" actId="47"/>
        <pc:sldMkLst>
          <pc:docMk/>
          <pc:sldMk cId="3340685843" sldId="256"/>
        </pc:sldMkLst>
      </pc:sldChg>
      <pc:sldChg chg="addSp delSp modSp mod modClrScheme chgLayout">
        <pc:chgData name="Helen Askounis" userId="68a4b384-4e9b-4052-97e7-99fc9c1de512" providerId="ADAL" clId="{9D0B3551-8A6C-4671-8574-AA3EAAB31A1E}" dt="2022-11-22T23:53:44.588" v="646" actId="1076"/>
        <pc:sldMkLst>
          <pc:docMk/>
          <pc:sldMk cId="2748878773" sldId="514"/>
        </pc:sldMkLst>
        <pc:spChg chg="del mod">
          <ac:chgData name="Helen Askounis" userId="68a4b384-4e9b-4052-97e7-99fc9c1de512" providerId="ADAL" clId="{9D0B3551-8A6C-4671-8574-AA3EAAB31A1E}" dt="2022-11-22T23:52:58.272" v="636" actId="478"/>
          <ac:spMkLst>
            <pc:docMk/>
            <pc:sldMk cId="2748878773" sldId="514"/>
            <ac:spMk id="2" creationId="{80125C18-6C9F-6554-E5F7-830D558F8195}"/>
          </ac:spMkLst>
        </pc:spChg>
        <pc:spChg chg="add mod ord">
          <ac:chgData name="Helen Askounis" userId="68a4b384-4e9b-4052-97e7-99fc9c1de512" providerId="ADAL" clId="{9D0B3551-8A6C-4671-8574-AA3EAAB31A1E}" dt="2022-11-22T23:53:34.869" v="645" actId="1076"/>
          <ac:spMkLst>
            <pc:docMk/>
            <pc:sldMk cId="2748878773" sldId="514"/>
            <ac:spMk id="3" creationId="{431C3528-B2B9-40BF-B065-FF2061673334}"/>
          </ac:spMkLst>
        </pc:spChg>
        <pc:spChg chg="add del mod ord">
          <ac:chgData name="Helen Askounis" userId="68a4b384-4e9b-4052-97e7-99fc9c1de512" providerId="ADAL" clId="{9D0B3551-8A6C-4671-8574-AA3EAAB31A1E}" dt="2022-11-22T23:53:05.705" v="638" actId="478"/>
          <ac:spMkLst>
            <pc:docMk/>
            <pc:sldMk cId="2748878773" sldId="514"/>
            <ac:spMk id="4" creationId="{E9EF8966-4572-4B9F-A7EC-A2D6692B4FD9}"/>
          </ac:spMkLst>
        </pc:spChg>
        <pc:spChg chg="mod">
          <ac:chgData name="Helen Askounis" userId="68a4b384-4e9b-4052-97e7-99fc9c1de512" providerId="ADAL" clId="{9D0B3551-8A6C-4671-8574-AA3EAAB31A1E}" dt="2022-11-22T23:53:44.588" v="646" actId="1076"/>
          <ac:spMkLst>
            <pc:docMk/>
            <pc:sldMk cId="2748878773" sldId="514"/>
            <ac:spMk id="8" creationId="{68FAC00F-5721-41C3-8BE4-E9EEE45467AD}"/>
          </ac:spMkLst>
        </pc:spChg>
        <pc:spChg chg="mod">
          <ac:chgData name="Helen Askounis" userId="68a4b384-4e9b-4052-97e7-99fc9c1de512" providerId="ADAL" clId="{9D0B3551-8A6C-4671-8574-AA3EAAB31A1E}" dt="2022-11-22T23:53:31.191" v="644" actId="1076"/>
          <ac:spMkLst>
            <pc:docMk/>
            <pc:sldMk cId="2748878773" sldId="514"/>
            <ac:spMk id="10" creationId="{5DFD4795-B23E-4EE9-81AC-3D77182729D5}"/>
          </ac:spMkLst>
        </pc:spChg>
        <pc:picChg chg="mod">
          <ac:chgData name="Helen Askounis" userId="68a4b384-4e9b-4052-97e7-99fc9c1de512" providerId="ADAL" clId="{9D0B3551-8A6C-4671-8574-AA3EAAB31A1E}" dt="2022-11-22T23:52:37.621" v="615" actId="1076"/>
          <ac:picMkLst>
            <pc:docMk/>
            <pc:sldMk cId="2748878773" sldId="514"/>
            <ac:picMk id="7" creationId="{9B128E81-E59F-4385-AF7B-450EE65ECBC8}"/>
          </ac:picMkLst>
        </pc:picChg>
      </pc:sldChg>
      <pc:sldChg chg="addSp delSp modSp mod setBg delDesignElem">
        <pc:chgData name="Helen Askounis" userId="68a4b384-4e9b-4052-97e7-99fc9c1de512" providerId="ADAL" clId="{9D0B3551-8A6C-4671-8574-AA3EAAB31A1E}" dt="2022-11-23T18:43:35.975" v="1885" actId="1076"/>
        <pc:sldMkLst>
          <pc:docMk/>
          <pc:sldMk cId="336920508" sldId="1110"/>
        </pc:sldMkLst>
        <pc:spChg chg="add del">
          <ac:chgData name="Helen Askounis" userId="68a4b384-4e9b-4052-97e7-99fc9c1de512" providerId="ADAL" clId="{9D0B3551-8A6C-4671-8574-AA3EAAB31A1E}" dt="2022-11-22T23:46:34.189" v="541"/>
          <ac:spMkLst>
            <pc:docMk/>
            <pc:sldMk cId="336920508" sldId="1110"/>
            <ac:spMk id="13" creationId="{6C2997EE-0889-44C3-AC0D-18F26AC9AAAB}"/>
          </ac:spMkLst>
        </pc:spChg>
        <pc:spChg chg="ord">
          <ac:chgData name="Helen Askounis" userId="68a4b384-4e9b-4052-97e7-99fc9c1de512" providerId="ADAL" clId="{9D0B3551-8A6C-4671-8574-AA3EAAB31A1E}" dt="2022-11-23T18:40:43.125" v="1857" actId="166"/>
          <ac:spMkLst>
            <pc:docMk/>
            <pc:sldMk cId="336920508" sldId="1110"/>
            <ac:spMk id="20" creationId="{519CC931-AE3C-4046-9E44-586F66269ABE}"/>
          </ac:spMkLst>
        </pc:spChg>
        <pc:spChg chg="mod ord">
          <ac:chgData name="Helen Askounis" userId="68a4b384-4e9b-4052-97e7-99fc9c1de512" providerId="ADAL" clId="{9D0B3551-8A6C-4671-8574-AA3EAAB31A1E}" dt="2022-11-23T18:43:35.975" v="1885" actId="1076"/>
          <ac:spMkLst>
            <pc:docMk/>
            <pc:sldMk cId="336920508" sldId="1110"/>
            <ac:spMk id="21" creationId="{1D69BC52-61AB-49D4-96E3-C1E1A04E675D}"/>
          </ac:spMkLst>
        </pc:spChg>
        <pc:spChg chg="ord">
          <ac:chgData name="Helen Askounis" userId="68a4b384-4e9b-4052-97e7-99fc9c1de512" providerId="ADAL" clId="{9D0B3551-8A6C-4671-8574-AA3EAAB31A1E}" dt="2022-11-23T18:40:35.391" v="1856" actId="166"/>
          <ac:spMkLst>
            <pc:docMk/>
            <pc:sldMk cId="336920508" sldId="1110"/>
            <ac:spMk id="22" creationId="{CE0C93E7-F468-4310-86CF-6682E8F7F148}"/>
          </ac:spMkLst>
        </pc:spChg>
        <pc:picChg chg="add mod">
          <ac:chgData name="Helen Askounis" userId="68a4b384-4e9b-4052-97e7-99fc9c1de512" providerId="ADAL" clId="{9D0B3551-8A6C-4671-8574-AA3EAAB31A1E}" dt="2022-11-23T18:41:41.127" v="1866" actId="1076"/>
          <ac:picMkLst>
            <pc:docMk/>
            <pc:sldMk cId="336920508" sldId="1110"/>
            <ac:picMk id="3" creationId="{B51E7116-8564-43E0-9519-07E0A3AAF603}"/>
          </ac:picMkLst>
        </pc:picChg>
        <pc:picChg chg="mod">
          <ac:chgData name="Helen Askounis" userId="68a4b384-4e9b-4052-97e7-99fc9c1de512" providerId="ADAL" clId="{9D0B3551-8A6C-4671-8574-AA3EAAB31A1E}" dt="2022-11-23T18:40:06.160" v="1853" actId="1076"/>
          <ac:picMkLst>
            <pc:docMk/>
            <pc:sldMk cId="336920508" sldId="1110"/>
            <ac:picMk id="9" creationId="{EE10BF5C-739E-4FBB-B533-50AAB17E0C8E}"/>
          </ac:picMkLst>
        </pc:picChg>
        <pc:picChg chg="add mod modCrop">
          <ac:chgData name="Helen Askounis" userId="68a4b384-4e9b-4052-97e7-99fc9c1de512" providerId="ADAL" clId="{9D0B3551-8A6C-4671-8574-AA3EAAB31A1E}" dt="2022-11-23T18:42:17.815" v="1872" actId="732"/>
          <ac:picMkLst>
            <pc:docMk/>
            <pc:sldMk cId="336920508" sldId="1110"/>
            <ac:picMk id="12" creationId="{CBAA356C-AB21-4EAB-BFB3-B0AE299DC503}"/>
          </ac:picMkLst>
        </pc:picChg>
        <pc:picChg chg="add mod modCrop">
          <ac:chgData name="Helen Askounis" userId="68a4b384-4e9b-4052-97e7-99fc9c1de512" providerId="ADAL" clId="{9D0B3551-8A6C-4671-8574-AA3EAAB31A1E}" dt="2022-11-23T18:42:54.975" v="1877" actId="1076"/>
          <ac:picMkLst>
            <pc:docMk/>
            <pc:sldMk cId="336920508" sldId="1110"/>
            <ac:picMk id="14" creationId="{7A349382-0F73-47A5-B745-13EB3C05B8B5}"/>
          </ac:picMkLst>
        </pc:picChg>
        <pc:picChg chg="del">
          <ac:chgData name="Helen Askounis" userId="68a4b384-4e9b-4052-97e7-99fc9c1de512" providerId="ADAL" clId="{9D0B3551-8A6C-4671-8574-AA3EAAB31A1E}" dt="2022-11-23T18:40:00.589" v="1851" actId="478"/>
          <ac:picMkLst>
            <pc:docMk/>
            <pc:sldMk cId="336920508" sldId="1110"/>
            <ac:picMk id="17" creationId="{BE1932EE-F97F-4F5A-8486-0F9891DC851A}"/>
          </ac:picMkLst>
        </pc:picChg>
        <pc:picChg chg="del ord">
          <ac:chgData name="Helen Askounis" userId="68a4b384-4e9b-4052-97e7-99fc9c1de512" providerId="ADAL" clId="{9D0B3551-8A6C-4671-8574-AA3EAAB31A1E}" dt="2022-11-23T18:41:36.971" v="1865" actId="478"/>
          <ac:picMkLst>
            <pc:docMk/>
            <pc:sldMk cId="336920508" sldId="1110"/>
            <ac:picMk id="23" creationId="{6B537123-31C7-43D3-B61B-A6AABDED9DFA}"/>
          </ac:picMkLst>
        </pc:picChg>
      </pc:sldChg>
      <pc:sldChg chg="addSp delSp modSp mod modClrScheme chgLayout">
        <pc:chgData name="Helen Askounis" userId="68a4b384-4e9b-4052-97e7-99fc9c1de512" providerId="ADAL" clId="{9D0B3551-8A6C-4671-8574-AA3EAAB31A1E}" dt="2022-11-23T00:36:31.506" v="1023" actId="14100"/>
        <pc:sldMkLst>
          <pc:docMk/>
          <pc:sldMk cId="3521137416" sldId="1188"/>
        </pc:sldMkLst>
        <pc:spChg chg="mod ord">
          <ac:chgData name="Helen Askounis" userId="68a4b384-4e9b-4052-97e7-99fc9c1de512" providerId="ADAL" clId="{9D0B3551-8A6C-4671-8574-AA3EAAB31A1E}" dt="2022-11-23T00:35:10.451" v="1009" actId="700"/>
          <ac:spMkLst>
            <pc:docMk/>
            <pc:sldMk cId="3521137416" sldId="1188"/>
            <ac:spMk id="2" creationId="{D372FF96-4C8D-4B54-BDD2-083426D17855}"/>
          </ac:spMkLst>
        </pc:spChg>
        <pc:spChg chg="mod ord">
          <ac:chgData name="Helen Askounis" userId="68a4b384-4e9b-4052-97e7-99fc9c1de512" providerId="ADAL" clId="{9D0B3551-8A6C-4671-8574-AA3EAAB31A1E}" dt="2022-11-23T00:36:31.506" v="1023" actId="14100"/>
          <ac:spMkLst>
            <pc:docMk/>
            <pc:sldMk cId="3521137416" sldId="1188"/>
            <ac:spMk id="3" creationId="{04F45D8D-84A6-4448-ADC8-ECC557F3626E}"/>
          </ac:spMkLst>
        </pc:spChg>
        <pc:spChg chg="del mod ord">
          <ac:chgData name="Helen Askounis" userId="68a4b384-4e9b-4052-97e7-99fc9c1de512" providerId="ADAL" clId="{9D0B3551-8A6C-4671-8574-AA3EAAB31A1E}" dt="2022-11-23T00:36:00.462" v="1016" actId="478"/>
          <ac:spMkLst>
            <pc:docMk/>
            <pc:sldMk cId="3521137416" sldId="1188"/>
            <ac:spMk id="4" creationId="{7D54D559-25B7-43DD-9448-0C40877D7F97}"/>
          </ac:spMkLst>
        </pc:spChg>
        <pc:spChg chg="mod">
          <ac:chgData name="Helen Askounis" userId="68a4b384-4e9b-4052-97e7-99fc9c1de512" providerId="ADAL" clId="{9D0B3551-8A6C-4671-8574-AA3EAAB31A1E}" dt="2022-11-23T00:36:16.426" v="1019" actId="1076"/>
          <ac:spMkLst>
            <pc:docMk/>
            <pc:sldMk cId="3521137416" sldId="1188"/>
            <ac:spMk id="6" creationId="{7CCCAAA6-A36F-4EC1-9140-C4041A5F3070}"/>
          </ac:spMkLst>
        </pc:spChg>
        <pc:spChg chg="add del mod">
          <ac:chgData name="Helen Askounis" userId="68a4b384-4e9b-4052-97e7-99fc9c1de512" providerId="ADAL" clId="{9D0B3551-8A6C-4671-8574-AA3EAAB31A1E}" dt="2022-11-23T00:35:06.749" v="1008"/>
          <ac:spMkLst>
            <pc:docMk/>
            <pc:sldMk cId="3521137416" sldId="1188"/>
            <ac:spMk id="7" creationId="{0A494932-2BCF-4947-B4E2-7C1298FAD8C0}"/>
          </ac:spMkLst>
        </pc:spChg>
        <pc:spChg chg="add del mod">
          <ac:chgData name="Helen Askounis" userId="68a4b384-4e9b-4052-97e7-99fc9c1de512" providerId="ADAL" clId="{9D0B3551-8A6C-4671-8574-AA3EAAB31A1E}" dt="2022-11-23T00:35:06.749" v="1008"/>
          <ac:spMkLst>
            <pc:docMk/>
            <pc:sldMk cId="3521137416" sldId="1188"/>
            <ac:spMk id="8" creationId="{DCE2065A-C8F2-4417-96EE-FCFD41591369}"/>
          </ac:spMkLst>
        </pc:spChg>
        <pc:spChg chg="add del mod">
          <ac:chgData name="Helen Askounis" userId="68a4b384-4e9b-4052-97e7-99fc9c1de512" providerId="ADAL" clId="{9D0B3551-8A6C-4671-8574-AA3EAAB31A1E}" dt="2022-11-23T00:35:06.749" v="1008"/>
          <ac:spMkLst>
            <pc:docMk/>
            <pc:sldMk cId="3521137416" sldId="1188"/>
            <ac:spMk id="9" creationId="{D812FA66-FFB9-4CD2-8C79-F00ED0FD56E0}"/>
          </ac:spMkLst>
        </pc:spChg>
        <pc:picChg chg="mod">
          <ac:chgData name="Helen Askounis" userId="68a4b384-4e9b-4052-97e7-99fc9c1de512" providerId="ADAL" clId="{9D0B3551-8A6C-4671-8574-AA3EAAB31A1E}" dt="2022-11-23T00:36:25.922" v="1022" actId="1076"/>
          <ac:picMkLst>
            <pc:docMk/>
            <pc:sldMk cId="3521137416" sldId="1188"/>
            <ac:picMk id="5" creationId="{BD359A43-2473-482A-99DC-7F01BBFDEFB3}"/>
          </ac:picMkLst>
        </pc:picChg>
      </pc:sldChg>
      <pc:sldChg chg="addSp delSp modSp mod">
        <pc:chgData name="Helen Askounis" userId="68a4b384-4e9b-4052-97e7-99fc9c1de512" providerId="ADAL" clId="{9D0B3551-8A6C-4671-8574-AA3EAAB31A1E}" dt="2022-11-23T18:27:34.144" v="1712" actId="14100"/>
        <pc:sldMkLst>
          <pc:docMk/>
          <pc:sldMk cId="2960421969" sldId="1355"/>
        </pc:sldMkLst>
        <pc:spChg chg="mod">
          <ac:chgData name="Helen Askounis" userId="68a4b384-4e9b-4052-97e7-99fc9c1de512" providerId="ADAL" clId="{9D0B3551-8A6C-4671-8574-AA3EAAB31A1E}" dt="2022-11-23T18:22:36.899" v="1629" actId="404"/>
          <ac:spMkLst>
            <pc:docMk/>
            <pc:sldMk cId="2960421969" sldId="1355"/>
            <ac:spMk id="2" creationId="{D994303A-B3A4-4565-A28C-B0BD1E9E3A38}"/>
          </ac:spMkLst>
        </pc:spChg>
        <pc:spChg chg="mod">
          <ac:chgData name="Helen Askounis" userId="68a4b384-4e9b-4052-97e7-99fc9c1de512" providerId="ADAL" clId="{9D0B3551-8A6C-4671-8574-AA3EAAB31A1E}" dt="2022-11-23T18:26:04.616" v="1679" actId="14100"/>
          <ac:spMkLst>
            <pc:docMk/>
            <pc:sldMk cId="2960421969" sldId="1355"/>
            <ac:spMk id="4" creationId="{7E6D73BA-313A-4D9B-AF3C-2B2EC3F47797}"/>
          </ac:spMkLst>
        </pc:spChg>
        <pc:spChg chg="mod">
          <ac:chgData name="Helen Askounis" userId="68a4b384-4e9b-4052-97e7-99fc9c1de512" providerId="ADAL" clId="{9D0B3551-8A6C-4671-8574-AA3EAAB31A1E}" dt="2022-11-23T18:26:09.672" v="1680" actId="1076"/>
          <ac:spMkLst>
            <pc:docMk/>
            <pc:sldMk cId="2960421969" sldId="1355"/>
            <ac:spMk id="5" creationId="{6D6E4BA8-BDF7-4BE9-8686-C754CDF6B6E3}"/>
          </ac:spMkLst>
        </pc:spChg>
        <pc:spChg chg="mod ord">
          <ac:chgData name="Helen Askounis" userId="68a4b384-4e9b-4052-97e7-99fc9c1de512" providerId="ADAL" clId="{9D0B3551-8A6C-4671-8574-AA3EAAB31A1E}" dt="2022-11-23T18:24:40.624" v="1648" actId="207"/>
          <ac:spMkLst>
            <pc:docMk/>
            <pc:sldMk cId="2960421969" sldId="1355"/>
            <ac:spMk id="8" creationId="{598E97E3-2F3B-4BE1-8FEA-EE099B3AE099}"/>
          </ac:spMkLst>
        </pc:spChg>
        <pc:picChg chg="mod">
          <ac:chgData name="Helen Askounis" userId="68a4b384-4e9b-4052-97e7-99fc9c1de512" providerId="ADAL" clId="{9D0B3551-8A6C-4671-8574-AA3EAAB31A1E}" dt="2022-11-23T18:24:53.348" v="1670" actId="1037"/>
          <ac:picMkLst>
            <pc:docMk/>
            <pc:sldMk cId="2960421969" sldId="1355"/>
            <ac:picMk id="6" creationId="{CF539AC7-2FDD-426E-A26B-36C72BE9F0BA}"/>
          </ac:picMkLst>
        </pc:picChg>
        <pc:picChg chg="add mod ord">
          <ac:chgData name="Helen Askounis" userId="68a4b384-4e9b-4052-97e7-99fc9c1de512" providerId="ADAL" clId="{9D0B3551-8A6C-4671-8574-AA3EAAB31A1E}" dt="2022-11-23T18:27:34.144" v="1712" actId="14100"/>
          <ac:picMkLst>
            <pc:docMk/>
            <pc:sldMk cId="2960421969" sldId="1355"/>
            <ac:picMk id="7" creationId="{0F23D466-EA6C-4CC6-9B59-F6DDE54C015D}"/>
          </ac:picMkLst>
        </pc:picChg>
        <pc:picChg chg="add mod">
          <ac:chgData name="Helen Askounis" userId="68a4b384-4e9b-4052-97e7-99fc9c1de512" providerId="ADAL" clId="{9D0B3551-8A6C-4671-8574-AA3EAAB31A1E}" dt="2022-11-23T18:25:09.845" v="1671"/>
          <ac:picMkLst>
            <pc:docMk/>
            <pc:sldMk cId="2960421969" sldId="1355"/>
            <ac:picMk id="9" creationId="{8F2A2597-1F7C-464C-932D-164A1D37CB98}"/>
          </ac:picMkLst>
        </pc:picChg>
        <pc:cxnChg chg="add del mod">
          <ac:chgData name="Helen Askounis" userId="68a4b384-4e9b-4052-97e7-99fc9c1de512" providerId="ADAL" clId="{9D0B3551-8A6C-4671-8574-AA3EAAB31A1E}" dt="2022-11-23T18:25:57.249" v="1678" actId="478"/>
          <ac:cxnSpMkLst>
            <pc:docMk/>
            <pc:sldMk cId="2960421969" sldId="1355"/>
            <ac:cxnSpMk id="10" creationId="{22F4E211-42AA-40D5-965F-E67E949D3C3E}"/>
          </ac:cxnSpMkLst>
        </pc:cxnChg>
      </pc:sldChg>
      <pc:sldChg chg="del">
        <pc:chgData name="Helen Askounis" userId="68a4b384-4e9b-4052-97e7-99fc9c1de512" providerId="ADAL" clId="{9D0B3551-8A6C-4671-8574-AA3EAAB31A1E}" dt="2022-11-23T20:05:56.776" v="2044" actId="47"/>
        <pc:sldMkLst>
          <pc:docMk/>
          <pc:sldMk cId="2640590486" sldId="1369"/>
        </pc:sldMkLst>
      </pc:sldChg>
      <pc:sldChg chg="del">
        <pc:chgData name="Helen Askounis" userId="68a4b384-4e9b-4052-97e7-99fc9c1de512" providerId="ADAL" clId="{9D0B3551-8A6C-4671-8574-AA3EAAB31A1E}" dt="2022-11-23T20:05:56.776" v="2044" actId="47"/>
        <pc:sldMkLst>
          <pc:docMk/>
          <pc:sldMk cId="2075833421" sldId="1370"/>
        </pc:sldMkLst>
      </pc:sldChg>
      <pc:sldChg chg="addSp delSp modSp del mod modClrScheme chgLayout">
        <pc:chgData name="Helen Askounis" userId="68a4b384-4e9b-4052-97e7-99fc9c1de512" providerId="ADAL" clId="{9D0B3551-8A6C-4671-8574-AA3EAAB31A1E}" dt="2022-11-23T20:05:56.776" v="2044" actId="47"/>
        <pc:sldMkLst>
          <pc:docMk/>
          <pc:sldMk cId="3388101218" sldId="1374"/>
        </pc:sldMkLst>
        <pc:spChg chg="mod">
          <ac:chgData name="Helen Askounis" userId="68a4b384-4e9b-4052-97e7-99fc9c1de512" providerId="ADAL" clId="{9D0B3551-8A6C-4671-8574-AA3EAAB31A1E}" dt="2022-11-23T18:46:02.894" v="1889" actId="207"/>
          <ac:spMkLst>
            <pc:docMk/>
            <pc:sldMk cId="3388101218" sldId="1374"/>
            <ac:spMk id="2" creationId="{BB563F04-95C4-4F66-BB3D-6A7F8BA46F38}"/>
          </ac:spMkLst>
        </pc:spChg>
        <pc:spChg chg="mod">
          <ac:chgData name="Helen Askounis" userId="68a4b384-4e9b-4052-97e7-99fc9c1de512" providerId="ADAL" clId="{9D0B3551-8A6C-4671-8574-AA3EAAB31A1E}" dt="2022-11-23T18:46:02.894" v="1889" actId="207"/>
          <ac:spMkLst>
            <pc:docMk/>
            <pc:sldMk cId="3388101218" sldId="1374"/>
            <ac:spMk id="3" creationId="{FEF6509F-725D-4E6A-BA5B-5E2410684B19}"/>
          </ac:spMkLst>
        </pc:spChg>
        <pc:spChg chg="add del mod ord">
          <ac:chgData name="Helen Askounis" userId="68a4b384-4e9b-4052-97e7-99fc9c1de512" providerId="ADAL" clId="{9D0B3551-8A6C-4671-8574-AA3EAAB31A1E}" dt="2022-11-23T18:45:47.991" v="1887" actId="700"/>
          <ac:spMkLst>
            <pc:docMk/>
            <pc:sldMk cId="3388101218" sldId="1374"/>
            <ac:spMk id="5" creationId="{E00274C5-33CE-4CAF-AA24-C57565687E89}"/>
          </ac:spMkLst>
        </pc:spChg>
        <pc:spChg chg="add del mod ord">
          <ac:chgData name="Helen Askounis" userId="68a4b384-4e9b-4052-97e7-99fc9c1de512" providerId="ADAL" clId="{9D0B3551-8A6C-4671-8574-AA3EAAB31A1E}" dt="2022-11-23T18:45:47.991" v="1887" actId="700"/>
          <ac:spMkLst>
            <pc:docMk/>
            <pc:sldMk cId="3388101218" sldId="1374"/>
            <ac:spMk id="8" creationId="{97079955-4DCC-4467-93CE-B256F2BBA766}"/>
          </ac:spMkLst>
        </pc:spChg>
      </pc:sldChg>
      <pc:sldChg chg="del">
        <pc:chgData name="Helen Askounis" userId="68a4b384-4e9b-4052-97e7-99fc9c1de512" providerId="ADAL" clId="{9D0B3551-8A6C-4671-8574-AA3EAAB31A1E}" dt="2022-11-23T20:05:56.776" v="2044" actId="47"/>
        <pc:sldMkLst>
          <pc:docMk/>
          <pc:sldMk cId="960296583" sldId="1375"/>
        </pc:sldMkLst>
      </pc:sldChg>
      <pc:sldChg chg="addSp delSp modSp mod modClrScheme chgLayout">
        <pc:chgData name="Helen Askounis" userId="68a4b384-4e9b-4052-97e7-99fc9c1de512" providerId="ADAL" clId="{9D0B3551-8A6C-4671-8574-AA3EAAB31A1E}" dt="2022-11-23T00:15:11.212" v="894" actId="1076"/>
        <pc:sldMkLst>
          <pc:docMk/>
          <pc:sldMk cId="4005936480" sldId="1486"/>
        </pc:sldMkLst>
        <pc:spChg chg="mod ord">
          <ac:chgData name="Helen Askounis" userId="68a4b384-4e9b-4052-97e7-99fc9c1de512" providerId="ADAL" clId="{9D0B3551-8A6C-4671-8574-AA3EAAB31A1E}" dt="2022-11-23T00:15:03.284" v="892" actId="1076"/>
          <ac:spMkLst>
            <pc:docMk/>
            <pc:sldMk cId="4005936480" sldId="1486"/>
            <ac:spMk id="2" creationId="{7F22577B-F6DD-1279-2808-628EF944C425}"/>
          </ac:spMkLst>
        </pc:spChg>
        <pc:spChg chg="mod ord">
          <ac:chgData name="Helen Askounis" userId="68a4b384-4e9b-4052-97e7-99fc9c1de512" providerId="ADAL" clId="{9D0B3551-8A6C-4671-8574-AA3EAAB31A1E}" dt="2022-11-23T00:15:07.012" v="893" actId="1076"/>
          <ac:spMkLst>
            <pc:docMk/>
            <pc:sldMk cId="4005936480" sldId="1486"/>
            <ac:spMk id="3" creationId="{2AAB98F4-CF9C-ED6C-2083-B726F3ADA9EF}"/>
          </ac:spMkLst>
        </pc:spChg>
        <pc:spChg chg="add del mod">
          <ac:chgData name="Helen Askounis" userId="68a4b384-4e9b-4052-97e7-99fc9c1de512" providerId="ADAL" clId="{9D0B3551-8A6C-4671-8574-AA3EAAB31A1E}" dt="2022-11-23T00:11:29.102" v="862"/>
          <ac:spMkLst>
            <pc:docMk/>
            <pc:sldMk cId="4005936480" sldId="1486"/>
            <ac:spMk id="4" creationId="{B0DF0F9A-2B06-4A85-AD6C-09266B569E35}"/>
          </ac:spMkLst>
        </pc:spChg>
        <pc:spChg chg="mod">
          <ac:chgData name="Helen Askounis" userId="68a4b384-4e9b-4052-97e7-99fc9c1de512" providerId="ADAL" clId="{9D0B3551-8A6C-4671-8574-AA3EAAB31A1E}" dt="2022-11-23T00:15:11.212" v="894" actId="1076"/>
          <ac:spMkLst>
            <pc:docMk/>
            <pc:sldMk cId="4005936480" sldId="1486"/>
            <ac:spMk id="5" creationId="{853CAF5B-F2B7-40F5-559D-95DA0ED3BA07}"/>
          </ac:spMkLst>
        </pc:spChg>
        <pc:spChg chg="add del mod">
          <ac:chgData name="Helen Askounis" userId="68a4b384-4e9b-4052-97e7-99fc9c1de512" providerId="ADAL" clId="{9D0B3551-8A6C-4671-8574-AA3EAAB31A1E}" dt="2022-11-23T00:11:29.102" v="862"/>
          <ac:spMkLst>
            <pc:docMk/>
            <pc:sldMk cId="4005936480" sldId="1486"/>
            <ac:spMk id="7" creationId="{5F28BA97-9D3C-4482-B0E3-EC2CD141C6F5}"/>
          </ac:spMkLst>
        </pc:spChg>
        <pc:picChg chg="del">
          <ac:chgData name="Helen Askounis" userId="68a4b384-4e9b-4052-97e7-99fc9c1de512" providerId="ADAL" clId="{9D0B3551-8A6C-4671-8574-AA3EAAB31A1E}" dt="2022-11-23T00:08:51.818" v="815" actId="478"/>
          <ac:picMkLst>
            <pc:docMk/>
            <pc:sldMk cId="4005936480" sldId="1486"/>
            <ac:picMk id="6" creationId="{559587AB-8D5B-866D-702A-6B3E37407230}"/>
          </ac:picMkLst>
        </pc:picChg>
        <pc:picChg chg="add mod ord modCrop">
          <ac:chgData name="Helen Askounis" userId="68a4b384-4e9b-4052-97e7-99fc9c1de512" providerId="ADAL" clId="{9D0B3551-8A6C-4671-8574-AA3EAAB31A1E}" dt="2022-11-23T00:14:30.284" v="886" actId="732"/>
          <ac:picMkLst>
            <pc:docMk/>
            <pc:sldMk cId="4005936480" sldId="1486"/>
            <ac:picMk id="9" creationId="{1F7AAD86-E20A-4495-AFBA-890B4EC4DAFA}"/>
          </ac:picMkLst>
        </pc:picChg>
      </pc:sldChg>
      <pc:sldChg chg="addSp delSp modSp del mod modClrScheme delDesignElem chgLayout">
        <pc:chgData name="Helen Askounis" userId="68a4b384-4e9b-4052-97e7-99fc9c1de512" providerId="ADAL" clId="{9D0B3551-8A6C-4671-8574-AA3EAAB31A1E}" dt="2022-11-22T23:44:42.665" v="521" actId="47"/>
        <pc:sldMkLst>
          <pc:docMk/>
          <pc:sldMk cId="2773135981" sldId="1488"/>
        </pc:sldMkLst>
        <pc:spChg chg="mod ord">
          <ac:chgData name="Helen Askounis" userId="68a4b384-4e9b-4052-97e7-99fc9c1de512" providerId="ADAL" clId="{9D0B3551-8A6C-4671-8574-AA3EAAB31A1E}" dt="2022-11-22T23:31:45.398" v="440" actId="700"/>
          <ac:spMkLst>
            <pc:docMk/>
            <pc:sldMk cId="2773135981" sldId="1488"/>
            <ac:spMk id="2" creationId="{3E1A5A5A-2AE0-80B1-317D-08AC9F6745F6}"/>
          </ac:spMkLst>
        </pc:spChg>
        <pc:spChg chg="add del mod">
          <ac:chgData name="Helen Askounis" userId="68a4b384-4e9b-4052-97e7-99fc9c1de512" providerId="ADAL" clId="{9D0B3551-8A6C-4671-8574-AA3EAAB31A1E}" dt="2022-11-22T23:30:38.226" v="433"/>
          <ac:spMkLst>
            <pc:docMk/>
            <pc:sldMk cId="2773135981" sldId="1488"/>
            <ac:spMk id="3" creationId="{4E62407B-8100-44F9-A12F-F800367233F4}"/>
          </ac:spMkLst>
        </pc:spChg>
        <pc:spChg chg="mod ord">
          <ac:chgData name="Helen Askounis" userId="68a4b384-4e9b-4052-97e7-99fc9c1de512" providerId="ADAL" clId="{9D0B3551-8A6C-4671-8574-AA3EAAB31A1E}" dt="2022-11-22T23:31:45.461" v="441" actId="27636"/>
          <ac:spMkLst>
            <pc:docMk/>
            <pc:sldMk cId="2773135981" sldId="1488"/>
            <ac:spMk id="5" creationId="{32F7A907-119F-305B-21B3-4E4C4B1B450F}"/>
          </ac:spMkLst>
        </pc:spChg>
        <pc:spChg chg="add mod ord">
          <ac:chgData name="Helen Askounis" userId="68a4b384-4e9b-4052-97e7-99fc9c1de512" providerId="ADAL" clId="{9D0B3551-8A6C-4671-8574-AA3EAAB31A1E}" dt="2022-11-22T23:31:45.398" v="440" actId="700"/>
          <ac:spMkLst>
            <pc:docMk/>
            <pc:sldMk cId="2773135981" sldId="1488"/>
            <ac:spMk id="12" creationId="{09C742E6-B85C-4ECC-9611-84F6EE37F8DB}"/>
          </ac:spMkLst>
        </pc:spChg>
        <pc:spChg chg="del">
          <ac:chgData name="Helen Askounis" userId="68a4b384-4e9b-4052-97e7-99fc9c1de512" providerId="ADAL" clId="{9D0B3551-8A6C-4671-8574-AA3EAAB31A1E}" dt="2022-11-22T23:30:38.226" v="433"/>
          <ac:spMkLst>
            <pc:docMk/>
            <pc:sldMk cId="2773135981" sldId="1488"/>
            <ac:spMk id="25" creationId="{3E443FD7-A66B-4AA0-872D-B088B9BC5F17}"/>
          </ac:spMkLst>
        </pc:spChg>
        <pc:spChg chg="del">
          <ac:chgData name="Helen Askounis" userId="68a4b384-4e9b-4052-97e7-99fc9c1de512" providerId="ADAL" clId="{9D0B3551-8A6C-4671-8574-AA3EAAB31A1E}" dt="2022-11-22T23:30:38.226" v="433"/>
          <ac:spMkLst>
            <pc:docMk/>
            <pc:sldMk cId="2773135981" sldId="1488"/>
            <ac:spMk id="27" creationId="{C04BE0EF-3561-49B4-9A29-F283168A91C7}"/>
          </ac:spMkLst>
        </pc:spChg>
        <pc:picChg chg="add mod ord">
          <ac:chgData name="Helen Askounis" userId="68a4b384-4e9b-4052-97e7-99fc9c1de512" providerId="ADAL" clId="{9D0B3551-8A6C-4671-8574-AA3EAAB31A1E}" dt="2022-11-22T23:31:33.543" v="439" actId="1076"/>
          <ac:picMkLst>
            <pc:docMk/>
            <pc:sldMk cId="2773135981" sldId="1488"/>
            <ac:picMk id="6" creationId="{73BFE076-E9F1-4929-ACB3-B0DAD1BE85C3}"/>
          </ac:picMkLst>
        </pc:picChg>
        <pc:picChg chg="add mod ord">
          <ac:chgData name="Helen Askounis" userId="68a4b384-4e9b-4052-97e7-99fc9c1de512" providerId="ADAL" clId="{9D0B3551-8A6C-4671-8574-AA3EAAB31A1E}" dt="2022-11-22T23:31:31.885" v="438" actId="1076"/>
          <ac:picMkLst>
            <pc:docMk/>
            <pc:sldMk cId="2773135981" sldId="1488"/>
            <ac:picMk id="8" creationId="{4AC48DF3-49B2-4488-AD1D-2765683032A3}"/>
          </ac:picMkLst>
        </pc:picChg>
        <pc:picChg chg="del">
          <ac:chgData name="Helen Askounis" userId="68a4b384-4e9b-4052-97e7-99fc9c1de512" providerId="ADAL" clId="{9D0B3551-8A6C-4671-8574-AA3EAAB31A1E}" dt="2022-11-22T23:31:18.903" v="436" actId="478"/>
          <ac:picMkLst>
            <pc:docMk/>
            <pc:sldMk cId="2773135981" sldId="1488"/>
            <ac:picMk id="9" creationId="{4904E621-00CF-F828-C400-F3B6D2173ABC}"/>
          </ac:picMkLst>
        </pc:picChg>
        <pc:picChg chg="add mod ord">
          <ac:chgData name="Helen Askounis" userId="68a4b384-4e9b-4052-97e7-99fc9c1de512" providerId="ADAL" clId="{9D0B3551-8A6C-4671-8574-AA3EAAB31A1E}" dt="2022-11-22T23:31:29.795" v="437" actId="1076"/>
          <ac:picMkLst>
            <pc:docMk/>
            <pc:sldMk cId="2773135981" sldId="1488"/>
            <ac:picMk id="11" creationId="{74A81840-C9EA-46EC-99DC-D3734CB35D31}"/>
          </ac:picMkLst>
        </pc:picChg>
      </pc:sldChg>
      <pc:sldChg chg="addSp delSp modSp del mod modClrScheme delDesignElem chgLayout">
        <pc:chgData name="Helen Askounis" userId="68a4b384-4e9b-4052-97e7-99fc9c1de512" providerId="ADAL" clId="{9D0B3551-8A6C-4671-8574-AA3EAAB31A1E}" dt="2022-11-23T17:39:23.740" v="1323" actId="47"/>
        <pc:sldMkLst>
          <pc:docMk/>
          <pc:sldMk cId="83164212" sldId="1489"/>
        </pc:sldMkLst>
        <pc:spChg chg="del mod">
          <ac:chgData name="Helen Askounis" userId="68a4b384-4e9b-4052-97e7-99fc9c1de512" providerId="ADAL" clId="{9D0B3551-8A6C-4671-8574-AA3EAAB31A1E}" dt="2022-11-22T23:55:15.113" v="660" actId="478"/>
          <ac:spMkLst>
            <pc:docMk/>
            <pc:sldMk cId="83164212" sldId="1489"/>
            <ac:spMk id="2" creationId="{4FB2E22F-666E-A15B-6654-63834C0DF118}"/>
          </ac:spMkLst>
        </pc:spChg>
        <pc:spChg chg="mod ord">
          <ac:chgData name="Helen Askounis" userId="68a4b384-4e9b-4052-97e7-99fc9c1de512" providerId="ADAL" clId="{9D0B3551-8A6C-4671-8574-AA3EAAB31A1E}" dt="2022-11-22T23:56:47.973" v="675"/>
          <ac:spMkLst>
            <pc:docMk/>
            <pc:sldMk cId="83164212" sldId="1489"/>
            <ac:spMk id="5" creationId="{EEAC4D11-0881-ED11-91C0-6062543EC54E}"/>
          </ac:spMkLst>
        </pc:spChg>
        <pc:spChg chg="add mod">
          <ac:chgData name="Helen Askounis" userId="68a4b384-4e9b-4052-97e7-99fc9c1de512" providerId="ADAL" clId="{9D0B3551-8A6C-4671-8574-AA3EAAB31A1E}" dt="2022-11-22T23:57:43.374" v="680" actId="14100"/>
          <ac:spMkLst>
            <pc:docMk/>
            <pc:sldMk cId="83164212" sldId="1489"/>
            <ac:spMk id="8" creationId="{31DA4AB7-ABE6-4A21-B54F-F21CA5C9C64F}"/>
          </ac:spMkLst>
        </pc:spChg>
        <pc:spChg chg="add mod">
          <ac:chgData name="Helen Askounis" userId="68a4b384-4e9b-4052-97e7-99fc9c1de512" providerId="ADAL" clId="{9D0B3551-8A6C-4671-8574-AA3EAAB31A1E}" dt="2022-11-22T23:57:43.374" v="680" actId="14100"/>
          <ac:spMkLst>
            <pc:docMk/>
            <pc:sldMk cId="83164212" sldId="1489"/>
            <ac:spMk id="9" creationId="{C3210CC5-6091-4161-B694-2596A6D48751}"/>
          </ac:spMkLst>
        </pc:spChg>
        <pc:spChg chg="add mod">
          <ac:chgData name="Helen Askounis" userId="68a4b384-4e9b-4052-97e7-99fc9c1de512" providerId="ADAL" clId="{9D0B3551-8A6C-4671-8574-AA3EAAB31A1E}" dt="2022-11-22T23:57:58.420" v="690" actId="20577"/>
          <ac:spMkLst>
            <pc:docMk/>
            <pc:sldMk cId="83164212" sldId="1489"/>
            <ac:spMk id="11" creationId="{402D46A2-F07F-459D-8B80-BED6D265F0B3}"/>
          </ac:spMkLst>
        </pc:spChg>
        <pc:spChg chg="add del">
          <ac:chgData name="Helen Askounis" userId="68a4b384-4e9b-4052-97e7-99fc9c1de512" providerId="ADAL" clId="{9D0B3551-8A6C-4671-8574-AA3EAAB31A1E}" dt="2022-11-22T23:56:47.973" v="675"/>
          <ac:spMkLst>
            <pc:docMk/>
            <pc:sldMk cId="83164212" sldId="1489"/>
            <ac:spMk id="22" creationId="{6F828D28-8E09-41CC-8229-3070B5467A96}"/>
          </ac:spMkLst>
        </pc:spChg>
        <pc:spChg chg="add del">
          <ac:chgData name="Helen Askounis" userId="68a4b384-4e9b-4052-97e7-99fc9c1de512" providerId="ADAL" clId="{9D0B3551-8A6C-4671-8574-AA3EAAB31A1E}" dt="2022-11-22T23:56:47.973" v="675"/>
          <ac:spMkLst>
            <pc:docMk/>
            <pc:sldMk cId="83164212" sldId="1489"/>
            <ac:spMk id="24" creationId="{D5B012D8-7F27-4758-9AC6-C889B154BD73}"/>
          </ac:spMkLst>
        </pc:spChg>
        <pc:spChg chg="add del">
          <ac:chgData name="Helen Askounis" userId="68a4b384-4e9b-4052-97e7-99fc9c1de512" providerId="ADAL" clId="{9D0B3551-8A6C-4671-8574-AA3EAAB31A1E}" dt="2022-11-22T23:56:47.973" v="675"/>
          <ac:spMkLst>
            <pc:docMk/>
            <pc:sldMk cId="83164212" sldId="1489"/>
            <ac:spMk id="26" creationId="{4063B759-00FC-46D1-9898-8E8625268FAF}"/>
          </ac:spMkLst>
        </pc:spChg>
        <pc:picChg chg="add del mod modCrop">
          <ac:chgData name="Helen Askounis" userId="68a4b384-4e9b-4052-97e7-99fc9c1de512" providerId="ADAL" clId="{9D0B3551-8A6C-4671-8574-AA3EAAB31A1E}" dt="2022-11-22T23:57:32.005" v="679"/>
          <ac:picMkLst>
            <pc:docMk/>
            <pc:sldMk cId="83164212" sldId="1489"/>
            <ac:picMk id="10" creationId="{B63E3596-5EFF-A43A-683D-3FF0009942F9}"/>
          </ac:picMkLst>
        </pc:picChg>
      </pc:sldChg>
      <pc:sldChg chg="addSp delSp modSp del mod delDesignElem">
        <pc:chgData name="Helen Askounis" userId="68a4b384-4e9b-4052-97e7-99fc9c1de512" providerId="ADAL" clId="{9D0B3551-8A6C-4671-8574-AA3EAAB31A1E}" dt="2022-11-23T00:34:42.486" v="1005" actId="47"/>
        <pc:sldMkLst>
          <pc:docMk/>
          <pc:sldMk cId="3678615107" sldId="1490"/>
        </pc:sldMkLst>
        <pc:spChg chg="mod">
          <ac:chgData name="Helen Askounis" userId="68a4b384-4e9b-4052-97e7-99fc9c1de512" providerId="ADAL" clId="{9D0B3551-8A6C-4671-8574-AA3EAAB31A1E}" dt="2022-11-22T23:46:34.189" v="541"/>
          <ac:spMkLst>
            <pc:docMk/>
            <pc:sldMk cId="3678615107" sldId="1490"/>
            <ac:spMk id="5" creationId="{5E831575-951B-3916-0563-B0EC9350582D}"/>
          </ac:spMkLst>
        </pc:spChg>
        <pc:spChg chg="add del">
          <ac:chgData name="Helen Askounis" userId="68a4b384-4e9b-4052-97e7-99fc9c1de512" providerId="ADAL" clId="{9D0B3551-8A6C-4671-8574-AA3EAAB31A1E}" dt="2022-11-22T23:46:34.189" v="541"/>
          <ac:spMkLst>
            <pc:docMk/>
            <pc:sldMk cId="3678615107" sldId="1490"/>
            <ac:spMk id="12" creationId="{65219498-D544-41AC-98FE-8F956EF66A62}"/>
          </ac:spMkLst>
        </pc:spChg>
        <pc:spChg chg="add del">
          <ac:chgData name="Helen Askounis" userId="68a4b384-4e9b-4052-97e7-99fc9c1de512" providerId="ADAL" clId="{9D0B3551-8A6C-4671-8574-AA3EAAB31A1E}" dt="2022-11-22T23:46:34.189" v="541"/>
          <ac:spMkLst>
            <pc:docMk/>
            <pc:sldMk cId="3678615107" sldId="1490"/>
            <ac:spMk id="14" creationId="{F500DBFC-17A9-4E0A-AEE2-A49F9AEEF0FD}"/>
          </ac:spMkLst>
        </pc:spChg>
        <pc:grpChg chg="add del">
          <ac:chgData name="Helen Askounis" userId="68a4b384-4e9b-4052-97e7-99fc9c1de512" providerId="ADAL" clId="{9D0B3551-8A6C-4671-8574-AA3EAAB31A1E}" dt="2022-11-22T23:46:34.189" v="541"/>
          <ac:grpSpMkLst>
            <pc:docMk/>
            <pc:sldMk cId="3678615107" sldId="1490"/>
            <ac:grpSpMk id="16" creationId="{D74613BB-817C-4C4F-8A24-4936F2F064C0}"/>
          </ac:grpSpMkLst>
        </pc:grpChg>
      </pc:sldChg>
      <pc:sldChg chg="addSp delSp modSp del mod setBg addAnim modAnim delDesignElem">
        <pc:chgData name="Helen Askounis" userId="68a4b384-4e9b-4052-97e7-99fc9c1de512" providerId="ADAL" clId="{9D0B3551-8A6C-4671-8574-AA3EAAB31A1E}" dt="2022-11-23T17:59:16.211" v="1595" actId="47"/>
        <pc:sldMkLst>
          <pc:docMk/>
          <pc:sldMk cId="3549385670" sldId="1491"/>
        </pc:sldMkLst>
        <pc:spChg chg="del mod">
          <ac:chgData name="Helen Askounis" userId="68a4b384-4e9b-4052-97e7-99fc9c1de512" providerId="ADAL" clId="{9D0B3551-8A6C-4671-8574-AA3EAAB31A1E}" dt="2022-11-23T00:41:23.278" v="1069" actId="478"/>
          <ac:spMkLst>
            <pc:docMk/>
            <pc:sldMk cId="3549385670" sldId="1491"/>
            <ac:spMk id="2" creationId="{77A42CF8-5818-BD79-E896-63EAAB478E58}"/>
          </ac:spMkLst>
        </pc:spChg>
        <pc:spChg chg="add del mod">
          <ac:chgData name="Helen Askounis" userId="68a4b384-4e9b-4052-97e7-99fc9c1de512" providerId="ADAL" clId="{9D0B3551-8A6C-4671-8574-AA3EAAB31A1E}" dt="2022-11-23T00:41:32.905" v="1072" actId="478"/>
          <ac:spMkLst>
            <pc:docMk/>
            <pc:sldMk cId="3549385670" sldId="1491"/>
            <ac:spMk id="4" creationId="{49A2C5EF-B7CE-4227-AADC-A666C4227A35}"/>
          </ac:spMkLst>
        </pc:spChg>
        <pc:spChg chg="del mod">
          <ac:chgData name="Helen Askounis" userId="68a4b384-4e9b-4052-97e7-99fc9c1de512" providerId="ADAL" clId="{9D0B3551-8A6C-4671-8574-AA3EAAB31A1E}" dt="2022-11-23T00:41:42.413" v="1074" actId="478"/>
          <ac:spMkLst>
            <pc:docMk/>
            <pc:sldMk cId="3549385670" sldId="1491"/>
            <ac:spMk id="5" creationId="{08726FB0-7345-A20D-C302-349171B0CEF9}"/>
          </ac:spMkLst>
        </pc:spChg>
        <pc:spChg chg="add del mod">
          <ac:chgData name="Helen Askounis" userId="68a4b384-4e9b-4052-97e7-99fc9c1de512" providerId="ADAL" clId="{9D0B3551-8A6C-4671-8574-AA3EAAB31A1E}" dt="2022-11-23T00:42:13.793" v="1110" actId="478"/>
          <ac:spMkLst>
            <pc:docMk/>
            <pc:sldMk cId="3549385670" sldId="1491"/>
            <ac:spMk id="10" creationId="{C22E3956-CF1B-4B88-891E-F94BB2013C70}"/>
          </ac:spMkLst>
        </pc:spChg>
        <pc:spChg chg="add del mod">
          <ac:chgData name="Helen Askounis" userId="68a4b384-4e9b-4052-97e7-99fc9c1de512" providerId="ADAL" clId="{9D0B3551-8A6C-4671-8574-AA3EAAB31A1E}" dt="2022-11-23T00:42:13.793" v="1110" actId="478"/>
          <ac:spMkLst>
            <pc:docMk/>
            <pc:sldMk cId="3549385670" sldId="1491"/>
            <ac:spMk id="11" creationId="{0E8B7A10-B7A2-48FF-B96A-CBCB43D53223}"/>
          </ac:spMkLst>
        </pc:spChg>
        <pc:spChg chg="add del mod">
          <ac:chgData name="Helen Askounis" userId="68a4b384-4e9b-4052-97e7-99fc9c1de512" providerId="ADAL" clId="{9D0B3551-8A6C-4671-8574-AA3EAAB31A1E}" dt="2022-11-23T00:42:13.793" v="1110" actId="478"/>
          <ac:spMkLst>
            <pc:docMk/>
            <pc:sldMk cId="3549385670" sldId="1491"/>
            <ac:spMk id="12" creationId="{13966761-2533-4434-B2BA-5F8629DE9253}"/>
          </ac:spMkLst>
        </pc:spChg>
        <pc:spChg chg="add mod">
          <ac:chgData name="Helen Askounis" userId="68a4b384-4e9b-4052-97e7-99fc9c1de512" providerId="ADAL" clId="{9D0B3551-8A6C-4671-8574-AA3EAAB31A1E}" dt="2022-11-23T00:42:19.786" v="1111" actId="1076"/>
          <ac:spMkLst>
            <pc:docMk/>
            <pc:sldMk cId="3549385670" sldId="1491"/>
            <ac:spMk id="15" creationId="{DBD5BE22-B6E9-44A7-AD12-1487010DB65D}"/>
          </ac:spMkLst>
        </pc:spChg>
        <pc:spChg chg="add mod">
          <ac:chgData name="Helen Askounis" userId="68a4b384-4e9b-4052-97e7-99fc9c1de512" providerId="ADAL" clId="{9D0B3551-8A6C-4671-8574-AA3EAAB31A1E}" dt="2022-11-23T00:42:19.786" v="1111" actId="1076"/>
          <ac:spMkLst>
            <pc:docMk/>
            <pc:sldMk cId="3549385670" sldId="1491"/>
            <ac:spMk id="16" creationId="{8C7D56BA-BE87-4BFD-9FFE-51D177DFFF51}"/>
          </ac:spMkLst>
        </pc:spChg>
        <pc:spChg chg="add mod">
          <ac:chgData name="Helen Askounis" userId="68a4b384-4e9b-4052-97e7-99fc9c1de512" providerId="ADAL" clId="{9D0B3551-8A6C-4671-8574-AA3EAAB31A1E}" dt="2022-11-23T00:42:19.786" v="1111" actId="1076"/>
          <ac:spMkLst>
            <pc:docMk/>
            <pc:sldMk cId="3549385670" sldId="1491"/>
            <ac:spMk id="17" creationId="{2332CBE9-BF54-4778-8956-5B341B5BCA78}"/>
          </ac:spMkLst>
        </pc:spChg>
        <pc:spChg chg="add del">
          <ac:chgData name="Helen Askounis" userId="68a4b384-4e9b-4052-97e7-99fc9c1de512" providerId="ADAL" clId="{9D0B3551-8A6C-4671-8574-AA3EAAB31A1E}" dt="2022-11-23T00:40:52.516" v="1064" actId="26606"/>
          <ac:spMkLst>
            <pc:docMk/>
            <pc:sldMk cId="3549385670" sldId="1491"/>
            <ac:spMk id="22" creationId="{0671A8AE-40A1-4631-A6B8-581AFF065482}"/>
          </ac:spMkLst>
        </pc:spChg>
        <pc:spChg chg="add del">
          <ac:chgData name="Helen Askounis" userId="68a4b384-4e9b-4052-97e7-99fc9c1de512" providerId="ADAL" clId="{9D0B3551-8A6C-4671-8574-AA3EAAB31A1E}" dt="2022-11-23T00:40:52.516" v="1064" actId="26606"/>
          <ac:spMkLst>
            <pc:docMk/>
            <pc:sldMk cId="3549385670" sldId="1491"/>
            <ac:spMk id="24" creationId="{AB58EF07-17C2-48CF-ABB0-EEF1F17CB8F0}"/>
          </ac:spMkLst>
        </pc:spChg>
        <pc:spChg chg="add del">
          <ac:chgData name="Helen Askounis" userId="68a4b384-4e9b-4052-97e7-99fc9c1de512" providerId="ADAL" clId="{9D0B3551-8A6C-4671-8574-AA3EAAB31A1E}" dt="2022-11-23T00:40:52.516" v="1064" actId="26606"/>
          <ac:spMkLst>
            <pc:docMk/>
            <pc:sldMk cId="3549385670" sldId="1491"/>
            <ac:spMk id="26" creationId="{AF2F604E-43BE-4DC3-B983-E071523364F8}"/>
          </ac:spMkLst>
        </pc:spChg>
        <pc:spChg chg="add del">
          <ac:chgData name="Helen Askounis" userId="68a4b384-4e9b-4052-97e7-99fc9c1de512" providerId="ADAL" clId="{9D0B3551-8A6C-4671-8574-AA3EAAB31A1E}" dt="2022-11-23T00:40:52.516" v="1064" actId="26606"/>
          <ac:spMkLst>
            <pc:docMk/>
            <pc:sldMk cId="3549385670" sldId="1491"/>
            <ac:spMk id="28" creationId="{08C9B587-E65E-4B52-B37C-ABEBB6E87928}"/>
          </ac:spMkLst>
        </pc:spChg>
        <pc:spChg chg="add">
          <ac:chgData name="Helen Askounis" userId="68a4b384-4e9b-4052-97e7-99fc9c1de512" providerId="ADAL" clId="{9D0B3551-8A6C-4671-8574-AA3EAAB31A1E}" dt="2022-11-23T00:40:52.516" v="1064" actId="26606"/>
          <ac:spMkLst>
            <pc:docMk/>
            <pc:sldMk cId="3549385670" sldId="1491"/>
            <ac:spMk id="33" creationId="{71B2258F-86CA-4D4D-8270-BC05FCDEBFB3}"/>
          </ac:spMkLst>
        </pc:spChg>
        <pc:picChg chg="add del mod">
          <ac:chgData name="Helen Askounis" userId="68a4b384-4e9b-4052-97e7-99fc9c1de512" providerId="ADAL" clId="{9D0B3551-8A6C-4671-8574-AA3EAAB31A1E}" dt="2022-11-23T00:41:26.643" v="1071" actId="478"/>
          <ac:picMkLst>
            <pc:docMk/>
            <pc:sldMk cId="3549385670" sldId="1491"/>
            <ac:picMk id="8" creationId="{19550950-D54C-7226-CC66-C5305E662BDB}"/>
          </ac:picMkLst>
        </pc:picChg>
      </pc:sldChg>
      <pc:sldChg chg="modSp mod modClrScheme chgLayout">
        <pc:chgData name="Helen Askounis" userId="68a4b384-4e9b-4052-97e7-99fc9c1de512" providerId="ADAL" clId="{9D0B3551-8A6C-4671-8574-AA3EAAB31A1E}" dt="2022-11-22T23:52:14.040" v="612" actId="166"/>
        <pc:sldMkLst>
          <pc:docMk/>
          <pc:sldMk cId="352962300" sldId="1498"/>
        </pc:sldMkLst>
        <pc:spChg chg="mod ord">
          <ac:chgData name="Helen Askounis" userId="68a4b384-4e9b-4052-97e7-99fc9c1de512" providerId="ADAL" clId="{9D0B3551-8A6C-4671-8574-AA3EAAB31A1E}" dt="2022-11-22T23:52:14.040" v="612" actId="166"/>
          <ac:spMkLst>
            <pc:docMk/>
            <pc:sldMk cId="352962300" sldId="1498"/>
            <ac:spMk id="2" creationId="{278A2FEA-BE2A-2593-C62B-02CEBD635677}"/>
          </ac:spMkLst>
        </pc:spChg>
        <pc:spChg chg="mod">
          <ac:chgData name="Helen Askounis" userId="68a4b384-4e9b-4052-97e7-99fc9c1de512" providerId="ADAL" clId="{9D0B3551-8A6C-4671-8574-AA3EAAB31A1E}" dt="2022-11-22T23:49:52.813" v="592" actId="404"/>
          <ac:spMkLst>
            <pc:docMk/>
            <pc:sldMk cId="352962300" sldId="1498"/>
            <ac:spMk id="7" creationId="{09C0EDE7-2F31-B62D-6648-EE99388AF933}"/>
          </ac:spMkLst>
        </pc:spChg>
        <pc:picChg chg="mod ord">
          <ac:chgData name="Helen Askounis" userId="68a4b384-4e9b-4052-97e7-99fc9c1de512" providerId="ADAL" clId="{9D0B3551-8A6C-4671-8574-AA3EAAB31A1E}" dt="2022-11-22T23:52:05.571" v="610" actId="1076"/>
          <ac:picMkLst>
            <pc:docMk/>
            <pc:sldMk cId="352962300" sldId="1498"/>
            <ac:picMk id="5" creationId="{8FED553B-1F66-7E5C-2545-A1954F99EB30}"/>
          </ac:picMkLst>
        </pc:picChg>
      </pc:sldChg>
      <pc:sldChg chg="addSp delSp modSp mod modTransition modClrScheme chgLayout">
        <pc:chgData name="Helen Askounis" userId="68a4b384-4e9b-4052-97e7-99fc9c1de512" providerId="ADAL" clId="{9D0B3551-8A6C-4671-8574-AA3EAAB31A1E}" dt="2022-11-22T23:50:07.526" v="604" actId="1038"/>
        <pc:sldMkLst>
          <pc:docMk/>
          <pc:sldMk cId="1741706517" sldId="1499"/>
        </pc:sldMkLst>
        <pc:spChg chg="mod ord">
          <ac:chgData name="Helen Askounis" userId="68a4b384-4e9b-4052-97e7-99fc9c1de512" providerId="ADAL" clId="{9D0B3551-8A6C-4671-8574-AA3EAAB31A1E}" dt="2022-11-22T23:48:29.973" v="580" actId="1076"/>
          <ac:spMkLst>
            <pc:docMk/>
            <pc:sldMk cId="1741706517" sldId="1499"/>
            <ac:spMk id="2" creationId="{AC228D87-CD57-F451-EDDB-DE8EEA9261A0}"/>
          </ac:spMkLst>
        </pc:spChg>
        <pc:spChg chg="add del mod ord">
          <ac:chgData name="Helen Askounis" userId="68a4b384-4e9b-4052-97e7-99fc9c1de512" providerId="ADAL" clId="{9D0B3551-8A6C-4671-8574-AA3EAAB31A1E}" dt="2022-11-22T23:45:03.938" v="523" actId="700"/>
          <ac:spMkLst>
            <pc:docMk/>
            <pc:sldMk cId="1741706517" sldId="1499"/>
            <ac:spMk id="3" creationId="{B94B0AE1-97E1-4F1F-AE4D-0C6733F6EE6C}"/>
          </ac:spMkLst>
        </pc:spChg>
        <pc:spChg chg="mod">
          <ac:chgData name="Helen Askounis" userId="68a4b384-4e9b-4052-97e7-99fc9c1de512" providerId="ADAL" clId="{9D0B3551-8A6C-4671-8574-AA3EAAB31A1E}" dt="2022-11-22T23:50:07.526" v="604" actId="1038"/>
          <ac:spMkLst>
            <pc:docMk/>
            <pc:sldMk cId="1741706517" sldId="1499"/>
            <ac:spMk id="13" creationId="{E02F4D8F-CFC4-222B-7FCD-3767391B1870}"/>
          </ac:spMkLst>
        </pc:spChg>
        <pc:picChg chg="mod">
          <ac:chgData name="Helen Askounis" userId="68a4b384-4e9b-4052-97e7-99fc9c1de512" providerId="ADAL" clId="{9D0B3551-8A6C-4671-8574-AA3EAAB31A1E}" dt="2022-11-22T23:48:54.731" v="585" actId="1076"/>
          <ac:picMkLst>
            <pc:docMk/>
            <pc:sldMk cId="1741706517" sldId="1499"/>
            <ac:picMk id="9" creationId="{68C88708-AAA4-A40E-60AC-B06DEE42332D}"/>
          </ac:picMkLst>
        </pc:picChg>
      </pc:sldChg>
      <pc:sldChg chg="addSp delSp modSp mod setBg modClrScheme setClrOvrMap chgLayout">
        <pc:chgData name="Helen Askounis" userId="68a4b384-4e9b-4052-97e7-99fc9c1de512" providerId="ADAL" clId="{9D0B3551-8A6C-4671-8574-AA3EAAB31A1E}" dt="2022-11-23T19:58:59.116" v="1972" actId="404"/>
        <pc:sldMkLst>
          <pc:docMk/>
          <pc:sldMk cId="3733498362" sldId="1501"/>
        </pc:sldMkLst>
        <pc:spChg chg="mod ord">
          <ac:chgData name="Helen Askounis" userId="68a4b384-4e9b-4052-97e7-99fc9c1de512" providerId="ADAL" clId="{9D0B3551-8A6C-4671-8574-AA3EAAB31A1E}" dt="2022-11-23T00:39:44.205" v="1056" actId="26606"/>
          <ac:spMkLst>
            <pc:docMk/>
            <pc:sldMk cId="3733498362" sldId="1501"/>
            <ac:spMk id="2" creationId="{D372FF96-4C8D-4B54-BDD2-083426D17855}"/>
          </ac:spMkLst>
        </pc:spChg>
        <pc:spChg chg="add del mod">
          <ac:chgData name="Helen Askounis" userId="68a4b384-4e9b-4052-97e7-99fc9c1de512" providerId="ADAL" clId="{9D0B3551-8A6C-4671-8574-AA3EAAB31A1E}" dt="2022-11-23T00:36:49.877" v="1025"/>
          <ac:spMkLst>
            <pc:docMk/>
            <pc:sldMk cId="3733498362" sldId="1501"/>
            <ac:spMk id="3" creationId="{C55EA404-B4BE-42F5-B46E-208C73A2E2FA}"/>
          </ac:spMkLst>
        </pc:spChg>
        <pc:spChg chg="mod ord">
          <ac:chgData name="Helen Askounis" userId="68a4b384-4e9b-4052-97e7-99fc9c1de512" providerId="ADAL" clId="{9D0B3551-8A6C-4671-8574-AA3EAAB31A1E}" dt="2022-11-23T00:38:55.768" v="1054" actId="26606"/>
          <ac:spMkLst>
            <pc:docMk/>
            <pc:sldMk cId="3733498362" sldId="1501"/>
            <ac:spMk id="4" creationId="{7D54D559-25B7-43DD-9448-0C40877D7F97}"/>
          </ac:spMkLst>
        </pc:spChg>
        <pc:spChg chg="add del mod">
          <ac:chgData name="Helen Askounis" userId="68a4b384-4e9b-4052-97e7-99fc9c1de512" providerId="ADAL" clId="{9D0B3551-8A6C-4671-8574-AA3EAAB31A1E}" dt="2022-11-23T00:36:49.877" v="1025"/>
          <ac:spMkLst>
            <pc:docMk/>
            <pc:sldMk cId="3733498362" sldId="1501"/>
            <ac:spMk id="5" creationId="{9F42A6CF-1792-4486-8ACE-05855F5B1828}"/>
          </ac:spMkLst>
        </pc:spChg>
        <pc:spChg chg="add del mod">
          <ac:chgData name="Helen Askounis" userId="68a4b384-4e9b-4052-97e7-99fc9c1de512" providerId="ADAL" clId="{9D0B3551-8A6C-4671-8574-AA3EAAB31A1E}" dt="2022-11-23T00:36:49.877" v="1025"/>
          <ac:spMkLst>
            <pc:docMk/>
            <pc:sldMk cId="3733498362" sldId="1501"/>
            <ac:spMk id="6" creationId="{AD6983B8-BEF1-4BA2-BD73-35B052D94E1D}"/>
          </ac:spMkLst>
        </pc:spChg>
        <pc:spChg chg="add del mod">
          <ac:chgData name="Helen Askounis" userId="68a4b384-4e9b-4052-97e7-99fc9c1de512" providerId="ADAL" clId="{9D0B3551-8A6C-4671-8574-AA3EAAB31A1E}" dt="2022-11-23T00:36:49.877" v="1025"/>
          <ac:spMkLst>
            <pc:docMk/>
            <pc:sldMk cId="3733498362" sldId="1501"/>
            <ac:spMk id="8" creationId="{0A91F03C-5441-465E-8F94-70AC1021A8FA}"/>
          </ac:spMkLst>
        </pc:spChg>
        <pc:spChg chg="add del mod">
          <ac:chgData name="Helen Askounis" userId="68a4b384-4e9b-4052-97e7-99fc9c1de512" providerId="ADAL" clId="{9D0B3551-8A6C-4671-8574-AA3EAAB31A1E}" dt="2022-11-23T00:37:10.661" v="1028"/>
          <ac:spMkLst>
            <pc:docMk/>
            <pc:sldMk cId="3733498362" sldId="1501"/>
            <ac:spMk id="10" creationId="{42631750-D294-4F35-9E1C-DF026AD10098}"/>
          </ac:spMkLst>
        </pc:spChg>
        <pc:spChg chg="add del mod">
          <ac:chgData name="Helen Askounis" userId="68a4b384-4e9b-4052-97e7-99fc9c1de512" providerId="ADAL" clId="{9D0B3551-8A6C-4671-8574-AA3EAAB31A1E}" dt="2022-11-23T00:37:10.661" v="1028"/>
          <ac:spMkLst>
            <pc:docMk/>
            <pc:sldMk cId="3733498362" sldId="1501"/>
            <ac:spMk id="11" creationId="{4D690ECE-67C6-4185-AAA4-9E32F4673B77}"/>
          </ac:spMkLst>
        </pc:spChg>
        <pc:spChg chg="del">
          <ac:chgData name="Helen Askounis" userId="68a4b384-4e9b-4052-97e7-99fc9c1de512" providerId="ADAL" clId="{9D0B3551-8A6C-4671-8574-AA3EAAB31A1E}" dt="2022-11-23T00:38:46.830" v="1053" actId="21"/>
          <ac:spMkLst>
            <pc:docMk/>
            <pc:sldMk cId="3733498362" sldId="1501"/>
            <ac:spMk id="12" creationId="{13938532-22CB-D18E-1609-F481292E4A8E}"/>
          </ac:spMkLst>
        </pc:spChg>
        <pc:spChg chg="add del mod">
          <ac:chgData name="Helen Askounis" userId="68a4b384-4e9b-4052-97e7-99fc9c1de512" providerId="ADAL" clId="{9D0B3551-8A6C-4671-8574-AA3EAAB31A1E}" dt="2022-11-23T00:37:10.661" v="1028"/>
          <ac:spMkLst>
            <pc:docMk/>
            <pc:sldMk cId="3733498362" sldId="1501"/>
            <ac:spMk id="13" creationId="{3BCE30AD-824B-4E1C-95AE-0DCF43CD634E}"/>
          </ac:spMkLst>
        </pc:spChg>
        <pc:spChg chg="add del">
          <ac:chgData name="Helen Askounis" userId="68a4b384-4e9b-4052-97e7-99fc9c1de512" providerId="ADAL" clId="{9D0B3551-8A6C-4671-8574-AA3EAAB31A1E}" dt="2022-11-23T00:39:44.205" v="1056" actId="26606"/>
          <ac:spMkLst>
            <pc:docMk/>
            <pc:sldMk cId="3733498362" sldId="1501"/>
            <ac:spMk id="14" creationId="{9228552E-C8B1-4A80-8448-0787CE0FC704}"/>
          </ac:spMkLst>
        </pc:spChg>
        <pc:spChg chg="add del mod">
          <ac:chgData name="Helen Askounis" userId="68a4b384-4e9b-4052-97e7-99fc9c1de512" providerId="ADAL" clId="{9D0B3551-8A6C-4671-8574-AA3EAAB31A1E}" dt="2022-11-23T00:37:32.943" v="1032" actId="478"/>
          <ac:spMkLst>
            <pc:docMk/>
            <pc:sldMk cId="3733498362" sldId="1501"/>
            <ac:spMk id="15" creationId="{C598516C-1DA7-4CF0-972D-396F85FBA62E}"/>
          </ac:spMkLst>
        </pc:spChg>
        <pc:spChg chg="add">
          <ac:chgData name="Helen Askounis" userId="68a4b384-4e9b-4052-97e7-99fc9c1de512" providerId="ADAL" clId="{9D0B3551-8A6C-4671-8574-AA3EAAB31A1E}" dt="2022-11-23T00:39:44.205" v="1056" actId="26606"/>
          <ac:spMkLst>
            <pc:docMk/>
            <pc:sldMk cId="3733498362" sldId="1501"/>
            <ac:spMk id="21" creationId="{B4147794-66B7-4CDE-BC75-BBDC48B2FCEB}"/>
          </ac:spMkLst>
        </pc:spChg>
        <pc:spChg chg="add">
          <ac:chgData name="Helen Askounis" userId="68a4b384-4e9b-4052-97e7-99fc9c1de512" providerId="ADAL" clId="{9D0B3551-8A6C-4671-8574-AA3EAAB31A1E}" dt="2022-11-23T00:39:44.205" v="1056" actId="26606"/>
          <ac:spMkLst>
            <pc:docMk/>
            <pc:sldMk cId="3733498362" sldId="1501"/>
            <ac:spMk id="23" creationId="{41202E79-1236-4DF8-9921-F47A0B079C13}"/>
          </ac:spMkLst>
        </pc:spChg>
        <pc:graphicFrameChg chg="mod ord modGraphic">
          <ac:chgData name="Helen Askounis" userId="68a4b384-4e9b-4052-97e7-99fc9c1de512" providerId="ADAL" clId="{9D0B3551-8A6C-4671-8574-AA3EAAB31A1E}" dt="2022-11-23T19:58:59.116" v="1972" actId="404"/>
          <ac:graphicFrameMkLst>
            <pc:docMk/>
            <pc:sldMk cId="3733498362" sldId="1501"/>
            <ac:graphicFrameMk id="7" creationId="{10328605-782F-1202-61AD-482142919C4C}"/>
          </ac:graphicFrameMkLst>
        </pc:graphicFrameChg>
        <pc:picChg chg="del mod ord">
          <ac:chgData name="Helen Askounis" userId="68a4b384-4e9b-4052-97e7-99fc9c1de512" providerId="ADAL" clId="{9D0B3551-8A6C-4671-8574-AA3EAAB31A1E}" dt="2022-11-23T00:37:28.531" v="1031" actId="478"/>
          <ac:picMkLst>
            <pc:docMk/>
            <pc:sldMk cId="3733498362" sldId="1501"/>
            <ac:picMk id="9" creationId="{53EEA149-BF65-2C29-F624-D8013C68B237}"/>
          </ac:picMkLst>
        </pc:picChg>
        <pc:picChg chg="add mod">
          <ac:chgData name="Helen Askounis" userId="68a4b384-4e9b-4052-97e7-99fc9c1de512" providerId="ADAL" clId="{9D0B3551-8A6C-4671-8574-AA3EAAB31A1E}" dt="2022-11-23T00:39:54.585" v="1058" actId="27614"/>
          <ac:picMkLst>
            <pc:docMk/>
            <pc:sldMk cId="3733498362" sldId="1501"/>
            <ac:picMk id="16" creationId="{610CE237-0D29-DD6D-8BE7-E5DDA4C8CEDD}"/>
          </ac:picMkLst>
        </pc:picChg>
      </pc:sldChg>
      <pc:sldChg chg="addSp delSp modSp mod modClrScheme chgLayout">
        <pc:chgData name="Helen Askounis" userId="68a4b384-4e9b-4052-97e7-99fc9c1de512" providerId="ADAL" clId="{9D0B3551-8A6C-4671-8574-AA3EAAB31A1E}" dt="2022-11-23T18:31:20.464" v="1753" actId="1076"/>
        <pc:sldMkLst>
          <pc:docMk/>
          <pc:sldMk cId="2099896112" sldId="1502"/>
        </pc:sldMkLst>
        <pc:spChg chg="add del mod ord">
          <ac:chgData name="Helen Askounis" userId="68a4b384-4e9b-4052-97e7-99fc9c1de512" providerId="ADAL" clId="{9D0B3551-8A6C-4671-8574-AA3EAAB31A1E}" dt="2022-11-23T18:28:12.666" v="1719"/>
          <ac:spMkLst>
            <pc:docMk/>
            <pc:sldMk cId="2099896112" sldId="1502"/>
            <ac:spMk id="4" creationId="{F48D9AD7-52EC-4761-8EDF-4C6780BBBF3D}"/>
          </ac:spMkLst>
        </pc:spChg>
        <pc:spChg chg="add del mod">
          <ac:chgData name="Helen Askounis" userId="68a4b384-4e9b-4052-97e7-99fc9c1de512" providerId="ADAL" clId="{9D0B3551-8A6C-4671-8574-AA3EAAB31A1E}" dt="2022-11-23T18:28:12.666" v="1719"/>
          <ac:spMkLst>
            <pc:docMk/>
            <pc:sldMk cId="2099896112" sldId="1502"/>
            <ac:spMk id="5" creationId="{5DB544CE-E0BC-4E15-A8AF-236DE44B48AF}"/>
          </ac:spMkLst>
        </pc:spChg>
        <pc:spChg chg="mod ord">
          <ac:chgData name="Helen Askounis" userId="68a4b384-4e9b-4052-97e7-99fc9c1de512" providerId="ADAL" clId="{9D0B3551-8A6C-4671-8574-AA3EAAB31A1E}" dt="2022-11-23T18:28:44.480" v="1726" actId="1076"/>
          <ac:spMkLst>
            <pc:docMk/>
            <pc:sldMk cId="2099896112" sldId="1502"/>
            <ac:spMk id="6" creationId="{DE3FE839-7916-4427-9C1B-EEE641428EE6}"/>
          </ac:spMkLst>
        </pc:spChg>
        <pc:spChg chg="del">
          <ac:chgData name="Helen Askounis" userId="68a4b384-4e9b-4052-97e7-99fc9c1de512" providerId="ADAL" clId="{9D0B3551-8A6C-4671-8574-AA3EAAB31A1E}" dt="2022-11-23T18:27:17.691" v="1708" actId="478"/>
          <ac:spMkLst>
            <pc:docMk/>
            <pc:sldMk cId="2099896112" sldId="1502"/>
            <ac:spMk id="7" creationId="{7F11D80D-6C63-40F7-A520-31AFC435F76D}"/>
          </ac:spMkLst>
        </pc:spChg>
        <pc:spChg chg="add del mod">
          <ac:chgData name="Helen Askounis" userId="68a4b384-4e9b-4052-97e7-99fc9c1de512" providerId="ADAL" clId="{9D0B3551-8A6C-4671-8574-AA3EAAB31A1E}" dt="2022-11-23T18:28:16.178" v="1720" actId="478"/>
          <ac:spMkLst>
            <pc:docMk/>
            <pc:sldMk cId="2099896112" sldId="1502"/>
            <ac:spMk id="8" creationId="{40B54732-A720-4E9A-AC0E-4CD81E8B3181}"/>
          </ac:spMkLst>
        </pc:spChg>
        <pc:spChg chg="mod">
          <ac:chgData name="Helen Askounis" userId="68a4b384-4e9b-4052-97e7-99fc9c1de512" providerId="ADAL" clId="{9D0B3551-8A6C-4671-8574-AA3EAAB31A1E}" dt="2022-11-23T18:30:46.761" v="1746" actId="1076"/>
          <ac:spMkLst>
            <pc:docMk/>
            <pc:sldMk cId="2099896112" sldId="1502"/>
            <ac:spMk id="10" creationId="{53E8A66D-4676-450F-86A2-609F0488EA7E}"/>
          </ac:spMkLst>
        </pc:spChg>
        <pc:spChg chg="mod">
          <ac:chgData name="Helen Askounis" userId="68a4b384-4e9b-4052-97e7-99fc9c1de512" providerId="ADAL" clId="{9D0B3551-8A6C-4671-8574-AA3EAAB31A1E}" dt="2022-11-23T18:30:46.761" v="1746" actId="1076"/>
          <ac:spMkLst>
            <pc:docMk/>
            <pc:sldMk cId="2099896112" sldId="1502"/>
            <ac:spMk id="13" creationId="{3519CEED-86BF-4474-8566-412417129462}"/>
          </ac:spMkLst>
        </pc:spChg>
        <pc:spChg chg="mod">
          <ac:chgData name="Helen Askounis" userId="68a4b384-4e9b-4052-97e7-99fc9c1de512" providerId="ADAL" clId="{9D0B3551-8A6C-4671-8574-AA3EAAB31A1E}" dt="2022-11-23T18:30:46.761" v="1746" actId="1076"/>
          <ac:spMkLst>
            <pc:docMk/>
            <pc:sldMk cId="2099896112" sldId="1502"/>
            <ac:spMk id="15" creationId="{911C3AE7-3197-4639-987B-E0CD81BC983E}"/>
          </ac:spMkLst>
        </pc:spChg>
        <pc:spChg chg="mod">
          <ac:chgData name="Helen Askounis" userId="68a4b384-4e9b-4052-97e7-99fc9c1de512" providerId="ADAL" clId="{9D0B3551-8A6C-4671-8574-AA3EAAB31A1E}" dt="2022-11-23T18:31:20.464" v="1753" actId="1076"/>
          <ac:spMkLst>
            <pc:docMk/>
            <pc:sldMk cId="2099896112" sldId="1502"/>
            <ac:spMk id="20" creationId="{139421F3-CA0D-4D56-9536-BCEAB279E0BA}"/>
          </ac:spMkLst>
        </pc:spChg>
        <pc:spChg chg="mod">
          <ac:chgData name="Helen Askounis" userId="68a4b384-4e9b-4052-97e7-99fc9c1de512" providerId="ADAL" clId="{9D0B3551-8A6C-4671-8574-AA3EAAB31A1E}" dt="2022-11-23T18:31:20.464" v="1753" actId="1076"/>
          <ac:spMkLst>
            <pc:docMk/>
            <pc:sldMk cId="2099896112" sldId="1502"/>
            <ac:spMk id="21" creationId="{2E6FC76B-8C1E-497E-85A2-C6C943A823FF}"/>
          </ac:spMkLst>
        </pc:spChg>
        <pc:spChg chg="mod">
          <ac:chgData name="Helen Askounis" userId="68a4b384-4e9b-4052-97e7-99fc9c1de512" providerId="ADAL" clId="{9D0B3551-8A6C-4671-8574-AA3EAAB31A1E}" dt="2022-11-23T18:31:20.464" v="1753" actId="1076"/>
          <ac:spMkLst>
            <pc:docMk/>
            <pc:sldMk cId="2099896112" sldId="1502"/>
            <ac:spMk id="23" creationId="{486151E9-A419-49D9-B29E-9FA9B8469F44}"/>
          </ac:spMkLst>
        </pc:spChg>
        <pc:spChg chg="add del mod ord">
          <ac:chgData name="Helen Askounis" userId="68a4b384-4e9b-4052-97e7-99fc9c1de512" providerId="ADAL" clId="{9D0B3551-8A6C-4671-8574-AA3EAAB31A1E}" dt="2022-11-23T18:27:54.479" v="1716" actId="478"/>
          <ac:spMkLst>
            <pc:docMk/>
            <pc:sldMk cId="2099896112" sldId="1502"/>
            <ac:spMk id="27" creationId="{2FA4FCDE-08C0-49E8-B0F3-7C2B84D1D04A}"/>
          </ac:spMkLst>
        </pc:spChg>
        <pc:grpChg chg="mod">
          <ac:chgData name="Helen Askounis" userId="68a4b384-4e9b-4052-97e7-99fc9c1de512" providerId="ADAL" clId="{9D0B3551-8A6C-4671-8574-AA3EAAB31A1E}" dt="2022-11-23T18:28:51.392" v="1730" actId="1076"/>
          <ac:grpSpMkLst>
            <pc:docMk/>
            <pc:sldMk cId="2099896112" sldId="1502"/>
            <ac:grpSpMk id="3" creationId="{192C8750-866D-48F9-9CB6-1BEAEECBEF47}"/>
          </ac:grpSpMkLst>
        </pc:grpChg>
        <pc:grpChg chg="add mod">
          <ac:chgData name="Helen Askounis" userId="68a4b384-4e9b-4052-97e7-99fc9c1de512" providerId="ADAL" clId="{9D0B3551-8A6C-4671-8574-AA3EAAB31A1E}" dt="2022-11-23T18:31:00.888" v="1748" actId="1076"/>
          <ac:grpSpMkLst>
            <pc:docMk/>
            <pc:sldMk cId="2099896112" sldId="1502"/>
            <ac:grpSpMk id="9" creationId="{6CF503F7-62D5-40E3-957B-B3A7BACC2CC3}"/>
          </ac:grpSpMkLst>
        </pc:grpChg>
        <pc:picChg chg="mod">
          <ac:chgData name="Helen Askounis" userId="68a4b384-4e9b-4052-97e7-99fc9c1de512" providerId="ADAL" clId="{9D0B3551-8A6C-4671-8574-AA3EAAB31A1E}" dt="2022-11-23T18:31:07.504" v="1750" actId="1076"/>
          <ac:picMkLst>
            <pc:docMk/>
            <pc:sldMk cId="2099896112" sldId="1502"/>
            <ac:picMk id="11" creationId="{FD691FB7-5F70-4F0F-B44F-EF8104724F88}"/>
          </ac:picMkLst>
        </pc:picChg>
        <pc:picChg chg="mod">
          <ac:chgData name="Helen Askounis" userId="68a4b384-4e9b-4052-97e7-99fc9c1de512" providerId="ADAL" clId="{9D0B3551-8A6C-4671-8574-AA3EAAB31A1E}" dt="2022-11-23T18:31:04.288" v="1749" actId="1076"/>
          <ac:picMkLst>
            <pc:docMk/>
            <pc:sldMk cId="2099896112" sldId="1502"/>
            <ac:picMk id="14" creationId="{54F64605-18F2-4772-9128-FE36B5C77058}"/>
          </ac:picMkLst>
        </pc:picChg>
        <pc:picChg chg="mod">
          <ac:chgData name="Helen Askounis" userId="68a4b384-4e9b-4052-97e7-99fc9c1de512" providerId="ADAL" clId="{9D0B3551-8A6C-4671-8574-AA3EAAB31A1E}" dt="2022-11-23T18:30:56.550" v="1747" actId="164"/>
          <ac:picMkLst>
            <pc:docMk/>
            <pc:sldMk cId="2099896112" sldId="1502"/>
            <ac:picMk id="16" creationId="{65AD3929-7F1A-4CBD-835F-47FAB60C8A23}"/>
          </ac:picMkLst>
        </pc:picChg>
        <pc:picChg chg="mod">
          <ac:chgData name="Helen Askounis" userId="68a4b384-4e9b-4052-97e7-99fc9c1de512" providerId="ADAL" clId="{9D0B3551-8A6C-4671-8574-AA3EAAB31A1E}" dt="2022-11-23T18:30:56.550" v="1747" actId="164"/>
          <ac:picMkLst>
            <pc:docMk/>
            <pc:sldMk cId="2099896112" sldId="1502"/>
            <ac:picMk id="17" creationId="{0426D7A7-8CDC-49EE-BA1C-0E8F0400D64D}"/>
          </ac:picMkLst>
        </pc:picChg>
        <pc:picChg chg="mod">
          <ac:chgData name="Helen Askounis" userId="68a4b384-4e9b-4052-97e7-99fc9c1de512" providerId="ADAL" clId="{9D0B3551-8A6C-4671-8574-AA3EAAB31A1E}" dt="2022-11-23T18:30:56.550" v="1747" actId="164"/>
          <ac:picMkLst>
            <pc:docMk/>
            <pc:sldMk cId="2099896112" sldId="1502"/>
            <ac:picMk id="18" creationId="{68F8F473-28AC-4FFD-BE79-F15EC7BA9BC8}"/>
          </ac:picMkLst>
        </pc:picChg>
        <pc:picChg chg="mod">
          <ac:chgData name="Helen Askounis" userId="68a4b384-4e9b-4052-97e7-99fc9c1de512" providerId="ADAL" clId="{9D0B3551-8A6C-4671-8574-AA3EAAB31A1E}" dt="2022-11-23T18:28:49.824" v="1729" actId="1076"/>
          <ac:picMkLst>
            <pc:docMk/>
            <pc:sldMk cId="2099896112" sldId="1502"/>
            <ac:picMk id="24" creationId="{15E4D5A1-C2BC-4C55-93A2-53CC12C4F887}"/>
          </ac:picMkLst>
        </pc:picChg>
        <pc:picChg chg="add del mod ord">
          <ac:chgData name="Helen Askounis" userId="68a4b384-4e9b-4052-97e7-99fc9c1de512" providerId="ADAL" clId="{9D0B3551-8A6C-4671-8574-AA3EAAB31A1E}" dt="2022-11-23T18:28:07.319" v="1717" actId="478"/>
          <ac:picMkLst>
            <pc:docMk/>
            <pc:sldMk cId="2099896112" sldId="1502"/>
            <ac:picMk id="26" creationId="{6F35A51E-3150-403E-81F0-0F1659F45627}"/>
          </ac:picMkLst>
        </pc:picChg>
        <pc:picChg chg="add mod ord">
          <ac:chgData name="Helen Askounis" userId="68a4b384-4e9b-4052-97e7-99fc9c1de512" providerId="ADAL" clId="{9D0B3551-8A6C-4671-8574-AA3EAAB31A1E}" dt="2022-11-23T18:29:01.595" v="1731" actId="167"/>
          <ac:picMkLst>
            <pc:docMk/>
            <pc:sldMk cId="2099896112" sldId="1502"/>
            <ac:picMk id="28" creationId="{C8A99E84-AAA0-499A-8B3A-FF650F9DC8A7}"/>
          </ac:picMkLst>
        </pc:picChg>
      </pc:sldChg>
      <pc:sldChg chg="delSp modSp del delDesignElem">
        <pc:chgData name="Helen Askounis" userId="68a4b384-4e9b-4052-97e7-99fc9c1de512" providerId="ADAL" clId="{9D0B3551-8A6C-4671-8574-AA3EAAB31A1E}" dt="2022-11-23T18:39:50.444" v="1850" actId="47"/>
        <pc:sldMkLst>
          <pc:docMk/>
          <pc:sldMk cId="3931630581" sldId="1503"/>
        </pc:sldMkLst>
        <pc:spChg chg="mod">
          <ac:chgData name="Helen Askounis" userId="68a4b384-4e9b-4052-97e7-99fc9c1de512" providerId="ADAL" clId="{9D0B3551-8A6C-4671-8574-AA3EAAB31A1E}" dt="2022-11-22T23:47:47.767" v="572"/>
          <ac:spMkLst>
            <pc:docMk/>
            <pc:sldMk cId="3931630581" sldId="1503"/>
            <ac:spMk id="2" creationId="{87071E00-ABE1-44FD-92BD-2769C2C9C727}"/>
          </ac:spMkLst>
        </pc:spChg>
        <pc:spChg chg="mod">
          <ac:chgData name="Helen Askounis" userId="68a4b384-4e9b-4052-97e7-99fc9c1de512" providerId="ADAL" clId="{9D0B3551-8A6C-4671-8574-AA3EAAB31A1E}" dt="2022-11-22T23:47:47.767" v="572"/>
          <ac:spMkLst>
            <pc:docMk/>
            <pc:sldMk cId="3931630581" sldId="1503"/>
            <ac:spMk id="5" creationId="{486B821F-B541-46B1-BC2A-76D9C1FC48EB}"/>
          </ac:spMkLst>
        </pc:spChg>
        <pc:spChg chg="del">
          <ac:chgData name="Helen Askounis" userId="68a4b384-4e9b-4052-97e7-99fc9c1de512" providerId="ADAL" clId="{9D0B3551-8A6C-4671-8574-AA3EAAB31A1E}" dt="2022-11-22T23:47:47.767" v="572"/>
          <ac:spMkLst>
            <pc:docMk/>
            <pc:sldMk cId="3931630581" sldId="1503"/>
            <ac:spMk id="12" creationId="{A3363022-C969-41E9-8EB2-E4C94908C1FA}"/>
          </ac:spMkLst>
        </pc:spChg>
        <pc:spChg chg="del">
          <ac:chgData name="Helen Askounis" userId="68a4b384-4e9b-4052-97e7-99fc9c1de512" providerId="ADAL" clId="{9D0B3551-8A6C-4671-8574-AA3EAAB31A1E}" dt="2022-11-22T23:47:47.767" v="572"/>
          <ac:spMkLst>
            <pc:docMk/>
            <pc:sldMk cId="3931630581" sldId="1503"/>
            <ac:spMk id="14" creationId="{8D1AD6B3-BE88-4CEB-BA17-790657CC4729}"/>
          </ac:spMkLst>
        </pc:spChg>
        <pc:grpChg chg="del">
          <ac:chgData name="Helen Askounis" userId="68a4b384-4e9b-4052-97e7-99fc9c1de512" providerId="ADAL" clId="{9D0B3551-8A6C-4671-8574-AA3EAAB31A1E}" dt="2022-11-22T23:47:47.767" v="572"/>
          <ac:grpSpMkLst>
            <pc:docMk/>
            <pc:sldMk cId="3931630581" sldId="1503"/>
            <ac:grpSpMk id="16" creationId="{89D1390B-7E13-4B4F-9CB2-391063412E54}"/>
          </ac:grpSpMkLst>
        </pc:grpChg>
      </pc:sldChg>
      <pc:sldChg chg="addSp delSp modSp mod modClrScheme delDesignElem chgLayout">
        <pc:chgData name="Helen Askounis" userId="68a4b384-4e9b-4052-97e7-99fc9c1de512" providerId="ADAL" clId="{9D0B3551-8A6C-4671-8574-AA3EAAB31A1E}" dt="2022-11-23T18:36:51.697" v="1783" actId="403"/>
        <pc:sldMkLst>
          <pc:docMk/>
          <pc:sldMk cId="3147570106" sldId="1504"/>
        </pc:sldMkLst>
        <pc:spChg chg="mod ord">
          <ac:chgData name="Helen Askounis" userId="68a4b384-4e9b-4052-97e7-99fc9c1de512" providerId="ADAL" clId="{9D0B3551-8A6C-4671-8574-AA3EAAB31A1E}" dt="2022-11-23T18:33:59.779" v="1759" actId="120"/>
          <ac:spMkLst>
            <pc:docMk/>
            <pc:sldMk cId="3147570106" sldId="1504"/>
            <ac:spMk id="2" creationId="{3429E27D-0252-4502-8DE4-09FA3572B185}"/>
          </ac:spMkLst>
        </pc:spChg>
        <pc:spChg chg="del">
          <ac:chgData name="Helen Askounis" userId="68a4b384-4e9b-4052-97e7-99fc9c1de512" providerId="ADAL" clId="{9D0B3551-8A6C-4671-8574-AA3EAAB31A1E}" dt="2022-11-23T18:35:06.970" v="1772" actId="478"/>
          <ac:spMkLst>
            <pc:docMk/>
            <pc:sldMk cId="3147570106" sldId="1504"/>
            <ac:spMk id="16" creationId="{DFE9B5A3-9811-4459-9839-5341B60E42C3}"/>
          </ac:spMkLst>
        </pc:spChg>
        <pc:spChg chg="del">
          <ac:chgData name="Helen Askounis" userId="68a4b384-4e9b-4052-97e7-99fc9c1de512" providerId="ADAL" clId="{9D0B3551-8A6C-4671-8574-AA3EAAB31A1E}" dt="2022-11-22T23:47:47.767" v="572"/>
          <ac:spMkLst>
            <pc:docMk/>
            <pc:sldMk cId="3147570106" sldId="1504"/>
            <ac:spMk id="21" creationId="{04812C46-200A-4DEB-A05E-3ED6C68C2387}"/>
          </ac:spMkLst>
        </pc:spChg>
        <pc:spChg chg="del">
          <ac:chgData name="Helen Askounis" userId="68a4b384-4e9b-4052-97e7-99fc9c1de512" providerId="ADAL" clId="{9D0B3551-8A6C-4671-8574-AA3EAAB31A1E}" dt="2022-11-22T23:47:47.767" v="572"/>
          <ac:spMkLst>
            <pc:docMk/>
            <pc:sldMk cId="3147570106" sldId="1504"/>
            <ac:spMk id="23" creationId="{D1EA859B-E555-4109-94F3-6700E046E008}"/>
          </ac:spMkLst>
        </pc:spChg>
        <pc:graphicFrameChg chg="mod ord modGraphic">
          <ac:chgData name="Helen Askounis" userId="68a4b384-4e9b-4052-97e7-99fc9c1de512" providerId="ADAL" clId="{9D0B3551-8A6C-4671-8574-AA3EAAB31A1E}" dt="2022-11-23T18:36:51.697" v="1783" actId="403"/>
          <ac:graphicFrameMkLst>
            <pc:docMk/>
            <pc:sldMk cId="3147570106" sldId="1504"/>
            <ac:graphicFrameMk id="5" creationId="{79C538D8-B6B6-176D-47BE-13A2408351F3}"/>
          </ac:graphicFrameMkLst>
        </pc:graphicFrameChg>
        <pc:picChg chg="mod">
          <ac:chgData name="Helen Askounis" userId="68a4b384-4e9b-4052-97e7-99fc9c1de512" providerId="ADAL" clId="{9D0B3551-8A6C-4671-8574-AA3EAAB31A1E}" dt="2022-11-23T18:35:33.505" v="1778" actId="1440"/>
          <ac:picMkLst>
            <pc:docMk/>
            <pc:sldMk cId="3147570106" sldId="1504"/>
            <ac:picMk id="7" creationId="{1B90AABB-E8BE-DA25-9290-A61EF88D07F8}"/>
          </ac:picMkLst>
        </pc:picChg>
        <pc:picChg chg="add mod ord">
          <ac:chgData name="Helen Askounis" userId="68a4b384-4e9b-4052-97e7-99fc9c1de512" providerId="ADAL" clId="{9D0B3551-8A6C-4671-8574-AA3EAAB31A1E}" dt="2022-11-23T18:35:23.633" v="1775" actId="167"/>
          <ac:picMkLst>
            <pc:docMk/>
            <pc:sldMk cId="3147570106" sldId="1504"/>
            <ac:picMk id="8" creationId="{592BBBA4-3026-4FE4-AC83-F9EA14724FFF}"/>
          </ac:picMkLst>
        </pc:picChg>
      </pc:sldChg>
      <pc:sldChg chg="addSp delSp modSp mod delDesignElem">
        <pc:chgData name="Helen Askounis" userId="68a4b384-4e9b-4052-97e7-99fc9c1de512" providerId="ADAL" clId="{9D0B3551-8A6C-4671-8574-AA3EAAB31A1E}" dt="2022-11-22T23:46:34.189" v="541"/>
        <pc:sldMkLst>
          <pc:docMk/>
          <pc:sldMk cId="3242038459" sldId="1505"/>
        </pc:sldMkLst>
        <pc:spChg chg="mod">
          <ac:chgData name="Helen Askounis" userId="68a4b384-4e9b-4052-97e7-99fc9c1de512" providerId="ADAL" clId="{9D0B3551-8A6C-4671-8574-AA3EAAB31A1E}" dt="2022-11-22T23:46:34.189" v="541"/>
          <ac:spMkLst>
            <pc:docMk/>
            <pc:sldMk cId="3242038459" sldId="1505"/>
            <ac:spMk id="3" creationId="{E7874C3E-A2A2-4D67-B5A4-FBA607FE8028}"/>
          </ac:spMkLst>
        </pc:spChg>
        <pc:spChg chg="add del">
          <ac:chgData name="Helen Askounis" userId="68a4b384-4e9b-4052-97e7-99fc9c1de512" providerId="ADAL" clId="{9D0B3551-8A6C-4671-8574-AA3EAAB31A1E}" dt="2022-11-22T23:46:34.189" v="541"/>
          <ac:spMkLst>
            <pc:docMk/>
            <pc:sldMk cId="3242038459" sldId="1505"/>
            <ac:spMk id="19" creationId="{C0A1ED06-4733-4020-9C60-81D4D801408D}"/>
          </ac:spMkLst>
        </pc:spChg>
        <pc:spChg chg="add del">
          <ac:chgData name="Helen Askounis" userId="68a4b384-4e9b-4052-97e7-99fc9c1de512" providerId="ADAL" clId="{9D0B3551-8A6C-4671-8574-AA3EAAB31A1E}" dt="2022-11-22T23:46:34.189" v="541"/>
          <ac:spMkLst>
            <pc:docMk/>
            <pc:sldMk cId="3242038459" sldId="1505"/>
            <ac:spMk id="21" creationId="{B0CA3509-3AF9-45FE-93ED-57BB5D5E8E07}"/>
          </ac:spMkLst>
        </pc:spChg>
        <pc:picChg chg="mod">
          <ac:chgData name="Helen Askounis" userId="68a4b384-4e9b-4052-97e7-99fc9c1de512" providerId="ADAL" clId="{9D0B3551-8A6C-4671-8574-AA3EAAB31A1E}" dt="2022-11-22T23:18:45.104" v="5" actId="14100"/>
          <ac:picMkLst>
            <pc:docMk/>
            <pc:sldMk cId="3242038459" sldId="1505"/>
            <ac:picMk id="5" creationId="{693231AE-29AC-47EF-B795-B326B12BEE86}"/>
          </ac:picMkLst>
        </pc:picChg>
      </pc:sldChg>
      <pc:sldChg chg="addSp delSp modSp mod chgLayout">
        <pc:chgData name="Helen Askounis" userId="68a4b384-4e9b-4052-97e7-99fc9c1de512" providerId="ADAL" clId="{9D0B3551-8A6C-4671-8574-AA3EAAB31A1E}" dt="2022-11-23T00:11:06.180" v="860" actId="1076"/>
        <pc:sldMkLst>
          <pc:docMk/>
          <pc:sldMk cId="3649992168" sldId="1506"/>
        </pc:sldMkLst>
        <pc:spChg chg="mod ord">
          <ac:chgData name="Helen Askounis" userId="68a4b384-4e9b-4052-97e7-99fc9c1de512" providerId="ADAL" clId="{9D0B3551-8A6C-4671-8574-AA3EAAB31A1E}" dt="2022-11-23T00:10:54.164" v="854" actId="1076"/>
          <ac:spMkLst>
            <pc:docMk/>
            <pc:sldMk cId="3649992168" sldId="1506"/>
            <ac:spMk id="2" creationId="{07E83601-DCFC-4D1B-B999-79D2BF695D43}"/>
          </ac:spMkLst>
        </pc:spChg>
        <pc:spChg chg="mod ord">
          <ac:chgData name="Helen Askounis" userId="68a4b384-4e9b-4052-97e7-99fc9c1de512" providerId="ADAL" clId="{9D0B3551-8A6C-4671-8574-AA3EAAB31A1E}" dt="2022-11-23T00:10:56.748" v="855" actId="1076"/>
          <ac:spMkLst>
            <pc:docMk/>
            <pc:sldMk cId="3649992168" sldId="1506"/>
            <ac:spMk id="3" creationId="{E0FD0BDC-D172-471D-98BD-0BE409473E4E}"/>
          </ac:spMkLst>
        </pc:spChg>
        <pc:spChg chg="add del mod">
          <ac:chgData name="Helen Askounis" userId="68a4b384-4e9b-4052-97e7-99fc9c1de512" providerId="ADAL" clId="{9D0B3551-8A6C-4671-8574-AA3EAAB31A1E}" dt="2022-11-23T00:01:44.687" v="765"/>
          <ac:spMkLst>
            <pc:docMk/>
            <pc:sldMk cId="3649992168" sldId="1506"/>
            <ac:spMk id="4" creationId="{50522111-1ADE-45AE-9C79-642D65CC712B}"/>
          </ac:spMkLst>
        </pc:spChg>
        <pc:spChg chg="add del mod">
          <ac:chgData name="Helen Askounis" userId="68a4b384-4e9b-4052-97e7-99fc9c1de512" providerId="ADAL" clId="{9D0B3551-8A6C-4671-8574-AA3EAAB31A1E}" dt="2022-11-23T00:01:44.687" v="765"/>
          <ac:spMkLst>
            <pc:docMk/>
            <pc:sldMk cId="3649992168" sldId="1506"/>
            <ac:spMk id="5" creationId="{C55B18D5-97D7-4AF3-B0E5-F455FB7B79B5}"/>
          </ac:spMkLst>
        </pc:spChg>
        <pc:spChg chg="mod">
          <ac:chgData name="Helen Askounis" userId="68a4b384-4e9b-4052-97e7-99fc9c1de512" providerId="ADAL" clId="{9D0B3551-8A6C-4671-8574-AA3EAAB31A1E}" dt="2022-11-23T00:11:06.180" v="860" actId="1076"/>
          <ac:spMkLst>
            <pc:docMk/>
            <pc:sldMk cId="3649992168" sldId="1506"/>
            <ac:spMk id="7" creationId="{6BE841F7-FB78-4D61-881B-2F03EA93282C}"/>
          </ac:spMkLst>
        </pc:spChg>
        <pc:spChg chg="add mod ord">
          <ac:chgData name="Helen Askounis" userId="68a4b384-4e9b-4052-97e7-99fc9c1de512" providerId="ADAL" clId="{9D0B3551-8A6C-4671-8574-AA3EAAB31A1E}" dt="2022-11-23T00:10:26.902" v="846" actId="164"/>
          <ac:spMkLst>
            <pc:docMk/>
            <pc:sldMk cId="3649992168" sldId="1506"/>
            <ac:spMk id="10" creationId="{9148B9AB-8475-4CB3-B442-F8400982BFB6}"/>
          </ac:spMkLst>
        </pc:spChg>
        <pc:grpChg chg="add mod">
          <ac:chgData name="Helen Askounis" userId="68a4b384-4e9b-4052-97e7-99fc9c1de512" providerId="ADAL" clId="{9D0B3551-8A6C-4671-8574-AA3EAAB31A1E}" dt="2022-11-23T00:10:51.149" v="853" actId="1076"/>
          <ac:grpSpMkLst>
            <pc:docMk/>
            <pc:sldMk cId="3649992168" sldId="1506"/>
            <ac:grpSpMk id="11" creationId="{25E2E9ED-9538-4674-BDF9-31CF98C90CCB}"/>
          </ac:grpSpMkLst>
        </pc:grpChg>
        <pc:picChg chg="del mod ord">
          <ac:chgData name="Helen Askounis" userId="68a4b384-4e9b-4052-97e7-99fc9c1de512" providerId="ADAL" clId="{9D0B3551-8A6C-4671-8574-AA3EAAB31A1E}" dt="2022-11-23T00:04:10.726" v="771" actId="478"/>
          <ac:picMkLst>
            <pc:docMk/>
            <pc:sldMk cId="3649992168" sldId="1506"/>
            <ac:picMk id="6" creationId="{0029F0C4-4464-4F34-A5D5-A9C81241FA1F}"/>
          </ac:picMkLst>
        </pc:picChg>
        <pc:picChg chg="add mod ord modCrop">
          <ac:chgData name="Helen Askounis" userId="68a4b384-4e9b-4052-97e7-99fc9c1de512" providerId="ADAL" clId="{9D0B3551-8A6C-4671-8574-AA3EAAB31A1E}" dt="2022-11-23T00:10:26.902" v="846" actId="164"/>
          <ac:picMkLst>
            <pc:docMk/>
            <pc:sldMk cId="3649992168" sldId="1506"/>
            <ac:picMk id="9" creationId="{F3BDFEA0-0B8C-425F-BB2D-BF21E0D167FC}"/>
          </ac:picMkLst>
        </pc:picChg>
      </pc:sldChg>
      <pc:sldChg chg="addSp delSp modSp mod modClrScheme chgLayout">
        <pc:chgData name="Helen Askounis" userId="68a4b384-4e9b-4052-97e7-99fc9c1de512" providerId="ADAL" clId="{9D0B3551-8A6C-4671-8574-AA3EAAB31A1E}" dt="2022-11-23T18:27:06.253" v="1707" actId="1035"/>
        <pc:sldMkLst>
          <pc:docMk/>
          <pc:sldMk cId="99216378" sldId="1507"/>
        </pc:sldMkLst>
        <pc:spChg chg="mod ord">
          <ac:chgData name="Helen Askounis" userId="68a4b384-4e9b-4052-97e7-99fc9c1de512" providerId="ADAL" clId="{9D0B3551-8A6C-4671-8574-AA3EAAB31A1E}" dt="2022-11-23T18:26:59.787" v="1691" actId="404"/>
          <ac:spMkLst>
            <pc:docMk/>
            <pc:sldMk cId="99216378" sldId="1507"/>
            <ac:spMk id="2" creationId="{13ACC193-FAB2-4F88-B6E5-FBDB311F4DC8}"/>
          </ac:spMkLst>
        </pc:spChg>
        <pc:spChg chg="mod ord">
          <ac:chgData name="Helen Askounis" userId="68a4b384-4e9b-4052-97e7-99fc9c1de512" providerId="ADAL" clId="{9D0B3551-8A6C-4671-8574-AA3EAAB31A1E}" dt="2022-11-23T18:27:06.253" v="1707" actId="1035"/>
          <ac:spMkLst>
            <pc:docMk/>
            <pc:sldMk cId="99216378" sldId="1507"/>
            <ac:spMk id="3" creationId="{524EB2F1-6D57-4655-8A7F-5934B68C9A30}"/>
          </ac:spMkLst>
        </pc:spChg>
        <pc:picChg chg="mod">
          <ac:chgData name="Helen Askounis" userId="68a4b384-4e9b-4052-97e7-99fc9c1de512" providerId="ADAL" clId="{9D0B3551-8A6C-4671-8574-AA3EAAB31A1E}" dt="2022-11-23T18:27:06.253" v="1707" actId="1035"/>
          <ac:picMkLst>
            <pc:docMk/>
            <pc:sldMk cId="99216378" sldId="1507"/>
            <ac:picMk id="7" creationId="{E92F3750-8BA7-46A1-B130-3158E7881FE3}"/>
          </ac:picMkLst>
        </pc:picChg>
        <pc:picChg chg="mod">
          <ac:chgData name="Helen Askounis" userId="68a4b384-4e9b-4052-97e7-99fc9c1de512" providerId="ADAL" clId="{9D0B3551-8A6C-4671-8574-AA3EAAB31A1E}" dt="2022-11-23T18:27:06.253" v="1707" actId="1035"/>
          <ac:picMkLst>
            <pc:docMk/>
            <pc:sldMk cId="99216378" sldId="1507"/>
            <ac:picMk id="8" creationId="{0DA5C694-4526-438B-8CAD-97D4DE49040E}"/>
          </ac:picMkLst>
        </pc:picChg>
        <pc:picChg chg="mod">
          <ac:chgData name="Helen Askounis" userId="68a4b384-4e9b-4052-97e7-99fc9c1de512" providerId="ADAL" clId="{9D0B3551-8A6C-4671-8574-AA3EAAB31A1E}" dt="2022-11-23T18:27:06.253" v="1707" actId="1035"/>
          <ac:picMkLst>
            <pc:docMk/>
            <pc:sldMk cId="99216378" sldId="1507"/>
            <ac:picMk id="9" creationId="{CED45BCB-5279-42E7-9703-E72007BFBDB9}"/>
          </ac:picMkLst>
        </pc:picChg>
        <pc:picChg chg="mod">
          <ac:chgData name="Helen Askounis" userId="68a4b384-4e9b-4052-97e7-99fc9c1de512" providerId="ADAL" clId="{9D0B3551-8A6C-4671-8574-AA3EAAB31A1E}" dt="2022-11-23T18:27:06.253" v="1707" actId="1035"/>
          <ac:picMkLst>
            <pc:docMk/>
            <pc:sldMk cId="99216378" sldId="1507"/>
            <ac:picMk id="10" creationId="{24766E47-BD8F-4ACE-94AE-74E40E9D9FC5}"/>
          </ac:picMkLst>
        </pc:picChg>
        <pc:picChg chg="mod">
          <ac:chgData name="Helen Askounis" userId="68a4b384-4e9b-4052-97e7-99fc9c1de512" providerId="ADAL" clId="{9D0B3551-8A6C-4671-8574-AA3EAAB31A1E}" dt="2022-11-23T18:27:06.253" v="1707" actId="1035"/>
          <ac:picMkLst>
            <pc:docMk/>
            <pc:sldMk cId="99216378" sldId="1507"/>
            <ac:picMk id="11" creationId="{46BC1A5A-5329-44FE-887C-2BA6ED37EC13}"/>
          </ac:picMkLst>
        </pc:picChg>
        <pc:picChg chg="add mod ord">
          <ac:chgData name="Helen Askounis" userId="68a4b384-4e9b-4052-97e7-99fc9c1de512" providerId="ADAL" clId="{9D0B3551-8A6C-4671-8574-AA3EAAB31A1E}" dt="2022-11-23T18:26:41.109" v="1685" actId="29295"/>
          <ac:picMkLst>
            <pc:docMk/>
            <pc:sldMk cId="99216378" sldId="1507"/>
            <ac:picMk id="12" creationId="{00D097B1-7C18-4689-B1C7-07EEB1BD1499}"/>
          </ac:picMkLst>
        </pc:picChg>
        <pc:picChg chg="del">
          <ac:chgData name="Helen Askounis" userId="68a4b384-4e9b-4052-97e7-99fc9c1de512" providerId="ADAL" clId="{9D0B3551-8A6C-4671-8574-AA3EAAB31A1E}" dt="2022-11-23T18:26:15.819" v="1681" actId="478"/>
          <ac:picMkLst>
            <pc:docMk/>
            <pc:sldMk cId="99216378" sldId="1507"/>
            <ac:picMk id="17" creationId="{9B1D1167-95CD-4A1C-B6E4-824AFBDEF1D5}"/>
          </ac:picMkLst>
        </pc:picChg>
      </pc:sldChg>
      <pc:sldChg chg="addSp delSp modSp mod modTransition setBg modClrScheme chgLayout">
        <pc:chgData name="Helen Askounis" userId="68a4b384-4e9b-4052-97e7-99fc9c1de512" providerId="ADAL" clId="{9D0B3551-8A6C-4671-8574-AA3EAAB31A1E}" dt="2022-11-23T17:45:52.034" v="1367" actId="1076"/>
        <pc:sldMkLst>
          <pc:docMk/>
          <pc:sldMk cId="2594128552" sldId="1508"/>
        </pc:sldMkLst>
        <pc:spChg chg="add del mod ord">
          <ac:chgData name="Helen Askounis" userId="68a4b384-4e9b-4052-97e7-99fc9c1de512" providerId="ADAL" clId="{9D0B3551-8A6C-4671-8574-AA3EAAB31A1E}" dt="2022-11-23T17:45:52.034" v="1367" actId="1076"/>
          <ac:spMkLst>
            <pc:docMk/>
            <pc:sldMk cId="2594128552" sldId="1508"/>
            <ac:spMk id="2" creationId="{B05158DA-E1E3-4FFB-99CE-B031F0AA107B}"/>
          </ac:spMkLst>
        </pc:spChg>
        <pc:spChg chg="add del mod">
          <ac:chgData name="Helen Askounis" userId="68a4b384-4e9b-4052-97e7-99fc9c1de512" providerId="ADAL" clId="{9D0B3551-8A6C-4671-8574-AA3EAAB31A1E}" dt="2022-11-22T23:59:16.510" v="707" actId="21"/>
          <ac:spMkLst>
            <pc:docMk/>
            <pc:sldMk cId="2594128552" sldId="1508"/>
            <ac:spMk id="4" creationId="{5A773A3B-7BF6-4D07-A744-8B1928978C21}"/>
          </ac:spMkLst>
        </pc:spChg>
        <pc:spChg chg="add del mod">
          <ac:chgData name="Helen Askounis" userId="68a4b384-4e9b-4052-97e7-99fc9c1de512" providerId="ADAL" clId="{9D0B3551-8A6C-4671-8574-AA3EAAB31A1E}" dt="2022-11-22T23:59:00.909" v="700"/>
          <ac:spMkLst>
            <pc:docMk/>
            <pc:sldMk cId="2594128552" sldId="1508"/>
            <ac:spMk id="8" creationId="{1F8AF59C-1B65-4CCB-AA7F-3828D04E12E0}"/>
          </ac:spMkLst>
        </pc:spChg>
        <pc:spChg chg="add del mod">
          <ac:chgData name="Helen Askounis" userId="68a4b384-4e9b-4052-97e7-99fc9c1de512" providerId="ADAL" clId="{9D0B3551-8A6C-4671-8574-AA3EAAB31A1E}" dt="2022-11-23T00:09:15.732" v="821" actId="1076"/>
          <ac:spMkLst>
            <pc:docMk/>
            <pc:sldMk cId="2594128552" sldId="1508"/>
            <ac:spMk id="10" creationId="{404FB206-83BF-499C-B36C-39481810B45F}"/>
          </ac:spMkLst>
        </pc:spChg>
        <pc:spChg chg="add del mod">
          <ac:chgData name="Helen Askounis" userId="68a4b384-4e9b-4052-97e7-99fc9c1de512" providerId="ADAL" clId="{9D0B3551-8A6C-4671-8574-AA3EAAB31A1E}" dt="2022-11-22T23:59:00.909" v="700"/>
          <ac:spMkLst>
            <pc:docMk/>
            <pc:sldMk cId="2594128552" sldId="1508"/>
            <ac:spMk id="11" creationId="{5C215A81-6679-4259-8533-839C9AD0339C}"/>
          </ac:spMkLst>
        </pc:spChg>
        <pc:spChg chg="add del mod">
          <ac:chgData name="Helen Askounis" userId="68a4b384-4e9b-4052-97e7-99fc9c1de512" providerId="ADAL" clId="{9D0B3551-8A6C-4671-8574-AA3EAAB31A1E}" dt="2022-11-22T23:59:00.277" v="699"/>
          <ac:spMkLst>
            <pc:docMk/>
            <pc:sldMk cId="2594128552" sldId="1508"/>
            <ac:spMk id="12" creationId="{591764DC-C921-4448-9A55-782E8ED25025}"/>
          </ac:spMkLst>
        </pc:spChg>
        <pc:spChg chg="add del mod">
          <ac:chgData name="Helen Askounis" userId="68a4b384-4e9b-4052-97e7-99fc9c1de512" providerId="ADAL" clId="{9D0B3551-8A6C-4671-8574-AA3EAAB31A1E}" dt="2022-11-22T23:59:14.492" v="704"/>
          <ac:spMkLst>
            <pc:docMk/>
            <pc:sldMk cId="2594128552" sldId="1508"/>
            <ac:spMk id="13" creationId="{4E631D30-20EC-483B-AEBB-6CADCC625435}"/>
          </ac:spMkLst>
        </pc:spChg>
        <pc:spChg chg="add del">
          <ac:chgData name="Helen Askounis" userId="68a4b384-4e9b-4052-97e7-99fc9c1de512" providerId="ADAL" clId="{9D0B3551-8A6C-4671-8574-AA3EAAB31A1E}" dt="2022-11-22T23:59:01.325" v="701" actId="26606"/>
          <ac:spMkLst>
            <pc:docMk/>
            <pc:sldMk cId="2594128552" sldId="1508"/>
            <ac:spMk id="14" creationId="{42A4FC2C-047E-45A5-965D-8E1E3BF09BC6}"/>
          </ac:spMkLst>
        </pc:spChg>
        <pc:spChg chg="add del mod ord">
          <ac:chgData name="Helen Askounis" userId="68a4b384-4e9b-4052-97e7-99fc9c1de512" providerId="ADAL" clId="{9D0B3551-8A6C-4671-8574-AA3EAAB31A1E}" dt="2022-11-23T00:09:03.275" v="816" actId="478"/>
          <ac:spMkLst>
            <pc:docMk/>
            <pc:sldMk cId="2594128552" sldId="1508"/>
            <ac:spMk id="15" creationId="{6AF1AC03-4553-4CF8-95B7-7D7E60D6C858}"/>
          </ac:spMkLst>
        </pc:spChg>
        <pc:picChg chg="add mod ord">
          <ac:chgData name="Helen Askounis" userId="68a4b384-4e9b-4052-97e7-99fc9c1de512" providerId="ADAL" clId="{9D0B3551-8A6C-4671-8574-AA3EAAB31A1E}" dt="2022-11-23T17:45:30.280" v="1361" actId="167"/>
          <ac:picMkLst>
            <pc:docMk/>
            <pc:sldMk cId="2594128552" sldId="1508"/>
            <ac:picMk id="5" creationId="{683739BF-7F38-4712-8742-49206AD3A668}"/>
          </ac:picMkLst>
        </pc:picChg>
        <pc:picChg chg="mod">
          <ac:chgData name="Helen Askounis" userId="68a4b384-4e9b-4052-97e7-99fc9c1de512" providerId="ADAL" clId="{9D0B3551-8A6C-4671-8574-AA3EAAB31A1E}" dt="2022-11-23T17:45:36.795" v="1362" actId="14100"/>
          <ac:picMkLst>
            <pc:docMk/>
            <pc:sldMk cId="2594128552" sldId="1508"/>
            <ac:picMk id="9" creationId="{3EE1D460-18A3-4720-96FB-9792957D7A93}"/>
          </ac:picMkLst>
        </pc:picChg>
      </pc:sldChg>
      <pc:sldChg chg="addSp delSp modSp mod modClrScheme chgLayout">
        <pc:chgData name="Helen Askounis" userId="68a4b384-4e9b-4052-97e7-99fc9c1de512" providerId="ADAL" clId="{9D0B3551-8A6C-4671-8574-AA3EAAB31A1E}" dt="2022-11-22T23:54:18.365" v="654" actId="1076"/>
        <pc:sldMkLst>
          <pc:docMk/>
          <pc:sldMk cId="902157603" sldId="1509"/>
        </pc:sldMkLst>
        <pc:spChg chg="mod ord">
          <ac:chgData name="Helen Askounis" userId="68a4b384-4e9b-4052-97e7-99fc9c1de512" providerId="ADAL" clId="{9D0B3551-8A6C-4671-8574-AA3EAAB31A1E}" dt="2022-11-22T23:53:57.519" v="650"/>
          <ac:spMkLst>
            <pc:docMk/>
            <pc:sldMk cId="902157603" sldId="1509"/>
            <ac:spMk id="2" creationId="{0BE1E7D8-7D4A-44DA-B5E1-71C180A4416D}"/>
          </ac:spMkLst>
        </pc:spChg>
        <pc:spChg chg="add del mod ord">
          <ac:chgData name="Helen Askounis" userId="68a4b384-4e9b-4052-97e7-99fc9c1de512" providerId="ADAL" clId="{9D0B3551-8A6C-4671-8574-AA3EAAB31A1E}" dt="2022-11-22T23:53:54.997" v="648" actId="700"/>
          <ac:spMkLst>
            <pc:docMk/>
            <pc:sldMk cId="902157603" sldId="1509"/>
            <ac:spMk id="3" creationId="{DCF10DAE-11B1-433E-98E4-D1F6673D86BD}"/>
          </ac:spMkLst>
        </pc:spChg>
        <pc:spChg chg="del mod ord">
          <ac:chgData name="Helen Askounis" userId="68a4b384-4e9b-4052-97e7-99fc9c1de512" providerId="ADAL" clId="{9D0B3551-8A6C-4671-8574-AA3EAAB31A1E}" dt="2022-11-22T23:54:01.135" v="652" actId="478"/>
          <ac:spMkLst>
            <pc:docMk/>
            <pc:sldMk cId="902157603" sldId="1509"/>
            <ac:spMk id="4" creationId="{E3F01628-F8F8-4325-97DD-1ED21AC8CFF6}"/>
          </ac:spMkLst>
        </pc:spChg>
        <pc:spChg chg="add del mod">
          <ac:chgData name="Helen Askounis" userId="68a4b384-4e9b-4052-97e7-99fc9c1de512" providerId="ADAL" clId="{9D0B3551-8A6C-4671-8574-AA3EAAB31A1E}" dt="2022-11-22T23:53:56.871" v="649"/>
          <ac:spMkLst>
            <pc:docMk/>
            <pc:sldMk cId="902157603" sldId="1509"/>
            <ac:spMk id="5" creationId="{610BF6DC-A1E4-483A-846F-10E401010BD3}"/>
          </ac:spMkLst>
        </pc:spChg>
        <pc:spChg chg="add del mod">
          <ac:chgData name="Helen Askounis" userId="68a4b384-4e9b-4052-97e7-99fc9c1de512" providerId="ADAL" clId="{9D0B3551-8A6C-4671-8574-AA3EAAB31A1E}" dt="2022-11-22T23:53:56.871" v="649"/>
          <ac:spMkLst>
            <pc:docMk/>
            <pc:sldMk cId="902157603" sldId="1509"/>
            <ac:spMk id="7" creationId="{B03B254F-D9F1-4E81-BBD7-A86CD3C69878}"/>
          </ac:spMkLst>
        </pc:spChg>
        <pc:spChg chg="mod">
          <ac:chgData name="Helen Askounis" userId="68a4b384-4e9b-4052-97e7-99fc9c1de512" providerId="ADAL" clId="{9D0B3551-8A6C-4671-8574-AA3EAAB31A1E}" dt="2022-11-22T23:54:18.365" v="654" actId="1076"/>
          <ac:spMkLst>
            <pc:docMk/>
            <pc:sldMk cId="902157603" sldId="1509"/>
            <ac:spMk id="8" creationId="{E62633D7-C738-492A-9989-611CF71D2CA1}"/>
          </ac:spMkLst>
        </pc:spChg>
        <pc:spChg chg="add del mod">
          <ac:chgData name="Helen Askounis" userId="68a4b384-4e9b-4052-97e7-99fc9c1de512" providerId="ADAL" clId="{9D0B3551-8A6C-4671-8574-AA3EAAB31A1E}" dt="2022-11-22T23:53:57.519" v="650"/>
          <ac:spMkLst>
            <pc:docMk/>
            <pc:sldMk cId="902157603" sldId="1509"/>
            <ac:spMk id="9" creationId="{F69E6A3C-7F39-426E-BD27-3CADC706F774}"/>
          </ac:spMkLst>
        </pc:spChg>
        <pc:spChg chg="add del mod">
          <ac:chgData name="Helen Askounis" userId="68a4b384-4e9b-4052-97e7-99fc9c1de512" providerId="ADAL" clId="{9D0B3551-8A6C-4671-8574-AA3EAAB31A1E}" dt="2022-11-22T23:53:57.519" v="650"/>
          <ac:spMkLst>
            <pc:docMk/>
            <pc:sldMk cId="902157603" sldId="1509"/>
            <ac:spMk id="10" creationId="{CFBCC91A-50C4-4963-B00E-364737D6CD54}"/>
          </ac:spMkLst>
        </pc:spChg>
      </pc:sldChg>
      <pc:sldChg chg="addSp delSp modSp mod setBg setClrOvrMap delDesignElem">
        <pc:chgData name="Helen Askounis" userId="68a4b384-4e9b-4052-97e7-99fc9c1de512" providerId="ADAL" clId="{9D0B3551-8A6C-4671-8574-AA3EAAB31A1E}" dt="2022-11-23T20:13:57.953" v="2101" actId="1076"/>
        <pc:sldMkLst>
          <pc:docMk/>
          <pc:sldMk cId="3805936604" sldId="1512"/>
        </pc:sldMkLst>
        <pc:spChg chg="del">
          <ac:chgData name="Helen Askounis" userId="68a4b384-4e9b-4052-97e7-99fc9c1de512" providerId="ADAL" clId="{9D0B3551-8A6C-4671-8574-AA3EAAB31A1E}" dt="2022-11-23T20:06:07.259" v="2045" actId="478"/>
          <ac:spMkLst>
            <pc:docMk/>
            <pc:sldMk cId="3805936604" sldId="1512"/>
            <ac:spMk id="2" creationId="{043E93E4-3989-4F2D-B556-E9A21A5A49D2}"/>
          </ac:spMkLst>
        </pc:spChg>
        <pc:spChg chg="add del mod">
          <ac:chgData name="Helen Askounis" userId="68a4b384-4e9b-4052-97e7-99fc9c1de512" providerId="ADAL" clId="{9D0B3551-8A6C-4671-8574-AA3EAAB31A1E}" dt="2022-11-23T20:06:11.180" v="2047" actId="478"/>
          <ac:spMkLst>
            <pc:docMk/>
            <pc:sldMk cId="3805936604" sldId="1512"/>
            <ac:spMk id="4" creationId="{63008395-2BE1-463B-A04C-B873E71FE48E}"/>
          </ac:spMkLst>
        </pc:spChg>
        <pc:spChg chg="add del mod">
          <ac:chgData name="Helen Askounis" userId="68a4b384-4e9b-4052-97e7-99fc9c1de512" providerId="ADAL" clId="{9D0B3551-8A6C-4671-8574-AA3EAAB31A1E}" dt="2022-11-23T20:11:17.717" v="2074" actId="478"/>
          <ac:spMkLst>
            <pc:docMk/>
            <pc:sldMk cId="3805936604" sldId="1512"/>
            <ac:spMk id="5" creationId="{D40F9D3F-C192-42BE-858D-AE4FE087D57B}"/>
          </ac:spMkLst>
        </pc:spChg>
        <pc:spChg chg="del">
          <ac:chgData name="Helen Askounis" userId="68a4b384-4e9b-4052-97e7-99fc9c1de512" providerId="ADAL" clId="{9D0B3551-8A6C-4671-8574-AA3EAAB31A1E}" dt="2022-11-23T20:06:08.679" v="2046" actId="478"/>
          <ac:spMkLst>
            <pc:docMk/>
            <pc:sldMk cId="3805936604" sldId="1512"/>
            <ac:spMk id="9" creationId="{B65A6E3E-42FF-4891-AF8E-BD7419C70A1A}"/>
          </ac:spMkLst>
        </pc:spChg>
        <pc:spChg chg="del">
          <ac:chgData name="Helen Askounis" userId="68a4b384-4e9b-4052-97e7-99fc9c1de512" providerId="ADAL" clId="{9D0B3551-8A6C-4671-8574-AA3EAAB31A1E}" dt="2022-11-22T23:47:47.767" v="572"/>
          <ac:spMkLst>
            <pc:docMk/>
            <pc:sldMk cId="3805936604" sldId="1512"/>
            <ac:spMk id="12" creationId="{37C89E4B-3C9F-44B9-8B86-D9E3D112D8EC}"/>
          </ac:spMkLst>
        </pc:spChg>
        <pc:spChg chg="add del">
          <ac:chgData name="Helen Askounis" userId="68a4b384-4e9b-4052-97e7-99fc9c1de512" providerId="ADAL" clId="{9D0B3551-8A6C-4671-8574-AA3EAAB31A1E}" dt="2022-11-23T20:08:33.580" v="2053" actId="26606"/>
          <ac:spMkLst>
            <pc:docMk/>
            <pc:sldMk cId="3805936604" sldId="1512"/>
            <ac:spMk id="19" creationId="{BACC6370-2D7E-4714-9D71-7542949D7D5D}"/>
          </ac:spMkLst>
        </pc:spChg>
        <pc:spChg chg="add del">
          <ac:chgData name="Helen Askounis" userId="68a4b384-4e9b-4052-97e7-99fc9c1de512" providerId="ADAL" clId="{9D0B3551-8A6C-4671-8574-AA3EAAB31A1E}" dt="2022-11-23T20:07:33.609" v="2049" actId="26606"/>
          <ac:spMkLst>
            <pc:docMk/>
            <pc:sldMk cId="3805936604" sldId="1512"/>
            <ac:spMk id="22" creationId="{5B704D37-82A5-4BBE-9561-3CAB6DCF188D}"/>
          </ac:spMkLst>
        </pc:spChg>
        <pc:spChg chg="add del">
          <ac:chgData name="Helen Askounis" userId="68a4b384-4e9b-4052-97e7-99fc9c1de512" providerId="ADAL" clId="{9D0B3551-8A6C-4671-8574-AA3EAAB31A1E}" dt="2022-11-23T20:10:06.675" v="2063"/>
          <ac:spMkLst>
            <pc:docMk/>
            <pc:sldMk cId="3805936604" sldId="1512"/>
            <ac:spMk id="23" creationId="{257363FD-7E77-4145-9483-331A807ADF0E}"/>
          </ac:spMkLst>
        </pc:spChg>
        <pc:spChg chg="add del">
          <ac:chgData name="Helen Askounis" userId="68a4b384-4e9b-4052-97e7-99fc9c1de512" providerId="ADAL" clId="{9D0B3551-8A6C-4671-8574-AA3EAAB31A1E}" dt="2022-11-23T20:08:33.580" v="2053" actId="26606"/>
          <ac:spMkLst>
            <pc:docMk/>
            <pc:sldMk cId="3805936604" sldId="1512"/>
            <ac:spMk id="24" creationId="{F68B3F68-107C-434F-AA38-110D5EA91B85}"/>
          </ac:spMkLst>
        </pc:spChg>
        <pc:spChg chg="add">
          <ac:chgData name="Helen Askounis" userId="68a4b384-4e9b-4052-97e7-99fc9c1de512" providerId="ADAL" clId="{9D0B3551-8A6C-4671-8574-AA3EAAB31A1E}" dt="2022-11-23T20:13:04.632" v="2092" actId="26606"/>
          <ac:spMkLst>
            <pc:docMk/>
            <pc:sldMk cId="3805936604" sldId="1512"/>
            <ac:spMk id="25" creationId="{9228552E-C8B1-4A80-8448-0787CE0FC704}"/>
          </ac:spMkLst>
        </pc:spChg>
        <pc:spChg chg="add del">
          <ac:chgData name="Helen Askounis" userId="68a4b384-4e9b-4052-97e7-99fc9c1de512" providerId="ADAL" clId="{9D0B3551-8A6C-4671-8574-AA3EAAB31A1E}" dt="2022-11-23T20:08:33.580" v="2053" actId="26606"/>
          <ac:spMkLst>
            <pc:docMk/>
            <pc:sldMk cId="3805936604" sldId="1512"/>
            <ac:spMk id="26" creationId="{AAD0DBB9-1A4B-4391-81D4-CB19F9AB918A}"/>
          </ac:spMkLst>
        </pc:spChg>
        <pc:spChg chg="add del">
          <ac:chgData name="Helen Askounis" userId="68a4b384-4e9b-4052-97e7-99fc9c1de512" providerId="ADAL" clId="{9D0B3551-8A6C-4671-8574-AA3EAAB31A1E}" dt="2022-11-23T20:08:33.580" v="2053" actId="26606"/>
          <ac:spMkLst>
            <pc:docMk/>
            <pc:sldMk cId="3805936604" sldId="1512"/>
            <ac:spMk id="28" creationId="{063BBA22-50EA-4C4D-BE05-F1CE4E63AA56}"/>
          </ac:spMkLst>
        </pc:spChg>
        <pc:graphicFrameChg chg="mod ord modGraphic">
          <ac:chgData name="Helen Askounis" userId="68a4b384-4e9b-4052-97e7-99fc9c1de512" providerId="ADAL" clId="{9D0B3551-8A6C-4671-8574-AA3EAAB31A1E}" dt="2022-11-23T20:13:57.953" v="2101" actId="1076"/>
          <ac:graphicFrameMkLst>
            <pc:docMk/>
            <pc:sldMk cId="3805936604" sldId="1512"/>
            <ac:graphicFrameMk id="15" creationId="{904F6182-EF50-4F55-A5AE-5732728DF5E3}"/>
          </ac:graphicFrameMkLst>
        </pc:graphicFrameChg>
        <pc:picChg chg="del">
          <ac:chgData name="Helen Askounis" userId="68a4b384-4e9b-4052-97e7-99fc9c1de512" providerId="ADAL" clId="{9D0B3551-8A6C-4671-8574-AA3EAAB31A1E}" dt="2022-11-23T20:07:38.443" v="2050" actId="478"/>
          <ac:picMkLst>
            <pc:docMk/>
            <pc:sldMk cId="3805936604" sldId="1512"/>
            <ac:picMk id="7" creationId="{9E99BE7E-695C-4E96-B37C-A9C6752237FD}"/>
          </ac:picMkLst>
        </pc:picChg>
        <pc:picChg chg="add mod ord modCrop">
          <ac:chgData name="Helen Askounis" userId="68a4b384-4e9b-4052-97e7-99fc9c1de512" providerId="ADAL" clId="{9D0B3551-8A6C-4671-8574-AA3EAAB31A1E}" dt="2022-11-23T20:13:04.632" v="2092" actId="26606"/>
          <ac:picMkLst>
            <pc:docMk/>
            <pc:sldMk cId="3805936604" sldId="1512"/>
            <ac:picMk id="16" creationId="{4AD43FCF-CB7F-4827-A380-C547E02758EB}"/>
          </ac:picMkLst>
        </pc:picChg>
        <pc:picChg chg="mod">
          <ac:chgData name="Helen Askounis" userId="68a4b384-4e9b-4052-97e7-99fc9c1de512" providerId="ADAL" clId="{9D0B3551-8A6C-4671-8574-AA3EAAB31A1E}" dt="2022-11-23T20:09:25.810" v="2056" actId="1076"/>
          <ac:picMkLst>
            <pc:docMk/>
            <pc:sldMk cId="3805936604" sldId="1512"/>
            <ac:picMk id="17" creationId="{9190B257-E2A0-4C76-B0AD-BB215E1D8BAB}"/>
          </ac:picMkLst>
        </pc:picChg>
        <pc:picChg chg="add del mod ord">
          <ac:chgData name="Helen Askounis" userId="68a4b384-4e9b-4052-97e7-99fc9c1de512" providerId="ADAL" clId="{9D0B3551-8A6C-4671-8574-AA3EAAB31A1E}" dt="2022-11-23T20:11:02.153" v="2072" actId="478"/>
          <ac:picMkLst>
            <pc:docMk/>
            <pc:sldMk cId="3805936604" sldId="1512"/>
            <ac:picMk id="18" creationId="{25C67DB2-01A8-4731-AA5E-E189907BA136}"/>
          </ac:picMkLst>
        </pc:picChg>
        <pc:picChg chg="add del">
          <ac:chgData name="Helen Askounis" userId="68a4b384-4e9b-4052-97e7-99fc9c1de512" providerId="ADAL" clId="{9D0B3551-8A6C-4671-8574-AA3EAAB31A1E}" dt="2022-11-23T20:09:51.685" v="2060" actId="478"/>
          <ac:picMkLst>
            <pc:docMk/>
            <pc:sldMk cId="3805936604" sldId="1512"/>
            <ac:picMk id="20" creationId="{4A4605A6-EBE5-6B5A-913A-57D3638886CA}"/>
          </ac:picMkLst>
        </pc:picChg>
        <pc:picChg chg="add del mod">
          <ac:chgData name="Helen Askounis" userId="68a4b384-4e9b-4052-97e7-99fc9c1de512" providerId="ADAL" clId="{9D0B3551-8A6C-4671-8574-AA3EAAB31A1E}" dt="2022-11-23T20:12:27.910" v="2089" actId="478"/>
          <ac:picMkLst>
            <pc:docMk/>
            <pc:sldMk cId="3805936604" sldId="1512"/>
            <ac:picMk id="21" creationId="{B10F6CDD-541E-45DE-9C83-64E0AB160E7D}"/>
          </ac:picMkLst>
        </pc:picChg>
        <pc:cxnChg chg="del">
          <ac:chgData name="Helen Askounis" userId="68a4b384-4e9b-4052-97e7-99fc9c1de512" providerId="ADAL" clId="{9D0B3551-8A6C-4671-8574-AA3EAAB31A1E}" dt="2022-11-22T23:47:47.767" v="572"/>
          <ac:cxnSpMkLst>
            <pc:docMk/>
            <pc:sldMk cId="3805936604" sldId="1512"/>
            <ac:cxnSpMk id="14" creationId="{AA2EAA10-076F-46BD-8F0F-B9A2FB77A85C}"/>
          </ac:cxnSpMkLst>
        </pc:cxnChg>
        <pc:cxnChg chg="del">
          <ac:chgData name="Helen Askounis" userId="68a4b384-4e9b-4052-97e7-99fc9c1de512" providerId="ADAL" clId="{9D0B3551-8A6C-4671-8574-AA3EAAB31A1E}" dt="2022-11-22T23:47:47.767" v="572"/>
          <ac:cxnSpMkLst>
            <pc:docMk/>
            <pc:sldMk cId="3805936604" sldId="1512"/>
            <ac:cxnSpMk id="16" creationId="{D891E407-403B-4764-86C9-33A56D3BCAA3}"/>
          </ac:cxnSpMkLst>
        </pc:cxnChg>
      </pc:sldChg>
      <pc:sldChg chg="addSp delSp modSp mod">
        <pc:chgData name="Helen Askounis" userId="68a4b384-4e9b-4052-97e7-99fc9c1de512" providerId="ADAL" clId="{9D0B3551-8A6C-4671-8574-AA3EAAB31A1E}" dt="2022-11-23T22:42:07.688" v="2113" actId="14100"/>
        <pc:sldMkLst>
          <pc:docMk/>
          <pc:sldMk cId="1011450188" sldId="1513"/>
        </pc:sldMkLst>
        <pc:spChg chg="del">
          <ac:chgData name="Helen Askounis" userId="68a4b384-4e9b-4052-97e7-99fc9c1de512" providerId="ADAL" clId="{9D0B3551-8A6C-4671-8574-AA3EAAB31A1E}" dt="2022-11-23T17:46:04.288" v="1370" actId="478"/>
          <ac:spMkLst>
            <pc:docMk/>
            <pc:sldMk cId="1011450188" sldId="1513"/>
            <ac:spMk id="2" creationId="{04A874A7-99B0-4001-A564-65CE21FB2566}"/>
          </ac:spMkLst>
        </pc:spChg>
        <pc:picChg chg="add del mod">
          <ac:chgData name="Helen Askounis" userId="68a4b384-4e9b-4052-97e7-99fc9c1de512" providerId="ADAL" clId="{9D0B3551-8A6C-4671-8574-AA3EAAB31A1E}" dt="2022-11-23T22:41:09.094" v="2107" actId="478"/>
          <ac:picMkLst>
            <pc:docMk/>
            <pc:sldMk cId="1011450188" sldId="1513"/>
            <ac:picMk id="3" creationId="{99C70ED7-8F09-488B-BEA4-FA8A18724320}"/>
          </ac:picMkLst>
        </pc:picChg>
        <pc:picChg chg="add mod ord">
          <ac:chgData name="Helen Askounis" userId="68a4b384-4e9b-4052-97e7-99fc9c1de512" providerId="ADAL" clId="{9D0B3551-8A6C-4671-8574-AA3EAAB31A1E}" dt="2022-11-23T17:46:01.185" v="1369" actId="167"/>
          <ac:picMkLst>
            <pc:docMk/>
            <pc:sldMk cId="1011450188" sldId="1513"/>
            <ac:picMk id="7" creationId="{5732A4DE-3A4B-4436-932A-1416C28CD499}"/>
          </ac:picMkLst>
        </pc:picChg>
        <pc:picChg chg="add mod ord">
          <ac:chgData name="Helen Askounis" userId="68a4b384-4e9b-4052-97e7-99fc9c1de512" providerId="ADAL" clId="{9D0B3551-8A6C-4671-8574-AA3EAAB31A1E}" dt="2022-11-23T22:42:07.688" v="2113" actId="14100"/>
          <ac:picMkLst>
            <pc:docMk/>
            <pc:sldMk cId="1011450188" sldId="1513"/>
            <ac:picMk id="9" creationId="{8ADA9E48-7EFB-452E-B9D3-04EB5FE2C44D}"/>
          </ac:picMkLst>
        </pc:picChg>
      </pc:sldChg>
      <pc:sldChg chg="addSp delSp modSp mod setBg modAnim delDesignElem">
        <pc:chgData name="Helen Askounis" userId="68a4b384-4e9b-4052-97e7-99fc9c1de512" providerId="ADAL" clId="{9D0B3551-8A6C-4671-8574-AA3EAAB31A1E}" dt="2022-11-23T17:36:58.486" v="1303"/>
        <pc:sldMkLst>
          <pc:docMk/>
          <pc:sldMk cId="3297146987" sldId="1514"/>
        </pc:sldMkLst>
        <pc:spChg chg="mod ord">
          <ac:chgData name="Helen Askounis" userId="68a4b384-4e9b-4052-97e7-99fc9c1de512" providerId="ADAL" clId="{9D0B3551-8A6C-4671-8574-AA3EAAB31A1E}" dt="2022-11-23T17:36:58.486" v="1303"/>
          <ac:spMkLst>
            <pc:docMk/>
            <pc:sldMk cId="3297146987" sldId="1514"/>
            <ac:spMk id="2" creationId="{950BA2B8-F510-4859-AC12-6033C3B5E326}"/>
          </ac:spMkLst>
        </pc:spChg>
        <pc:spChg chg="add del mod ord">
          <ac:chgData name="Helen Askounis" userId="68a4b384-4e9b-4052-97e7-99fc9c1de512" providerId="ADAL" clId="{9D0B3551-8A6C-4671-8574-AA3EAAB31A1E}" dt="2022-11-23T17:16:54.564" v="1141" actId="478"/>
          <ac:spMkLst>
            <pc:docMk/>
            <pc:sldMk cId="3297146987" sldId="1514"/>
            <ac:spMk id="3" creationId="{66ED7EF4-15D9-4084-8164-6996ADD53F6D}"/>
          </ac:spMkLst>
        </pc:spChg>
        <pc:spChg chg="add del">
          <ac:chgData name="Helen Askounis" userId="68a4b384-4e9b-4052-97e7-99fc9c1de512" providerId="ADAL" clId="{9D0B3551-8A6C-4671-8574-AA3EAAB31A1E}" dt="2022-11-23T17:25:49.007" v="1222"/>
          <ac:spMkLst>
            <pc:docMk/>
            <pc:sldMk cId="3297146987" sldId="1514"/>
            <ac:spMk id="8" creationId="{71B2258F-86CA-4D4D-8270-BC05FCDEBFB3}"/>
          </ac:spMkLst>
        </pc:spChg>
        <pc:spChg chg="add del mod ord">
          <ac:chgData name="Helen Askounis" userId="68a4b384-4e9b-4052-97e7-99fc9c1de512" providerId="ADAL" clId="{9D0B3551-8A6C-4671-8574-AA3EAAB31A1E}" dt="2022-11-23T17:17:08.907" v="1144" actId="478"/>
          <ac:spMkLst>
            <pc:docMk/>
            <pc:sldMk cId="3297146987" sldId="1514"/>
            <ac:spMk id="9" creationId="{9B643167-BFDF-4C7E-BE6A-0308A6B5E653}"/>
          </ac:spMkLst>
        </pc:spChg>
        <pc:spChg chg="mod ord">
          <ac:chgData name="Helen Askounis" userId="68a4b384-4e9b-4052-97e7-99fc9c1de512" providerId="ADAL" clId="{9D0B3551-8A6C-4671-8574-AA3EAAB31A1E}" dt="2022-11-23T17:30:40.124" v="1260" actId="1076"/>
          <ac:spMkLst>
            <pc:docMk/>
            <pc:sldMk cId="3297146987" sldId="1514"/>
            <ac:spMk id="17" creationId="{C26CCC31-EC41-48CC-BF7B-2101CFDA8144}"/>
          </ac:spMkLst>
        </pc:spChg>
        <pc:spChg chg="add del mod">
          <ac:chgData name="Helen Askounis" userId="68a4b384-4e9b-4052-97e7-99fc9c1de512" providerId="ADAL" clId="{9D0B3551-8A6C-4671-8574-AA3EAAB31A1E}" dt="2022-11-23T17:25:49.007" v="1222"/>
          <ac:spMkLst>
            <pc:docMk/>
            <pc:sldMk cId="3297146987" sldId="1514"/>
            <ac:spMk id="21" creationId="{1B0C5ACF-BEC2-4092-9104-5C2C15061306}"/>
          </ac:spMkLst>
        </pc:spChg>
        <pc:spChg chg="add del mod">
          <ac:chgData name="Helen Askounis" userId="68a4b384-4e9b-4052-97e7-99fc9c1de512" providerId="ADAL" clId="{9D0B3551-8A6C-4671-8574-AA3EAAB31A1E}" dt="2022-11-23T17:27:00.336" v="1228" actId="478"/>
          <ac:spMkLst>
            <pc:docMk/>
            <pc:sldMk cId="3297146987" sldId="1514"/>
            <ac:spMk id="22" creationId="{F18BD0D3-9968-44D4-B01B-46511CC4E8AC}"/>
          </ac:spMkLst>
        </pc:spChg>
        <pc:picChg chg="add del mod ord">
          <ac:chgData name="Helen Askounis" userId="68a4b384-4e9b-4052-97e7-99fc9c1de512" providerId="ADAL" clId="{9D0B3551-8A6C-4671-8574-AA3EAAB31A1E}" dt="2022-11-23T17:20:32.420" v="1164" actId="478"/>
          <ac:picMkLst>
            <pc:docMk/>
            <pc:sldMk cId="3297146987" sldId="1514"/>
            <ac:picMk id="5" creationId="{78552FD9-1207-2054-4F2F-A699D7C6F045}"/>
          </ac:picMkLst>
        </pc:picChg>
        <pc:picChg chg="add del mod">
          <ac:chgData name="Helen Askounis" userId="68a4b384-4e9b-4052-97e7-99fc9c1de512" providerId="ADAL" clId="{9D0B3551-8A6C-4671-8574-AA3EAAB31A1E}" dt="2022-11-23T17:14:41.011" v="1116" actId="478"/>
          <ac:picMkLst>
            <pc:docMk/>
            <pc:sldMk cId="3297146987" sldId="1514"/>
            <ac:picMk id="6" creationId="{8A27AEE4-E5E2-4B53-B999-7942D2239370}"/>
          </ac:picMkLst>
        </pc:picChg>
        <pc:picChg chg="add del mod">
          <ac:chgData name="Helen Askounis" userId="68a4b384-4e9b-4052-97e7-99fc9c1de512" providerId="ADAL" clId="{9D0B3551-8A6C-4671-8574-AA3EAAB31A1E}" dt="2022-11-23T17:14:56.706" v="1122" actId="478"/>
          <ac:picMkLst>
            <pc:docMk/>
            <pc:sldMk cId="3297146987" sldId="1514"/>
            <ac:picMk id="10" creationId="{C4D33131-6BCB-42E3-B3CD-31F27CAE0DDE}"/>
          </ac:picMkLst>
        </pc:picChg>
        <pc:picChg chg="add mod modCrop">
          <ac:chgData name="Helen Askounis" userId="68a4b384-4e9b-4052-97e7-99fc9c1de512" providerId="ADAL" clId="{9D0B3551-8A6C-4671-8574-AA3EAAB31A1E}" dt="2022-11-23T17:31:08.100" v="1266" actId="732"/>
          <ac:picMkLst>
            <pc:docMk/>
            <pc:sldMk cId="3297146987" sldId="1514"/>
            <ac:picMk id="12" creationId="{5B04CD44-2457-49EB-B1E4-44B82CFAA783}"/>
          </ac:picMkLst>
        </pc:picChg>
        <pc:picChg chg="add mod modCrop">
          <ac:chgData name="Helen Askounis" userId="68a4b384-4e9b-4052-97e7-99fc9c1de512" providerId="ADAL" clId="{9D0B3551-8A6C-4671-8574-AA3EAAB31A1E}" dt="2022-11-23T17:31:34.516" v="1269" actId="732"/>
          <ac:picMkLst>
            <pc:docMk/>
            <pc:sldMk cId="3297146987" sldId="1514"/>
            <ac:picMk id="14" creationId="{DE960308-8D66-49C6-9133-9F2725C2D544}"/>
          </ac:picMkLst>
        </pc:picChg>
        <pc:picChg chg="mod ord">
          <ac:chgData name="Helen Askounis" userId="68a4b384-4e9b-4052-97e7-99fc9c1de512" providerId="ADAL" clId="{9D0B3551-8A6C-4671-8574-AA3EAAB31A1E}" dt="2022-11-23T17:30:26.539" v="1258" actId="1076"/>
          <ac:picMkLst>
            <pc:docMk/>
            <pc:sldMk cId="3297146987" sldId="1514"/>
            <ac:picMk id="16" creationId="{E6E5A4D3-BCC8-476A-9E6F-4BE0E8545F92}"/>
          </ac:picMkLst>
        </pc:picChg>
        <pc:picChg chg="add mod ord">
          <ac:chgData name="Helen Askounis" userId="68a4b384-4e9b-4052-97e7-99fc9c1de512" providerId="ADAL" clId="{9D0B3551-8A6C-4671-8574-AA3EAAB31A1E}" dt="2022-11-23T17:30:59.171" v="1264" actId="14100"/>
          <ac:picMkLst>
            <pc:docMk/>
            <pc:sldMk cId="3297146987" sldId="1514"/>
            <ac:picMk id="23" creationId="{8E5C68B2-9745-4411-B27D-D4CBC7EF9F84}"/>
          </ac:picMkLst>
        </pc:picChg>
        <pc:cxnChg chg="add del mod">
          <ac:chgData name="Helen Askounis" userId="68a4b384-4e9b-4052-97e7-99fc9c1de512" providerId="ADAL" clId="{9D0B3551-8A6C-4671-8574-AA3EAAB31A1E}" dt="2022-11-23T17:24:22.264" v="1203" actId="478"/>
          <ac:cxnSpMkLst>
            <pc:docMk/>
            <pc:sldMk cId="3297146987" sldId="1514"/>
            <ac:cxnSpMk id="18" creationId="{3BF2199E-AF8C-4475-ADD9-69B736B4C140}"/>
          </ac:cxnSpMkLst>
        </pc:cxnChg>
        <pc:cxnChg chg="add mod">
          <ac:chgData name="Helen Askounis" userId="68a4b384-4e9b-4052-97e7-99fc9c1de512" providerId="ADAL" clId="{9D0B3551-8A6C-4671-8574-AA3EAAB31A1E}" dt="2022-11-23T17:30:33.820" v="1259" actId="14100"/>
          <ac:cxnSpMkLst>
            <pc:docMk/>
            <pc:sldMk cId="3297146987" sldId="1514"/>
            <ac:cxnSpMk id="20" creationId="{52429D14-B2B6-46A8-9A94-FD2860EEA8F5}"/>
          </ac:cxnSpMkLst>
        </pc:cxnChg>
      </pc:sldChg>
      <pc:sldChg chg="addSp delSp modSp new mod setBg modClrScheme setClrOvrMap delDesignElem chgLayout">
        <pc:chgData name="Helen Askounis" userId="68a4b384-4e9b-4052-97e7-99fc9c1de512" providerId="ADAL" clId="{9D0B3551-8A6C-4671-8574-AA3EAAB31A1E}" dt="2022-11-23T17:55:42.090" v="1514" actId="1076"/>
        <pc:sldMkLst>
          <pc:docMk/>
          <pc:sldMk cId="2532772397" sldId="1515"/>
        </pc:sldMkLst>
        <pc:spChg chg="del mod ord">
          <ac:chgData name="Helen Askounis" userId="68a4b384-4e9b-4052-97e7-99fc9c1de512" providerId="ADAL" clId="{9D0B3551-8A6C-4671-8574-AA3EAAB31A1E}" dt="2022-11-22T23:32:10.064" v="443" actId="700"/>
          <ac:spMkLst>
            <pc:docMk/>
            <pc:sldMk cId="2532772397" sldId="1515"/>
            <ac:spMk id="2" creationId="{19078371-F4E6-4A68-A1B5-2F8BEA3EAAD1}"/>
          </ac:spMkLst>
        </pc:spChg>
        <pc:spChg chg="add del mod">
          <ac:chgData name="Helen Askounis" userId="68a4b384-4e9b-4052-97e7-99fc9c1de512" providerId="ADAL" clId="{9D0B3551-8A6C-4671-8574-AA3EAAB31A1E}" dt="2022-11-23T17:33:03.445" v="1278" actId="478"/>
          <ac:spMkLst>
            <pc:docMk/>
            <pc:sldMk cId="2532772397" sldId="1515"/>
            <ac:spMk id="3" creationId="{475623F2-8EEB-4883-A66F-663FE90F5F7B}"/>
          </ac:spMkLst>
        </pc:spChg>
        <pc:spChg chg="del mod ord">
          <ac:chgData name="Helen Askounis" userId="68a4b384-4e9b-4052-97e7-99fc9c1de512" providerId="ADAL" clId="{9D0B3551-8A6C-4671-8574-AA3EAAB31A1E}" dt="2022-11-22T23:32:10.064" v="443" actId="700"/>
          <ac:spMkLst>
            <pc:docMk/>
            <pc:sldMk cId="2532772397" sldId="1515"/>
            <ac:spMk id="3" creationId="{9C428FA1-E979-407E-B876-83D57F71327A}"/>
          </ac:spMkLst>
        </pc:spChg>
        <pc:spChg chg="add del mod ord">
          <ac:chgData name="Helen Askounis" userId="68a4b384-4e9b-4052-97e7-99fc9c1de512" providerId="ADAL" clId="{9D0B3551-8A6C-4671-8574-AA3EAAB31A1E}" dt="2022-11-23T17:33:11.979" v="1279" actId="478"/>
          <ac:spMkLst>
            <pc:docMk/>
            <pc:sldMk cId="2532772397" sldId="1515"/>
            <ac:spMk id="4" creationId="{78AD2C11-84CA-4DC1-BDEA-DF3A40014511}"/>
          </ac:spMkLst>
        </pc:spChg>
        <pc:spChg chg="add del mod ord">
          <ac:chgData name="Helen Askounis" userId="68a4b384-4e9b-4052-97e7-99fc9c1de512" providerId="ADAL" clId="{9D0B3551-8A6C-4671-8574-AA3EAAB31A1E}" dt="2022-11-22T23:33:57.564" v="450" actId="478"/>
          <ac:spMkLst>
            <pc:docMk/>
            <pc:sldMk cId="2532772397" sldId="1515"/>
            <ac:spMk id="5" creationId="{457E215A-F265-4848-A2CD-460261E8897F}"/>
          </ac:spMkLst>
        </pc:spChg>
        <pc:spChg chg="add mod ord">
          <ac:chgData name="Helen Askounis" userId="68a4b384-4e9b-4052-97e7-99fc9c1de512" providerId="ADAL" clId="{9D0B3551-8A6C-4671-8574-AA3EAAB31A1E}" dt="2022-11-23T17:53:38.258" v="1490" actId="14100"/>
          <ac:spMkLst>
            <pc:docMk/>
            <pc:sldMk cId="2532772397" sldId="1515"/>
            <ac:spMk id="9" creationId="{75DB7E55-E850-4B9F-B823-6463FBD4A82A}"/>
          </ac:spMkLst>
        </pc:spChg>
        <pc:spChg chg="add del mod">
          <ac:chgData name="Helen Askounis" userId="68a4b384-4e9b-4052-97e7-99fc9c1de512" providerId="ADAL" clId="{9D0B3551-8A6C-4671-8574-AA3EAAB31A1E}" dt="2022-11-23T17:32:25.267" v="1273" actId="478"/>
          <ac:spMkLst>
            <pc:docMk/>
            <pc:sldMk cId="2532772397" sldId="1515"/>
            <ac:spMk id="11" creationId="{06762F0E-EB58-4FFB-929B-41A9A060F101}"/>
          </ac:spMkLst>
        </pc:spChg>
        <pc:spChg chg="add del mod">
          <ac:chgData name="Helen Askounis" userId="68a4b384-4e9b-4052-97e7-99fc9c1de512" providerId="ADAL" clId="{9D0B3551-8A6C-4671-8574-AA3EAAB31A1E}" dt="2022-11-23T17:32:44.783" v="1276" actId="478"/>
          <ac:spMkLst>
            <pc:docMk/>
            <pc:sldMk cId="2532772397" sldId="1515"/>
            <ac:spMk id="12" creationId="{02DF35E6-F289-432B-9632-091CFCD87424}"/>
          </ac:spMkLst>
        </pc:spChg>
        <pc:spChg chg="add del">
          <ac:chgData name="Helen Askounis" userId="68a4b384-4e9b-4052-97e7-99fc9c1de512" providerId="ADAL" clId="{9D0B3551-8A6C-4671-8574-AA3EAAB31A1E}" dt="2022-11-23T17:34:40.171" v="1282" actId="26606"/>
          <ac:spMkLst>
            <pc:docMk/>
            <pc:sldMk cId="2532772397" sldId="1515"/>
            <ac:spMk id="13" creationId="{B26D9126-4D1A-435C-92FD-2EFD34104B27}"/>
          </ac:spMkLst>
        </pc:spChg>
        <pc:spChg chg="add del">
          <ac:chgData name="Helen Askounis" userId="68a4b384-4e9b-4052-97e7-99fc9c1de512" providerId="ADAL" clId="{9D0B3551-8A6C-4671-8574-AA3EAAB31A1E}" dt="2022-11-23T17:34:40.171" v="1282" actId="26606"/>
          <ac:spMkLst>
            <pc:docMk/>
            <pc:sldMk cId="2532772397" sldId="1515"/>
            <ac:spMk id="15" creationId="{8A177BCC-4208-4795-8572-4D623BA1E2A0}"/>
          </ac:spMkLst>
        </pc:spChg>
        <pc:spChg chg="add del">
          <ac:chgData name="Helen Askounis" userId="68a4b384-4e9b-4052-97e7-99fc9c1de512" providerId="ADAL" clId="{9D0B3551-8A6C-4671-8574-AA3EAAB31A1E}" dt="2022-11-23T17:35:34.449" v="1288" actId="26606"/>
          <ac:spMkLst>
            <pc:docMk/>
            <pc:sldMk cId="2532772397" sldId="1515"/>
            <ac:spMk id="22" creationId="{FC0DEEBF-DB94-4E7E-A9D3-84FA863C3BD9}"/>
          </ac:spMkLst>
        </pc:spChg>
        <pc:picChg chg="add mod ord">
          <ac:chgData name="Helen Askounis" userId="68a4b384-4e9b-4052-97e7-99fc9c1de512" providerId="ADAL" clId="{9D0B3551-8A6C-4671-8574-AA3EAAB31A1E}" dt="2022-11-23T17:55:39.181" v="1513"/>
          <ac:picMkLst>
            <pc:docMk/>
            <pc:sldMk cId="2532772397" sldId="1515"/>
            <ac:picMk id="6" creationId="{387CFB9F-BE4E-4D44-8D93-CCE953565779}"/>
          </ac:picMkLst>
        </pc:picChg>
        <pc:picChg chg="add mod ord">
          <ac:chgData name="Helen Askounis" userId="68a4b384-4e9b-4052-97e7-99fc9c1de512" providerId="ADAL" clId="{9D0B3551-8A6C-4671-8574-AA3EAAB31A1E}" dt="2022-11-23T17:55:30.093" v="1510"/>
          <ac:picMkLst>
            <pc:docMk/>
            <pc:sldMk cId="2532772397" sldId="1515"/>
            <ac:picMk id="7" creationId="{58F84CA4-D6FF-4E71-8E1F-06FDFACE7EB3}"/>
          </ac:picMkLst>
        </pc:picChg>
        <pc:picChg chg="add mod ord modCrop">
          <ac:chgData name="Helen Askounis" userId="68a4b384-4e9b-4052-97e7-99fc9c1de512" providerId="ADAL" clId="{9D0B3551-8A6C-4671-8574-AA3EAAB31A1E}" dt="2022-11-23T17:55:34.373" v="1511"/>
          <ac:picMkLst>
            <pc:docMk/>
            <pc:sldMk cId="2532772397" sldId="1515"/>
            <ac:picMk id="8" creationId="{4C652656-F2AD-4662-BC6C-79B1F96FDEFC}"/>
          </ac:picMkLst>
        </pc:picChg>
        <pc:picChg chg="add del mod">
          <ac:chgData name="Helen Askounis" userId="68a4b384-4e9b-4052-97e7-99fc9c1de512" providerId="ADAL" clId="{9D0B3551-8A6C-4671-8574-AA3EAAB31A1E}" dt="2022-11-23T17:32:38.161" v="1275" actId="478"/>
          <ac:picMkLst>
            <pc:docMk/>
            <pc:sldMk cId="2532772397" sldId="1515"/>
            <ac:picMk id="10" creationId="{154A5587-C69A-4728-AC4F-D8949653AA07}"/>
          </ac:picMkLst>
        </pc:picChg>
        <pc:picChg chg="add mod">
          <ac:chgData name="Helen Askounis" userId="68a4b384-4e9b-4052-97e7-99fc9c1de512" providerId="ADAL" clId="{9D0B3551-8A6C-4671-8574-AA3EAAB31A1E}" dt="2022-11-23T17:49:42.131" v="1435" actId="1038"/>
          <ac:picMkLst>
            <pc:docMk/>
            <pc:sldMk cId="2532772397" sldId="1515"/>
            <ac:picMk id="16" creationId="{C3D39D96-7ED0-468A-8AFF-C69ADFABDAA8}"/>
          </ac:picMkLst>
        </pc:picChg>
        <pc:picChg chg="add del mod">
          <ac:chgData name="Helen Askounis" userId="68a4b384-4e9b-4052-97e7-99fc9c1de512" providerId="ADAL" clId="{9D0B3551-8A6C-4671-8574-AA3EAAB31A1E}" dt="2022-11-23T17:35:23.311" v="1287" actId="21"/>
          <ac:picMkLst>
            <pc:docMk/>
            <pc:sldMk cId="2532772397" sldId="1515"/>
            <ac:picMk id="19" creationId="{FE5C669A-D173-4125-88C5-477D721107BC}"/>
          </ac:picMkLst>
        </pc:picChg>
        <pc:picChg chg="add mod">
          <ac:chgData name="Helen Askounis" userId="68a4b384-4e9b-4052-97e7-99fc9c1de512" providerId="ADAL" clId="{9D0B3551-8A6C-4671-8574-AA3EAAB31A1E}" dt="2022-11-23T17:55:42.090" v="1514" actId="1076"/>
          <ac:picMkLst>
            <pc:docMk/>
            <pc:sldMk cId="2532772397" sldId="1515"/>
            <ac:picMk id="23" creationId="{6A848116-ECCB-4439-A6A6-9CC1F483E89A}"/>
          </ac:picMkLst>
        </pc:picChg>
        <pc:cxnChg chg="add del">
          <ac:chgData name="Helen Askounis" userId="68a4b384-4e9b-4052-97e7-99fc9c1de512" providerId="ADAL" clId="{9D0B3551-8A6C-4671-8574-AA3EAAB31A1E}" dt="2022-11-23T17:35:34.449" v="1288" actId="26606"/>
          <ac:cxnSpMkLst>
            <pc:docMk/>
            <pc:sldMk cId="2532772397" sldId="1515"/>
            <ac:cxnSpMk id="20" creationId="{77769B58-418E-4811-90BB-F5854D3CFC7B}"/>
          </ac:cxnSpMkLst>
        </pc:cxnChg>
        <pc:cxnChg chg="add del">
          <ac:chgData name="Helen Askounis" userId="68a4b384-4e9b-4052-97e7-99fc9c1de512" providerId="ADAL" clId="{9D0B3551-8A6C-4671-8574-AA3EAAB31A1E}" dt="2022-11-23T17:35:34.449" v="1288" actId="26606"/>
          <ac:cxnSpMkLst>
            <pc:docMk/>
            <pc:sldMk cId="2532772397" sldId="1515"/>
            <ac:cxnSpMk id="24" creationId="{77A9CA3A-7216-41E0-B3CD-058077FD396D}"/>
          </ac:cxnSpMkLst>
        </pc:cxnChg>
        <pc:cxnChg chg="add del">
          <ac:chgData name="Helen Askounis" userId="68a4b384-4e9b-4052-97e7-99fc9c1de512" providerId="ADAL" clId="{9D0B3551-8A6C-4671-8574-AA3EAAB31A1E}" dt="2022-11-23T17:35:34.449" v="1288" actId="26606"/>
          <ac:cxnSpMkLst>
            <pc:docMk/>
            <pc:sldMk cId="2532772397" sldId="1515"/>
            <ac:cxnSpMk id="26" creationId="{3B2791FB-B2F7-4BBE-B8D8-74C37FF9E85C}"/>
          </ac:cxnSpMkLst>
        </pc:cxnChg>
        <pc:cxnChg chg="add">
          <ac:chgData name="Helen Askounis" userId="68a4b384-4e9b-4052-97e7-99fc9c1de512" providerId="ADAL" clId="{9D0B3551-8A6C-4671-8574-AA3EAAB31A1E}" dt="2022-11-23T17:35:34.449" v="1288" actId="26606"/>
          <ac:cxnSpMkLst>
            <pc:docMk/>
            <pc:sldMk cId="2532772397" sldId="1515"/>
            <ac:cxnSpMk id="31" creationId="{C800968E-0A99-46C4-A9B2-6A63AC66F4B0}"/>
          </ac:cxnSpMkLst>
        </pc:cxnChg>
        <pc:cxnChg chg="add">
          <ac:chgData name="Helen Askounis" userId="68a4b384-4e9b-4052-97e7-99fc9c1de512" providerId="ADAL" clId="{9D0B3551-8A6C-4671-8574-AA3EAAB31A1E}" dt="2022-11-23T17:35:34.449" v="1288" actId="26606"/>
          <ac:cxnSpMkLst>
            <pc:docMk/>
            <pc:sldMk cId="2532772397" sldId="1515"/>
            <ac:cxnSpMk id="33" creationId="{0627B73E-D784-4780-AA33-DCDFE7DA16ED}"/>
          </ac:cxnSpMkLst>
        </pc:cxnChg>
        <pc:cxnChg chg="add">
          <ac:chgData name="Helen Askounis" userId="68a4b384-4e9b-4052-97e7-99fc9c1de512" providerId="ADAL" clId="{9D0B3551-8A6C-4671-8574-AA3EAAB31A1E}" dt="2022-11-23T17:35:34.449" v="1288" actId="26606"/>
          <ac:cxnSpMkLst>
            <pc:docMk/>
            <pc:sldMk cId="2532772397" sldId="1515"/>
            <ac:cxnSpMk id="35" creationId="{EBAD6A72-88E8-42F7-88B9-CAF744536BE4}"/>
          </ac:cxnSpMkLst>
        </pc:cxnChg>
      </pc:sldChg>
      <pc:sldChg chg="addSp delSp modSp new del mod setBg modClrScheme setClrOvrMap delDesignElem chgLayout">
        <pc:chgData name="Helen Askounis" userId="68a4b384-4e9b-4052-97e7-99fc9c1de512" providerId="ADAL" clId="{9D0B3551-8A6C-4671-8574-AA3EAAB31A1E}" dt="2022-11-23T00:28:48.725" v="968" actId="47"/>
        <pc:sldMkLst>
          <pc:docMk/>
          <pc:sldMk cId="970431280" sldId="1516"/>
        </pc:sldMkLst>
        <pc:spChg chg="del mod ord">
          <ac:chgData name="Helen Askounis" userId="68a4b384-4e9b-4052-97e7-99fc9c1de512" providerId="ADAL" clId="{9D0B3551-8A6C-4671-8574-AA3EAAB31A1E}" dt="2022-11-23T00:15:25.945" v="896" actId="700"/>
          <ac:spMkLst>
            <pc:docMk/>
            <pc:sldMk cId="970431280" sldId="1516"/>
            <ac:spMk id="2" creationId="{7D7F5707-0A9B-4F50-AB7F-4E752B315AF1}"/>
          </ac:spMkLst>
        </pc:spChg>
        <pc:spChg chg="add del mod ord">
          <ac:chgData name="Helen Askounis" userId="68a4b384-4e9b-4052-97e7-99fc9c1de512" providerId="ADAL" clId="{9D0B3551-8A6C-4671-8574-AA3EAAB31A1E}" dt="2022-11-23T00:15:34.123" v="897" actId="700"/>
          <ac:spMkLst>
            <pc:docMk/>
            <pc:sldMk cId="970431280" sldId="1516"/>
            <ac:spMk id="3" creationId="{F5EF987A-65C1-4144-B28E-FA3A69E4A321}"/>
          </ac:spMkLst>
        </pc:spChg>
        <pc:spChg chg="add del mod ord">
          <ac:chgData name="Helen Askounis" userId="68a4b384-4e9b-4052-97e7-99fc9c1de512" providerId="ADAL" clId="{9D0B3551-8A6C-4671-8574-AA3EAAB31A1E}" dt="2022-11-23T00:15:34.123" v="897" actId="700"/>
          <ac:spMkLst>
            <pc:docMk/>
            <pc:sldMk cId="970431280" sldId="1516"/>
            <ac:spMk id="4" creationId="{BAA6D480-55A9-4619-9F2A-F66C443F857D}"/>
          </ac:spMkLst>
        </pc:spChg>
        <pc:spChg chg="add del mod ord">
          <ac:chgData name="Helen Askounis" userId="68a4b384-4e9b-4052-97e7-99fc9c1de512" providerId="ADAL" clId="{9D0B3551-8A6C-4671-8574-AA3EAAB31A1E}" dt="2022-11-23T00:28:13.447" v="962" actId="478"/>
          <ac:spMkLst>
            <pc:docMk/>
            <pc:sldMk cId="970431280" sldId="1516"/>
            <ac:spMk id="5" creationId="{4E57D16F-3FA6-4AF1-89B2-14AE2DB8F3E5}"/>
          </ac:spMkLst>
        </pc:spChg>
        <pc:spChg chg="add del mod">
          <ac:chgData name="Helen Askounis" userId="68a4b384-4e9b-4052-97e7-99fc9c1de512" providerId="ADAL" clId="{9D0B3551-8A6C-4671-8574-AA3EAAB31A1E}" dt="2022-11-23T00:18:41.095" v="918"/>
          <ac:spMkLst>
            <pc:docMk/>
            <pc:sldMk cId="970431280" sldId="1516"/>
            <ac:spMk id="6" creationId="{10D61F49-1AB0-41EE-A05C-9F18028D939D}"/>
          </ac:spMkLst>
        </pc:spChg>
        <pc:spChg chg="add del mod">
          <ac:chgData name="Helen Askounis" userId="68a4b384-4e9b-4052-97e7-99fc9c1de512" providerId="ADAL" clId="{9D0B3551-8A6C-4671-8574-AA3EAAB31A1E}" dt="2022-11-23T00:18:41.095" v="918"/>
          <ac:spMkLst>
            <pc:docMk/>
            <pc:sldMk cId="970431280" sldId="1516"/>
            <ac:spMk id="7" creationId="{0634E9C8-44A1-421D-A67E-5329B0ECED99}"/>
          </ac:spMkLst>
        </pc:spChg>
        <pc:spChg chg="add del">
          <ac:chgData name="Helen Askounis" userId="68a4b384-4e9b-4052-97e7-99fc9c1de512" providerId="ADAL" clId="{9D0B3551-8A6C-4671-8574-AA3EAAB31A1E}" dt="2022-11-23T00:16:37.167" v="905" actId="26606"/>
          <ac:spMkLst>
            <pc:docMk/>
            <pc:sldMk cId="970431280" sldId="1516"/>
            <ac:spMk id="9" creationId="{C1DD1A8A-57D5-4A81-AD04-532B043C5611}"/>
          </ac:spMkLst>
        </pc:spChg>
        <pc:spChg chg="add del">
          <ac:chgData name="Helen Askounis" userId="68a4b384-4e9b-4052-97e7-99fc9c1de512" providerId="ADAL" clId="{9D0B3551-8A6C-4671-8574-AA3EAAB31A1E}" dt="2022-11-23T00:16:37.167" v="905" actId="26606"/>
          <ac:spMkLst>
            <pc:docMk/>
            <pc:sldMk cId="970431280" sldId="1516"/>
            <ac:spMk id="11" creationId="{007891EC-4501-44ED-A8C8-B11B6DB767AB}"/>
          </ac:spMkLst>
        </pc:spChg>
        <pc:spChg chg="add del">
          <ac:chgData name="Helen Askounis" userId="68a4b384-4e9b-4052-97e7-99fc9c1de512" providerId="ADAL" clId="{9D0B3551-8A6C-4671-8574-AA3EAAB31A1E}" dt="2022-11-23T00:15:58.403" v="901" actId="26606"/>
          <ac:spMkLst>
            <pc:docMk/>
            <pc:sldMk cId="970431280" sldId="1516"/>
            <ac:spMk id="12" creationId="{71B2258F-86CA-4D4D-8270-BC05FCDEBFB3}"/>
          </ac:spMkLst>
        </pc:spChg>
        <pc:spChg chg="add del">
          <ac:chgData name="Helen Askounis" userId="68a4b384-4e9b-4052-97e7-99fc9c1de512" providerId="ADAL" clId="{9D0B3551-8A6C-4671-8574-AA3EAAB31A1E}" dt="2022-11-23T00:18:41.095" v="918"/>
          <ac:spMkLst>
            <pc:docMk/>
            <pc:sldMk cId="970431280" sldId="1516"/>
            <ac:spMk id="13" creationId="{716F42E0-28DF-4093-AFC5-CA01F54C8897}"/>
          </ac:spMkLst>
        </pc:spChg>
        <pc:spChg chg="add del">
          <ac:chgData name="Helen Askounis" userId="68a4b384-4e9b-4052-97e7-99fc9c1de512" providerId="ADAL" clId="{9D0B3551-8A6C-4671-8574-AA3EAAB31A1E}" dt="2022-11-23T00:16:08.761" v="903" actId="26606"/>
          <ac:spMkLst>
            <pc:docMk/>
            <pc:sldMk cId="970431280" sldId="1516"/>
            <ac:spMk id="14" creationId="{E49CC64F-7275-4E33-961B-0C5CDC439875}"/>
          </ac:spMkLst>
        </pc:spChg>
        <pc:spChg chg="add del">
          <ac:chgData name="Helen Askounis" userId="68a4b384-4e9b-4052-97e7-99fc9c1de512" providerId="ADAL" clId="{9D0B3551-8A6C-4671-8574-AA3EAAB31A1E}" dt="2022-11-23T00:18:41.095" v="918"/>
          <ac:spMkLst>
            <pc:docMk/>
            <pc:sldMk cId="970431280" sldId="1516"/>
            <ac:spMk id="16" creationId="{D5B012D8-7F27-4758-9AC6-C889B154BD73}"/>
          </ac:spMkLst>
        </pc:spChg>
        <pc:spChg chg="add del">
          <ac:chgData name="Helen Askounis" userId="68a4b384-4e9b-4052-97e7-99fc9c1de512" providerId="ADAL" clId="{9D0B3551-8A6C-4671-8574-AA3EAAB31A1E}" dt="2022-11-23T00:18:41.095" v="918"/>
          <ac:spMkLst>
            <pc:docMk/>
            <pc:sldMk cId="970431280" sldId="1516"/>
            <ac:spMk id="18" creationId="{4063B759-00FC-46D1-9898-8E8625268FAF}"/>
          </ac:spMkLst>
        </pc:spChg>
        <pc:spChg chg="add del mod">
          <ac:chgData name="Helen Askounis" userId="68a4b384-4e9b-4052-97e7-99fc9c1de512" providerId="ADAL" clId="{9D0B3551-8A6C-4671-8574-AA3EAAB31A1E}" dt="2022-11-23T00:26:02.222" v="942" actId="700"/>
          <ac:spMkLst>
            <pc:docMk/>
            <pc:sldMk cId="970431280" sldId="1516"/>
            <ac:spMk id="19" creationId="{1CBFBC7E-A2F9-47C0-A6C0-6BA93CC4F4AE}"/>
          </ac:spMkLst>
        </pc:spChg>
        <pc:spChg chg="add del mod">
          <ac:chgData name="Helen Askounis" userId="68a4b384-4e9b-4052-97e7-99fc9c1de512" providerId="ADAL" clId="{9D0B3551-8A6C-4671-8574-AA3EAAB31A1E}" dt="2022-11-23T00:28:38.783" v="966" actId="478"/>
          <ac:spMkLst>
            <pc:docMk/>
            <pc:sldMk cId="970431280" sldId="1516"/>
            <ac:spMk id="22" creationId="{4FD6F36E-BE19-4AB0-A5DA-509BAD5AC8AA}"/>
          </ac:spMkLst>
        </pc:spChg>
        <pc:spChg chg="add del mod">
          <ac:chgData name="Helen Askounis" userId="68a4b384-4e9b-4052-97e7-99fc9c1de512" providerId="ADAL" clId="{9D0B3551-8A6C-4671-8574-AA3EAAB31A1E}" dt="2022-11-23T00:28:38.783" v="966" actId="478"/>
          <ac:spMkLst>
            <pc:docMk/>
            <pc:sldMk cId="970431280" sldId="1516"/>
            <ac:spMk id="23" creationId="{E7968D08-9625-4FEA-A09A-A857E7ED79CC}"/>
          </ac:spMkLst>
        </pc:spChg>
        <pc:spChg chg="add del mod">
          <ac:chgData name="Helen Askounis" userId="68a4b384-4e9b-4052-97e7-99fc9c1de512" providerId="ADAL" clId="{9D0B3551-8A6C-4671-8574-AA3EAAB31A1E}" dt="2022-11-23T00:28:38.783" v="966" actId="478"/>
          <ac:spMkLst>
            <pc:docMk/>
            <pc:sldMk cId="970431280" sldId="1516"/>
            <ac:spMk id="24" creationId="{29335722-275E-41CC-AB94-414883966CFF}"/>
          </ac:spMkLst>
        </pc:spChg>
        <pc:spChg chg="add del">
          <ac:chgData name="Helen Askounis" userId="68a4b384-4e9b-4052-97e7-99fc9c1de512" providerId="ADAL" clId="{9D0B3551-8A6C-4671-8574-AA3EAAB31A1E}" dt="2022-11-23T00:18:57.063" v="922" actId="26606"/>
          <ac:spMkLst>
            <pc:docMk/>
            <pc:sldMk cId="970431280" sldId="1516"/>
            <ac:spMk id="25" creationId="{71B2258F-86CA-4D4D-8270-BC05FCDEBFB3}"/>
          </ac:spMkLst>
        </pc:spChg>
        <pc:picChg chg="add del">
          <ac:chgData name="Helen Askounis" userId="68a4b384-4e9b-4052-97e7-99fc9c1de512" providerId="ADAL" clId="{9D0B3551-8A6C-4671-8574-AA3EAAB31A1E}" dt="2022-11-23T00:15:58.403" v="901" actId="26606"/>
          <ac:picMkLst>
            <pc:docMk/>
            <pc:sldMk cId="970431280" sldId="1516"/>
            <ac:picMk id="8" creationId="{407C82F4-FAC2-23FA-2FC0-DFF890D68819}"/>
          </ac:picMkLst>
        </pc:picChg>
        <pc:picChg chg="add del">
          <ac:chgData name="Helen Askounis" userId="68a4b384-4e9b-4052-97e7-99fc9c1de512" providerId="ADAL" clId="{9D0B3551-8A6C-4671-8574-AA3EAAB31A1E}" dt="2022-11-23T00:16:37.167" v="905" actId="26606"/>
          <ac:picMkLst>
            <pc:docMk/>
            <pc:sldMk cId="970431280" sldId="1516"/>
            <ac:picMk id="10" creationId="{1207AE38-CBB8-4964-93A4-D9C582A5E652}"/>
          </ac:picMkLst>
        </pc:picChg>
        <pc:picChg chg="add del">
          <ac:chgData name="Helen Askounis" userId="68a4b384-4e9b-4052-97e7-99fc9c1de512" providerId="ADAL" clId="{9D0B3551-8A6C-4671-8574-AA3EAAB31A1E}" dt="2022-11-23T00:16:08.761" v="903" actId="26606"/>
          <ac:picMkLst>
            <pc:docMk/>
            <pc:sldMk cId="970431280" sldId="1516"/>
            <ac:picMk id="15" creationId="{2B5799DC-EA1E-F811-3FFC-5D44A2E7ED99}"/>
          </ac:picMkLst>
        </pc:picChg>
        <pc:picChg chg="add del mod modCrop">
          <ac:chgData name="Helen Askounis" userId="68a4b384-4e9b-4052-97e7-99fc9c1de512" providerId="ADAL" clId="{9D0B3551-8A6C-4671-8574-AA3EAAB31A1E}" dt="2022-11-23T00:18:37.623" v="916" actId="21"/>
          <ac:picMkLst>
            <pc:docMk/>
            <pc:sldMk cId="970431280" sldId="1516"/>
            <ac:picMk id="17" creationId="{DBBBB55B-66BB-54D3-A599-486D1022304C}"/>
          </ac:picMkLst>
        </pc:picChg>
        <pc:picChg chg="add del mod ord">
          <ac:chgData name="Helen Askounis" userId="68a4b384-4e9b-4052-97e7-99fc9c1de512" providerId="ADAL" clId="{9D0B3551-8A6C-4671-8574-AA3EAAB31A1E}" dt="2022-11-23T00:28:42.594" v="967" actId="478"/>
          <ac:picMkLst>
            <pc:docMk/>
            <pc:sldMk cId="970431280" sldId="1516"/>
            <ac:picMk id="20" creationId="{9CFF672D-3398-48B6-8218-C9401F88AC31}"/>
          </ac:picMkLst>
        </pc:picChg>
      </pc:sldChg>
      <pc:sldChg chg="addSp delSp modSp new del mod setBg modClrScheme chgLayout">
        <pc:chgData name="Helen Askounis" userId="68a4b384-4e9b-4052-97e7-99fc9c1de512" providerId="ADAL" clId="{9D0B3551-8A6C-4671-8574-AA3EAAB31A1E}" dt="2022-11-23T17:44:13.574" v="1359" actId="47"/>
        <pc:sldMkLst>
          <pc:docMk/>
          <pc:sldMk cId="2733709348" sldId="1516"/>
        </pc:sldMkLst>
        <pc:spChg chg="del mod">
          <ac:chgData name="Helen Askounis" userId="68a4b384-4e9b-4052-97e7-99fc9c1de512" providerId="ADAL" clId="{9D0B3551-8A6C-4671-8574-AA3EAAB31A1E}" dt="2022-11-23T00:33:55.496" v="996" actId="478"/>
          <ac:spMkLst>
            <pc:docMk/>
            <pc:sldMk cId="2733709348" sldId="1516"/>
            <ac:spMk id="2" creationId="{1A0968AB-01D3-41AA-9BA0-0F8A87ECF215}"/>
          </ac:spMkLst>
        </pc:spChg>
        <pc:spChg chg="del">
          <ac:chgData name="Helen Askounis" userId="68a4b384-4e9b-4052-97e7-99fc9c1de512" providerId="ADAL" clId="{9D0B3551-8A6C-4671-8574-AA3EAAB31A1E}" dt="2022-11-23T00:33:58.467" v="997" actId="700"/>
          <ac:spMkLst>
            <pc:docMk/>
            <pc:sldMk cId="2733709348" sldId="1516"/>
            <ac:spMk id="3" creationId="{AFDE2750-565B-4D45-94AA-D787F895A4E6}"/>
          </ac:spMkLst>
        </pc:spChg>
        <pc:spChg chg="add del mod">
          <ac:chgData name="Helen Askounis" userId="68a4b384-4e9b-4052-97e7-99fc9c1de512" providerId="ADAL" clId="{9D0B3551-8A6C-4671-8574-AA3EAAB31A1E}" dt="2022-11-23T00:33:58.467" v="997" actId="700"/>
          <ac:spMkLst>
            <pc:docMk/>
            <pc:sldMk cId="2733709348" sldId="1516"/>
            <ac:spMk id="6" creationId="{AABD1B3F-3F37-4C39-98BB-E3F9756D2123}"/>
          </ac:spMkLst>
        </pc:spChg>
        <pc:spChg chg="add mod">
          <ac:chgData name="Helen Askounis" userId="68a4b384-4e9b-4052-97e7-99fc9c1de512" providerId="ADAL" clId="{9D0B3551-8A6C-4671-8574-AA3EAAB31A1E}" dt="2022-11-23T00:34:14.067" v="999" actId="1076"/>
          <ac:spMkLst>
            <pc:docMk/>
            <pc:sldMk cId="2733709348" sldId="1516"/>
            <ac:spMk id="7" creationId="{094CCF0C-A50E-4F34-8D66-8731A1C4B8CE}"/>
          </ac:spMkLst>
        </pc:spChg>
        <pc:spChg chg="add mod">
          <ac:chgData name="Helen Askounis" userId="68a4b384-4e9b-4052-97e7-99fc9c1de512" providerId="ADAL" clId="{9D0B3551-8A6C-4671-8574-AA3EAAB31A1E}" dt="2022-11-23T00:34:14.067" v="999" actId="1076"/>
          <ac:spMkLst>
            <pc:docMk/>
            <pc:sldMk cId="2733709348" sldId="1516"/>
            <ac:spMk id="8" creationId="{1A8F73AA-5E2B-4D2F-B951-BE14B1D50748}"/>
          </ac:spMkLst>
        </pc:spChg>
        <pc:spChg chg="add mod">
          <ac:chgData name="Helen Askounis" userId="68a4b384-4e9b-4052-97e7-99fc9c1de512" providerId="ADAL" clId="{9D0B3551-8A6C-4671-8574-AA3EAAB31A1E}" dt="2022-11-23T00:34:36.448" v="1004" actId="27636"/>
          <ac:spMkLst>
            <pc:docMk/>
            <pc:sldMk cId="2733709348" sldId="1516"/>
            <ac:spMk id="9" creationId="{84984E81-B379-4DD8-8BED-CED8AB3F250E}"/>
          </ac:spMkLst>
        </pc:spChg>
        <pc:picChg chg="add mod ord modCrop">
          <ac:chgData name="Helen Askounis" userId="68a4b384-4e9b-4052-97e7-99fc9c1de512" providerId="ADAL" clId="{9D0B3551-8A6C-4671-8574-AA3EAAB31A1E}" dt="2022-11-23T00:34:55.017" v="1007"/>
          <ac:picMkLst>
            <pc:docMk/>
            <pc:sldMk cId="2733709348" sldId="1516"/>
            <ac:picMk id="4" creationId="{0CF31BFA-68D1-4592-A5EB-BF8C01F621B5}"/>
          </ac:picMkLst>
        </pc:picChg>
      </pc:sldChg>
      <pc:sldChg chg="add del">
        <pc:chgData name="Helen Askounis" userId="68a4b384-4e9b-4052-97e7-99fc9c1de512" providerId="ADAL" clId="{9D0B3551-8A6C-4671-8574-AA3EAAB31A1E}" dt="2022-11-22T23:54:59.525" v="657" actId="2890"/>
        <pc:sldMkLst>
          <pc:docMk/>
          <pc:sldMk cId="2785334835" sldId="1516"/>
        </pc:sldMkLst>
      </pc:sldChg>
      <pc:sldChg chg="add del">
        <pc:chgData name="Helen Askounis" userId="68a4b384-4e9b-4052-97e7-99fc9c1de512" providerId="ADAL" clId="{9D0B3551-8A6C-4671-8574-AA3EAAB31A1E}" dt="2022-11-23T17:37:10.074" v="1304" actId="47"/>
        <pc:sldMkLst>
          <pc:docMk/>
          <pc:sldMk cId="277459402" sldId="1517"/>
        </pc:sldMkLst>
      </pc:sldChg>
      <pc:sldChg chg="addSp delSp modSp add mod ord">
        <pc:chgData name="Helen Askounis" userId="68a4b384-4e9b-4052-97e7-99fc9c1de512" providerId="ADAL" clId="{9D0B3551-8A6C-4671-8574-AA3EAAB31A1E}" dt="2022-11-23T22:12:56.431" v="2102" actId="14100"/>
        <pc:sldMkLst>
          <pc:docMk/>
          <pc:sldMk cId="1122990414" sldId="1517"/>
        </pc:sldMkLst>
        <pc:spChg chg="add del mod ord">
          <ac:chgData name="Helen Askounis" userId="68a4b384-4e9b-4052-97e7-99fc9c1de512" providerId="ADAL" clId="{9D0B3551-8A6C-4671-8574-AA3EAAB31A1E}" dt="2022-11-23T17:51:53.778" v="1461" actId="14100"/>
          <ac:spMkLst>
            <pc:docMk/>
            <pc:sldMk cId="1122990414" sldId="1517"/>
            <ac:spMk id="9" creationId="{75DB7E55-E850-4B9F-B823-6463FBD4A82A}"/>
          </ac:spMkLst>
        </pc:spChg>
        <pc:spChg chg="add del mod">
          <ac:chgData name="Helen Askounis" userId="68a4b384-4e9b-4052-97e7-99fc9c1de512" providerId="ADAL" clId="{9D0B3551-8A6C-4671-8574-AA3EAAB31A1E}" dt="2022-11-23T17:49:15.693" v="1417"/>
          <ac:spMkLst>
            <pc:docMk/>
            <pc:sldMk cId="1122990414" sldId="1517"/>
            <ac:spMk id="11" creationId="{5912EE34-DC30-41E3-8A10-F741554DA130}"/>
          </ac:spMkLst>
        </pc:spChg>
        <pc:picChg chg="add mod">
          <ac:chgData name="Helen Askounis" userId="68a4b384-4e9b-4052-97e7-99fc9c1de512" providerId="ADAL" clId="{9D0B3551-8A6C-4671-8574-AA3EAAB31A1E}" dt="2022-11-23T17:52:01.618" v="1470" actId="1035"/>
          <ac:picMkLst>
            <pc:docMk/>
            <pc:sldMk cId="1122990414" sldId="1517"/>
            <ac:picMk id="3" creationId="{CC843B30-A23F-4A9C-9BF1-160D02AD94EB}"/>
          </ac:picMkLst>
        </pc:picChg>
        <pc:picChg chg="del">
          <ac:chgData name="Helen Askounis" userId="68a4b384-4e9b-4052-97e7-99fc9c1de512" providerId="ADAL" clId="{9D0B3551-8A6C-4671-8574-AA3EAAB31A1E}" dt="2022-11-23T17:38:08.487" v="1311" actId="478"/>
          <ac:picMkLst>
            <pc:docMk/>
            <pc:sldMk cId="1122990414" sldId="1517"/>
            <ac:picMk id="6" creationId="{387CFB9F-BE4E-4D44-8D93-CCE953565779}"/>
          </ac:picMkLst>
        </pc:picChg>
        <pc:picChg chg="del">
          <ac:chgData name="Helen Askounis" userId="68a4b384-4e9b-4052-97e7-99fc9c1de512" providerId="ADAL" clId="{9D0B3551-8A6C-4671-8574-AA3EAAB31A1E}" dt="2022-11-23T17:38:03.246" v="1308" actId="478"/>
          <ac:picMkLst>
            <pc:docMk/>
            <pc:sldMk cId="1122990414" sldId="1517"/>
            <ac:picMk id="7" creationId="{58F84CA4-D6FF-4E71-8E1F-06FDFACE7EB3}"/>
          </ac:picMkLst>
        </pc:picChg>
        <pc:picChg chg="del">
          <ac:chgData name="Helen Askounis" userId="68a4b384-4e9b-4052-97e7-99fc9c1de512" providerId="ADAL" clId="{9D0B3551-8A6C-4671-8574-AA3EAAB31A1E}" dt="2022-11-23T17:38:04.414" v="1309" actId="478"/>
          <ac:picMkLst>
            <pc:docMk/>
            <pc:sldMk cId="1122990414" sldId="1517"/>
            <ac:picMk id="8" creationId="{4C652656-F2AD-4662-BC6C-79B1F96FDEFC}"/>
          </ac:picMkLst>
        </pc:picChg>
        <pc:picChg chg="add mod ord modCrop">
          <ac:chgData name="Helen Askounis" userId="68a4b384-4e9b-4052-97e7-99fc9c1de512" providerId="ADAL" clId="{9D0B3551-8A6C-4671-8574-AA3EAAB31A1E}" dt="2022-11-23T22:12:56.431" v="2102" actId="14100"/>
          <ac:picMkLst>
            <pc:docMk/>
            <pc:sldMk cId="1122990414" sldId="1517"/>
            <ac:picMk id="10" creationId="{92521C3D-25CD-4791-B94B-D10843388D86}"/>
          </ac:picMkLst>
        </pc:picChg>
        <pc:picChg chg="add del mod">
          <ac:chgData name="Helen Askounis" userId="68a4b384-4e9b-4052-97e7-99fc9c1de512" providerId="ADAL" clId="{9D0B3551-8A6C-4671-8574-AA3EAAB31A1E}" dt="2022-11-23T17:49:15.693" v="1417"/>
          <ac:picMkLst>
            <pc:docMk/>
            <pc:sldMk cId="1122990414" sldId="1517"/>
            <ac:picMk id="12" creationId="{DA367F48-FF99-473C-8E58-EB888ECA17BE}"/>
          </ac:picMkLst>
        </pc:picChg>
        <pc:picChg chg="add del mod">
          <ac:chgData name="Helen Askounis" userId="68a4b384-4e9b-4052-97e7-99fc9c1de512" providerId="ADAL" clId="{9D0B3551-8A6C-4671-8574-AA3EAAB31A1E}" dt="2022-11-23T17:51:30.752" v="1453" actId="478"/>
          <ac:picMkLst>
            <pc:docMk/>
            <pc:sldMk cId="1122990414" sldId="1517"/>
            <ac:picMk id="13" creationId="{B9753F8A-9DD0-4793-BD3F-5AA17DC3BBD3}"/>
          </ac:picMkLst>
        </pc:picChg>
        <pc:picChg chg="mod ord">
          <ac:chgData name="Helen Askounis" userId="68a4b384-4e9b-4052-97e7-99fc9c1de512" providerId="ADAL" clId="{9D0B3551-8A6C-4671-8574-AA3EAAB31A1E}" dt="2022-11-23T17:39:17.040" v="1322" actId="166"/>
          <ac:picMkLst>
            <pc:docMk/>
            <pc:sldMk cId="1122990414" sldId="1517"/>
            <ac:picMk id="23" creationId="{6A848116-ECCB-4439-A6A6-9CC1F483E89A}"/>
          </ac:picMkLst>
        </pc:picChg>
      </pc:sldChg>
      <pc:sldChg chg="delSp modSp add del mod setBg">
        <pc:chgData name="Helen Askounis" userId="68a4b384-4e9b-4052-97e7-99fc9c1de512" providerId="ADAL" clId="{9D0B3551-8A6C-4671-8574-AA3EAAB31A1E}" dt="2022-11-23T17:31:52.017" v="1271" actId="47"/>
        <pc:sldMkLst>
          <pc:docMk/>
          <pc:sldMk cId="4242899194" sldId="1517"/>
        </pc:sldMkLst>
        <pc:picChg chg="mod">
          <ac:chgData name="Helen Askounis" userId="68a4b384-4e9b-4052-97e7-99fc9c1de512" providerId="ADAL" clId="{9D0B3551-8A6C-4671-8574-AA3EAAB31A1E}" dt="2022-11-23T17:15:01.301" v="1123" actId="1076"/>
          <ac:picMkLst>
            <pc:docMk/>
            <pc:sldMk cId="4242899194" sldId="1517"/>
            <ac:picMk id="5" creationId="{78552FD9-1207-2054-4F2F-A699D7C6F045}"/>
          </ac:picMkLst>
        </pc:picChg>
        <pc:picChg chg="del">
          <ac:chgData name="Helen Askounis" userId="68a4b384-4e9b-4052-97e7-99fc9c1de512" providerId="ADAL" clId="{9D0B3551-8A6C-4671-8574-AA3EAAB31A1E}" dt="2022-11-23T17:15:19.258" v="1126" actId="21"/>
          <ac:picMkLst>
            <pc:docMk/>
            <pc:sldMk cId="4242899194" sldId="1517"/>
            <ac:picMk id="10" creationId="{C4D33131-6BCB-42E3-B3CD-31F27CAE0DDE}"/>
          </ac:picMkLst>
        </pc:picChg>
      </pc:sldChg>
      <pc:sldChg chg="modSp add del mod">
        <pc:chgData name="Helen Askounis" userId="68a4b384-4e9b-4052-97e7-99fc9c1de512" providerId="ADAL" clId="{9D0B3551-8A6C-4671-8574-AA3EAAB31A1E}" dt="2022-11-23T17:31:43.300" v="1270" actId="47"/>
        <pc:sldMkLst>
          <pc:docMk/>
          <pc:sldMk cId="243307410" sldId="1518"/>
        </pc:sldMkLst>
        <pc:spChg chg="mod">
          <ac:chgData name="Helen Askounis" userId="68a4b384-4e9b-4052-97e7-99fc9c1de512" providerId="ADAL" clId="{9D0B3551-8A6C-4671-8574-AA3EAAB31A1E}" dt="2022-11-23T17:28:48.156" v="1242" actId="1076"/>
          <ac:spMkLst>
            <pc:docMk/>
            <pc:sldMk cId="243307410" sldId="1518"/>
            <ac:spMk id="2" creationId="{950BA2B8-F510-4859-AC12-6033C3B5E326}"/>
          </ac:spMkLst>
        </pc:spChg>
        <pc:picChg chg="mod">
          <ac:chgData name="Helen Askounis" userId="68a4b384-4e9b-4052-97e7-99fc9c1de512" providerId="ADAL" clId="{9D0B3551-8A6C-4671-8574-AA3EAAB31A1E}" dt="2022-11-23T17:28:52.684" v="1243" actId="1076"/>
          <ac:picMkLst>
            <pc:docMk/>
            <pc:sldMk cId="243307410" sldId="1518"/>
            <ac:picMk id="12" creationId="{5B04CD44-2457-49EB-B1E4-44B82CFAA783}"/>
          </ac:picMkLst>
        </pc:picChg>
      </pc:sldChg>
      <pc:sldChg chg="addSp delSp modSp add mod ord">
        <pc:chgData name="Helen Askounis" userId="68a4b384-4e9b-4052-97e7-99fc9c1de512" providerId="ADAL" clId="{9D0B3551-8A6C-4671-8574-AA3EAAB31A1E}" dt="2022-11-23T17:55:02.706" v="1509" actId="732"/>
        <pc:sldMkLst>
          <pc:docMk/>
          <pc:sldMk cId="1339273450" sldId="1518"/>
        </pc:sldMkLst>
        <pc:spChg chg="mod ord">
          <ac:chgData name="Helen Askounis" userId="68a4b384-4e9b-4052-97e7-99fc9c1de512" providerId="ADAL" clId="{9D0B3551-8A6C-4671-8574-AA3EAAB31A1E}" dt="2022-11-23T17:53:24.355" v="1487" actId="14100"/>
          <ac:spMkLst>
            <pc:docMk/>
            <pc:sldMk cId="1339273450" sldId="1518"/>
            <ac:spMk id="9" creationId="{75DB7E55-E850-4B9F-B823-6463FBD4A82A}"/>
          </ac:spMkLst>
        </pc:spChg>
        <pc:picChg chg="add mod">
          <ac:chgData name="Helen Askounis" userId="68a4b384-4e9b-4052-97e7-99fc9c1de512" providerId="ADAL" clId="{9D0B3551-8A6C-4671-8574-AA3EAAB31A1E}" dt="2022-11-23T17:53:23.923" v="1486" actId="1076"/>
          <ac:picMkLst>
            <pc:docMk/>
            <pc:sldMk cId="1339273450" sldId="1518"/>
            <ac:picMk id="3" creationId="{A8DE1CE2-E6F3-4BCE-AF4B-04AF2AC21FA2}"/>
          </ac:picMkLst>
        </pc:picChg>
        <pc:picChg chg="add mod ord modCrop">
          <ac:chgData name="Helen Askounis" userId="68a4b384-4e9b-4052-97e7-99fc9c1de512" providerId="ADAL" clId="{9D0B3551-8A6C-4671-8574-AA3EAAB31A1E}" dt="2022-11-23T17:55:02.706" v="1509" actId="732"/>
          <ac:picMkLst>
            <pc:docMk/>
            <pc:sldMk cId="1339273450" sldId="1518"/>
            <ac:picMk id="8" creationId="{D786C0EA-285C-42D1-B8FC-130441D036FF}"/>
          </ac:picMkLst>
        </pc:picChg>
        <pc:picChg chg="del">
          <ac:chgData name="Helen Askounis" userId="68a4b384-4e9b-4052-97e7-99fc9c1de512" providerId="ADAL" clId="{9D0B3551-8A6C-4671-8574-AA3EAAB31A1E}" dt="2022-11-23T17:41:02.955" v="1327" actId="478"/>
          <ac:picMkLst>
            <pc:docMk/>
            <pc:sldMk cId="1339273450" sldId="1518"/>
            <ac:picMk id="10" creationId="{92521C3D-25CD-4791-B94B-D10843388D86}"/>
          </ac:picMkLst>
        </pc:picChg>
        <pc:picChg chg="ord">
          <ac:chgData name="Helen Askounis" userId="68a4b384-4e9b-4052-97e7-99fc9c1de512" providerId="ADAL" clId="{9D0B3551-8A6C-4671-8574-AA3EAAB31A1E}" dt="2022-11-23T17:42:28.535" v="1338" actId="166"/>
          <ac:picMkLst>
            <pc:docMk/>
            <pc:sldMk cId="1339273450" sldId="1518"/>
            <ac:picMk id="23" creationId="{6A848116-ECCB-4439-A6A6-9CC1F483E89A}"/>
          </ac:picMkLst>
        </pc:picChg>
      </pc:sldChg>
      <pc:sldChg chg="addSp modSp new del mod">
        <pc:chgData name="Helen Askounis" userId="68a4b384-4e9b-4052-97e7-99fc9c1de512" providerId="ADAL" clId="{9D0B3551-8A6C-4671-8574-AA3EAAB31A1E}" dt="2022-11-23T17:19:55.218" v="1161" actId="47"/>
        <pc:sldMkLst>
          <pc:docMk/>
          <pc:sldMk cId="2040730313" sldId="1518"/>
        </pc:sldMkLst>
        <pc:picChg chg="add mod">
          <ac:chgData name="Helen Askounis" userId="68a4b384-4e9b-4052-97e7-99fc9c1de512" providerId="ADAL" clId="{9D0B3551-8A6C-4671-8574-AA3EAAB31A1E}" dt="2022-11-23T17:15:20.876" v="1127"/>
          <ac:picMkLst>
            <pc:docMk/>
            <pc:sldMk cId="2040730313" sldId="1518"/>
            <ac:picMk id="2" creationId="{3BDED4D6-6EB4-4967-B410-E1B740B007C7}"/>
          </ac:picMkLst>
        </pc:picChg>
        <pc:picChg chg="add mod ord">
          <ac:chgData name="Helen Askounis" userId="68a4b384-4e9b-4052-97e7-99fc9c1de512" providerId="ADAL" clId="{9D0B3551-8A6C-4671-8574-AA3EAAB31A1E}" dt="2022-11-23T17:15:47.865" v="1131"/>
          <ac:picMkLst>
            <pc:docMk/>
            <pc:sldMk cId="2040730313" sldId="1518"/>
            <ac:picMk id="3" creationId="{AA98AC39-8AC9-4666-92DC-36AE1F623509}"/>
          </ac:picMkLst>
        </pc:picChg>
      </pc:sldChg>
      <pc:sldChg chg="add del ord">
        <pc:chgData name="Helen Askounis" userId="68a4b384-4e9b-4052-97e7-99fc9c1de512" providerId="ADAL" clId="{9D0B3551-8A6C-4671-8574-AA3EAAB31A1E}" dt="2022-11-23T17:56:10.732" v="1519" actId="47"/>
        <pc:sldMkLst>
          <pc:docMk/>
          <pc:sldMk cId="3937798681" sldId="1519"/>
        </pc:sldMkLst>
      </pc:sldChg>
      <pc:sldChg chg="addSp delSp modSp add mod ord">
        <pc:chgData name="Helen Askounis" userId="68a4b384-4e9b-4052-97e7-99fc9c1de512" providerId="ADAL" clId="{9D0B3551-8A6C-4671-8574-AA3EAAB31A1E}" dt="2022-11-23T17:59:12.031" v="1594" actId="166"/>
        <pc:sldMkLst>
          <pc:docMk/>
          <pc:sldMk cId="4230073304" sldId="1520"/>
        </pc:sldMkLst>
        <pc:spChg chg="mod ord">
          <ac:chgData name="Helen Askounis" userId="68a4b384-4e9b-4052-97e7-99fc9c1de512" providerId="ADAL" clId="{9D0B3551-8A6C-4671-8574-AA3EAAB31A1E}" dt="2022-11-23T17:59:12.031" v="1594" actId="166"/>
          <ac:spMkLst>
            <pc:docMk/>
            <pc:sldMk cId="4230073304" sldId="1520"/>
            <ac:spMk id="9" creationId="{75DB7E55-E850-4B9F-B823-6463FBD4A82A}"/>
          </ac:spMkLst>
        </pc:spChg>
        <pc:picChg chg="del">
          <ac:chgData name="Helen Askounis" userId="68a4b384-4e9b-4052-97e7-99fc9c1de512" providerId="ADAL" clId="{9D0B3551-8A6C-4671-8574-AA3EAAB31A1E}" dt="2022-11-23T17:56:38.404" v="1527" actId="478"/>
          <ac:picMkLst>
            <pc:docMk/>
            <pc:sldMk cId="4230073304" sldId="1520"/>
            <ac:picMk id="3" creationId="{A8DE1CE2-E6F3-4BCE-AF4B-04AF2AC21FA2}"/>
          </ac:picMkLst>
        </pc:picChg>
        <pc:picChg chg="add mod ord">
          <ac:chgData name="Helen Askounis" userId="68a4b384-4e9b-4052-97e7-99fc9c1de512" providerId="ADAL" clId="{9D0B3551-8A6C-4671-8574-AA3EAAB31A1E}" dt="2022-11-23T17:59:12.031" v="1594" actId="166"/>
          <ac:picMkLst>
            <pc:docMk/>
            <pc:sldMk cId="4230073304" sldId="1520"/>
            <ac:picMk id="4" creationId="{2E61E2C0-F2AD-409D-B09F-E56F913733BD}"/>
          </ac:picMkLst>
        </pc:picChg>
        <pc:picChg chg="del">
          <ac:chgData name="Helen Askounis" userId="68a4b384-4e9b-4052-97e7-99fc9c1de512" providerId="ADAL" clId="{9D0B3551-8A6C-4671-8574-AA3EAAB31A1E}" dt="2022-11-23T17:57:05.757" v="1567" actId="478"/>
          <ac:picMkLst>
            <pc:docMk/>
            <pc:sldMk cId="4230073304" sldId="1520"/>
            <ac:picMk id="8" creationId="{D786C0EA-285C-42D1-B8FC-130441D036FF}"/>
          </ac:picMkLst>
        </pc:picChg>
        <pc:picChg chg="add mod modCrop">
          <ac:chgData name="Helen Askounis" userId="68a4b384-4e9b-4052-97e7-99fc9c1de512" providerId="ADAL" clId="{9D0B3551-8A6C-4671-8574-AA3EAAB31A1E}" dt="2022-11-23T17:58:57.458" v="1593" actId="14100"/>
          <ac:picMkLst>
            <pc:docMk/>
            <pc:sldMk cId="4230073304" sldId="1520"/>
            <ac:picMk id="11" creationId="{CAF37B63-26FD-4BD6-974B-20A20830B5EE}"/>
          </ac:picMkLst>
        </pc:picChg>
        <pc:picChg chg="ord">
          <ac:chgData name="Helen Askounis" userId="68a4b384-4e9b-4052-97e7-99fc9c1de512" providerId="ADAL" clId="{9D0B3551-8A6C-4671-8574-AA3EAAB31A1E}" dt="2022-11-23T17:59:12.031" v="1594" actId="166"/>
          <ac:picMkLst>
            <pc:docMk/>
            <pc:sldMk cId="4230073304" sldId="1520"/>
            <ac:picMk id="23" creationId="{6A848116-ECCB-4439-A6A6-9CC1F483E89A}"/>
          </ac:picMkLst>
        </pc:picChg>
      </pc:sldChg>
      <pc:sldChg chg="addSp delSp modSp new del mod setBg modClrScheme addAnim delAnim setClrOvrMap chgLayout">
        <pc:chgData name="Helen Askounis" userId="68a4b384-4e9b-4052-97e7-99fc9c1de512" providerId="ADAL" clId="{9D0B3551-8A6C-4671-8574-AA3EAAB31A1E}" dt="2022-11-23T18:25:19.261" v="1672" actId="47"/>
        <pc:sldMkLst>
          <pc:docMk/>
          <pc:sldMk cId="1459514536" sldId="1521"/>
        </pc:sldMkLst>
        <pc:spChg chg="mod ord">
          <ac:chgData name="Helen Askounis" userId="68a4b384-4e9b-4052-97e7-99fc9c1de512" providerId="ADAL" clId="{9D0B3551-8A6C-4671-8574-AA3EAAB31A1E}" dt="2022-11-23T18:21:56.602" v="1620" actId="26606"/>
          <ac:spMkLst>
            <pc:docMk/>
            <pc:sldMk cId="1459514536" sldId="1521"/>
            <ac:spMk id="2" creationId="{4BF7DC4F-ABD1-4A31-8E50-93836D88312E}"/>
          </ac:spMkLst>
        </pc:spChg>
        <pc:spChg chg="del mod ord">
          <ac:chgData name="Helen Askounis" userId="68a4b384-4e9b-4052-97e7-99fc9c1de512" providerId="ADAL" clId="{9D0B3551-8A6C-4671-8574-AA3EAAB31A1E}" dt="2022-11-23T18:21:37.813" v="1614" actId="700"/>
          <ac:spMkLst>
            <pc:docMk/>
            <pc:sldMk cId="1459514536" sldId="1521"/>
            <ac:spMk id="3" creationId="{88AA2239-5710-4A53-8AAD-DEDCFE1B4D6C}"/>
          </ac:spMkLst>
        </pc:spChg>
        <pc:spChg chg="del">
          <ac:chgData name="Helen Askounis" userId="68a4b384-4e9b-4052-97e7-99fc9c1de512" providerId="ADAL" clId="{9D0B3551-8A6C-4671-8574-AA3EAAB31A1E}" dt="2022-11-23T18:21:37.813" v="1614" actId="700"/>
          <ac:spMkLst>
            <pc:docMk/>
            <pc:sldMk cId="1459514536" sldId="1521"/>
            <ac:spMk id="4" creationId="{F772B2BF-C93F-482C-9BE0-B782D7367B84}"/>
          </ac:spMkLst>
        </pc:spChg>
        <pc:spChg chg="add mod ord">
          <ac:chgData name="Helen Askounis" userId="68a4b384-4e9b-4052-97e7-99fc9c1de512" providerId="ADAL" clId="{9D0B3551-8A6C-4671-8574-AA3EAAB31A1E}" dt="2022-11-23T18:21:56.602" v="1620" actId="26606"/>
          <ac:spMkLst>
            <pc:docMk/>
            <pc:sldMk cId="1459514536" sldId="1521"/>
            <ac:spMk id="5" creationId="{F51EA9E4-94A0-4E9C-A054-D1D11D6FFE48}"/>
          </ac:spMkLst>
        </pc:spChg>
        <pc:spChg chg="add del">
          <ac:chgData name="Helen Askounis" userId="68a4b384-4e9b-4052-97e7-99fc9c1de512" providerId="ADAL" clId="{9D0B3551-8A6C-4671-8574-AA3EAAB31A1E}" dt="2022-11-23T18:21:55.573" v="1619" actId="26606"/>
          <ac:spMkLst>
            <pc:docMk/>
            <pc:sldMk cId="1459514536" sldId="1521"/>
            <ac:spMk id="8" creationId="{71B2258F-86CA-4D4D-8270-BC05FCDEBFB3}"/>
          </ac:spMkLst>
        </pc:spChg>
        <pc:spChg chg="add">
          <ac:chgData name="Helen Askounis" userId="68a4b384-4e9b-4052-97e7-99fc9c1de512" providerId="ADAL" clId="{9D0B3551-8A6C-4671-8574-AA3EAAB31A1E}" dt="2022-11-23T18:21:56.602" v="1620" actId="26606"/>
          <ac:spMkLst>
            <pc:docMk/>
            <pc:sldMk cId="1459514536" sldId="1521"/>
            <ac:spMk id="10" creationId="{71B2258F-86CA-4D4D-8270-BC05FCDEBFB3}"/>
          </ac:spMkLst>
        </pc:spChg>
        <pc:spChg chg="add del">
          <ac:chgData name="Helen Askounis" userId="68a4b384-4e9b-4052-97e7-99fc9c1de512" providerId="ADAL" clId="{9D0B3551-8A6C-4671-8574-AA3EAAB31A1E}" dt="2022-11-23T18:21:51.394" v="1616" actId="26606"/>
          <ac:spMkLst>
            <pc:docMk/>
            <pc:sldMk cId="1459514536" sldId="1521"/>
            <ac:spMk id="11" creationId="{E49CC64F-7275-4E33-961B-0C5CDC439875}"/>
          </ac:spMkLst>
        </pc:spChg>
        <pc:picChg chg="add del">
          <ac:chgData name="Helen Askounis" userId="68a4b384-4e9b-4052-97e7-99fc9c1de512" providerId="ADAL" clId="{9D0B3551-8A6C-4671-8574-AA3EAAB31A1E}" dt="2022-11-23T18:21:51.394" v="1616" actId="26606"/>
          <ac:picMkLst>
            <pc:docMk/>
            <pc:sldMk cId="1459514536" sldId="1521"/>
            <ac:picMk id="7" creationId="{6B28E66E-C8FC-51D5-EE4E-62289157D149}"/>
          </ac:picMkLst>
        </pc:picChg>
        <pc:picChg chg="add del">
          <ac:chgData name="Helen Askounis" userId="68a4b384-4e9b-4052-97e7-99fc9c1de512" providerId="ADAL" clId="{9D0B3551-8A6C-4671-8574-AA3EAAB31A1E}" dt="2022-11-23T18:21:55.573" v="1619" actId="26606"/>
          <ac:picMkLst>
            <pc:docMk/>
            <pc:sldMk cId="1459514536" sldId="1521"/>
            <ac:picMk id="9" creationId="{65B2A40D-5608-E36F-47A9-EFF8C8D1583D}"/>
          </ac:picMkLst>
        </pc:picChg>
        <pc:picChg chg="add">
          <ac:chgData name="Helen Askounis" userId="68a4b384-4e9b-4052-97e7-99fc9c1de512" providerId="ADAL" clId="{9D0B3551-8A6C-4671-8574-AA3EAAB31A1E}" dt="2022-11-23T18:21:56.602" v="1620" actId="26606"/>
          <ac:picMkLst>
            <pc:docMk/>
            <pc:sldMk cId="1459514536" sldId="1521"/>
            <ac:picMk id="12" creationId="{05ABC712-7B39-1B5D-7326-DFF71021F83A}"/>
          </ac:picMkLst>
        </pc:picChg>
      </pc:sldChg>
      <pc:sldChg chg="addSp delSp modSp add mod ord">
        <pc:chgData name="Helen Askounis" userId="68a4b384-4e9b-4052-97e7-99fc9c1de512" providerId="ADAL" clId="{9D0B3551-8A6C-4671-8574-AA3EAAB31A1E}" dt="2022-11-23T18:39:42.604" v="1849" actId="1035"/>
        <pc:sldMkLst>
          <pc:docMk/>
          <pc:sldMk cId="4057697399" sldId="1521"/>
        </pc:sldMkLst>
        <pc:spChg chg="mod ord">
          <ac:chgData name="Helen Askounis" userId="68a4b384-4e9b-4052-97e7-99fc9c1de512" providerId="ADAL" clId="{9D0B3551-8A6C-4671-8574-AA3EAAB31A1E}" dt="2022-11-23T18:39:42.604" v="1849" actId="1035"/>
          <ac:spMkLst>
            <pc:docMk/>
            <pc:sldMk cId="4057697399" sldId="1521"/>
            <ac:spMk id="9" creationId="{75DB7E55-E850-4B9F-B823-6463FBD4A82A}"/>
          </ac:spMkLst>
        </pc:spChg>
        <pc:picChg chg="add mod ord">
          <ac:chgData name="Helen Askounis" userId="68a4b384-4e9b-4052-97e7-99fc9c1de512" providerId="ADAL" clId="{9D0B3551-8A6C-4671-8574-AA3EAAB31A1E}" dt="2022-11-23T18:39:31.166" v="1811" actId="207"/>
          <ac:picMkLst>
            <pc:docMk/>
            <pc:sldMk cId="4057697399" sldId="1521"/>
            <ac:picMk id="3" creationId="{D0CDE347-890D-46A3-8E6B-AB68ED7AD10D}"/>
          </ac:picMkLst>
        </pc:picChg>
        <pc:picChg chg="del">
          <ac:chgData name="Helen Askounis" userId="68a4b384-4e9b-4052-97e7-99fc9c1de512" providerId="ADAL" clId="{9D0B3551-8A6C-4671-8574-AA3EAAB31A1E}" dt="2022-11-23T18:37:36.184" v="1790" actId="478"/>
          <ac:picMkLst>
            <pc:docMk/>
            <pc:sldMk cId="4057697399" sldId="1521"/>
            <ac:picMk id="6" creationId="{387CFB9F-BE4E-4D44-8D93-CCE953565779}"/>
          </ac:picMkLst>
        </pc:picChg>
        <pc:picChg chg="del">
          <ac:chgData name="Helen Askounis" userId="68a4b384-4e9b-4052-97e7-99fc9c1de512" providerId="ADAL" clId="{9D0B3551-8A6C-4671-8574-AA3EAAB31A1E}" dt="2022-11-23T18:37:33.390" v="1787" actId="478"/>
          <ac:picMkLst>
            <pc:docMk/>
            <pc:sldMk cId="4057697399" sldId="1521"/>
            <ac:picMk id="7" creationId="{58F84CA4-D6FF-4E71-8E1F-06FDFACE7EB3}"/>
          </ac:picMkLst>
        </pc:picChg>
        <pc:picChg chg="del">
          <ac:chgData name="Helen Askounis" userId="68a4b384-4e9b-4052-97e7-99fc9c1de512" providerId="ADAL" clId="{9D0B3551-8A6C-4671-8574-AA3EAAB31A1E}" dt="2022-11-23T18:37:34.399" v="1788" actId="478"/>
          <ac:picMkLst>
            <pc:docMk/>
            <pc:sldMk cId="4057697399" sldId="1521"/>
            <ac:picMk id="8" creationId="{4C652656-F2AD-4662-BC6C-79B1F96FDEFC}"/>
          </ac:picMkLst>
        </pc:picChg>
        <pc:picChg chg="add mod modCrop">
          <ac:chgData name="Helen Askounis" userId="68a4b384-4e9b-4052-97e7-99fc9c1de512" providerId="ADAL" clId="{9D0B3551-8A6C-4671-8574-AA3EAAB31A1E}" dt="2022-11-23T18:39:21.096" v="1809" actId="732"/>
          <ac:picMkLst>
            <pc:docMk/>
            <pc:sldMk cId="4057697399" sldId="1521"/>
            <ac:picMk id="13" creationId="{3A7C8A9A-2748-4DC2-8C08-6AC00A5C8C3E}"/>
          </ac:picMkLst>
        </pc:picChg>
        <pc:picChg chg="del">
          <ac:chgData name="Helen Askounis" userId="68a4b384-4e9b-4052-97e7-99fc9c1de512" providerId="ADAL" clId="{9D0B3551-8A6C-4671-8574-AA3EAAB31A1E}" dt="2022-11-23T18:38:46.758" v="1803" actId="478"/>
          <ac:picMkLst>
            <pc:docMk/>
            <pc:sldMk cId="4057697399" sldId="1521"/>
            <ac:picMk id="16" creationId="{C3D39D96-7ED0-468A-8AFF-C69ADFABDAA8}"/>
          </ac:picMkLst>
        </pc:picChg>
        <pc:picChg chg="mod ord">
          <ac:chgData name="Helen Askounis" userId="68a4b384-4e9b-4052-97e7-99fc9c1de512" providerId="ADAL" clId="{9D0B3551-8A6C-4671-8574-AA3EAAB31A1E}" dt="2022-11-23T18:39:01.151" v="1806" actId="1076"/>
          <ac:picMkLst>
            <pc:docMk/>
            <pc:sldMk cId="4057697399" sldId="1521"/>
            <ac:picMk id="23" creationId="{6A848116-ECCB-4439-A6A6-9CC1F483E89A}"/>
          </ac:picMkLst>
        </pc:picChg>
      </pc:sldChg>
      <pc:sldChg chg="addSp delSp modSp new mod">
        <pc:chgData name="Helen Askounis" userId="68a4b384-4e9b-4052-97e7-99fc9c1de512" providerId="ADAL" clId="{9D0B3551-8A6C-4671-8574-AA3EAAB31A1E}" dt="2022-11-23T19:56:22.925" v="1948" actId="113"/>
        <pc:sldMkLst>
          <pc:docMk/>
          <pc:sldMk cId="1417378189" sldId="1522"/>
        </pc:sldMkLst>
        <pc:spChg chg="mod">
          <ac:chgData name="Helen Askounis" userId="68a4b384-4e9b-4052-97e7-99fc9c1de512" providerId="ADAL" clId="{9D0B3551-8A6C-4671-8574-AA3EAAB31A1E}" dt="2022-11-23T19:54:05.218" v="1934" actId="1076"/>
          <ac:spMkLst>
            <pc:docMk/>
            <pc:sldMk cId="1417378189" sldId="1522"/>
            <ac:spMk id="2" creationId="{21B1440E-8BB4-4ED7-A030-BCA8904A086D}"/>
          </ac:spMkLst>
        </pc:spChg>
        <pc:spChg chg="mod">
          <ac:chgData name="Helen Askounis" userId="68a4b384-4e9b-4052-97e7-99fc9c1de512" providerId="ADAL" clId="{9D0B3551-8A6C-4671-8574-AA3EAAB31A1E}" dt="2022-11-23T19:56:22.925" v="1948" actId="113"/>
          <ac:spMkLst>
            <pc:docMk/>
            <pc:sldMk cId="1417378189" sldId="1522"/>
            <ac:spMk id="3" creationId="{063801DD-9BA5-4F17-B06E-876C69C208F8}"/>
          </ac:spMkLst>
        </pc:spChg>
        <pc:spChg chg="add del mod ord">
          <ac:chgData name="Helen Askounis" userId="68a4b384-4e9b-4052-97e7-99fc9c1de512" providerId="ADAL" clId="{9D0B3551-8A6C-4671-8574-AA3EAAB31A1E}" dt="2022-11-23T19:51:27.516" v="1908" actId="478"/>
          <ac:spMkLst>
            <pc:docMk/>
            <pc:sldMk cId="1417378189" sldId="1522"/>
            <ac:spMk id="5" creationId="{3B52623B-0AF1-4EC4-9A8E-402C9839E4CE}"/>
          </ac:spMkLst>
        </pc:spChg>
        <pc:picChg chg="add mod">
          <ac:chgData name="Helen Askounis" userId="68a4b384-4e9b-4052-97e7-99fc9c1de512" providerId="ADAL" clId="{9D0B3551-8A6C-4671-8574-AA3EAAB31A1E}" dt="2022-11-23T19:55:52.570" v="1945" actId="1076"/>
          <ac:picMkLst>
            <pc:docMk/>
            <pc:sldMk cId="1417378189" sldId="1522"/>
            <ac:picMk id="4" creationId="{D5D01C43-AD50-4452-9CC9-03AE52EA585D}"/>
          </ac:picMkLst>
        </pc:picChg>
        <pc:picChg chg="add del mod ord modCrop">
          <ac:chgData name="Helen Askounis" userId="68a4b384-4e9b-4052-97e7-99fc9c1de512" providerId="ADAL" clId="{9D0B3551-8A6C-4671-8574-AA3EAAB31A1E}" dt="2022-11-23T19:54:32.520" v="1937" actId="478"/>
          <ac:picMkLst>
            <pc:docMk/>
            <pc:sldMk cId="1417378189" sldId="1522"/>
            <ac:picMk id="6" creationId="{BC6F8E1D-0D81-4C64-B5BC-28198CBE42A1}"/>
          </ac:picMkLst>
        </pc:picChg>
        <pc:picChg chg="add del mod ord">
          <ac:chgData name="Helen Askounis" userId="68a4b384-4e9b-4052-97e7-99fc9c1de512" providerId="ADAL" clId="{9D0B3551-8A6C-4671-8574-AA3EAAB31A1E}" dt="2022-11-23T19:53:46.993" v="1932" actId="478"/>
          <ac:picMkLst>
            <pc:docMk/>
            <pc:sldMk cId="1417378189" sldId="1522"/>
            <ac:picMk id="7" creationId="{30CAA159-25D5-4199-A1D6-C5C74C0BFECC}"/>
          </ac:picMkLst>
        </pc:picChg>
        <pc:picChg chg="add mod ord modCrop">
          <ac:chgData name="Helen Askounis" userId="68a4b384-4e9b-4052-97e7-99fc9c1de512" providerId="ADAL" clId="{9D0B3551-8A6C-4671-8574-AA3EAAB31A1E}" dt="2022-11-23T19:55:45.394" v="1944" actId="732"/>
          <ac:picMkLst>
            <pc:docMk/>
            <pc:sldMk cId="1417378189" sldId="1522"/>
            <ac:picMk id="8" creationId="{74885316-EA1A-4E7D-ACE7-B05F36ACE785}"/>
          </ac:picMkLst>
        </pc:picChg>
      </pc:sldChg>
      <pc:sldChg chg="addSp delSp modSp add mod">
        <pc:chgData name="Helen Askounis" userId="68a4b384-4e9b-4052-97e7-99fc9c1de512" providerId="ADAL" clId="{9D0B3551-8A6C-4671-8574-AA3EAAB31A1E}" dt="2022-11-23T20:03:08.838" v="2012" actId="478"/>
        <pc:sldMkLst>
          <pc:docMk/>
          <pc:sldMk cId="2385656702" sldId="1523"/>
        </pc:sldMkLst>
        <pc:spChg chg="mod">
          <ac:chgData name="Helen Askounis" userId="68a4b384-4e9b-4052-97e7-99fc9c1de512" providerId="ADAL" clId="{9D0B3551-8A6C-4671-8574-AA3EAAB31A1E}" dt="2022-11-23T19:56:40.407" v="1950"/>
          <ac:spMkLst>
            <pc:docMk/>
            <pc:sldMk cId="2385656702" sldId="1523"/>
            <ac:spMk id="2" creationId="{21B1440E-8BB4-4ED7-A030-BCA8904A086D}"/>
          </ac:spMkLst>
        </pc:spChg>
        <pc:spChg chg="mod">
          <ac:chgData name="Helen Askounis" userId="68a4b384-4e9b-4052-97e7-99fc9c1de512" providerId="ADAL" clId="{9D0B3551-8A6C-4671-8574-AA3EAAB31A1E}" dt="2022-11-23T19:56:50.296" v="1951"/>
          <ac:spMkLst>
            <pc:docMk/>
            <pc:sldMk cId="2385656702" sldId="1523"/>
            <ac:spMk id="3" creationId="{063801DD-9BA5-4F17-B06E-876C69C208F8}"/>
          </ac:spMkLst>
        </pc:spChg>
        <pc:picChg chg="del">
          <ac:chgData name="Helen Askounis" userId="68a4b384-4e9b-4052-97e7-99fc9c1de512" providerId="ADAL" clId="{9D0B3551-8A6C-4671-8574-AA3EAAB31A1E}" dt="2022-11-23T20:03:08.838" v="2012" actId="478"/>
          <ac:picMkLst>
            <pc:docMk/>
            <pc:sldMk cId="2385656702" sldId="1523"/>
            <ac:picMk id="4" creationId="{D5D01C43-AD50-4452-9CC9-03AE52EA585D}"/>
          </ac:picMkLst>
        </pc:picChg>
        <pc:picChg chg="add mod ord">
          <ac:chgData name="Helen Askounis" userId="68a4b384-4e9b-4052-97e7-99fc9c1de512" providerId="ADAL" clId="{9D0B3551-8A6C-4671-8574-AA3EAAB31A1E}" dt="2022-11-23T20:03:06.853" v="2011" actId="167"/>
          <ac:picMkLst>
            <pc:docMk/>
            <pc:sldMk cId="2385656702" sldId="1523"/>
            <ac:picMk id="6" creationId="{1A4E5CA0-8C18-41DB-8597-83D94F57DBFF}"/>
          </ac:picMkLst>
        </pc:picChg>
        <pc:picChg chg="ord">
          <ac:chgData name="Helen Askounis" userId="68a4b384-4e9b-4052-97e7-99fc9c1de512" providerId="ADAL" clId="{9D0B3551-8A6C-4671-8574-AA3EAAB31A1E}" dt="2022-11-23T20:03:06.853" v="2011" actId="167"/>
          <ac:picMkLst>
            <pc:docMk/>
            <pc:sldMk cId="2385656702" sldId="1523"/>
            <ac:picMk id="8" creationId="{74885316-EA1A-4E7D-ACE7-B05F36ACE785}"/>
          </ac:picMkLst>
        </pc:picChg>
      </pc:sldChg>
      <pc:sldChg chg="addSp delSp modSp add mod">
        <pc:chgData name="Helen Askounis" userId="68a4b384-4e9b-4052-97e7-99fc9c1de512" providerId="ADAL" clId="{9D0B3551-8A6C-4671-8574-AA3EAAB31A1E}" dt="2022-11-23T20:03:45.177" v="2018" actId="478"/>
        <pc:sldMkLst>
          <pc:docMk/>
          <pc:sldMk cId="109405541" sldId="1524"/>
        </pc:sldMkLst>
        <pc:spChg chg="mod">
          <ac:chgData name="Helen Askounis" userId="68a4b384-4e9b-4052-97e7-99fc9c1de512" providerId="ADAL" clId="{9D0B3551-8A6C-4671-8574-AA3EAAB31A1E}" dt="2022-11-23T19:57:15.695" v="1953"/>
          <ac:spMkLst>
            <pc:docMk/>
            <pc:sldMk cId="109405541" sldId="1524"/>
            <ac:spMk id="2" creationId="{21B1440E-8BB4-4ED7-A030-BCA8904A086D}"/>
          </ac:spMkLst>
        </pc:spChg>
        <pc:spChg chg="mod">
          <ac:chgData name="Helen Askounis" userId="68a4b384-4e9b-4052-97e7-99fc9c1de512" providerId="ADAL" clId="{9D0B3551-8A6C-4671-8574-AA3EAAB31A1E}" dt="2022-11-23T19:57:26.173" v="1954"/>
          <ac:spMkLst>
            <pc:docMk/>
            <pc:sldMk cId="109405541" sldId="1524"/>
            <ac:spMk id="3" creationId="{063801DD-9BA5-4F17-B06E-876C69C208F8}"/>
          </ac:spMkLst>
        </pc:spChg>
        <pc:picChg chg="del">
          <ac:chgData name="Helen Askounis" userId="68a4b384-4e9b-4052-97e7-99fc9c1de512" providerId="ADAL" clId="{9D0B3551-8A6C-4671-8574-AA3EAAB31A1E}" dt="2022-11-23T20:03:45.177" v="2018" actId="478"/>
          <ac:picMkLst>
            <pc:docMk/>
            <pc:sldMk cId="109405541" sldId="1524"/>
            <ac:picMk id="4" creationId="{D5D01C43-AD50-4452-9CC9-03AE52EA585D}"/>
          </ac:picMkLst>
        </pc:picChg>
        <pc:picChg chg="add mod ord">
          <ac:chgData name="Helen Askounis" userId="68a4b384-4e9b-4052-97e7-99fc9c1de512" providerId="ADAL" clId="{9D0B3551-8A6C-4671-8574-AA3EAAB31A1E}" dt="2022-11-23T20:03:43.205" v="2017" actId="167"/>
          <ac:picMkLst>
            <pc:docMk/>
            <pc:sldMk cId="109405541" sldId="1524"/>
            <ac:picMk id="6" creationId="{D504F56C-4F06-4546-A42F-9F8490C63E57}"/>
          </ac:picMkLst>
        </pc:picChg>
        <pc:picChg chg="ord">
          <ac:chgData name="Helen Askounis" userId="68a4b384-4e9b-4052-97e7-99fc9c1de512" providerId="ADAL" clId="{9D0B3551-8A6C-4671-8574-AA3EAAB31A1E}" dt="2022-11-23T20:03:43.205" v="2017" actId="167"/>
          <ac:picMkLst>
            <pc:docMk/>
            <pc:sldMk cId="109405541" sldId="1524"/>
            <ac:picMk id="8" creationId="{74885316-EA1A-4E7D-ACE7-B05F36ACE785}"/>
          </ac:picMkLst>
        </pc:picChg>
      </pc:sldChg>
      <pc:sldChg chg="addSp delSp modSp add mod">
        <pc:chgData name="Helen Askounis" userId="68a4b384-4e9b-4052-97e7-99fc9c1de512" providerId="ADAL" clId="{9D0B3551-8A6C-4671-8574-AA3EAAB31A1E}" dt="2022-11-23T20:05:43.154" v="2043" actId="1076"/>
        <pc:sldMkLst>
          <pc:docMk/>
          <pc:sldMk cId="732534401" sldId="1525"/>
        </pc:sldMkLst>
        <pc:spChg chg="mod">
          <ac:chgData name="Helen Askounis" userId="68a4b384-4e9b-4052-97e7-99fc9c1de512" providerId="ADAL" clId="{9D0B3551-8A6C-4671-8574-AA3EAAB31A1E}" dt="2022-11-23T20:01:54.190" v="1996" actId="20577"/>
          <ac:spMkLst>
            <pc:docMk/>
            <pc:sldMk cId="732534401" sldId="1525"/>
            <ac:spMk id="2" creationId="{21B1440E-8BB4-4ED7-A030-BCA8904A086D}"/>
          </ac:spMkLst>
        </pc:spChg>
        <pc:spChg chg="del">
          <ac:chgData name="Helen Askounis" userId="68a4b384-4e9b-4052-97e7-99fc9c1de512" providerId="ADAL" clId="{9D0B3551-8A6C-4671-8574-AA3EAAB31A1E}" dt="2022-11-23T19:59:53.412" v="1976" actId="478"/>
          <ac:spMkLst>
            <pc:docMk/>
            <pc:sldMk cId="732534401" sldId="1525"/>
            <ac:spMk id="3" creationId="{063801DD-9BA5-4F17-B06E-876C69C208F8}"/>
          </ac:spMkLst>
        </pc:spChg>
        <pc:spChg chg="add del mod">
          <ac:chgData name="Helen Askounis" userId="68a4b384-4e9b-4052-97e7-99fc9c1de512" providerId="ADAL" clId="{9D0B3551-8A6C-4671-8574-AA3EAAB31A1E}" dt="2022-11-23T19:59:56.596" v="1977" actId="478"/>
          <ac:spMkLst>
            <pc:docMk/>
            <pc:sldMk cId="732534401" sldId="1525"/>
            <ac:spMk id="6" creationId="{2486AEE8-9B52-4BFE-B3D3-CC5D5900ECC8}"/>
          </ac:spMkLst>
        </pc:spChg>
        <pc:spChg chg="add mod">
          <ac:chgData name="Helen Askounis" userId="68a4b384-4e9b-4052-97e7-99fc9c1de512" providerId="ADAL" clId="{9D0B3551-8A6C-4671-8574-AA3EAAB31A1E}" dt="2022-11-23T20:02:22.643" v="2001" actId="108"/>
          <ac:spMkLst>
            <pc:docMk/>
            <pc:sldMk cId="732534401" sldId="1525"/>
            <ac:spMk id="11" creationId="{72F74D8F-2C0A-47C2-83BC-97DDD1B9AF1A}"/>
          </ac:spMkLst>
        </pc:spChg>
        <pc:graphicFrameChg chg="add mod modGraphic">
          <ac:chgData name="Helen Askounis" userId="68a4b384-4e9b-4052-97e7-99fc9c1de512" providerId="ADAL" clId="{9D0B3551-8A6C-4671-8574-AA3EAAB31A1E}" dt="2022-11-23T20:05:19.089" v="2039" actId="120"/>
          <ac:graphicFrameMkLst>
            <pc:docMk/>
            <pc:sldMk cId="732534401" sldId="1525"/>
            <ac:graphicFrameMk id="9" creationId="{EEAFE8D3-7F89-487C-94FD-5E91F43CBE00}"/>
          </ac:graphicFrameMkLst>
        </pc:graphicFrameChg>
        <pc:picChg chg="del">
          <ac:chgData name="Helen Askounis" userId="68a4b384-4e9b-4052-97e7-99fc9c1de512" providerId="ADAL" clId="{9D0B3551-8A6C-4671-8574-AA3EAAB31A1E}" dt="2022-11-23T20:04:08.454" v="2024" actId="478"/>
          <ac:picMkLst>
            <pc:docMk/>
            <pc:sldMk cId="732534401" sldId="1525"/>
            <ac:picMk id="4" creationId="{D5D01C43-AD50-4452-9CC9-03AE52EA585D}"/>
          </ac:picMkLst>
        </pc:picChg>
        <pc:picChg chg="ord">
          <ac:chgData name="Helen Askounis" userId="68a4b384-4e9b-4052-97e7-99fc9c1de512" providerId="ADAL" clId="{9D0B3551-8A6C-4671-8574-AA3EAAB31A1E}" dt="2022-11-23T20:04:06.812" v="2023" actId="167"/>
          <ac:picMkLst>
            <pc:docMk/>
            <pc:sldMk cId="732534401" sldId="1525"/>
            <ac:picMk id="8" creationId="{74885316-EA1A-4E7D-ACE7-B05F36ACE785}"/>
          </ac:picMkLst>
        </pc:picChg>
        <pc:picChg chg="add mod">
          <ac:chgData name="Helen Askounis" userId="68a4b384-4e9b-4052-97e7-99fc9c1de512" providerId="ADAL" clId="{9D0B3551-8A6C-4671-8574-AA3EAAB31A1E}" dt="2022-11-23T20:05:43.154" v="2043" actId="1076"/>
          <ac:picMkLst>
            <pc:docMk/>
            <pc:sldMk cId="732534401" sldId="1525"/>
            <ac:picMk id="10" creationId="{FCA4E061-420D-4771-905C-FDD9F22EEDB6}"/>
          </ac:picMkLst>
        </pc:picChg>
        <pc:picChg chg="add mod ord">
          <ac:chgData name="Helen Askounis" userId="68a4b384-4e9b-4052-97e7-99fc9c1de512" providerId="ADAL" clId="{9D0B3551-8A6C-4671-8574-AA3EAAB31A1E}" dt="2022-11-23T20:04:06.812" v="2023" actId="167"/>
          <ac:picMkLst>
            <pc:docMk/>
            <pc:sldMk cId="732534401" sldId="1525"/>
            <ac:picMk id="12" creationId="{FF92B23C-4050-47C3-9174-6CE2DABE92F5}"/>
          </ac:picMkLst>
        </pc:picChg>
      </pc:sldChg>
      <pc:sldChg chg="modSp add del">
        <pc:chgData name="Helen Askounis" userId="68a4b384-4e9b-4052-97e7-99fc9c1de512" providerId="ADAL" clId="{9D0B3551-8A6C-4671-8574-AA3EAAB31A1E}" dt="2022-11-23T22:46:11.644" v="2117" actId="47"/>
        <pc:sldMkLst>
          <pc:docMk/>
          <pc:sldMk cId="1679836584" sldId="1526"/>
        </pc:sldMkLst>
        <pc:graphicFrameChg chg="mod">
          <ac:chgData name="Helen Askounis" userId="68a4b384-4e9b-4052-97e7-99fc9c1de512" providerId="ADAL" clId="{9D0B3551-8A6C-4671-8574-AA3EAAB31A1E}" dt="2022-11-23T22:46:03.280" v="2116" actId="478"/>
          <ac:graphicFrameMkLst>
            <pc:docMk/>
            <pc:sldMk cId="1679836584" sldId="1526"/>
            <ac:graphicFrameMk id="15" creationId="{904F6182-EF50-4F55-A5AE-5732728DF5E3}"/>
          </ac:graphicFrameMkLst>
        </pc:graphicFrameChg>
      </pc:sldChg>
      <pc:sldChg chg="add del">
        <pc:chgData name="Helen Askounis" userId="68a4b384-4e9b-4052-97e7-99fc9c1de512" providerId="ADAL" clId="{9D0B3551-8A6C-4671-8574-AA3EAAB31A1E}" dt="2022-11-23T22:46:11.644" v="2117" actId="47"/>
        <pc:sldMkLst>
          <pc:docMk/>
          <pc:sldMk cId="2130733856" sldId="1527"/>
        </pc:sldMkLst>
      </pc:sldChg>
      <pc:sldMasterChg chg="modSp mod delSldLayout">
        <pc:chgData name="Helen Askounis" userId="68a4b384-4e9b-4052-97e7-99fc9c1de512" providerId="ADAL" clId="{9D0B3551-8A6C-4671-8574-AA3EAAB31A1E}" dt="2022-11-23T20:05:56.776" v="2044" actId="47"/>
        <pc:sldMasterMkLst>
          <pc:docMk/>
          <pc:sldMasterMk cId="534216228" sldId="2147483742"/>
        </pc:sldMasterMkLst>
        <pc:spChg chg="mod">
          <ac:chgData name="Helen Askounis" userId="68a4b384-4e9b-4052-97e7-99fc9c1de512" providerId="ADAL" clId="{9D0B3551-8A6C-4671-8574-AA3EAAB31A1E}" dt="2022-11-22T23:45:52.225" v="526" actId="122"/>
          <ac:spMkLst>
            <pc:docMk/>
            <pc:sldMasterMk cId="534216228" sldId="2147483742"/>
            <ac:spMk id="2" creationId="{00000000-0000-0000-0000-000000000000}"/>
          </ac:spMkLst>
        </pc:spChg>
        <pc:picChg chg="mod">
          <ac:chgData name="Helen Askounis" userId="68a4b384-4e9b-4052-97e7-99fc9c1de512" providerId="ADAL" clId="{9D0B3551-8A6C-4671-8574-AA3EAAB31A1E}" dt="2022-11-22T23:50:52.665" v="608" actId="1076"/>
          <ac:picMkLst>
            <pc:docMk/>
            <pc:sldMasterMk cId="534216228" sldId="2147483742"/>
            <ac:picMk id="9" creationId="{8A02D203-F280-4ADF-99FC-8085CE193831}"/>
          </ac:picMkLst>
        </pc:picChg>
        <pc:sldLayoutChg chg="del">
          <pc:chgData name="Helen Askounis" userId="68a4b384-4e9b-4052-97e7-99fc9c1de512" providerId="ADAL" clId="{9D0B3551-8A6C-4671-8574-AA3EAAB31A1E}" dt="2022-11-22T23:47:12.424" v="563" actId="2696"/>
          <pc:sldLayoutMkLst>
            <pc:docMk/>
            <pc:sldMasterMk cId="534216228" sldId="2147483742"/>
            <pc:sldLayoutMk cId="1261316803" sldId="2147483735"/>
          </pc:sldLayoutMkLst>
        </pc:sldLayoutChg>
        <pc:sldLayoutChg chg="del">
          <pc:chgData name="Helen Askounis" userId="68a4b384-4e9b-4052-97e7-99fc9c1de512" providerId="ADAL" clId="{9D0B3551-8A6C-4671-8574-AA3EAAB31A1E}" dt="2022-11-22T23:47:06.083" v="561" actId="2696"/>
          <pc:sldLayoutMkLst>
            <pc:docMk/>
            <pc:sldMasterMk cId="534216228" sldId="2147483742"/>
            <pc:sldLayoutMk cId="3577394513" sldId="2147483736"/>
          </pc:sldLayoutMkLst>
        </pc:sldLayoutChg>
        <pc:sldLayoutChg chg="del">
          <pc:chgData name="Helen Askounis" userId="68a4b384-4e9b-4052-97e7-99fc9c1de512" providerId="ADAL" clId="{9D0B3551-8A6C-4671-8574-AA3EAAB31A1E}" dt="2022-11-22T23:47:05.312" v="560" actId="2696"/>
          <pc:sldLayoutMkLst>
            <pc:docMk/>
            <pc:sldMasterMk cId="534216228" sldId="2147483742"/>
            <pc:sldLayoutMk cId="99412004" sldId="2147483737"/>
          </pc:sldLayoutMkLst>
        </pc:sldLayoutChg>
        <pc:sldLayoutChg chg="del">
          <pc:chgData name="Helen Askounis" userId="68a4b384-4e9b-4052-97e7-99fc9c1de512" providerId="ADAL" clId="{9D0B3551-8A6C-4671-8574-AA3EAAB31A1E}" dt="2022-11-22T23:47:08.943" v="562" actId="2696"/>
          <pc:sldLayoutMkLst>
            <pc:docMk/>
            <pc:sldMasterMk cId="534216228" sldId="2147483742"/>
            <pc:sldLayoutMk cId="851068872" sldId="2147483738"/>
          </pc:sldLayoutMkLst>
        </pc:sldLayoutChg>
        <pc:sldLayoutChg chg="del">
          <pc:chgData name="Helen Askounis" userId="68a4b384-4e9b-4052-97e7-99fc9c1de512" providerId="ADAL" clId="{9D0B3551-8A6C-4671-8574-AA3EAAB31A1E}" dt="2022-11-22T23:47:14.369" v="565" actId="2696"/>
          <pc:sldLayoutMkLst>
            <pc:docMk/>
            <pc:sldMasterMk cId="534216228" sldId="2147483742"/>
            <pc:sldLayoutMk cId="1606789705" sldId="2147483740"/>
          </pc:sldLayoutMkLst>
        </pc:sldLayoutChg>
        <pc:sldLayoutChg chg="del">
          <pc:chgData name="Helen Askounis" userId="68a4b384-4e9b-4052-97e7-99fc9c1de512" providerId="ADAL" clId="{9D0B3551-8A6C-4671-8574-AA3EAAB31A1E}" dt="2022-11-22T23:47:13.366" v="564" actId="2696"/>
          <pc:sldLayoutMkLst>
            <pc:docMk/>
            <pc:sldMasterMk cId="534216228" sldId="2147483742"/>
            <pc:sldLayoutMk cId="2234329601" sldId="2147483741"/>
          </pc:sldLayoutMkLst>
        </pc:sldLayoutChg>
        <pc:sldLayoutChg chg="del">
          <pc:chgData name="Helen Askounis" userId="68a4b384-4e9b-4052-97e7-99fc9c1de512" providerId="ADAL" clId="{9D0B3551-8A6C-4671-8574-AA3EAAB31A1E}" dt="2022-11-22T23:47:27.543" v="567" actId="2696"/>
          <pc:sldLayoutMkLst>
            <pc:docMk/>
            <pc:sldMasterMk cId="534216228" sldId="2147483742"/>
            <pc:sldLayoutMk cId="3170363859" sldId="2147483754"/>
          </pc:sldLayoutMkLst>
        </pc:sldLayoutChg>
        <pc:sldLayoutChg chg="del">
          <pc:chgData name="Helen Askounis" userId="68a4b384-4e9b-4052-97e7-99fc9c1de512" providerId="ADAL" clId="{9D0B3551-8A6C-4671-8574-AA3EAAB31A1E}" dt="2022-11-23T20:05:56.776" v="2044" actId="47"/>
          <pc:sldLayoutMkLst>
            <pc:docMk/>
            <pc:sldMasterMk cId="534216228" sldId="2147483742"/>
            <pc:sldLayoutMk cId="2807685719" sldId="2147483755"/>
          </pc:sldLayoutMkLst>
        </pc:sldLayoutChg>
        <pc:sldLayoutChg chg="del">
          <pc:chgData name="Helen Askounis" userId="68a4b384-4e9b-4052-97e7-99fc9c1de512" providerId="ADAL" clId="{9D0B3551-8A6C-4671-8574-AA3EAAB31A1E}" dt="2022-11-22T23:47:15.433" v="566" actId="2696"/>
          <pc:sldLayoutMkLst>
            <pc:docMk/>
            <pc:sldMasterMk cId="534216228" sldId="2147483742"/>
            <pc:sldLayoutMk cId="3372304050" sldId="2147483761"/>
          </pc:sldLayoutMkLst>
        </pc:sldLayoutChg>
        <pc:sldLayoutChg chg="del">
          <pc:chgData name="Helen Askounis" userId="68a4b384-4e9b-4052-97e7-99fc9c1de512" providerId="ADAL" clId="{9D0B3551-8A6C-4671-8574-AA3EAAB31A1E}" dt="2022-11-22T23:47:04.549" v="559" actId="2696"/>
          <pc:sldLayoutMkLst>
            <pc:docMk/>
            <pc:sldMasterMk cId="534216228" sldId="2147483742"/>
            <pc:sldLayoutMk cId="3955786075" sldId="2147483763"/>
          </pc:sldLayoutMkLst>
        </pc:sldLayoutChg>
        <pc:sldLayoutChg chg="del">
          <pc:chgData name="Helen Askounis" userId="68a4b384-4e9b-4052-97e7-99fc9c1de512" providerId="ADAL" clId="{9D0B3551-8A6C-4671-8574-AA3EAAB31A1E}" dt="2022-11-22T23:47:03.679" v="558" actId="2696"/>
          <pc:sldLayoutMkLst>
            <pc:docMk/>
            <pc:sldMasterMk cId="534216228" sldId="2147483742"/>
            <pc:sldLayoutMk cId="2082356925" sldId="2147483764"/>
          </pc:sldLayoutMkLst>
        </pc:sldLayoutChg>
        <pc:sldLayoutChg chg="del">
          <pc:chgData name="Helen Askounis" userId="68a4b384-4e9b-4052-97e7-99fc9c1de512" providerId="ADAL" clId="{9D0B3551-8A6C-4671-8574-AA3EAAB31A1E}" dt="2022-11-22T23:47:02.798" v="557" actId="2696"/>
          <pc:sldLayoutMkLst>
            <pc:docMk/>
            <pc:sldMasterMk cId="534216228" sldId="2147483742"/>
            <pc:sldLayoutMk cId="1933988351" sldId="2147483765"/>
          </pc:sldLayoutMkLst>
        </pc:sldLayoutChg>
        <pc:sldLayoutChg chg="del">
          <pc:chgData name="Helen Askounis" userId="68a4b384-4e9b-4052-97e7-99fc9c1de512" providerId="ADAL" clId="{9D0B3551-8A6C-4671-8574-AA3EAAB31A1E}" dt="2022-11-22T23:47:01.729" v="556" actId="2696"/>
          <pc:sldLayoutMkLst>
            <pc:docMk/>
            <pc:sldMasterMk cId="534216228" sldId="2147483742"/>
            <pc:sldLayoutMk cId="3528694487" sldId="2147483766"/>
          </pc:sldLayoutMkLst>
        </pc:sldLayoutChg>
        <pc:sldLayoutChg chg="del">
          <pc:chgData name="Helen Askounis" userId="68a4b384-4e9b-4052-97e7-99fc9c1de512" providerId="ADAL" clId="{9D0B3551-8A6C-4671-8574-AA3EAAB31A1E}" dt="2022-11-22T23:47:00.827" v="555" actId="2696"/>
          <pc:sldLayoutMkLst>
            <pc:docMk/>
            <pc:sldMasterMk cId="534216228" sldId="2147483742"/>
            <pc:sldLayoutMk cId="407163410" sldId="2147483768"/>
          </pc:sldLayoutMkLst>
        </pc:sldLayoutChg>
        <pc:sldLayoutChg chg="del">
          <pc:chgData name="Helen Askounis" userId="68a4b384-4e9b-4052-97e7-99fc9c1de512" providerId="ADAL" clId="{9D0B3551-8A6C-4671-8574-AA3EAAB31A1E}" dt="2022-11-22T23:47:00.041" v="554" actId="2696"/>
          <pc:sldLayoutMkLst>
            <pc:docMk/>
            <pc:sldMasterMk cId="534216228" sldId="2147483742"/>
            <pc:sldLayoutMk cId="63979946" sldId="2147483769"/>
          </pc:sldLayoutMkLst>
        </pc:sldLayoutChg>
        <pc:sldLayoutChg chg="del">
          <pc:chgData name="Helen Askounis" userId="68a4b384-4e9b-4052-97e7-99fc9c1de512" providerId="ADAL" clId="{9D0B3551-8A6C-4671-8574-AA3EAAB31A1E}" dt="2022-11-22T23:46:59.202" v="553" actId="2696"/>
          <pc:sldLayoutMkLst>
            <pc:docMk/>
            <pc:sldMasterMk cId="534216228" sldId="2147483742"/>
            <pc:sldLayoutMk cId="1653896095" sldId="2147483770"/>
          </pc:sldLayoutMkLst>
        </pc:sldLayoutChg>
        <pc:sldLayoutChg chg="del">
          <pc:chgData name="Helen Askounis" userId="68a4b384-4e9b-4052-97e7-99fc9c1de512" providerId="ADAL" clId="{9D0B3551-8A6C-4671-8574-AA3EAAB31A1E}" dt="2022-11-22T23:46:58.337" v="552" actId="2696"/>
          <pc:sldLayoutMkLst>
            <pc:docMk/>
            <pc:sldMasterMk cId="534216228" sldId="2147483742"/>
            <pc:sldLayoutMk cId="1797527636" sldId="2147483771"/>
          </pc:sldLayoutMkLst>
        </pc:sldLayoutChg>
        <pc:sldLayoutChg chg="del">
          <pc:chgData name="Helen Askounis" userId="68a4b384-4e9b-4052-97e7-99fc9c1de512" providerId="ADAL" clId="{9D0B3551-8A6C-4671-8574-AA3EAAB31A1E}" dt="2022-11-22T23:46:57.509" v="551" actId="2696"/>
          <pc:sldLayoutMkLst>
            <pc:docMk/>
            <pc:sldMasterMk cId="534216228" sldId="2147483742"/>
            <pc:sldLayoutMk cId="1675721153" sldId="2147483773"/>
          </pc:sldLayoutMkLst>
        </pc:sldLayoutChg>
        <pc:sldLayoutChg chg="del">
          <pc:chgData name="Helen Askounis" userId="68a4b384-4e9b-4052-97e7-99fc9c1de512" providerId="ADAL" clId="{9D0B3551-8A6C-4671-8574-AA3EAAB31A1E}" dt="2022-11-22T23:46:56.591" v="550" actId="2696"/>
          <pc:sldLayoutMkLst>
            <pc:docMk/>
            <pc:sldMasterMk cId="534216228" sldId="2147483742"/>
            <pc:sldLayoutMk cId="2929123833" sldId="2147483774"/>
          </pc:sldLayoutMkLst>
        </pc:sldLayoutChg>
        <pc:sldLayoutChg chg="del">
          <pc:chgData name="Helen Askounis" userId="68a4b384-4e9b-4052-97e7-99fc9c1de512" providerId="ADAL" clId="{9D0B3551-8A6C-4671-8574-AA3EAAB31A1E}" dt="2022-11-22T23:46:55.620" v="549" actId="2696"/>
          <pc:sldLayoutMkLst>
            <pc:docMk/>
            <pc:sldMasterMk cId="534216228" sldId="2147483742"/>
            <pc:sldLayoutMk cId="2171749446" sldId="2147483775"/>
          </pc:sldLayoutMkLst>
        </pc:sldLayoutChg>
        <pc:sldLayoutChg chg="del">
          <pc:chgData name="Helen Askounis" userId="68a4b384-4e9b-4052-97e7-99fc9c1de512" providerId="ADAL" clId="{9D0B3551-8A6C-4671-8574-AA3EAAB31A1E}" dt="2022-11-22T23:46:54.699" v="548" actId="2696"/>
          <pc:sldLayoutMkLst>
            <pc:docMk/>
            <pc:sldMasterMk cId="534216228" sldId="2147483742"/>
            <pc:sldLayoutMk cId="4023768001" sldId="2147483776"/>
          </pc:sldLayoutMkLst>
        </pc:sldLayoutChg>
        <pc:sldLayoutChg chg="del">
          <pc:chgData name="Helen Askounis" userId="68a4b384-4e9b-4052-97e7-99fc9c1de512" providerId="ADAL" clId="{9D0B3551-8A6C-4671-8574-AA3EAAB31A1E}" dt="2022-11-22T23:46:53.709" v="547" actId="2696"/>
          <pc:sldLayoutMkLst>
            <pc:docMk/>
            <pc:sldMasterMk cId="534216228" sldId="2147483742"/>
            <pc:sldLayoutMk cId="2573304422" sldId="2147483777"/>
          </pc:sldLayoutMkLst>
        </pc:sldLayoutChg>
        <pc:sldLayoutChg chg="del">
          <pc:chgData name="Helen Askounis" userId="68a4b384-4e9b-4052-97e7-99fc9c1de512" providerId="ADAL" clId="{9D0B3551-8A6C-4671-8574-AA3EAAB31A1E}" dt="2022-11-22T23:46:42.681" v="542" actId="2696"/>
          <pc:sldLayoutMkLst>
            <pc:docMk/>
            <pc:sldMasterMk cId="534216228" sldId="2147483742"/>
            <pc:sldLayoutMk cId="3358609992" sldId="2147483781"/>
          </pc:sldLayoutMkLst>
        </pc:sldLayoutChg>
        <pc:sldLayoutChg chg="del">
          <pc:chgData name="Helen Askounis" userId="68a4b384-4e9b-4052-97e7-99fc9c1de512" providerId="ADAL" clId="{9D0B3551-8A6C-4671-8574-AA3EAAB31A1E}" dt="2022-11-22T23:46:43.413" v="543" actId="2696"/>
          <pc:sldLayoutMkLst>
            <pc:docMk/>
            <pc:sldMasterMk cId="534216228" sldId="2147483742"/>
            <pc:sldLayoutMk cId="2522798844" sldId="2147483782"/>
          </pc:sldLayoutMkLst>
        </pc:sldLayoutChg>
        <pc:sldLayoutChg chg="del">
          <pc:chgData name="Helen Askounis" userId="68a4b384-4e9b-4052-97e7-99fc9c1de512" providerId="ADAL" clId="{9D0B3551-8A6C-4671-8574-AA3EAAB31A1E}" dt="2022-11-22T23:46:44" v="544" actId="2696"/>
          <pc:sldLayoutMkLst>
            <pc:docMk/>
            <pc:sldMasterMk cId="534216228" sldId="2147483742"/>
            <pc:sldLayoutMk cId="2369222516" sldId="2147483783"/>
          </pc:sldLayoutMkLst>
        </pc:sldLayoutChg>
        <pc:sldLayoutChg chg="del">
          <pc:chgData name="Helen Askounis" userId="68a4b384-4e9b-4052-97e7-99fc9c1de512" providerId="ADAL" clId="{9D0B3551-8A6C-4671-8574-AA3EAAB31A1E}" dt="2022-11-22T23:46:47.038" v="545" actId="2696"/>
          <pc:sldLayoutMkLst>
            <pc:docMk/>
            <pc:sldMasterMk cId="534216228" sldId="2147483742"/>
            <pc:sldLayoutMk cId="159698565" sldId="2147483784"/>
          </pc:sldLayoutMkLst>
        </pc:sldLayoutChg>
        <pc:sldLayoutChg chg="del">
          <pc:chgData name="Helen Askounis" userId="68a4b384-4e9b-4052-97e7-99fc9c1de512" providerId="ADAL" clId="{9D0B3551-8A6C-4671-8574-AA3EAAB31A1E}" dt="2022-11-22T23:46:48.542" v="546" actId="2696"/>
          <pc:sldLayoutMkLst>
            <pc:docMk/>
            <pc:sldMasterMk cId="534216228" sldId="2147483742"/>
            <pc:sldLayoutMk cId="4250365530" sldId="2147483786"/>
          </pc:sldLayoutMkLst>
        </pc:sldLayoutChg>
        <pc:sldLayoutChg chg="del">
          <pc:chgData name="Helen Askounis" userId="68a4b384-4e9b-4052-97e7-99fc9c1de512" providerId="ADAL" clId="{9D0B3551-8A6C-4671-8574-AA3EAAB31A1E}" dt="2022-11-23T18:39:50.444" v="1850" actId="47"/>
          <pc:sldLayoutMkLst>
            <pc:docMk/>
            <pc:sldMasterMk cId="534216228" sldId="2147483742"/>
            <pc:sldLayoutMk cId="4088774882" sldId="2147483795"/>
          </pc:sldLayoutMkLst>
        </pc:sldLayoutChg>
        <pc:sldLayoutChg chg="del">
          <pc:chgData name="Helen Askounis" userId="68a4b384-4e9b-4052-97e7-99fc9c1de512" providerId="ADAL" clId="{9D0B3551-8A6C-4671-8574-AA3EAAB31A1E}" dt="2022-11-23T17:39:23.740" v="1323" actId="47"/>
          <pc:sldLayoutMkLst>
            <pc:docMk/>
            <pc:sldMasterMk cId="534216228" sldId="2147483742"/>
            <pc:sldLayoutMk cId="3958519701" sldId="2147483896"/>
          </pc:sldLayoutMkLst>
        </pc:sldLayoutChg>
      </pc:sldMasterChg>
      <pc:sldMasterChg chg="del delSldLayout">
        <pc:chgData name="Helen Askounis" userId="68a4b384-4e9b-4052-97e7-99fc9c1de512" providerId="ADAL" clId="{9D0B3551-8A6C-4671-8574-AA3EAAB31A1E}" dt="2022-11-22T23:38:37.628" v="520" actId="700"/>
        <pc:sldMasterMkLst>
          <pc:docMk/>
          <pc:sldMasterMk cId="261948313" sldId="2147483796"/>
        </pc:sldMasterMkLst>
        <pc:sldLayoutChg chg="del">
          <pc:chgData name="Helen Askounis" userId="68a4b384-4e9b-4052-97e7-99fc9c1de512" providerId="ADAL" clId="{9D0B3551-8A6C-4671-8574-AA3EAAB31A1E}" dt="2022-11-22T23:38:37.628" v="520" actId="700"/>
          <pc:sldLayoutMkLst>
            <pc:docMk/>
            <pc:sldMasterMk cId="261948313" sldId="2147483796"/>
            <pc:sldLayoutMk cId="1414578522" sldId="2147483797"/>
          </pc:sldLayoutMkLst>
        </pc:sldLayoutChg>
        <pc:sldLayoutChg chg="del">
          <pc:chgData name="Helen Askounis" userId="68a4b384-4e9b-4052-97e7-99fc9c1de512" providerId="ADAL" clId="{9D0B3551-8A6C-4671-8574-AA3EAAB31A1E}" dt="2022-11-22T23:38:37.628" v="520" actId="700"/>
          <pc:sldLayoutMkLst>
            <pc:docMk/>
            <pc:sldMasterMk cId="261948313" sldId="2147483796"/>
            <pc:sldLayoutMk cId="4233172271" sldId="2147483798"/>
          </pc:sldLayoutMkLst>
        </pc:sldLayoutChg>
        <pc:sldLayoutChg chg="del">
          <pc:chgData name="Helen Askounis" userId="68a4b384-4e9b-4052-97e7-99fc9c1de512" providerId="ADAL" clId="{9D0B3551-8A6C-4671-8574-AA3EAAB31A1E}" dt="2022-11-22T23:38:37.628" v="520" actId="700"/>
          <pc:sldLayoutMkLst>
            <pc:docMk/>
            <pc:sldMasterMk cId="261948313" sldId="2147483796"/>
            <pc:sldLayoutMk cId="2926740921" sldId="2147483799"/>
          </pc:sldLayoutMkLst>
        </pc:sldLayoutChg>
        <pc:sldLayoutChg chg="del">
          <pc:chgData name="Helen Askounis" userId="68a4b384-4e9b-4052-97e7-99fc9c1de512" providerId="ADAL" clId="{9D0B3551-8A6C-4671-8574-AA3EAAB31A1E}" dt="2022-11-22T23:38:37.628" v="520" actId="700"/>
          <pc:sldLayoutMkLst>
            <pc:docMk/>
            <pc:sldMasterMk cId="261948313" sldId="2147483796"/>
            <pc:sldLayoutMk cId="685775017" sldId="2147483800"/>
          </pc:sldLayoutMkLst>
        </pc:sldLayoutChg>
        <pc:sldLayoutChg chg="del">
          <pc:chgData name="Helen Askounis" userId="68a4b384-4e9b-4052-97e7-99fc9c1de512" providerId="ADAL" clId="{9D0B3551-8A6C-4671-8574-AA3EAAB31A1E}" dt="2022-11-22T23:38:37.628" v="520" actId="700"/>
          <pc:sldLayoutMkLst>
            <pc:docMk/>
            <pc:sldMasterMk cId="261948313" sldId="2147483796"/>
            <pc:sldLayoutMk cId="756933433" sldId="2147483801"/>
          </pc:sldLayoutMkLst>
        </pc:sldLayoutChg>
        <pc:sldLayoutChg chg="del">
          <pc:chgData name="Helen Askounis" userId="68a4b384-4e9b-4052-97e7-99fc9c1de512" providerId="ADAL" clId="{9D0B3551-8A6C-4671-8574-AA3EAAB31A1E}" dt="2022-11-22T23:38:37.628" v="520" actId="700"/>
          <pc:sldLayoutMkLst>
            <pc:docMk/>
            <pc:sldMasterMk cId="261948313" sldId="2147483796"/>
            <pc:sldLayoutMk cId="4186637325" sldId="2147483802"/>
          </pc:sldLayoutMkLst>
        </pc:sldLayoutChg>
      </pc:sldMasterChg>
      <pc:sldMasterChg chg="modSldLayout">
        <pc:chgData name="Helen Askounis" userId="68a4b384-4e9b-4052-97e7-99fc9c1de512" providerId="ADAL" clId="{9D0B3551-8A6C-4671-8574-AA3EAAB31A1E}" dt="2022-11-22T23:46:34.189" v="541"/>
        <pc:sldMasterMkLst>
          <pc:docMk/>
          <pc:sldMasterMk cId="3077485718" sldId="2147483850"/>
        </pc:sldMasterMkLst>
        <pc:sldLayoutChg chg="modSp">
          <pc:chgData name="Helen Askounis" userId="68a4b384-4e9b-4052-97e7-99fc9c1de512" providerId="ADAL" clId="{9D0B3551-8A6C-4671-8574-AA3EAAB31A1E}" dt="2022-11-22T23:46:34.189" v="541"/>
          <pc:sldLayoutMkLst>
            <pc:docMk/>
            <pc:sldMasterMk cId="534216228" sldId="2147483742"/>
            <pc:sldLayoutMk cId="1261316803" sldId="2147483735"/>
          </pc:sldLayoutMkLst>
          <pc:spChg chg="mod">
            <ac:chgData name="Helen Askounis" userId="68a4b384-4e9b-4052-97e7-99fc9c1de512" providerId="ADAL" clId="{9D0B3551-8A6C-4671-8574-AA3EAAB31A1E}" dt="2022-11-22T23:46:34.189" v="541"/>
            <ac:spMkLst>
              <pc:docMk/>
              <pc:sldMasterMk cId="534216228" sldId="2147483742"/>
              <pc:sldLayoutMk cId="1261316803" sldId="2147483735"/>
              <ac:spMk id="2" creationId="{5782D47D-B0DC-4C40-BCC6-BBBA32584A38}"/>
            </ac:spMkLst>
          </pc:spChg>
          <pc:spChg chg="mod">
            <ac:chgData name="Helen Askounis" userId="68a4b384-4e9b-4052-97e7-99fc9c1de512" providerId="ADAL" clId="{9D0B3551-8A6C-4671-8574-AA3EAAB31A1E}" dt="2022-11-22T23:46:34.189" v="541"/>
            <ac:spMkLst>
              <pc:docMk/>
              <pc:sldMasterMk cId="534216228" sldId="2147483742"/>
              <pc:sldLayoutMk cId="1261316803" sldId="2147483735"/>
              <ac:spMk id="9" creationId="{4690D34E-7EBD-44B2-83CA-4C126A18D7EF}"/>
            </ac:spMkLst>
          </pc:spChg>
          <pc:spChg chg="mod">
            <ac:chgData name="Helen Askounis" userId="68a4b384-4e9b-4052-97e7-99fc9c1de512" providerId="ADAL" clId="{9D0B3551-8A6C-4671-8574-AA3EAAB31A1E}" dt="2022-11-22T23:46:34.189" v="541"/>
            <ac:spMkLst>
              <pc:docMk/>
              <pc:sldMasterMk cId="534216228" sldId="2147483742"/>
              <pc:sldLayoutMk cId="1261316803" sldId="2147483735"/>
              <ac:spMk id="10" creationId="{2AC511A1-9BBD-42DE-92FB-2AF44F8E97A9}"/>
            </ac:spMkLst>
          </pc:spChg>
        </pc:sldLayoutChg>
        <pc:sldLayoutChg chg="modSp">
          <pc:chgData name="Helen Askounis" userId="68a4b384-4e9b-4052-97e7-99fc9c1de512" providerId="ADAL" clId="{9D0B3551-8A6C-4671-8574-AA3EAAB31A1E}" dt="2022-11-22T23:46:34.189" v="541"/>
          <pc:sldLayoutMkLst>
            <pc:docMk/>
            <pc:sldMasterMk cId="534216228" sldId="2147483742"/>
            <pc:sldLayoutMk cId="851068872" sldId="2147483738"/>
          </pc:sldLayoutMkLst>
          <pc:spChg chg="mod">
            <ac:chgData name="Helen Askounis" userId="68a4b384-4e9b-4052-97e7-99fc9c1de512" providerId="ADAL" clId="{9D0B3551-8A6C-4671-8574-AA3EAAB31A1E}" dt="2022-11-22T23:46:34.189" v="541"/>
            <ac:spMkLst>
              <pc:docMk/>
              <pc:sldMasterMk cId="534216228" sldId="2147483742"/>
              <pc:sldLayoutMk cId="851068872" sldId="2147483738"/>
              <ac:spMk id="2" creationId="{94E9223F-721F-47BF-9FD5-0F8D12FF0DE1}"/>
            </ac:spMkLst>
          </pc:spChg>
          <pc:spChg chg="mod">
            <ac:chgData name="Helen Askounis" userId="68a4b384-4e9b-4052-97e7-99fc9c1de512" providerId="ADAL" clId="{9D0B3551-8A6C-4671-8574-AA3EAAB31A1E}" dt="2022-11-22T23:46:34.189" v="541"/>
            <ac:spMkLst>
              <pc:docMk/>
              <pc:sldMasterMk cId="534216228" sldId="2147483742"/>
              <pc:sldLayoutMk cId="851068872" sldId="2147483738"/>
              <ac:spMk id="3" creationId="{05915714-6BBA-4593-8591-4E26F7D58D9F}"/>
            </ac:spMkLst>
          </pc:spChg>
          <pc:spChg chg="mod">
            <ac:chgData name="Helen Askounis" userId="68a4b384-4e9b-4052-97e7-99fc9c1de512" providerId="ADAL" clId="{9D0B3551-8A6C-4671-8574-AA3EAAB31A1E}" dt="2022-11-22T23:46:34.189" v="541"/>
            <ac:spMkLst>
              <pc:docMk/>
              <pc:sldMasterMk cId="534216228" sldId="2147483742"/>
              <pc:sldLayoutMk cId="851068872" sldId="2147483738"/>
              <ac:spMk id="4" creationId="{BE06F857-D2E1-44DD-ABDD-EBB739645B67}"/>
            </ac:spMkLst>
          </pc:spChg>
        </pc:sldLayoutChg>
        <pc:sldLayoutChg chg="modSp">
          <pc:chgData name="Helen Askounis" userId="68a4b384-4e9b-4052-97e7-99fc9c1de512" providerId="ADAL" clId="{9D0B3551-8A6C-4671-8574-AA3EAAB31A1E}" dt="2022-11-22T23:46:34.189" v="541"/>
          <pc:sldLayoutMkLst>
            <pc:docMk/>
            <pc:sldMasterMk cId="534216228" sldId="2147483742"/>
            <pc:sldLayoutMk cId="1606789705" sldId="2147483740"/>
          </pc:sldLayoutMkLst>
          <pc:spChg chg="mod">
            <ac:chgData name="Helen Askounis" userId="68a4b384-4e9b-4052-97e7-99fc9c1de512" providerId="ADAL" clId="{9D0B3551-8A6C-4671-8574-AA3EAAB31A1E}" dt="2022-11-22T23:46:34.189" v="541"/>
            <ac:spMkLst>
              <pc:docMk/>
              <pc:sldMasterMk cId="534216228" sldId="2147483742"/>
              <pc:sldLayoutMk cId="1606789705" sldId="2147483740"/>
              <ac:spMk id="7" creationId="{AAF2E137-EC28-48F8-9198-1F02539029B6}"/>
            </ac:spMkLst>
          </pc:spChg>
          <pc:spChg chg="mod">
            <ac:chgData name="Helen Askounis" userId="68a4b384-4e9b-4052-97e7-99fc9c1de512" providerId="ADAL" clId="{9D0B3551-8A6C-4671-8574-AA3EAAB31A1E}" dt="2022-11-22T23:46:34.189" v="541"/>
            <ac:spMkLst>
              <pc:docMk/>
              <pc:sldMasterMk cId="534216228" sldId="2147483742"/>
              <pc:sldLayoutMk cId="1606789705" sldId="2147483740"/>
              <ac:spMk id="8" creationId="{189422CD-6F62-4DD6-89EF-07A60B42D219}"/>
            </ac:spMkLst>
          </pc:spChg>
          <pc:spChg chg="mod">
            <ac:chgData name="Helen Askounis" userId="68a4b384-4e9b-4052-97e7-99fc9c1de512" providerId="ADAL" clId="{9D0B3551-8A6C-4671-8574-AA3EAAB31A1E}" dt="2022-11-22T23:46:34.189" v="541"/>
            <ac:spMkLst>
              <pc:docMk/>
              <pc:sldMasterMk cId="534216228" sldId="2147483742"/>
              <pc:sldLayoutMk cId="1606789705" sldId="2147483740"/>
              <ac:spMk id="11" creationId="{69C6AFF8-42B4-4D05-969B-9F5FB3355555}"/>
            </ac:spMkLst>
          </pc:spChg>
        </pc:sldLayoutChg>
        <pc:sldLayoutChg chg="modSp">
          <pc:chgData name="Helen Askounis" userId="68a4b384-4e9b-4052-97e7-99fc9c1de512" providerId="ADAL" clId="{9D0B3551-8A6C-4671-8574-AA3EAAB31A1E}" dt="2022-11-22T23:46:34.189" v="541"/>
          <pc:sldLayoutMkLst>
            <pc:docMk/>
            <pc:sldMasterMk cId="534216228" sldId="2147483742"/>
            <pc:sldLayoutMk cId="2234329601" sldId="2147483741"/>
          </pc:sldLayoutMkLst>
          <pc:spChg chg="mod">
            <ac:chgData name="Helen Askounis" userId="68a4b384-4e9b-4052-97e7-99fc9c1de512" providerId="ADAL" clId="{9D0B3551-8A6C-4671-8574-AA3EAAB31A1E}" dt="2022-11-22T23:46:34.189" v="541"/>
            <ac:spMkLst>
              <pc:docMk/>
              <pc:sldMasterMk cId="534216228" sldId="2147483742"/>
              <pc:sldLayoutMk cId="2234329601" sldId="2147483741"/>
              <ac:spMk id="7" creationId="{AAF2E137-EC28-48F8-9198-1F02539029B6}"/>
            </ac:spMkLst>
          </pc:spChg>
          <pc:spChg chg="mod">
            <ac:chgData name="Helen Askounis" userId="68a4b384-4e9b-4052-97e7-99fc9c1de512" providerId="ADAL" clId="{9D0B3551-8A6C-4671-8574-AA3EAAB31A1E}" dt="2022-11-22T23:46:34.189" v="541"/>
            <ac:spMkLst>
              <pc:docMk/>
              <pc:sldMasterMk cId="534216228" sldId="2147483742"/>
              <pc:sldLayoutMk cId="2234329601" sldId="2147483741"/>
              <ac:spMk id="8" creationId="{189422CD-6F62-4DD6-89EF-07A60B42D219}"/>
            </ac:spMkLst>
          </pc:spChg>
          <pc:spChg chg="mod">
            <ac:chgData name="Helen Askounis" userId="68a4b384-4e9b-4052-97e7-99fc9c1de512" providerId="ADAL" clId="{9D0B3551-8A6C-4671-8574-AA3EAAB31A1E}" dt="2022-11-22T23:46:34.189" v="541"/>
            <ac:spMkLst>
              <pc:docMk/>
              <pc:sldMasterMk cId="534216228" sldId="2147483742"/>
              <pc:sldLayoutMk cId="2234329601" sldId="2147483741"/>
              <ac:spMk id="11" creationId="{69C6AFF8-42B4-4D05-969B-9F5FB3355555}"/>
            </ac:spMkLst>
          </pc:spChg>
        </pc:sldLayoutChg>
        <pc:sldLayoutChg chg="modSp">
          <pc:chgData name="Helen Askounis" userId="68a4b384-4e9b-4052-97e7-99fc9c1de512" providerId="ADAL" clId="{9D0B3551-8A6C-4671-8574-AA3EAAB31A1E}" dt="2022-11-22T23:46:34.189" v="541"/>
          <pc:sldLayoutMkLst>
            <pc:docMk/>
            <pc:sldMasterMk cId="534216228" sldId="2147483742"/>
            <pc:sldLayoutMk cId="2082356925" sldId="2147483764"/>
          </pc:sldLayoutMkLst>
          <pc:spChg chg="mod">
            <ac:chgData name="Helen Askounis" userId="68a4b384-4e9b-4052-97e7-99fc9c1de512" providerId="ADAL" clId="{9D0B3551-8A6C-4671-8574-AA3EAAB31A1E}" dt="2022-11-22T23:46:34.189" v="541"/>
            <ac:spMkLst>
              <pc:docMk/>
              <pc:sldMasterMk cId="534216228" sldId="2147483742"/>
              <pc:sldLayoutMk cId="2082356925" sldId="2147483764"/>
              <ac:spMk id="5" creationId="{0203763F-C8CD-4BCB-9A0A-B10F000BC1DB}"/>
            </ac:spMkLst>
          </pc:spChg>
        </pc:sldLayoutChg>
        <pc:sldLayoutChg chg="modSp">
          <pc:chgData name="Helen Askounis" userId="68a4b384-4e9b-4052-97e7-99fc9c1de512" providerId="ADAL" clId="{9D0B3551-8A6C-4671-8574-AA3EAAB31A1E}" dt="2022-11-22T23:46:34.189" v="541"/>
          <pc:sldLayoutMkLst>
            <pc:docMk/>
            <pc:sldMasterMk cId="534216228" sldId="2147483742"/>
            <pc:sldLayoutMk cId="1933988351" sldId="2147483765"/>
          </pc:sldLayoutMkLst>
          <pc:spChg chg="mod">
            <ac:chgData name="Helen Askounis" userId="68a4b384-4e9b-4052-97e7-99fc9c1de512" providerId="ADAL" clId="{9D0B3551-8A6C-4671-8574-AA3EAAB31A1E}" dt="2022-11-22T23:46:34.189" v="541"/>
            <ac:spMkLst>
              <pc:docMk/>
              <pc:sldMasterMk cId="534216228" sldId="2147483742"/>
              <pc:sldLayoutMk cId="1933988351" sldId="2147483765"/>
              <ac:spMk id="5" creationId="{0203763F-C8CD-4BCB-9A0A-B10F000BC1DB}"/>
            </ac:spMkLst>
          </pc:spChg>
        </pc:sldLayoutChg>
        <pc:sldLayoutChg chg="modSp">
          <pc:chgData name="Helen Askounis" userId="68a4b384-4e9b-4052-97e7-99fc9c1de512" providerId="ADAL" clId="{9D0B3551-8A6C-4671-8574-AA3EAAB31A1E}" dt="2022-11-22T23:46:34.189" v="541"/>
          <pc:sldLayoutMkLst>
            <pc:docMk/>
            <pc:sldMasterMk cId="534216228" sldId="2147483742"/>
            <pc:sldLayoutMk cId="407163410" sldId="2147483768"/>
          </pc:sldLayoutMkLst>
          <pc:spChg chg="mod">
            <ac:chgData name="Helen Askounis" userId="68a4b384-4e9b-4052-97e7-99fc9c1de512" providerId="ADAL" clId="{9D0B3551-8A6C-4671-8574-AA3EAAB31A1E}" dt="2022-11-22T23:46:34.189" v="541"/>
            <ac:spMkLst>
              <pc:docMk/>
              <pc:sldMasterMk cId="534216228" sldId="2147483742"/>
              <pc:sldLayoutMk cId="407163410" sldId="2147483768"/>
              <ac:spMk id="5" creationId="{0203763F-C8CD-4BCB-9A0A-B10F000BC1DB}"/>
            </ac:spMkLst>
          </pc:spChg>
        </pc:sldLayoutChg>
        <pc:sldLayoutChg chg="modSp">
          <pc:chgData name="Helen Askounis" userId="68a4b384-4e9b-4052-97e7-99fc9c1de512" providerId="ADAL" clId="{9D0B3551-8A6C-4671-8574-AA3EAAB31A1E}" dt="2022-11-22T23:46:34.189" v="541"/>
          <pc:sldLayoutMkLst>
            <pc:docMk/>
            <pc:sldMasterMk cId="534216228" sldId="2147483742"/>
            <pc:sldLayoutMk cId="63979946" sldId="2147483769"/>
          </pc:sldLayoutMkLst>
          <pc:spChg chg="mod">
            <ac:chgData name="Helen Askounis" userId="68a4b384-4e9b-4052-97e7-99fc9c1de512" providerId="ADAL" clId="{9D0B3551-8A6C-4671-8574-AA3EAAB31A1E}" dt="2022-11-22T23:46:34.189" v="541"/>
            <ac:spMkLst>
              <pc:docMk/>
              <pc:sldMasterMk cId="534216228" sldId="2147483742"/>
              <pc:sldLayoutMk cId="63979946" sldId="2147483769"/>
              <ac:spMk id="5" creationId="{0203763F-C8CD-4BCB-9A0A-B10F000BC1DB}"/>
            </ac:spMkLst>
          </pc:spChg>
        </pc:sldLayoutChg>
        <pc:sldLayoutChg chg="modSp">
          <pc:chgData name="Helen Askounis" userId="68a4b384-4e9b-4052-97e7-99fc9c1de512" providerId="ADAL" clId="{9D0B3551-8A6C-4671-8574-AA3EAAB31A1E}" dt="2022-11-22T23:46:34.189" v="541"/>
          <pc:sldLayoutMkLst>
            <pc:docMk/>
            <pc:sldMasterMk cId="534216228" sldId="2147483742"/>
            <pc:sldLayoutMk cId="1653896095" sldId="2147483770"/>
          </pc:sldLayoutMkLst>
          <pc:spChg chg="mod">
            <ac:chgData name="Helen Askounis" userId="68a4b384-4e9b-4052-97e7-99fc9c1de512" providerId="ADAL" clId="{9D0B3551-8A6C-4671-8574-AA3EAAB31A1E}" dt="2022-11-22T23:46:34.189" v="541"/>
            <ac:spMkLst>
              <pc:docMk/>
              <pc:sldMasterMk cId="534216228" sldId="2147483742"/>
              <pc:sldLayoutMk cId="1653896095" sldId="2147483770"/>
              <ac:spMk id="5" creationId="{0203763F-C8CD-4BCB-9A0A-B10F000BC1DB}"/>
            </ac:spMkLst>
          </pc:spChg>
        </pc:sldLayoutChg>
        <pc:sldLayoutChg chg="modSp">
          <pc:chgData name="Helen Askounis" userId="68a4b384-4e9b-4052-97e7-99fc9c1de512" providerId="ADAL" clId="{9D0B3551-8A6C-4671-8574-AA3EAAB31A1E}" dt="2022-11-22T23:46:34.189" v="541"/>
          <pc:sldLayoutMkLst>
            <pc:docMk/>
            <pc:sldMasterMk cId="534216228" sldId="2147483742"/>
            <pc:sldLayoutMk cId="1797527636" sldId="2147483771"/>
          </pc:sldLayoutMkLst>
          <pc:spChg chg="mod">
            <ac:chgData name="Helen Askounis" userId="68a4b384-4e9b-4052-97e7-99fc9c1de512" providerId="ADAL" clId="{9D0B3551-8A6C-4671-8574-AA3EAAB31A1E}" dt="2022-11-22T23:46:34.189" v="541"/>
            <ac:spMkLst>
              <pc:docMk/>
              <pc:sldMasterMk cId="534216228" sldId="2147483742"/>
              <pc:sldLayoutMk cId="1797527636" sldId="2147483771"/>
              <ac:spMk id="5" creationId="{0203763F-C8CD-4BCB-9A0A-B10F000BC1DB}"/>
            </ac:spMkLst>
          </pc:spChg>
        </pc:sldLayoutChg>
        <pc:sldLayoutChg chg="modSp">
          <pc:chgData name="Helen Askounis" userId="68a4b384-4e9b-4052-97e7-99fc9c1de512" providerId="ADAL" clId="{9D0B3551-8A6C-4671-8574-AA3EAAB31A1E}" dt="2022-11-22T23:46:34.189" v="541"/>
          <pc:sldLayoutMkLst>
            <pc:docMk/>
            <pc:sldMasterMk cId="534216228" sldId="2147483742"/>
            <pc:sldLayoutMk cId="1675721153" sldId="2147483773"/>
          </pc:sldLayoutMkLst>
          <pc:spChg chg="mod">
            <ac:chgData name="Helen Askounis" userId="68a4b384-4e9b-4052-97e7-99fc9c1de512" providerId="ADAL" clId="{9D0B3551-8A6C-4671-8574-AA3EAAB31A1E}" dt="2022-11-22T23:46:34.189" v="541"/>
            <ac:spMkLst>
              <pc:docMk/>
              <pc:sldMasterMk cId="534216228" sldId="2147483742"/>
              <pc:sldLayoutMk cId="1675721153" sldId="2147483773"/>
              <ac:spMk id="9" creationId="{285D9D7D-8D9A-473E-AF0D-EF1940D793C3}"/>
            </ac:spMkLst>
          </pc:spChg>
        </pc:sldLayoutChg>
        <pc:sldLayoutChg chg="modSp">
          <pc:chgData name="Helen Askounis" userId="68a4b384-4e9b-4052-97e7-99fc9c1de512" providerId="ADAL" clId="{9D0B3551-8A6C-4671-8574-AA3EAAB31A1E}" dt="2022-11-22T23:46:34.189" v="541"/>
          <pc:sldLayoutMkLst>
            <pc:docMk/>
            <pc:sldMasterMk cId="534216228" sldId="2147483742"/>
            <pc:sldLayoutMk cId="2929123833" sldId="2147483774"/>
          </pc:sldLayoutMkLst>
          <pc:spChg chg="mod">
            <ac:chgData name="Helen Askounis" userId="68a4b384-4e9b-4052-97e7-99fc9c1de512" providerId="ADAL" clId="{9D0B3551-8A6C-4671-8574-AA3EAAB31A1E}" dt="2022-11-22T23:46:34.189" v="541"/>
            <ac:spMkLst>
              <pc:docMk/>
              <pc:sldMasterMk cId="534216228" sldId="2147483742"/>
              <pc:sldLayoutMk cId="2929123833" sldId="2147483774"/>
              <ac:spMk id="9" creationId="{285D9D7D-8D9A-473E-AF0D-EF1940D793C3}"/>
            </ac:spMkLst>
          </pc:spChg>
        </pc:sldLayoutChg>
        <pc:sldLayoutChg chg="modSp">
          <pc:chgData name="Helen Askounis" userId="68a4b384-4e9b-4052-97e7-99fc9c1de512" providerId="ADAL" clId="{9D0B3551-8A6C-4671-8574-AA3EAAB31A1E}" dt="2022-11-22T23:46:34.189" v="541"/>
          <pc:sldLayoutMkLst>
            <pc:docMk/>
            <pc:sldMasterMk cId="534216228" sldId="2147483742"/>
            <pc:sldLayoutMk cId="2171749446" sldId="2147483775"/>
          </pc:sldLayoutMkLst>
          <pc:spChg chg="mod">
            <ac:chgData name="Helen Askounis" userId="68a4b384-4e9b-4052-97e7-99fc9c1de512" providerId="ADAL" clId="{9D0B3551-8A6C-4671-8574-AA3EAAB31A1E}" dt="2022-11-22T23:46:34.189" v="541"/>
            <ac:spMkLst>
              <pc:docMk/>
              <pc:sldMasterMk cId="534216228" sldId="2147483742"/>
              <pc:sldLayoutMk cId="2171749446" sldId="2147483775"/>
              <ac:spMk id="5" creationId="{0203763F-C8CD-4BCB-9A0A-B10F000BC1DB}"/>
            </ac:spMkLst>
          </pc:spChg>
        </pc:sldLayoutChg>
        <pc:sldLayoutChg chg="modSp">
          <pc:chgData name="Helen Askounis" userId="68a4b384-4e9b-4052-97e7-99fc9c1de512" providerId="ADAL" clId="{9D0B3551-8A6C-4671-8574-AA3EAAB31A1E}" dt="2022-11-22T23:46:34.189" v="541"/>
          <pc:sldLayoutMkLst>
            <pc:docMk/>
            <pc:sldMasterMk cId="534216228" sldId="2147483742"/>
            <pc:sldLayoutMk cId="4023768001" sldId="2147483776"/>
          </pc:sldLayoutMkLst>
          <pc:spChg chg="mod">
            <ac:chgData name="Helen Askounis" userId="68a4b384-4e9b-4052-97e7-99fc9c1de512" providerId="ADAL" clId="{9D0B3551-8A6C-4671-8574-AA3EAAB31A1E}" dt="2022-11-22T23:46:34.189" v="541"/>
            <ac:spMkLst>
              <pc:docMk/>
              <pc:sldMasterMk cId="534216228" sldId="2147483742"/>
              <pc:sldLayoutMk cId="4023768001" sldId="2147483776"/>
              <ac:spMk id="7" creationId="{AB3A59EB-A4AA-43EC-A853-BDDFB7AB3D8B}"/>
            </ac:spMkLst>
          </pc:spChg>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EC8928-93A7-407B-AD6A-317B2C84145D}" type="doc">
      <dgm:prSet loTypeId="urn:microsoft.com/office/officeart/2005/8/layout/vList2" loCatId="list" qsTypeId="urn:microsoft.com/office/officeart/2005/8/quickstyle/simple5" qsCatId="simple" csTypeId="urn:microsoft.com/office/officeart/2005/8/colors/accent3_2" csCatId="accent3" phldr="1"/>
      <dgm:spPr/>
      <dgm:t>
        <a:bodyPr/>
        <a:lstStyle/>
        <a:p>
          <a:endParaRPr lang="en-US"/>
        </a:p>
      </dgm:t>
    </dgm:pt>
    <dgm:pt modelId="{ADF8BD76-3625-4A4C-A16B-0D1B0E754617}">
      <dgm:prSet custT="1"/>
      <dgm:spPr/>
      <dgm:t>
        <a:bodyPr/>
        <a:lstStyle/>
        <a:p>
          <a:pPr algn="ctr"/>
          <a:r>
            <a:rPr lang="en-US" sz="2400" dirty="0">
              <a:latin typeface="Open Sans" panose="020B0606030504020204" pitchFamily="34" charset="0"/>
              <a:ea typeface="Open Sans" panose="020B0606030504020204" pitchFamily="34" charset="0"/>
              <a:cs typeface="Open Sans" panose="020B0606030504020204" pitchFamily="34" charset="0"/>
            </a:rPr>
            <a:t>Poor completion rates</a:t>
          </a:r>
        </a:p>
      </dgm:t>
    </dgm:pt>
    <dgm:pt modelId="{6E600F47-C2D0-4B4D-BB1B-BC0CC086F4B5}" type="parTrans" cxnId="{9058970C-7B96-41E4-BD7A-908B73F5B41A}">
      <dgm:prSet/>
      <dgm:spPr/>
      <dgm:t>
        <a:bodyPr/>
        <a:lstStyle/>
        <a:p>
          <a:pPr algn="ctr"/>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7D597335-C0B9-443E-95DB-AA7A759AFC66}" type="sibTrans" cxnId="{9058970C-7B96-41E4-BD7A-908B73F5B41A}">
      <dgm:prSet/>
      <dgm:spPr/>
      <dgm:t>
        <a:bodyPr/>
        <a:lstStyle/>
        <a:p>
          <a:pPr algn="ctr"/>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559CCCB9-0E21-4CB3-8F29-CACECE8B40CD}">
      <dgm:prSet custT="1"/>
      <dgm:spPr/>
      <dgm:t>
        <a:bodyPr/>
        <a:lstStyle/>
        <a:p>
          <a:pPr algn="ctr"/>
          <a:r>
            <a:rPr lang="en-US" sz="2400" dirty="0">
              <a:latin typeface="Open Sans" panose="020B0606030504020204" pitchFamily="34" charset="0"/>
              <a:ea typeface="Open Sans" panose="020B0606030504020204" pitchFamily="34" charset="0"/>
              <a:cs typeface="Open Sans" panose="020B0606030504020204" pitchFamily="34" charset="0"/>
            </a:rPr>
            <a:t>Learners not returning after year 1</a:t>
          </a:r>
        </a:p>
      </dgm:t>
    </dgm:pt>
    <dgm:pt modelId="{D8071DB4-D11A-4A19-9EF7-1652F2D87767}" type="parTrans" cxnId="{8BADBEEF-47B7-4424-AC16-8CE7861B14FE}">
      <dgm:prSet/>
      <dgm:spPr/>
      <dgm:t>
        <a:bodyPr/>
        <a:lstStyle/>
        <a:p>
          <a:pPr algn="ctr"/>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95E0B8B1-A2DA-4F50-96BA-9E4B79F45FAD}" type="sibTrans" cxnId="{8BADBEEF-47B7-4424-AC16-8CE7861B14FE}">
      <dgm:prSet/>
      <dgm:spPr/>
      <dgm:t>
        <a:bodyPr/>
        <a:lstStyle/>
        <a:p>
          <a:pPr algn="ctr"/>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B65D2A90-6BFE-43FE-8931-062CB833D133}">
      <dgm:prSet custT="1"/>
      <dgm:spPr/>
      <dgm:t>
        <a:bodyPr/>
        <a:lstStyle/>
        <a:p>
          <a:pPr algn="ctr"/>
          <a:r>
            <a:rPr lang="en-US" sz="2400" dirty="0">
              <a:latin typeface="Open Sans" panose="020B0606030504020204" pitchFamily="34" charset="0"/>
              <a:ea typeface="Open Sans" panose="020B0606030504020204" pitchFamily="34" charset="0"/>
              <a:cs typeface="Open Sans" panose="020B0606030504020204" pitchFamily="34" charset="0"/>
            </a:rPr>
            <a:t>Reaching those who already have a degree</a:t>
          </a:r>
        </a:p>
      </dgm:t>
    </dgm:pt>
    <dgm:pt modelId="{1EE82E07-F81E-4472-A31C-546C703CEF09}" type="parTrans" cxnId="{E34EB8E6-6636-4FE9-AC40-D19C33F740B1}">
      <dgm:prSet/>
      <dgm:spPr/>
      <dgm:t>
        <a:bodyPr/>
        <a:lstStyle/>
        <a:p>
          <a:pPr algn="ctr"/>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3E311FAC-DF90-4EA2-80D1-1DF8DEB4CFAD}" type="sibTrans" cxnId="{E34EB8E6-6636-4FE9-AC40-D19C33F740B1}">
      <dgm:prSet/>
      <dgm:spPr/>
      <dgm:t>
        <a:bodyPr/>
        <a:lstStyle/>
        <a:p>
          <a:pPr algn="ctr"/>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735C8DA8-D4DB-4288-8910-1FD9BC3BBF64}">
      <dgm:prSet custT="1"/>
      <dgm:spPr/>
      <dgm:t>
        <a:bodyPr/>
        <a:lstStyle/>
        <a:p>
          <a:pPr algn="ctr"/>
          <a:r>
            <a:rPr lang="en-US" sz="2400" dirty="0">
              <a:latin typeface="Open Sans" panose="020B0606030504020204" pitchFamily="34" charset="0"/>
              <a:ea typeface="Open Sans" panose="020B0606030504020204" pitchFamily="34" charset="0"/>
              <a:cs typeface="Open Sans" panose="020B0606030504020204" pitchFamily="34" charset="0"/>
            </a:rPr>
            <a:t>Many not available as open educational resources</a:t>
          </a:r>
        </a:p>
      </dgm:t>
    </dgm:pt>
    <dgm:pt modelId="{C7C1ABDA-6E88-4B87-9DE8-5825FE8185AB}" type="parTrans" cxnId="{375032C4-B6D6-442F-BE03-BA97A85E656A}">
      <dgm:prSet/>
      <dgm:spPr/>
      <dgm:t>
        <a:bodyPr/>
        <a:lstStyle/>
        <a:p>
          <a:pPr algn="ctr"/>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101540BB-9253-4B29-9E95-EA700C5DBEE8}" type="sibTrans" cxnId="{375032C4-B6D6-442F-BE03-BA97A85E656A}">
      <dgm:prSet/>
      <dgm:spPr/>
      <dgm:t>
        <a:bodyPr/>
        <a:lstStyle/>
        <a:p>
          <a:pPr algn="ctr"/>
          <a:endParaRPr lang="en-US" sz="2000">
            <a:latin typeface="Open Sans" panose="020B0606030504020204" pitchFamily="34" charset="0"/>
            <a:ea typeface="Open Sans" panose="020B0606030504020204" pitchFamily="34" charset="0"/>
            <a:cs typeface="Open Sans" panose="020B0606030504020204" pitchFamily="34" charset="0"/>
          </a:endParaRPr>
        </a:p>
      </dgm:t>
    </dgm:pt>
    <dgm:pt modelId="{F96B094D-8942-44F0-A74E-42C55510F53E}" type="pres">
      <dgm:prSet presAssocID="{05EC8928-93A7-407B-AD6A-317B2C84145D}" presName="linear" presStyleCnt="0">
        <dgm:presLayoutVars>
          <dgm:animLvl val="lvl"/>
          <dgm:resizeHandles val="exact"/>
        </dgm:presLayoutVars>
      </dgm:prSet>
      <dgm:spPr/>
    </dgm:pt>
    <dgm:pt modelId="{4F7801C4-7E82-441F-8477-6AE724F5AA38}" type="pres">
      <dgm:prSet presAssocID="{ADF8BD76-3625-4A4C-A16B-0D1B0E754617}" presName="parentText" presStyleLbl="node1" presStyleIdx="0" presStyleCnt="4">
        <dgm:presLayoutVars>
          <dgm:chMax val="0"/>
          <dgm:bulletEnabled val="1"/>
        </dgm:presLayoutVars>
      </dgm:prSet>
      <dgm:spPr/>
    </dgm:pt>
    <dgm:pt modelId="{3A01F186-DEF6-4A44-BC64-094FC7803FFF}" type="pres">
      <dgm:prSet presAssocID="{7D597335-C0B9-443E-95DB-AA7A759AFC66}" presName="spacer" presStyleCnt="0"/>
      <dgm:spPr/>
    </dgm:pt>
    <dgm:pt modelId="{EB4723AF-8E8D-45EE-9A8B-EB95B8ED672B}" type="pres">
      <dgm:prSet presAssocID="{559CCCB9-0E21-4CB3-8F29-CACECE8B40CD}" presName="parentText" presStyleLbl="node1" presStyleIdx="1" presStyleCnt="4">
        <dgm:presLayoutVars>
          <dgm:chMax val="0"/>
          <dgm:bulletEnabled val="1"/>
        </dgm:presLayoutVars>
      </dgm:prSet>
      <dgm:spPr/>
    </dgm:pt>
    <dgm:pt modelId="{3E68B722-64C7-49F3-8C2F-E94A9DCDEF5D}" type="pres">
      <dgm:prSet presAssocID="{95E0B8B1-A2DA-4F50-96BA-9E4B79F45FAD}" presName="spacer" presStyleCnt="0"/>
      <dgm:spPr/>
    </dgm:pt>
    <dgm:pt modelId="{953CCB08-78B7-4892-BCF0-CC1CBED1CFC1}" type="pres">
      <dgm:prSet presAssocID="{B65D2A90-6BFE-43FE-8931-062CB833D133}" presName="parentText" presStyleLbl="node1" presStyleIdx="2" presStyleCnt="4">
        <dgm:presLayoutVars>
          <dgm:chMax val="0"/>
          <dgm:bulletEnabled val="1"/>
        </dgm:presLayoutVars>
      </dgm:prSet>
      <dgm:spPr/>
    </dgm:pt>
    <dgm:pt modelId="{64342342-5253-447E-A783-856FEBBEDE7F}" type="pres">
      <dgm:prSet presAssocID="{3E311FAC-DF90-4EA2-80D1-1DF8DEB4CFAD}" presName="spacer" presStyleCnt="0"/>
      <dgm:spPr/>
    </dgm:pt>
    <dgm:pt modelId="{DD234CCC-4C34-4836-A352-842523297ABE}" type="pres">
      <dgm:prSet presAssocID="{735C8DA8-D4DB-4288-8910-1FD9BC3BBF64}" presName="parentText" presStyleLbl="node1" presStyleIdx="3" presStyleCnt="4">
        <dgm:presLayoutVars>
          <dgm:chMax val="0"/>
          <dgm:bulletEnabled val="1"/>
        </dgm:presLayoutVars>
      </dgm:prSet>
      <dgm:spPr/>
    </dgm:pt>
  </dgm:ptLst>
  <dgm:cxnLst>
    <dgm:cxn modelId="{9058970C-7B96-41E4-BD7A-908B73F5B41A}" srcId="{05EC8928-93A7-407B-AD6A-317B2C84145D}" destId="{ADF8BD76-3625-4A4C-A16B-0D1B0E754617}" srcOrd="0" destOrd="0" parTransId="{6E600F47-C2D0-4B4D-BB1B-BC0CC086F4B5}" sibTransId="{7D597335-C0B9-443E-95DB-AA7A759AFC66}"/>
    <dgm:cxn modelId="{BA2B5610-454E-4B9E-933C-C3E239C15028}" type="presOf" srcId="{05EC8928-93A7-407B-AD6A-317B2C84145D}" destId="{F96B094D-8942-44F0-A74E-42C55510F53E}" srcOrd="0" destOrd="0" presId="urn:microsoft.com/office/officeart/2005/8/layout/vList2"/>
    <dgm:cxn modelId="{69E8FE11-ACE0-4D0F-BF99-5CE5811C4822}" type="presOf" srcId="{B65D2A90-6BFE-43FE-8931-062CB833D133}" destId="{953CCB08-78B7-4892-BCF0-CC1CBED1CFC1}" srcOrd="0" destOrd="0" presId="urn:microsoft.com/office/officeart/2005/8/layout/vList2"/>
    <dgm:cxn modelId="{C069C721-1370-4943-BA56-48C21ECCB9BE}" type="presOf" srcId="{559CCCB9-0E21-4CB3-8F29-CACECE8B40CD}" destId="{EB4723AF-8E8D-45EE-9A8B-EB95B8ED672B}" srcOrd="0" destOrd="0" presId="urn:microsoft.com/office/officeart/2005/8/layout/vList2"/>
    <dgm:cxn modelId="{40E615BB-7B44-4B68-8D52-9AC5AB3417BB}" type="presOf" srcId="{735C8DA8-D4DB-4288-8910-1FD9BC3BBF64}" destId="{DD234CCC-4C34-4836-A352-842523297ABE}" srcOrd="0" destOrd="0" presId="urn:microsoft.com/office/officeart/2005/8/layout/vList2"/>
    <dgm:cxn modelId="{375032C4-B6D6-442F-BE03-BA97A85E656A}" srcId="{05EC8928-93A7-407B-AD6A-317B2C84145D}" destId="{735C8DA8-D4DB-4288-8910-1FD9BC3BBF64}" srcOrd="3" destOrd="0" parTransId="{C7C1ABDA-6E88-4B87-9DE8-5825FE8185AB}" sibTransId="{101540BB-9253-4B29-9E95-EA700C5DBEE8}"/>
    <dgm:cxn modelId="{E34EB8E6-6636-4FE9-AC40-D19C33F740B1}" srcId="{05EC8928-93A7-407B-AD6A-317B2C84145D}" destId="{B65D2A90-6BFE-43FE-8931-062CB833D133}" srcOrd="2" destOrd="0" parTransId="{1EE82E07-F81E-4472-A31C-546C703CEF09}" sibTransId="{3E311FAC-DF90-4EA2-80D1-1DF8DEB4CFAD}"/>
    <dgm:cxn modelId="{4AF2A8E7-4064-4F7C-A7B9-08090B535D74}" type="presOf" srcId="{ADF8BD76-3625-4A4C-A16B-0D1B0E754617}" destId="{4F7801C4-7E82-441F-8477-6AE724F5AA38}" srcOrd="0" destOrd="0" presId="urn:microsoft.com/office/officeart/2005/8/layout/vList2"/>
    <dgm:cxn modelId="{8BADBEEF-47B7-4424-AC16-8CE7861B14FE}" srcId="{05EC8928-93A7-407B-AD6A-317B2C84145D}" destId="{559CCCB9-0E21-4CB3-8F29-CACECE8B40CD}" srcOrd="1" destOrd="0" parTransId="{D8071DB4-D11A-4A19-9EF7-1652F2D87767}" sibTransId="{95E0B8B1-A2DA-4F50-96BA-9E4B79F45FAD}"/>
    <dgm:cxn modelId="{328E7BBE-9062-4165-BA8D-483AB99B4E56}" type="presParOf" srcId="{F96B094D-8942-44F0-A74E-42C55510F53E}" destId="{4F7801C4-7E82-441F-8477-6AE724F5AA38}" srcOrd="0" destOrd="0" presId="urn:microsoft.com/office/officeart/2005/8/layout/vList2"/>
    <dgm:cxn modelId="{1D97CDF5-98C8-4473-B775-700ED1EDC455}" type="presParOf" srcId="{F96B094D-8942-44F0-A74E-42C55510F53E}" destId="{3A01F186-DEF6-4A44-BC64-094FC7803FFF}" srcOrd="1" destOrd="0" presId="urn:microsoft.com/office/officeart/2005/8/layout/vList2"/>
    <dgm:cxn modelId="{5C310949-6A1F-4F25-8A19-E24D78B76E50}" type="presParOf" srcId="{F96B094D-8942-44F0-A74E-42C55510F53E}" destId="{EB4723AF-8E8D-45EE-9A8B-EB95B8ED672B}" srcOrd="2" destOrd="0" presId="urn:microsoft.com/office/officeart/2005/8/layout/vList2"/>
    <dgm:cxn modelId="{432294AF-E81B-4A19-87D4-A0826F32E8C4}" type="presParOf" srcId="{F96B094D-8942-44F0-A74E-42C55510F53E}" destId="{3E68B722-64C7-49F3-8C2F-E94A9DCDEF5D}" srcOrd="3" destOrd="0" presId="urn:microsoft.com/office/officeart/2005/8/layout/vList2"/>
    <dgm:cxn modelId="{66097D7E-AFAF-4EA6-87D4-C1F34B72D1E0}" type="presParOf" srcId="{F96B094D-8942-44F0-A74E-42C55510F53E}" destId="{953CCB08-78B7-4892-BCF0-CC1CBED1CFC1}" srcOrd="4" destOrd="0" presId="urn:microsoft.com/office/officeart/2005/8/layout/vList2"/>
    <dgm:cxn modelId="{E40A942A-EF53-49C9-AD43-32B45B5FC921}" type="presParOf" srcId="{F96B094D-8942-44F0-A74E-42C55510F53E}" destId="{64342342-5253-447E-A783-856FEBBEDE7F}" srcOrd="5" destOrd="0" presId="urn:microsoft.com/office/officeart/2005/8/layout/vList2"/>
    <dgm:cxn modelId="{3A168BD1-66CE-48DA-83D3-753338D05591}" type="presParOf" srcId="{F96B094D-8942-44F0-A74E-42C55510F53E}" destId="{DD234CCC-4C34-4836-A352-842523297ABE}" srcOrd="6"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B1129AB-2313-4346-BD89-6469AFC7CC05}" type="doc">
      <dgm:prSet loTypeId="urn:microsoft.com/office/officeart/2005/8/layout/venn3" loCatId="relationship" qsTypeId="urn:microsoft.com/office/officeart/2005/8/quickstyle/simple1" qsCatId="simple" csTypeId="urn:microsoft.com/office/officeart/2005/8/colors/colorful5" csCatId="colorful"/>
      <dgm:spPr/>
      <dgm:t>
        <a:bodyPr/>
        <a:lstStyle/>
        <a:p>
          <a:endParaRPr lang="en-CA"/>
        </a:p>
      </dgm:t>
    </dgm:pt>
    <dgm:pt modelId="{9375B7EE-0B6A-402A-9888-ADFFCCDA365A}">
      <dgm:prSet custT="1"/>
      <dgm:spPr/>
      <dgm:t>
        <a:bodyPr/>
        <a:lstStyle/>
        <a:p>
          <a:r>
            <a:rPr lang="en-US" sz="1600" b="1" dirty="0">
              <a:latin typeface="Open Sans" panose="020B0606030504020204" pitchFamily="34" charset="0"/>
              <a:ea typeface="Open Sans" panose="020B0606030504020204" pitchFamily="34" charset="0"/>
              <a:cs typeface="Open Sans" panose="020B0606030504020204" pitchFamily="34" charset="0"/>
            </a:rPr>
            <a:t>Build resilient infrastructure</a:t>
          </a:r>
          <a:endParaRPr lang="en-CA" sz="1600" b="1" dirty="0">
            <a:latin typeface="Open Sans" panose="020B0606030504020204" pitchFamily="34" charset="0"/>
            <a:ea typeface="Open Sans" panose="020B0606030504020204" pitchFamily="34" charset="0"/>
            <a:cs typeface="Open Sans" panose="020B0606030504020204" pitchFamily="34" charset="0"/>
          </a:endParaRPr>
        </a:p>
      </dgm:t>
    </dgm:pt>
    <dgm:pt modelId="{5AC19467-571D-4B3A-8231-439CFEB534C1}" type="parTrans" cxnId="{D1E77086-4CAA-44D7-9ED4-3157CD7A97AE}">
      <dgm:prSet/>
      <dgm:spPr/>
      <dgm:t>
        <a:bodyPr/>
        <a:lstStyle/>
        <a:p>
          <a:endParaRPr lang="en-CA" sz="1600" b="1">
            <a:latin typeface="Open Sans" panose="020B0606030504020204" pitchFamily="34" charset="0"/>
            <a:ea typeface="Open Sans" panose="020B0606030504020204" pitchFamily="34" charset="0"/>
            <a:cs typeface="Open Sans" panose="020B0606030504020204" pitchFamily="34" charset="0"/>
          </a:endParaRPr>
        </a:p>
      </dgm:t>
    </dgm:pt>
    <dgm:pt modelId="{78805730-9B77-4523-BD99-A9CD7DA8DE8F}" type="sibTrans" cxnId="{D1E77086-4CAA-44D7-9ED4-3157CD7A97AE}">
      <dgm:prSet/>
      <dgm:spPr/>
      <dgm:t>
        <a:bodyPr/>
        <a:lstStyle/>
        <a:p>
          <a:endParaRPr lang="en-CA" sz="1600" b="1">
            <a:latin typeface="Open Sans" panose="020B0606030504020204" pitchFamily="34" charset="0"/>
            <a:ea typeface="Open Sans" panose="020B0606030504020204" pitchFamily="34" charset="0"/>
            <a:cs typeface="Open Sans" panose="020B0606030504020204" pitchFamily="34" charset="0"/>
          </a:endParaRPr>
        </a:p>
      </dgm:t>
    </dgm:pt>
    <dgm:pt modelId="{899CC167-1F17-4BE6-A3B3-AE695DD42947}">
      <dgm:prSet custT="1"/>
      <dgm:spPr/>
      <dgm:t>
        <a:bodyPr/>
        <a:lstStyle/>
        <a:p>
          <a:r>
            <a:rPr lang="en-US" sz="1600" b="1">
              <a:latin typeface="Open Sans" panose="020B0606030504020204" pitchFamily="34" charset="0"/>
              <a:ea typeface="Open Sans" panose="020B0606030504020204" pitchFamily="34" charset="0"/>
              <a:cs typeface="Open Sans" panose="020B0606030504020204" pitchFamily="34" charset="0"/>
            </a:rPr>
            <a:t>Skills for the blue and green economies</a:t>
          </a:r>
          <a:endParaRPr lang="en-CA" sz="1600" b="1">
            <a:latin typeface="Open Sans" panose="020B0606030504020204" pitchFamily="34" charset="0"/>
            <a:ea typeface="Open Sans" panose="020B0606030504020204" pitchFamily="34" charset="0"/>
            <a:cs typeface="Open Sans" panose="020B0606030504020204" pitchFamily="34" charset="0"/>
          </a:endParaRPr>
        </a:p>
      </dgm:t>
    </dgm:pt>
    <dgm:pt modelId="{F6396D49-8104-4043-859C-0FBB40DDE1A7}" type="parTrans" cxnId="{89D4157F-0E70-45C4-916A-50AECE44089D}">
      <dgm:prSet/>
      <dgm:spPr/>
      <dgm:t>
        <a:bodyPr/>
        <a:lstStyle/>
        <a:p>
          <a:endParaRPr lang="en-CA" sz="1600" b="1">
            <a:latin typeface="Open Sans" panose="020B0606030504020204" pitchFamily="34" charset="0"/>
            <a:ea typeface="Open Sans" panose="020B0606030504020204" pitchFamily="34" charset="0"/>
            <a:cs typeface="Open Sans" panose="020B0606030504020204" pitchFamily="34" charset="0"/>
          </a:endParaRPr>
        </a:p>
      </dgm:t>
    </dgm:pt>
    <dgm:pt modelId="{5BCE0E45-830E-4BE4-8F47-4C68723CA853}" type="sibTrans" cxnId="{89D4157F-0E70-45C4-916A-50AECE44089D}">
      <dgm:prSet/>
      <dgm:spPr/>
      <dgm:t>
        <a:bodyPr/>
        <a:lstStyle/>
        <a:p>
          <a:endParaRPr lang="en-CA" sz="1600" b="1">
            <a:latin typeface="Open Sans" panose="020B0606030504020204" pitchFamily="34" charset="0"/>
            <a:ea typeface="Open Sans" panose="020B0606030504020204" pitchFamily="34" charset="0"/>
            <a:cs typeface="Open Sans" panose="020B0606030504020204" pitchFamily="34" charset="0"/>
          </a:endParaRPr>
        </a:p>
      </dgm:t>
    </dgm:pt>
    <dgm:pt modelId="{D2C4C22E-5E72-4A9B-B30B-3DCA724F2652}">
      <dgm:prSet custT="1"/>
      <dgm:spPr/>
      <dgm:t>
        <a:bodyPr/>
        <a:lstStyle/>
        <a:p>
          <a:r>
            <a:rPr lang="en-US" sz="1600" b="1">
              <a:latin typeface="Open Sans" panose="020B0606030504020204" pitchFamily="34" charset="0"/>
              <a:ea typeface="Open Sans" panose="020B0606030504020204" pitchFamily="34" charset="0"/>
              <a:cs typeface="Open Sans" panose="020B0606030504020204" pitchFamily="34" charset="0"/>
            </a:rPr>
            <a:t>Promote climate justice</a:t>
          </a:r>
          <a:endParaRPr lang="en-CA" sz="1600" b="1">
            <a:latin typeface="Open Sans" panose="020B0606030504020204" pitchFamily="34" charset="0"/>
            <a:ea typeface="Open Sans" panose="020B0606030504020204" pitchFamily="34" charset="0"/>
            <a:cs typeface="Open Sans" panose="020B0606030504020204" pitchFamily="34" charset="0"/>
          </a:endParaRPr>
        </a:p>
      </dgm:t>
    </dgm:pt>
    <dgm:pt modelId="{AF656C08-2BFB-4C68-9775-192F95116A6C}" type="parTrans" cxnId="{76D21A29-EC30-4EC1-9836-DE5097ABB887}">
      <dgm:prSet/>
      <dgm:spPr/>
      <dgm:t>
        <a:bodyPr/>
        <a:lstStyle/>
        <a:p>
          <a:endParaRPr lang="en-CA" sz="1600" b="1">
            <a:latin typeface="Open Sans" panose="020B0606030504020204" pitchFamily="34" charset="0"/>
            <a:ea typeface="Open Sans" panose="020B0606030504020204" pitchFamily="34" charset="0"/>
            <a:cs typeface="Open Sans" panose="020B0606030504020204" pitchFamily="34" charset="0"/>
          </a:endParaRPr>
        </a:p>
      </dgm:t>
    </dgm:pt>
    <dgm:pt modelId="{4FE1932C-E265-45ED-B8C1-CE28FCFC51C0}" type="sibTrans" cxnId="{76D21A29-EC30-4EC1-9836-DE5097ABB887}">
      <dgm:prSet/>
      <dgm:spPr/>
      <dgm:t>
        <a:bodyPr/>
        <a:lstStyle/>
        <a:p>
          <a:endParaRPr lang="en-CA" sz="1600" b="1">
            <a:latin typeface="Open Sans" panose="020B0606030504020204" pitchFamily="34" charset="0"/>
            <a:ea typeface="Open Sans" panose="020B0606030504020204" pitchFamily="34" charset="0"/>
            <a:cs typeface="Open Sans" panose="020B0606030504020204" pitchFamily="34" charset="0"/>
          </a:endParaRPr>
        </a:p>
      </dgm:t>
    </dgm:pt>
    <dgm:pt modelId="{4EE7A236-7CEE-4C28-95CA-7E0A38D1ADE3}" type="pres">
      <dgm:prSet presAssocID="{9B1129AB-2313-4346-BD89-6469AFC7CC05}" presName="Name0" presStyleCnt="0">
        <dgm:presLayoutVars>
          <dgm:dir/>
          <dgm:resizeHandles val="exact"/>
        </dgm:presLayoutVars>
      </dgm:prSet>
      <dgm:spPr/>
    </dgm:pt>
    <dgm:pt modelId="{0AB489B2-E718-473C-9B05-4F5371FF0C01}" type="pres">
      <dgm:prSet presAssocID="{9375B7EE-0B6A-402A-9888-ADFFCCDA365A}" presName="Name5" presStyleLbl="vennNode1" presStyleIdx="0" presStyleCnt="3">
        <dgm:presLayoutVars>
          <dgm:bulletEnabled val="1"/>
        </dgm:presLayoutVars>
      </dgm:prSet>
      <dgm:spPr/>
    </dgm:pt>
    <dgm:pt modelId="{C6C245B5-DA76-4D89-BB19-04934CDE0EF2}" type="pres">
      <dgm:prSet presAssocID="{78805730-9B77-4523-BD99-A9CD7DA8DE8F}" presName="space" presStyleCnt="0"/>
      <dgm:spPr/>
    </dgm:pt>
    <dgm:pt modelId="{85CC05AA-D196-4107-A9CD-FD8835A89517}" type="pres">
      <dgm:prSet presAssocID="{899CC167-1F17-4BE6-A3B3-AE695DD42947}" presName="Name5" presStyleLbl="vennNode1" presStyleIdx="1" presStyleCnt="3">
        <dgm:presLayoutVars>
          <dgm:bulletEnabled val="1"/>
        </dgm:presLayoutVars>
      </dgm:prSet>
      <dgm:spPr/>
    </dgm:pt>
    <dgm:pt modelId="{0695C8D1-2FF8-493E-BB46-A5C1B0E070A0}" type="pres">
      <dgm:prSet presAssocID="{5BCE0E45-830E-4BE4-8F47-4C68723CA853}" presName="space" presStyleCnt="0"/>
      <dgm:spPr/>
    </dgm:pt>
    <dgm:pt modelId="{22BA7F85-F7D6-463B-94CE-AD05F204122C}" type="pres">
      <dgm:prSet presAssocID="{D2C4C22E-5E72-4A9B-B30B-3DCA724F2652}" presName="Name5" presStyleLbl="vennNode1" presStyleIdx="2" presStyleCnt="3">
        <dgm:presLayoutVars>
          <dgm:bulletEnabled val="1"/>
        </dgm:presLayoutVars>
      </dgm:prSet>
      <dgm:spPr/>
    </dgm:pt>
  </dgm:ptLst>
  <dgm:cxnLst>
    <dgm:cxn modelId="{76D21A29-EC30-4EC1-9836-DE5097ABB887}" srcId="{9B1129AB-2313-4346-BD89-6469AFC7CC05}" destId="{D2C4C22E-5E72-4A9B-B30B-3DCA724F2652}" srcOrd="2" destOrd="0" parTransId="{AF656C08-2BFB-4C68-9775-192F95116A6C}" sibTransId="{4FE1932C-E265-45ED-B8C1-CE28FCFC51C0}"/>
    <dgm:cxn modelId="{816BBC57-EFB4-4690-98B3-0E39E4C378D6}" type="presOf" srcId="{899CC167-1F17-4BE6-A3B3-AE695DD42947}" destId="{85CC05AA-D196-4107-A9CD-FD8835A89517}" srcOrd="0" destOrd="0" presId="urn:microsoft.com/office/officeart/2005/8/layout/venn3"/>
    <dgm:cxn modelId="{89D4157F-0E70-45C4-916A-50AECE44089D}" srcId="{9B1129AB-2313-4346-BD89-6469AFC7CC05}" destId="{899CC167-1F17-4BE6-A3B3-AE695DD42947}" srcOrd="1" destOrd="0" parTransId="{F6396D49-8104-4043-859C-0FBB40DDE1A7}" sibTransId="{5BCE0E45-830E-4BE4-8F47-4C68723CA853}"/>
    <dgm:cxn modelId="{D1E77086-4CAA-44D7-9ED4-3157CD7A97AE}" srcId="{9B1129AB-2313-4346-BD89-6469AFC7CC05}" destId="{9375B7EE-0B6A-402A-9888-ADFFCCDA365A}" srcOrd="0" destOrd="0" parTransId="{5AC19467-571D-4B3A-8231-439CFEB534C1}" sibTransId="{78805730-9B77-4523-BD99-A9CD7DA8DE8F}"/>
    <dgm:cxn modelId="{9873C7A5-846A-4B3E-8122-D175CBE558D9}" type="presOf" srcId="{9B1129AB-2313-4346-BD89-6469AFC7CC05}" destId="{4EE7A236-7CEE-4C28-95CA-7E0A38D1ADE3}" srcOrd="0" destOrd="0" presId="urn:microsoft.com/office/officeart/2005/8/layout/venn3"/>
    <dgm:cxn modelId="{AD1914CB-2D2E-4B40-97B0-7FBD016E6548}" type="presOf" srcId="{D2C4C22E-5E72-4A9B-B30B-3DCA724F2652}" destId="{22BA7F85-F7D6-463B-94CE-AD05F204122C}" srcOrd="0" destOrd="0" presId="urn:microsoft.com/office/officeart/2005/8/layout/venn3"/>
    <dgm:cxn modelId="{D38245CE-6D1A-4447-9898-408D6A5D4222}" type="presOf" srcId="{9375B7EE-0B6A-402A-9888-ADFFCCDA365A}" destId="{0AB489B2-E718-473C-9B05-4F5371FF0C01}" srcOrd="0" destOrd="0" presId="urn:microsoft.com/office/officeart/2005/8/layout/venn3"/>
    <dgm:cxn modelId="{AB5B7AFF-EB95-42FE-AAC0-3D0B07DFED37}" type="presParOf" srcId="{4EE7A236-7CEE-4C28-95CA-7E0A38D1ADE3}" destId="{0AB489B2-E718-473C-9B05-4F5371FF0C01}" srcOrd="0" destOrd="0" presId="urn:microsoft.com/office/officeart/2005/8/layout/venn3"/>
    <dgm:cxn modelId="{41AF3AF4-64E5-4969-BC93-F5CE95959018}" type="presParOf" srcId="{4EE7A236-7CEE-4C28-95CA-7E0A38D1ADE3}" destId="{C6C245B5-DA76-4D89-BB19-04934CDE0EF2}" srcOrd="1" destOrd="0" presId="urn:microsoft.com/office/officeart/2005/8/layout/venn3"/>
    <dgm:cxn modelId="{9FECB594-9CFB-4A17-A05D-C76AAA36EE49}" type="presParOf" srcId="{4EE7A236-7CEE-4C28-95CA-7E0A38D1ADE3}" destId="{85CC05AA-D196-4107-A9CD-FD8835A89517}" srcOrd="2" destOrd="0" presId="urn:microsoft.com/office/officeart/2005/8/layout/venn3"/>
    <dgm:cxn modelId="{A607EA1E-C5F8-4810-A1AE-F0875A1B6D46}" type="presParOf" srcId="{4EE7A236-7CEE-4C28-95CA-7E0A38D1ADE3}" destId="{0695C8D1-2FF8-493E-BB46-A5C1B0E070A0}" srcOrd="3" destOrd="0" presId="urn:microsoft.com/office/officeart/2005/8/layout/venn3"/>
    <dgm:cxn modelId="{D0606F1A-023B-4DFA-8548-0553D95F4467}" type="presParOf" srcId="{4EE7A236-7CEE-4C28-95CA-7E0A38D1ADE3}" destId="{22BA7F85-F7D6-463B-94CE-AD05F204122C}" srcOrd="4" destOrd="0" presId="urn:microsoft.com/office/officeart/2005/8/layout/ven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52BA534-5FA5-40F3-AE53-3691E563F354}"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en-CA"/>
        </a:p>
      </dgm:t>
    </dgm:pt>
    <dgm:pt modelId="{4D13D02B-A9AA-4DAE-B12B-7A3C013CE5E0}">
      <dgm:prSet custT="1"/>
      <dgm:spPr/>
      <dgm:t>
        <a:bodyPr/>
        <a:lstStyle/>
        <a:p>
          <a:pPr algn="l"/>
          <a:r>
            <a:rPr lang="en-US" sz="2400" b="1" dirty="0">
              <a:latin typeface="Open Sans" panose="020B0606030504020204" pitchFamily="34" charset="0"/>
              <a:ea typeface="Open Sans" panose="020B0606030504020204" pitchFamily="34" charset="0"/>
              <a:cs typeface="Open Sans" panose="020B0606030504020204" pitchFamily="34" charset="0"/>
            </a:rPr>
            <a:t>Skills for green jobs</a:t>
          </a:r>
          <a:endParaRPr lang="en-CA" sz="2400" b="1" dirty="0">
            <a:latin typeface="Open Sans" panose="020B0606030504020204" pitchFamily="34" charset="0"/>
            <a:ea typeface="Open Sans" panose="020B0606030504020204" pitchFamily="34" charset="0"/>
            <a:cs typeface="Open Sans" panose="020B0606030504020204" pitchFamily="34" charset="0"/>
          </a:endParaRPr>
        </a:p>
      </dgm:t>
    </dgm:pt>
    <dgm:pt modelId="{03ADA59D-394C-4A1E-9A6F-E4E4CC920937}" type="parTrans" cxnId="{D94B591F-5E39-4D60-93A0-F1C1A180B055}">
      <dgm:prSet/>
      <dgm:spPr/>
      <dgm:t>
        <a:bodyPr/>
        <a:lstStyle/>
        <a:p>
          <a:pPr algn="l"/>
          <a:endParaRPr lang="en-CA" sz="2000">
            <a:latin typeface="Open Sans" panose="020B0606030504020204" pitchFamily="34" charset="0"/>
            <a:ea typeface="Open Sans" panose="020B0606030504020204" pitchFamily="34" charset="0"/>
            <a:cs typeface="Open Sans" panose="020B0606030504020204" pitchFamily="34" charset="0"/>
          </a:endParaRPr>
        </a:p>
      </dgm:t>
    </dgm:pt>
    <dgm:pt modelId="{2D4888FE-8BFE-478A-B95F-AF1AF8F2C0E4}" type="sibTrans" cxnId="{D94B591F-5E39-4D60-93A0-F1C1A180B055}">
      <dgm:prSet/>
      <dgm:spPr/>
      <dgm:t>
        <a:bodyPr/>
        <a:lstStyle/>
        <a:p>
          <a:pPr algn="l"/>
          <a:endParaRPr lang="en-CA" sz="2000">
            <a:latin typeface="Open Sans" panose="020B0606030504020204" pitchFamily="34" charset="0"/>
            <a:ea typeface="Open Sans" panose="020B0606030504020204" pitchFamily="34" charset="0"/>
            <a:cs typeface="Open Sans" panose="020B0606030504020204" pitchFamily="34" charset="0"/>
          </a:endParaRPr>
        </a:p>
      </dgm:t>
    </dgm:pt>
    <dgm:pt modelId="{7F375820-6E2A-408A-AA64-23D2EDF62D08}">
      <dgm:prSet custT="1"/>
      <dgm:spPr/>
      <dgm:t>
        <a:bodyPr/>
        <a:lstStyle/>
        <a:p>
          <a:pPr algn="l"/>
          <a:r>
            <a:rPr lang="en-US" sz="2400" b="1" dirty="0">
              <a:latin typeface="Open Sans" panose="020B0606030504020204" pitchFamily="34" charset="0"/>
              <a:ea typeface="Open Sans" panose="020B0606030504020204" pitchFamily="34" charset="0"/>
              <a:cs typeface="Open Sans" panose="020B0606030504020204" pitchFamily="34" charset="0"/>
            </a:rPr>
            <a:t>Green life skills</a:t>
          </a:r>
          <a:endParaRPr lang="en-CA" sz="2400" b="1" dirty="0">
            <a:latin typeface="Open Sans" panose="020B0606030504020204" pitchFamily="34" charset="0"/>
            <a:ea typeface="Open Sans" panose="020B0606030504020204" pitchFamily="34" charset="0"/>
            <a:cs typeface="Open Sans" panose="020B0606030504020204" pitchFamily="34" charset="0"/>
          </a:endParaRPr>
        </a:p>
      </dgm:t>
    </dgm:pt>
    <dgm:pt modelId="{D03FE6DD-A8A0-44FD-9181-59D0673606D8}" type="parTrans" cxnId="{31F21589-D234-4899-993B-88F6F0DEB9C7}">
      <dgm:prSet/>
      <dgm:spPr/>
      <dgm:t>
        <a:bodyPr/>
        <a:lstStyle/>
        <a:p>
          <a:pPr algn="l"/>
          <a:endParaRPr lang="en-CA" sz="2000">
            <a:latin typeface="Open Sans" panose="020B0606030504020204" pitchFamily="34" charset="0"/>
            <a:ea typeface="Open Sans" panose="020B0606030504020204" pitchFamily="34" charset="0"/>
            <a:cs typeface="Open Sans" panose="020B0606030504020204" pitchFamily="34" charset="0"/>
          </a:endParaRPr>
        </a:p>
      </dgm:t>
    </dgm:pt>
    <dgm:pt modelId="{45883C4E-3286-49F5-8215-247EC93A1C76}" type="sibTrans" cxnId="{31F21589-D234-4899-993B-88F6F0DEB9C7}">
      <dgm:prSet/>
      <dgm:spPr/>
      <dgm:t>
        <a:bodyPr/>
        <a:lstStyle/>
        <a:p>
          <a:pPr algn="l"/>
          <a:endParaRPr lang="en-CA" sz="2000">
            <a:latin typeface="Open Sans" panose="020B0606030504020204" pitchFamily="34" charset="0"/>
            <a:ea typeface="Open Sans" panose="020B0606030504020204" pitchFamily="34" charset="0"/>
            <a:cs typeface="Open Sans" panose="020B0606030504020204" pitchFamily="34" charset="0"/>
          </a:endParaRPr>
        </a:p>
      </dgm:t>
    </dgm:pt>
    <dgm:pt modelId="{2681EA93-C9F4-4600-B63A-F3E706AE6890}">
      <dgm:prSet custT="1"/>
      <dgm:spPr/>
      <dgm:t>
        <a:bodyPr/>
        <a:lstStyle/>
        <a:p>
          <a:pPr algn="l"/>
          <a:r>
            <a:rPr lang="en-US" sz="2400" b="1" dirty="0">
              <a:latin typeface="Open Sans" panose="020B0606030504020204" pitchFamily="34" charset="0"/>
              <a:ea typeface="Open Sans" panose="020B0606030504020204" pitchFamily="34" charset="0"/>
              <a:cs typeface="Open Sans" panose="020B0606030504020204" pitchFamily="34" charset="0"/>
            </a:rPr>
            <a:t>Skills for a green transformation</a:t>
          </a:r>
          <a:endParaRPr lang="en-CA" sz="2400" b="1" dirty="0">
            <a:latin typeface="Open Sans" panose="020B0606030504020204" pitchFamily="34" charset="0"/>
            <a:ea typeface="Open Sans" panose="020B0606030504020204" pitchFamily="34" charset="0"/>
            <a:cs typeface="Open Sans" panose="020B0606030504020204" pitchFamily="34" charset="0"/>
          </a:endParaRPr>
        </a:p>
      </dgm:t>
    </dgm:pt>
    <dgm:pt modelId="{53428061-9583-4D5B-805D-8C4545F82B92}" type="parTrans" cxnId="{6B0DEB8C-5241-4358-B1E7-0C7FF5327FF4}">
      <dgm:prSet/>
      <dgm:spPr/>
      <dgm:t>
        <a:bodyPr/>
        <a:lstStyle/>
        <a:p>
          <a:pPr algn="l"/>
          <a:endParaRPr lang="en-CA" sz="2000">
            <a:latin typeface="Open Sans" panose="020B0606030504020204" pitchFamily="34" charset="0"/>
            <a:ea typeface="Open Sans" panose="020B0606030504020204" pitchFamily="34" charset="0"/>
            <a:cs typeface="Open Sans" panose="020B0606030504020204" pitchFamily="34" charset="0"/>
          </a:endParaRPr>
        </a:p>
      </dgm:t>
    </dgm:pt>
    <dgm:pt modelId="{E5494576-C185-4038-B112-CB7ACC741E54}" type="sibTrans" cxnId="{6B0DEB8C-5241-4358-B1E7-0C7FF5327FF4}">
      <dgm:prSet/>
      <dgm:spPr/>
      <dgm:t>
        <a:bodyPr/>
        <a:lstStyle/>
        <a:p>
          <a:pPr algn="l"/>
          <a:endParaRPr lang="en-CA" sz="2000">
            <a:latin typeface="Open Sans" panose="020B0606030504020204" pitchFamily="34" charset="0"/>
            <a:ea typeface="Open Sans" panose="020B0606030504020204" pitchFamily="34" charset="0"/>
            <a:cs typeface="Open Sans" panose="020B0606030504020204" pitchFamily="34" charset="0"/>
          </a:endParaRPr>
        </a:p>
      </dgm:t>
    </dgm:pt>
    <dgm:pt modelId="{3105EF7A-594B-4203-BE03-A9482579CF06}">
      <dgm:prSet custT="1"/>
      <dgm:spPr/>
      <dgm:t>
        <a:bodyPr/>
        <a:lstStyle/>
        <a:p>
          <a:pPr marL="0" indent="0" algn="l">
            <a:buNone/>
          </a:pPr>
          <a:r>
            <a:rPr lang="en-US" sz="1600" dirty="0">
              <a:latin typeface="Open Sans" panose="020B0606030504020204" pitchFamily="34" charset="0"/>
              <a:ea typeface="Open Sans" panose="020B0606030504020204" pitchFamily="34" charset="0"/>
              <a:cs typeface="Open Sans" panose="020B0606030504020204" pitchFamily="34" charset="0"/>
            </a:rPr>
            <a:t>Skills aimed at fulfilling the requirements of green jobs and supporting the transition to a low-carbon green economy</a:t>
          </a:r>
          <a:endParaRPr lang="en-CA" sz="1600" dirty="0">
            <a:latin typeface="Open Sans" panose="020B0606030504020204" pitchFamily="34" charset="0"/>
            <a:ea typeface="Open Sans" panose="020B0606030504020204" pitchFamily="34" charset="0"/>
            <a:cs typeface="Open Sans" panose="020B0606030504020204" pitchFamily="34" charset="0"/>
          </a:endParaRPr>
        </a:p>
      </dgm:t>
    </dgm:pt>
    <dgm:pt modelId="{6C6A0109-C47A-4FEC-A738-CD66D25349D4}" type="parTrans" cxnId="{9E97117E-A4E8-44D3-A58F-2660AA20FFEE}">
      <dgm:prSet/>
      <dgm:spPr/>
      <dgm:t>
        <a:bodyPr/>
        <a:lstStyle/>
        <a:p>
          <a:pPr algn="l"/>
          <a:endParaRPr lang="en-CA" sz="2000">
            <a:latin typeface="Open Sans" panose="020B0606030504020204" pitchFamily="34" charset="0"/>
            <a:ea typeface="Open Sans" panose="020B0606030504020204" pitchFamily="34" charset="0"/>
            <a:cs typeface="Open Sans" panose="020B0606030504020204" pitchFamily="34" charset="0"/>
          </a:endParaRPr>
        </a:p>
      </dgm:t>
    </dgm:pt>
    <dgm:pt modelId="{E0F074E6-0719-47E5-B518-9D1734C8D3BA}" type="sibTrans" cxnId="{9E97117E-A4E8-44D3-A58F-2660AA20FFEE}">
      <dgm:prSet/>
      <dgm:spPr/>
      <dgm:t>
        <a:bodyPr/>
        <a:lstStyle/>
        <a:p>
          <a:pPr algn="l"/>
          <a:endParaRPr lang="en-CA" sz="2000">
            <a:latin typeface="Open Sans" panose="020B0606030504020204" pitchFamily="34" charset="0"/>
            <a:ea typeface="Open Sans" panose="020B0606030504020204" pitchFamily="34" charset="0"/>
            <a:cs typeface="Open Sans" panose="020B0606030504020204" pitchFamily="34" charset="0"/>
          </a:endParaRPr>
        </a:p>
      </dgm:t>
    </dgm:pt>
    <dgm:pt modelId="{5354353C-6546-46CE-BF9A-6978F2AF5329}">
      <dgm:prSet custT="1"/>
      <dgm:spPr/>
      <dgm:t>
        <a:bodyPr/>
        <a:lstStyle/>
        <a:p>
          <a:pPr marL="0" indent="0" algn="l">
            <a:buNone/>
          </a:pPr>
          <a:r>
            <a:rPr lang="en-US" sz="1600" dirty="0">
              <a:latin typeface="Open Sans" panose="020B0606030504020204" pitchFamily="34" charset="0"/>
              <a:ea typeface="Open Sans" panose="020B0606030504020204" pitchFamily="34" charset="0"/>
              <a:cs typeface="Open Sans" panose="020B0606030504020204" pitchFamily="34" charset="0"/>
            </a:rPr>
            <a:t>Cross-cutting skills that serve both </a:t>
          </a:r>
          <a:r>
            <a:rPr lang="en-CA" sz="1600" dirty="0">
              <a:latin typeface="Open Sans" panose="020B0606030504020204" pitchFamily="34" charset="0"/>
              <a:ea typeface="Open Sans" panose="020B0606030504020204" pitchFamily="34" charset="0"/>
              <a:cs typeface="Open Sans" panose="020B0606030504020204" pitchFamily="34" charset="0"/>
            </a:rPr>
            <a:t>technical, instrumental, and adaptive, transformative ends</a:t>
          </a:r>
        </a:p>
      </dgm:t>
    </dgm:pt>
    <dgm:pt modelId="{C09F4DE9-5DF8-4B90-8453-A3C7C7B24C26}" type="parTrans" cxnId="{F549BE7C-CB2A-4251-803B-B1F34B9E0A45}">
      <dgm:prSet/>
      <dgm:spPr/>
      <dgm:t>
        <a:bodyPr/>
        <a:lstStyle/>
        <a:p>
          <a:pPr algn="l"/>
          <a:endParaRPr lang="en-CA" sz="2000">
            <a:latin typeface="Open Sans" panose="020B0606030504020204" pitchFamily="34" charset="0"/>
            <a:ea typeface="Open Sans" panose="020B0606030504020204" pitchFamily="34" charset="0"/>
            <a:cs typeface="Open Sans" panose="020B0606030504020204" pitchFamily="34" charset="0"/>
          </a:endParaRPr>
        </a:p>
      </dgm:t>
    </dgm:pt>
    <dgm:pt modelId="{5E486873-1102-43FA-987F-94C1AD0699DA}" type="sibTrans" cxnId="{F549BE7C-CB2A-4251-803B-B1F34B9E0A45}">
      <dgm:prSet/>
      <dgm:spPr/>
      <dgm:t>
        <a:bodyPr/>
        <a:lstStyle/>
        <a:p>
          <a:pPr algn="l"/>
          <a:endParaRPr lang="en-CA" sz="2000">
            <a:latin typeface="Open Sans" panose="020B0606030504020204" pitchFamily="34" charset="0"/>
            <a:ea typeface="Open Sans" panose="020B0606030504020204" pitchFamily="34" charset="0"/>
            <a:cs typeface="Open Sans" panose="020B0606030504020204" pitchFamily="34" charset="0"/>
          </a:endParaRPr>
        </a:p>
      </dgm:t>
    </dgm:pt>
    <dgm:pt modelId="{F047BA79-2130-4389-881B-EC47020328EE}">
      <dgm:prSet custT="1"/>
      <dgm:spPr/>
      <dgm:t>
        <a:bodyPr/>
        <a:lstStyle/>
        <a:p>
          <a:pPr marL="0" indent="0" algn="l">
            <a:buNone/>
          </a:pPr>
          <a:r>
            <a:rPr lang="en-CA" sz="1600" dirty="0">
              <a:latin typeface="Open Sans" panose="020B0606030504020204" pitchFamily="34" charset="0"/>
              <a:ea typeface="Open Sans" panose="020B0606030504020204" pitchFamily="34" charset="0"/>
              <a:cs typeface="Open Sans" panose="020B0606030504020204" pitchFamily="34" charset="0"/>
            </a:rPr>
            <a:t>Adaptive skills aimed at transforming unjust social and economic structures</a:t>
          </a:r>
        </a:p>
      </dgm:t>
    </dgm:pt>
    <dgm:pt modelId="{ECF7FCBB-320B-4A0D-AE46-84BEC994FF1A}" type="parTrans" cxnId="{787416E8-1BE7-4EE6-A902-908DDB8290AB}">
      <dgm:prSet/>
      <dgm:spPr/>
      <dgm:t>
        <a:bodyPr/>
        <a:lstStyle/>
        <a:p>
          <a:pPr algn="l"/>
          <a:endParaRPr lang="en-CA" sz="2000">
            <a:latin typeface="Open Sans" panose="020B0606030504020204" pitchFamily="34" charset="0"/>
            <a:ea typeface="Open Sans" panose="020B0606030504020204" pitchFamily="34" charset="0"/>
            <a:cs typeface="Open Sans" panose="020B0606030504020204" pitchFamily="34" charset="0"/>
          </a:endParaRPr>
        </a:p>
      </dgm:t>
    </dgm:pt>
    <dgm:pt modelId="{2DA1450D-8B19-4CC5-B8C0-3182A7B5AC9F}" type="sibTrans" cxnId="{787416E8-1BE7-4EE6-A902-908DDB8290AB}">
      <dgm:prSet/>
      <dgm:spPr/>
      <dgm:t>
        <a:bodyPr/>
        <a:lstStyle/>
        <a:p>
          <a:pPr algn="l"/>
          <a:endParaRPr lang="en-CA" sz="2000">
            <a:latin typeface="Open Sans" panose="020B0606030504020204" pitchFamily="34" charset="0"/>
            <a:ea typeface="Open Sans" panose="020B0606030504020204" pitchFamily="34" charset="0"/>
            <a:cs typeface="Open Sans" panose="020B0606030504020204" pitchFamily="34" charset="0"/>
          </a:endParaRPr>
        </a:p>
      </dgm:t>
    </dgm:pt>
    <dgm:pt modelId="{3509873C-9692-44AE-9794-DB6813C1F5C6}" type="pres">
      <dgm:prSet presAssocID="{E52BA534-5FA5-40F3-AE53-3691E563F354}" presName="linear" presStyleCnt="0">
        <dgm:presLayoutVars>
          <dgm:dir/>
          <dgm:animLvl val="lvl"/>
          <dgm:resizeHandles val="exact"/>
        </dgm:presLayoutVars>
      </dgm:prSet>
      <dgm:spPr/>
    </dgm:pt>
    <dgm:pt modelId="{C216FDDD-06EA-4552-BEE4-6C85AE0F7D5A}" type="pres">
      <dgm:prSet presAssocID="{4D13D02B-A9AA-4DAE-B12B-7A3C013CE5E0}" presName="parentLin" presStyleCnt="0"/>
      <dgm:spPr/>
    </dgm:pt>
    <dgm:pt modelId="{5E2DD03A-8C77-4220-A034-C00D4FA19B5E}" type="pres">
      <dgm:prSet presAssocID="{4D13D02B-A9AA-4DAE-B12B-7A3C013CE5E0}" presName="parentLeftMargin" presStyleLbl="node1" presStyleIdx="0" presStyleCnt="3"/>
      <dgm:spPr/>
    </dgm:pt>
    <dgm:pt modelId="{EA3DE551-0000-4A4F-AD06-59FD5B71F8FA}" type="pres">
      <dgm:prSet presAssocID="{4D13D02B-A9AA-4DAE-B12B-7A3C013CE5E0}" presName="parentText" presStyleLbl="node1" presStyleIdx="0" presStyleCnt="3">
        <dgm:presLayoutVars>
          <dgm:chMax val="0"/>
          <dgm:bulletEnabled val="1"/>
        </dgm:presLayoutVars>
      </dgm:prSet>
      <dgm:spPr/>
    </dgm:pt>
    <dgm:pt modelId="{EB862006-E9EF-4E1B-B926-C3F3A0BE1960}" type="pres">
      <dgm:prSet presAssocID="{4D13D02B-A9AA-4DAE-B12B-7A3C013CE5E0}" presName="negativeSpace" presStyleCnt="0"/>
      <dgm:spPr/>
    </dgm:pt>
    <dgm:pt modelId="{CDFD18DC-EC4F-45F9-8D05-314CBACF5797}" type="pres">
      <dgm:prSet presAssocID="{4D13D02B-A9AA-4DAE-B12B-7A3C013CE5E0}" presName="childText" presStyleLbl="conFgAcc1" presStyleIdx="0" presStyleCnt="3">
        <dgm:presLayoutVars>
          <dgm:bulletEnabled val="1"/>
        </dgm:presLayoutVars>
      </dgm:prSet>
      <dgm:spPr/>
    </dgm:pt>
    <dgm:pt modelId="{1F69BE4D-D873-418C-8A0D-B4927179F901}" type="pres">
      <dgm:prSet presAssocID="{2D4888FE-8BFE-478A-B95F-AF1AF8F2C0E4}" presName="spaceBetweenRectangles" presStyleCnt="0"/>
      <dgm:spPr/>
    </dgm:pt>
    <dgm:pt modelId="{8860E556-2CED-40D8-8573-DE19EF80C9A6}" type="pres">
      <dgm:prSet presAssocID="{7F375820-6E2A-408A-AA64-23D2EDF62D08}" presName="parentLin" presStyleCnt="0"/>
      <dgm:spPr/>
    </dgm:pt>
    <dgm:pt modelId="{CC2B127E-8F57-4F48-91F4-DD310F460B6C}" type="pres">
      <dgm:prSet presAssocID="{7F375820-6E2A-408A-AA64-23D2EDF62D08}" presName="parentLeftMargin" presStyleLbl="node1" presStyleIdx="0" presStyleCnt="3"/>
      <dgm:spPr/>
    </dgm:pt>
    <dgm:pt modelId="{EC0A2935-9B1E-4212-AA39-11A43CF6D064}" type="pres">
      <dgm:prSet presAssocID="{7F375820-6E2A-408A-AA64-23D2EDF62D08}" presName="parentText" presStyleLbl="node1" presStyleIdx="1" presStyleCnt="3">
        <dgm:presLayoutVars>
          <dgm:chMax val="0"/>
          <dgm:bulletEnabled val="1"/>
        </dgm:presLayoutVars>
      </dgm:prSet>
      <dgm:spPr/>
    </dgm:pt>
    <dgm:pt modelId="{88F324A8-19A7-4552-B0ED-34B3676FF03E}" type="pres">
      <dgm:prSet presAssocID="{7F375820-6E2A-408A-AA64-23D2EDF62D08}" presName="negativeSpace" presStyleCnt="0"/>
      <dgm:spPr/>
    </dgm:pt>
    <dgm:pt modelId="{10B17BD7-0BA5-47E7-8DDD-BA0EDBCA58B4}" type="pres">
      <dgm:prSet presAssocID="{7F375820-6E2A-408A-AA64-23D2EDF62D08}" presName="childText" presStyleLbl="conFgAcc1" presStyleIdx="1" presStyleCnt="3">
        <dgm:presLayoutVars>
          <dgm:bulletEnabled val="1"/>
        </dgm:presLayoutVars>
      </dgm:prSet>
      <dgm:spPr/>
    </dgm:pt>
    <dgm:pt modelId="{D027F95C-589E-4BFF-BC11-E5143D3A38E9}" type="pres">
      <dgm:prSet presAssocID="{45883C4E-3286-49F5-8215-247EC93A1C76}" presName="spaceBetweenRectangles" presStyleCnt="0"/>
      <dgm:spPr/>
    </dgm:pt>
    <dgm:pt modelId="{BE58313D-6ED4-4B29-ADA5-CFBB220C3331}" type="pres">
      <dgm:prSet presAssocID="{2681EA93-C9F4-4600-B63A-F3E706AE6890}" presName="parentLin" presStyleCnt="0"/>
      <dgm:spPr/>
    </dgm:pt>
    <dgm:pt modelId="{7BE7A0DE-0B96-4E6F-BB33-9DDAF428B26F}" type="pres">
      <dgm:prSet presAssocID="{2681EA93-C9F4-4600-B63A-F3E706AE6890}" presName="parentLeftMargin" presStyleLbl="node1" presStyleIdx="1" presStyleCnt="3"/>
      <dgm:spPr/>
    </dgm:pt>
    <dgm:pt modelId="{E3FCA141-566D-4F5D-A924-C1E7CF49C2BF}" type="pres">
      <dgm:prSet presAssocID="{2681EA93-C9F4-4600-B63A-F3E706AE6890}" presName="parentText" presStyleLbl="node1" presStyleIdx="2" presStyleCnt="3">
        <dgm:presLayoutVars>
          <dgm:chMax val="0"/>
          <dgm:bulletEnabled val="1"/>
        </dgm:presLayoutVars>
      </dgm:prSet>
      <dgm:spPr/>
    </dgm:pt>
    <dgm:pt modelId="{CE34E208-FBC3-4342-BF81-CE6FDD6CD360}" type="pres">
      <dgm:prSet presAssocID="{2681EA93-C9F4-4600-B63A-F3E706AE6890}" presName="negativeSpace" presStyleCnt="0"/>
      <dgm:spPr/>
    </dgm:pt>
    <dgm:pt modelId="{B60B8CE8-0F3E-4019-850E-CA7BFC0F49AD}" type="pres">
      <dgm:prSet presAssocID="{2681EA93-C9F4-4600-B63A-F3E706AE6890}" presName="childText" presStyleLbl="conFgAcc1" presStyleIdx="2" presStyleCnt="3">
        <dgm:presLayoutVars>
          <dgm:bulletEnabled val="1"/>
        </dgm:presLayoutVars>
      </dgm:prSet>
      <dgm:spPr/>
    </dgm:pt>
  </dgm:ptLst>
  <dgm:cxnLst>
    <dgm:cxn modelId="{1F0E3815-9DDA-441B-AD57-2C3DC708F2C0}" type="presOf" srcId="{7F375820-6E2A-408A-AA64-23D2EDF62D08}" destId="{EC0A2935-9B1E-4212-AA39-11A43CF6D064}" srcOrd="1" destOrd="0" presId="urn:microsoft.com/office/officeart/2005/8/layout/list1"/>
    <dgm:cxn modelId="{8EA7DA15-283B-4FCA-8B7A-984C678CA58A}" type="presOf" srcId="{7F375820-6E2A-408A-AA64-23D2EDF62D08}" destId="{CC2B127E-8F57-4F48-91F4-DD310F460B6C}" srcOrd="0" destOrd="0" presId="urn:microsoft.com/office/officeart/2005/8/layout/list1"/>
    <dgm:cxn modelId="{02AED71E-702E-4138-8677-E577A2208F23}" type="presOf" srcId="{5354353C-6546-46CE-BF9A-6978F2AF5329}" destId="{10B17BD7-0BA5-47E7-8DDD-BA0EDBCA58B4}" srcOrd="0" destOrd="0" presId="urn:microsoft.com/office/officeart/2005/8/layout/list1"/>
    <dgm:cxn modelId="{D94B591F-5E39-4D60-93A0-F1C1A180B055}" srcId="{E52BA534-5FA5-40F3-AE53-3691E563F354}" destId="{4D13D02B-A9AA-4DAE-B12B-7A3C013CE5E0}" srcOrd="0" destOrd="0" parTransId="{03ADA59D-394C-4A1E-9A6F-E4E4CC920937}" sibTransId="{2D4888FE-8BFE-478A-B95F-AF1AF8F2C0E4}"/>
    <dgm:cxn modelId="{8D4BA42A-388F-4607-A7E0-7B68B5F84709}" type="presOf" srcId="{2681EA93-C9F4-4600-B63A-F3E706AE6890}" destId="{E3FCA141-566D-4F5D-A924-C1E7CF49C2BF}" srcOrd="1" destOrd="0" presId="urn:microsoft.com/office/officeart/2005/8/layout/list1"/>
    <dgm:cxn modelId="{2D1ADA6C-A09F-43F4-82A0-AD227AA9A29D}" type="presOf" srcId="{4D13D02B-A9AA-4DAE-B12B-7A3C013CE5E0}" destId="{EA3DE551-0000-4A4F-AD06-59FD5B71F8FA}" srcOrd="1" destOrd="0" presId="urn:microsoft.com/office/officeart/2005/8/layout/list1"/>
    <dgm:cxn modelId="{D061F06C-1A5F-4372-814E-EF22C7D70F34}" type="presOf" srcId="{2681EA93-C9F4-4600-B63A-F3E706AE6890}" destId="{7BE7A0DE-0B96-4E6F-BB33-9DDAF428B26F}" srcOrd="0" destOrd="0" presId="urn:microsoft.com/office/officeart/2005/8/layout/list1"/>
    <dgm:cxn modelId="{F549BE7C-CB2A-4251-803B-B1F34B9E0A45}" srcId="{7F375820-6E2A-408A-AA64-23D2EDF62D08}" destId="{5354353C-6546-46CE-BF9A-6978F2AF5329}" srcOrd="0" destOrd="0" parTransId="{C09F4DE9-5DF8-4B90-8453-A3C7C7B24C26}" sibTransId="{5E486873-1102-43FA-987F-94C1AD0699DA}"/>
    <dgm:cxn modelId="{9E97117E-A4E8-44D3-A58F-2660AA20FFEE}" srcId="{4D13D02B-A9AA-4DAE-B12B-7A3C013CE5E0}" destId="{3105EF7A-594B-4203-BE03-A9482579CF06}" srcOrd="0" destOrd="0" parTransId="{6C6A0109-C47A-4FEC-A738-CD66D25349D4}" sibTransId="{E0F074E6-0719-47E5-B518-9D1734C8D3BA}"/>
    <dgm:cxn modelId="{31F21589-D234-4899-993B-88F6F0DEB9C7}" srcId="{E52BA534-5FA5-40F3-AE53-3691E563F354}" destId="{7F375820-6E2A-408A-AA64-23D2EDF62D08}" srcOrd="1" destOrd="0" parTransId="{D03FE6DD-A8A0-44FD-9181-59D0673606D8}" sibTransId="{45883C4E-3286-49F5-8215-247EC93A1C76}"/>
    <dgm:cxn modelId="{C922E88B-CCC1-4737-A96B-2066B5CCC0B9}" type="presOf" srcId="{4D13D02B-A9AA-4DAE-B12B-7A3C013CE5E0}" destId="{5E2DD03A-8C77-4220-A034-C00D4FA19B5E}" srcOrd="0" destOrd="0" presId="urn:microsoft.com/office/officeart/2005/8/layout/list1"/>
    <dgm:cxn modelId="{6B0DEB8C-5241-4358-B1E7-0C7FF5327FF4}" srcId="{E52BA534-5FA5-40F3-AE53-3691E563F354}" destId="{2681EA93-C9F4-4600-B63A-F3E706AE6890}" srcOrd="2" destOrd="0" parTransId="{53428061-9583-4D5B-805D-8C4545F82B92}" sibTransId="{E5494576-C185-4038-B112-CB7ACC741E54}"/>
    <dgm:cxn modelId="{BD0E31B9-58FB-4A21-9BE1-01779A26DCC7}" type="presOf" srcId="{F047BA79-2130-4389-881B-EC47020328EE}" destId="{B60B8CE8-0F3E-4019-850E-CA7BFC0F49AD}" srcOrd="0" destOrd="0" presId="urn:microsoft.com/office/officeart/2005/8/layout/list1"/>
    <dgm:cxn modelId="{787416E8-1BE7-4EE6-A902-908DDB8290AB}" srcId="{2681EA93-C9F4-4600-B63A-F3E706AE6890}" destId="{F047BA79-2130-4389-881B-EC47020328EE}" srcOrd="0" destOrd="0" parTransId="{ECF7FCBB-320B-4A0D-AE46-84BEC994FF1A}" sibTransId="{2DA1450D-8B19-4CC5-B8C0-3182A7B5AC9F}"/>
    <dgm:cxn modelId="{BD7301EF-BFEC-404E-AC62-0F3E0FE6F364}" type="presOf" srcId="{E52BA534-5FA5-40F3-AE53-3691E563F354}" destId="{3509873C-9692-44AE-9794-DB6813C1F5C6}" srcOrd="0" destOrd="0" presId="urn:microsoft.com/office/officeart/2005/8/layout/list1"/>
    <dgm:cxn modelId="{A68D94EF-0BC3-4969-A083-3B371E1093A1}" type="presOf" srcId="{3105EF7A-594B-4203-BE03-A9482579CF06}" destId="{CDFD18DC-EC4F-45F9-8D05-314CBACF5797}" srcOrd="0" destOrd="0" presId="urn:microsoft.com/office/officeart/2005/8/layout/list1"/>
    <dgm:cxn modelId="{5EA712EF-C86F-40B7-8C6D-F87A63F261FC}" type="presParOf" srcId="{3509873C-9692-44AE-9794-DB6813C1F5C6}" destId="{C216FDDD-06EA-4552-BEE4-6C85AE0F7D5A}" srcOrd="0" destOrd="0" presId="urn:microsoft.com/office/officeart/2005/8/layout/list1"/>
    <dgm:cxn modelId="{21355CF9-2E90-43EA-917D-B1E93692D043}" type="presParOf" srcId="{C216FDDD-06EA-4552-BEE4-6C85AE0F7D5A}" destId="{5E2DD03A-8C77-4220-A034-C00D4FA19B5E}" srcOrd="0" destOrd="0" presId="urn:microsoft.com/office/officeart/2005/8/layout/list1"/>
    <dgm:cxn modelId="{208D2FC4-6B8D-4645-ADE0-BADD987FB5A1}" type="presParOf" srcId="{C216FDDD-06EA-4552-BEE4-6C85AE0F7D5A}" destId="{EA3DE551-0000-4A4F-AD06-59FD5B71F8FA}" srcOrd="1" destOrd="0" presId="urn:microsoft.com/office/officeart/2005/8/layout/list1"/>
    <dgm:cxn modelId="{FD4C371C-71CE-44A6-9C39-0E026BC389BA}" type="presParOf" srcId="{3509873C-9692-44AE-9794-DB6813C1F5C6}" destId="{EB862006-E9EF-4E1B-B926-C3F3A0BE1960}" srcOrd="1" destOrd="0" presId="urn:microsoft.com/office/officeart/2005/8/layout/list1"/>
    <dgm:cxn modelId="{32BC2B6A-300A-4E4E-BD5B-8B59F8565BAD}" type="presParOf" srcId="{3509873C-9692-44AE-9794-DB6813C1F5C6}" destId="{CDFD18DC-EC4F-45F9-8D05-314CBACF5797}" srcOrd="2" destOrd="0" presId="urn:microsoft.com/office/officeart/2005/8/layout/list1"/>
    <dgm:cxn modelId="{22D8A5CD-B7CE-4C33-B3C1-4B0972FAB70A}" type="presParOf" srcId="{3509873C-9692-44AE-9794-DB6813C1F5C6}" destId="{1F69BE4D-D873-418C-8A0D-B4927179F901}" srcOrd="3" destOrd="0" presId="urn:microsoft.com/office/officeart/2005/8/layout/list1"/>
    <dgm:cxn modelId="{C14D27B3-D608-4FB1-BDA3-B1AF2132063A}" type="presParOf" srcId="{3509873C-9692-44AE-9794-DB6813C1F5C6}" destId="{8860E556-2CED-40D8-8573-DE19EF80C9A6}" srcOrd="4" destOrd="0" presId="urn:microsoft.com/office/officeart/2005/8/layout/list1"/>
    <dgm:cxn modelId="{428CA099-0F7F-4745-BBCB-89E9A2A13133}" type="presParOf" srcId="{8860E556-2CED-40D8-8573-DE19EF80C9A6}" destId="{CC2B127E-8F57-4F48-91F4-DD310F460B6C}" srcOrd="0" destOrd="0" presId="urn:microsoft.com/office/officeart/2005/8/layout/list1"/>
    <dgm:cxn modelId="{FD73AA86-22C0-46F7-8E7A-00AFCF3894A8}" type="presParOf" srcId="{8860E556-2CED-40D8-8573-DE19EF80C9A6}" destId="{EC0A2935-9B1E-4212-AA39-11A43CF6D064}" srcOrd="1" destOrd="0" presId="urn:microsoft.com/office/officeart/2005/8/layout/list1"/>
    <dgm:cxn modelId="{F42234FC-D550-4E66-B4D3-811342186B96}" type="presParOf" srcId="{3509873C-9692-44AE-9794-DB6813C1F5C6}" destId="{88F324A8-19A7-4552-B0ED-34B3676FF03E}" srcOrd="5" destOrd="0" presId="urn:microsoft.com/office/officeart/2005/8/layout/list1"/>
    <dgm:cxn modelId="{74144AFA-3A78-4C7E-95D0-F44E6578FDED}" type="presParOf" srcId="{3509873C-9692-44AE-9794-DB6813C1F5C6}" destId="{10B17BD7-0BA5-47E7-8DDD-BA0EDBCA58B4}" srcOrd="6" destOrd="0" presId="urn:microsoft.com/office/officeart/2005/8/layout/list1"/>
    <dgm:cxn modelId="{0389426A-1343-4EE5-9869-3AE682AFE9D7}" type="presParOf" srcId="{3509873C-9692-44AE-9794-DB6813C1F5C6}" destId="{D027F95C-589E-4BFF-BC11-E5143D3A38E9}" srcOrd="7" destOrd="0" presId="urn:microsoft.com/office/officeart/2005/8/layout/list1"/>
    <dgm:cxn modelId="{B7469A9B-B506-48D6-964F-85E1A1DC5AF6}" type="presParOf" srcId="{3509873C-9692-44AE-9794-DB6813C1F5C6}" destId="{BE58313D-6ED4-4B29-ADA5-CFBB220C3331}" srcOrd="8" destOrd="0" presId="urn:microsoft.com/office/officeart/2005/8/layout/list1"/>
    <dgm:cxn modelId="{4352C8D7-18F7-4993-9C9C-C6BA5A84DAE9}" type="presParOf" srcId="{BE58313D-6ED4-4B29-ADA5-CFBB220C3331}" destId="{7BE7A0DE-0B96-4E6F-BB33-9DDAF428B26F}" srcOrd="0" destOrd="0" presId="urn:microsoft.com/office/officeart/2005/8/layout/list1"/>
    <dgm:cxn modelId="{305CCAB6-8B00-4F75-9A96-B8444865AE28}" type="presParOf" srcId="{BE58313D-6ED4-4B29-ADA5-CFBB220C3331}" destId="{E3FCA141-566D-4F5D-A924-C1E7CF49C2BF}" srcOrd="1" destOrd="0" presId="urn:microsoft.com/office/officeart/2005/8/layout/list1"/>
    <dgm:cxn modelId="{D41B52FC-481F-4898-BDE0-392CA080BB6A}" type="presParOf" srcId="{3509873C-9692-44AE-9794-DB6813C1F5C6}" destId="{CE34E208-FBC3-4342-BF81-CE6FDD6CD360}" srcOrd="9" destOrd="0" presId="urn:microsoft.com/office/officeart/2005/8/layout/list1"/>
    <dgm:cxn modelId="{63822590-4377-4F24-94AB-9024C9BCBE6A}" type="presParOf" srcId="{3509873C-9692-44AE-9794-DB6813C1F5C6}" destId="{B60B8CE8-0F3E-4019-850E-CA7BFC0F49AD}" srcOrd="10" destOrd="0" presId="urn:microsoft.com/office/officeart/2005/8/layout/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36348CD-6B4E-426C-9F04-0533404DA0EF}" type="doc">
      <dgm:prSet loTypeId="urn:microsoft.com/office/officeart/2005/8/layout/hierarchy1" loCatId="hierarchy" qsTypeId="urn:microsoft.com/office/officeart/2005/8/quickstyle/simple2" qsCatId="simple" csTypeId="urn:microsoft.com/office/officeart/2005/8/colors/accent0_3" csCatId="mainScheme" phldr="1"/>
      <dgm:spPr/>
      <dgm:t>
        <a:bodyPr/>
        <a:lstStyle/>
        <a:p>
          <a:endParaRPr lang="en-CA"/>
        </a:p>
      </dgm:t>
    </dgm:pt>
    <dgm:pt modelId="{3DF2912B-73EC-45F8-A7E6-15120719CF61}">
      <dgm:prSet custT="1"/>
      <dgm:spPr/>
      <dgm:t>
        <a:bodyPr/>
        <a:lstStyle/>
        <a:p>
          <a:pPr>
            <a:defRPr cap="all"/>
          </a:pPr>
          <a:r>
            <a:rPr lang="en-US" sz="1800" b="1">
              <a:latin typeface="Open Sans" panose="020B0606030504020204" pitchFamily="34" charset="0"/>
              <a:ea typeface="Open Sans" panose="020B0606030504020204" pitchFamily="34" charset="0"/>
              <a:cs typeface="Open Sans" panose="020B0606030504020204" pitchFamily="34" charset="0"/>
            </a:rPr>
            <a:t>Is affordable and accessible quality education for all</a:t>
          </a:r>
          <a:endParaRPr lang="en-CA" sz="1800" b="1">
            <a:latin typeface="Open Sans" panose="020B0606030504020204" pitchFamily="34" charset="0"/>
            <a:ea typeface="Open Sans" panose="020B0606030504020204" pitchFamily="34" charset="0"/>
            <a:cs typeface="Open Sans" panose="020B0606030504020204" pitchFamily="34" charset="0"/>
          </a:endParaRPr>
        </a:p>
      </dgm:t>
    </dgm:pt>
    <dgm:pt modelId="{A5F68E3A-9832-4960-B761-0B7D5FF47C64}" type="parTrans" cxnId="{50346EC3-1062-43E5-834C-6172F8CE7832}">
      <dgm:prSet/>
      <dgm:spPr/>
      <dgm:t>
        <a:bodyPr/>
        <a:lstStyle/>
        <a:p>
          <a:endParaRPr lang="en-CA" sz="2400" b="1">
            <a:latin typeface="Open Sans" panose="020B0606030504020204" pitchFamily="34" charset="0"/>
            <a:ea typeface="Open Sans" panose="020B0606030504020204" pitchFamily="34" charset="0"/>
            <a:cs typeface="Open Sans" panose="020B0606030504020204" pitchFamily="34" charset="0"/>
          </a:endParaRPr>
        </a:p>
      </dgm:t>
    </dgm:pt>
    <dgm:pt modelId="{8D2CE0E5-E08C-4363-81E8-74BCEE636C09}" type="sibTrans" cxnId="{50346EC3-1062-43E5-834C-6172F8CE7832}">
      <dgm:prSet/>
      <dgm:spPr/>
      <dgm:t>
        <a:bodyPr/>
        <a:lstStyle/>
        <a:p>
          <a:endParaRPr lang="en-CA" sz="1600" b="1">
            <a:latin typeface="Open Sans" panose="020B0606030504020204" pitchFamily="34" charset="0"/>
            <a:ea typeface="Open Sans" panose="020B0606030504020204" pitchFamily="34" charset="0"/>
            <a:cs typeface="Open Sans" panose="020B0606030504020204" pitchFamily="34" charset="0"/>
          </a:endParaRPr>
        </a:p>
      </dgm:t>
    </dgm:pt>
    <dgm:pt modelId="{0A79EEF7-8492-4D0C-A9EC-2A1CBAA7C600}">
      <dgm:prSet custT="1"/>
      <dgm:spPr/>
      <dgm:t>
        <a:bodyPr/>
        <a:lstStyle/>
        <a:p>
          <a:pPr>
            <a:defRPr cap="all"/>
          </a:pPr>
          <a:r>
            <a:rPr lang="en-US" sz="1800" b="1">
              <a:latin typeface="Open Sans" panose="020B0606030504020204" pitchFamily="34" charset="0"/>
              <a:ea typeface="Open Sans" panose="020B0606030504020204" pitchFamily="34" charset="0"/>
              <a:cs typeface="Open Sans" panose="020B0606030504020204" pitchFamily="34" charset="0"/>
            </a:rPr>
            <a:t>Uses blended </a:t>
          </a:r>
          <a:br>
            <a:rPr lang="en-US" sz="1800" b="1">
              <a:latin typeface="Open Sans" panose="020B0606030504020204" pitchFamily="34" charset="0"/>
              <a:ea typeface="Open Sans" panose="020B0606030504020204" pitchFamily="34" charset="0"/>
              <a:cs typeface="Open Sans" panose="020B0606030504020204" pitchFamily="34" charset="0"/>
            </a:rPr>
          </a:br>
          <a:r>
            <a:rPr lang="en-US" sz="1800" b="1">
              <a:latin typeface="Open Sans" panose="020B0606030504020204" pitchFamily="34" charset="0"/>
              <a:ea typeface="Open Sans" panose="020B0606030504020204" pitchFamily="34" charset="0"/>
              <a:cs typeface="Open Sans" panose="020B0606030504020204" pitchFamily="34" charset="0"/>
            </a:rPr>
            <a:t>learning options according to context </a:t>
          </a:r>
          <a:endParaRPr lang="en-CA" sz="1800" b="1">
            <a:latin typeface="Open Sans" panose="020B0606030504020204" pitchFamily="34" charset="0"/>
            <a:ea typeface="Open Sans" panose="020B0606030504020204" pitchFamily="34" charset="0"/>
            <a:cs typeface="Open Sans" panose="020B0606030504020204" pitchFamily="34" charset="0"/>
          </a:endParaRPr>
        </a:p>
      </dgm:t>
    </dgm:pt>
    <dgm:pt modelId="{06510C2F-EB19-4FEF-98A4-46E1D1E58252}" type="parTrans" cxnId="{5EAE645A-9392-4553-9817-8270ADD9B640}">
      <dgm:prSet/>
      <dgm:spPr/>
      <dgm:t>
        <a:bodyPr/>
        <a:lstStyle/>
        <a:p>
          <a:endParaRPr lang="en-CA" sz="2400" b="1">
            <a:latin typeface="Open Sans" panose="020B0606030504020204" pitchFamily="34" charset="0"/>
            <a:ea typeface="Open Sans" panose="020B0606030504020204" pitchFamily="34" charset="0"/>
            <a:cs typeface="Open Sans" panose="020B0606030504020204" pitchFamily="34" charset="0"/>
          </a:endParaRPr>
        </a:p>
      </dgm:t>
    </dgm:pt>
    <dgm:pt modelId="{04E56371-117A-4964-9025-11B30EF92F54}" type="sibTrans" cxnId="{5EAE645A-9392-4553-9817-8270ADD9B640}">
      <dgm:prSet/>
      <dgm:spPr/>
      <dgm:t>
        <a:bodyPr/>
        <a:lstStyle/>
        <a:p>
          <a:endParaRPr lang="en-CA" sz="1600" b="1">
            <a:latin typeface="Open Sans" panose="020B0606030504020204" pitchFamily="34" charset="0"/>
            <a:ea typeface="Open Sans" panose="020B0606030504020204" pitchFamily="34" charset="0"/>
            <a:cs typeface="Open Sans" panose="020B0606030504020204" pitchFamily="34" charset="0"/>
          </a:endParaRPr>
        </a:p>
      </dgm:t>
    </dgm:pt>
    <dgm:pt modelId="{AE3CF796-8A01-4CFE-8955-155E8794CF4D}">
      <dgm:prSet custT="1"/>
      <dgm:spPr/>
      <dgm:t>
        <a:bodyPr/>
        <a:lstStyle/>
        <a:p>
          <a:pPr>
            <a:defRPr cap="all"/>
          </a:pPr>
          <a:r>
            <a:rPr lang="en-US" sz="1800" b="1">
              <a:latin typeface="Open Sans" panose="020B0606030504020204" pitchFamily="34" charset="0"/>
              <a:ea typeface="Open Sans" panose="020B0606030504020204" pitchFamily="34" charset="0"/>
              <a:cs typeface="Open Sans" panose="020B0606030504020204" pitchFamily="34" charset="0"/>
            </a:rPr>
            <a:t>Model sustainable behaviours for the people and the planet</a:t>
          </a:r>
          <a:endParaRPr lang="en-CA" sz="1800" b="1">
            <a:latin typeface="Open Sans" panose="020B0606030504020204" pitchFamily="34" charset="0"/>
            <a:ea typeface="Open Sans" panose="020B0606030504020204" pitchFamily="34" charset="0"/>
            <a:cs typeface="Open Sans" panose="020B0606030504020204" pitchFamily="34" charset="0"/>
          </a:endParaRPr>
        </a:p>
      </dgm:t>
    </dgm:pt>
    <dgm:pt modelId="{18BF39D8-E4E7-4DEB-B921-F7D42184AE02}" type="parTrans" cxnId="{05AC9BB8-7F8B-4F12-BE84-38837605CECA}">
      <dgm:prSet/>
      <dgm:spPr/>
      <dgm:t>
        <a:bodyPr/>
        <a:lstStyle/>
        <a:p>
          <a:endParaRPr lang="en-CA" sz="2400" b="1">
            <a:latin typeface="Open Sans" panose="020B0606030504020204" pitchFamily="34" charset="0"/>
            <a:ea typeface="Open Sans" panose="020B0606030504020204" pitchFamily="34" charset="0"/>
            <a:cs typeface="Open Sans" panose="020B0606030504020204" pitchFamily="34" charset="0"/>
          </a:endParaRPr>
        </a:p>
      </dgm:t>
    </dgm:pt>
    <dgm:pt modelId="{9F941AF1-2A81-4330-9F3C-15AA0E2D46A7}" type="sibTrans" cxnId="{05AC9BB8-7F8B-4F12-BE84-38837605CECA}">
      <dgm:prSet/>
      <dgm:spPr/>
      <dgm:t>
        <a:bodyPr/>
        <a:lstStyle/>
        <a:p>
          <a:endParaRPr lang="en-CA" sz="1600" b="1">
            <a:latin typeface="Open Sans" panose="020B0606030504020204" pitchFamily="34" charset="0"/>
            <a:ea typeface="Open Sans" panose="020B0606030504020204" pitchFamily="34" charset="0"/>
            <a:cs typeface="Open Sans" panose="020B0606030504020204" pitchFamily="34" charset="0"/>
          </a:endParaRPr>
        </a:p>
      </dgm:t>
    </dgm:pt>
    <dgm:pt modelId="{8FD62110-35F7-4C9E-B625-53BFE9BEDAF0}" type="pres">
      <dgm:prSet presAssocID="{E36348CD-6B4E-426C-9F04-0533404DA0EF}" presName="hierChild1" presStyleCnt="0">
        <dgm:presLayoutVars>
          <dgm:chPref val="1"/>
          <dgm:dir/>
          <dgm:animOne val="branch"/>
          <dgm:animLvl val="lvl"/>
          <dgm:resizeHandles/>
        </dgm:presLayoutVars>
      </dgm:prSet>
      <dgm:spPr/>
    </dgm:pt>
    <dgm:pt modelId="{79A0DD76-B3EA-49F5-BAC8-7D4C54997E26}" type="pres">
      <dgm:prSet presAssocID="{3DF2912B-73EC-45F8-A7E6-15120719CF61}" presName="hierRoot1" presStyleCnt="0"/>
      <dgm:spPr/>
    </dgm:pt>
    <dgm:pt modelId="{66B16ACF-BD07-4458-A4A9-EE55F4620047}" type="pres">
      <dgm:prSet presAssocID="{3DF2912B-73EC-45F8-A7E6-15120719CF61}" presName="composite" presStyleCnt="0"/>
      <dgm:spPr/>
    </dgm:pt>
    <dgm:pt modelId="{4486B0D7-E5EA-4E06-A5E8-FD86287C47F4}" type="pres">
      <dgm:prSet presAssocID="{3DF2912B-73EC-45F8-A7E6-15120719CF61}" presName="background" presStyleLbl="node0" presStyleIdx="0" presStyleCnt="3"/>
      <dgm:spPr>
        <a:solidFill>
          <a:srgbClr val="677296"/>
        </a:solidFill>
        <a:ln>
          <a:noFill/>
        </a:ln>
      </dgm:spPr>
    </dgm:pt>
    <dgm:pt modelId="{6F2BF45D-7279-4A7A-B5D5-F50BC9A3AD89}" type="pres">
      <dgm:prSet presAssocID="{3DF2912B-73EC-45F8-A7E6-15120719CF61}" presName="text" presStyleLbl="fgAcc0" presStyleIdx="0" presStyleCnt="3">
        <dgm:presLayoutVars>
          <dgm:chPref val="3"/>
        </dgm:presLayoutVars>
      </dgm:prSet>
      <dgm:spPr/>
    </dgm:pt>
    <dgm:pt modelId="{B44F630A-ED6E-4C8F-B4D0-09ADA232A9A7}" type="pres">
      <dgm:prSet presAssocID="{3DF2912B-73EC-45F8-A7E6-15120719CF61}" presName="hierChild2" presStyleCnt="0"/>
      <dgm:spPr/>
    </dgm:pt>
    <dgm:pt modelId="{8E56F351-3926-4A70-A208-D192B343D19E}" type="pres">
      <dgm:prSet presAssocID="{0A79EEF7-8492-4D0C-A9EC-2A1CBAA7C600}" presName="hierRoot1" presStyleCnt="0"/>
      <dgm:spPr/>
    </dgm:pt>
    <dgm:pt modelId="{FED7B0F2-7836-4541-B713-6D9B1B17A8DF}" type="pres">
      <dgm:prSet presAssocID="{0A79EEF7-8492-4D0C-A9EC-2A1CBAA7C600}" presName="composite" presStyleCnt="0"/>
      <dgm:spPr/>
    </dgm:pt>
    <dgm:pt modelId="{360CDA35-3B75-4AEC-AD9D-0435DE1ECF0A}" type="pres">
      <dgm:prSet presAssocID="{0A79EEF7-8492-4D0C-A9EC-2A1CBAA7C600}" presName="background" presStyleLbl="node0" presStyleIdx="1" presStyleCnt="3"/>
      <dgm:spPr>
        <a:solidFill>
          <a:srgbClr val="677296"/>
        </a:solidFill>
        <a:ln>
          <a:noFill/>
        </a:ln>
      </dgm:spPr>
    </dgm:pt>
    <dgm:pt modelId="{14E6BC13-0941-4119-AA98-364F7510B1B7}" type="pres">
      <dgm:prSet presAssocID="{0A79EEF7-8492-4D0C-A9EC-2A1CBAA7C600}" presName="text" presStyleLbl="fgAcc0" presStyleIdx="1" presStyleCnt="3">
        <dgm:presLayoutVars>
          <dgm:chPref val="3"/>
        </dgm:presLayoutVars>
      </dgm:prSet>
      <dgm:spPr/>
    </dgm:pt>
    <dgm:pt modelId="{77E3CEC6-636A-45F3-BE9A-19088F80C1E8}" type="pres">
      <dgm:prSet presAssocID="{0A79EEF7-8492-4D0C-A9EC-2A1CBAA7C600}" presName="hierChild2" presStyleCnt="0"/>
      <dgm:spPr/>
    </dgm:pt>
    <dgm:pt modelId="{94B6F81C-92C1-45F0-90EA-28CA322405B7}" type="pres">
      <dgm:prSet presAssocID="{AE3CF796-8A01-4CFE-8955-155E8794CF4D}" presName="hierRoot1" presStyleCnt="0"/>
      <dgm:spPr/>
    </dgm:pt>
    <dgm:pt modelId="{EE5227C5-84C5-45A8-AF47-5F27CC4EE278}" type="pres">
      <dgm:prSet presAssocID="{AE3CF796-8A01-4CFE-8955-155E8794CF4D}" presName="composite" presStyleCnt="0"/>
      <dgm:spPr/>
    </dgm:pt>
    <dgm:pt modelId="{8D0BF32B-BFBC-4E57-87B9-1E0CA3A0316B}" type="pres">
      <dgm:prSet presAssocID="{AE3CF796-8A01-4CFE-8955-155E8794CF4D}" presName="background" presStyleLbl="node0" presStyleIdx="2" presStyleCnt="3"/>
      <dgm:spPr>
        <a:solidFill>
          <a:srgbClr val="677296"/>
        </a:solidFill>
        <a:ln>
          <a:noFill/>
        </a:ln>
      </dgm:spPr>
    </dgm:pt>
    <dgm:pt modelId="{CE76B895-BA32-46D0-AAE3-3EE03AE02A57}" type="pres">
      <dgm:prSet presAssocID="{AE3CF796-8A01-4CFE-8955-155E8794CF4D}" presName="text" presStyleLbl="fgAcc0" presStyleIdx="2" presStyleCnt="3">
        <dgm:presLayoutVars>
          <dgm:chPref val="3"/>
        </dgm:presLayoutVars>
      </dgm:prSet>
      <dgm:spPr/>
    </dgm:pt>
    <dgm:pt modelId="{1276BA8D-D773-4743-B521-D8077CD64398}" type="pres">
      <dgm:prSet presAssocID="{AE3CF796-8A01-4CFE-8955-155E8794CF4D}" presName="hierChild2" presStyleCnt="0"/>
      <dgm:spPr/>
    </dgm:pt>
  </dgm:ptLst>
  <dgm:cxnLst>
    <dgm:cxn modelId="{DBEC3D28-1C5B-4053-9B25-0AB28473A8C9}" type="presOf" srcId="{3DF2912B-73EC-45F8-A7E6-15120719CF61}" destId="{6F2BF45D-7279-4A7A-B5D5-F50BC9A3AD89}" srcOrd="0" destOrd="0" presId="urn:microsoft.com/office/officeart/2005/8/layout/hierarchy1"/>
    <dgm:cxn modelId="{5EAE645A-9392-4553-9817-8270ADD9B640}" srcId="{E36348CD-6B4E-426C-9F04-0533404DA0EF}" destId="{0A79EEF7-8492-4D0C-A9EC-2A1CBAA7C600}" srcOrd="1" destOrd="0" parTransId="{06510C2F-EB19-4FEF-98A4-46E1D1E58252}" sibTransId="{04E56371-117A-4964-9025-11B30EF92F54}"/>
    <dgm:cxn modelId="{05AC9BB8-7F8B-4F12-BE84-38837605CECA}" srcId="{E36348CD-6B4E-426C-9F04-0533404DA0EF}" destId="{AE3CF796-8A01-4CFE-8955-155E8794CF4D}" srcOrd="2" destOrd="0" parTransId="{18BF39D8-E4E7-4DEB-B921-F7D42184AE02}" sibTransId="{9F941AF1-2A81-4330-9F3C-15AA0E2D46A7}"/>
    <dgm:cxn modelId="{50346EC3-1062-43E5-834C-6172F8CE7832}" srcId="{E36348CD-6B4E-426C-9F04-0533404DA0EF}" destId="{3DF2912B-73EC-45F8-A7E6-15120719CF61}" srcOrd="0" destOrd="0" parTransId="{A5F68E3A-9832-4960-B761-0B7D5FF47C64}" sibTransId="{8D2CE0E5-E08C-4363-81E8-74BCEE636C09}"/>
    <dgm:cxn modelId="{01DD69E2-DA9A-4353-9737-47C84B9AA780}" type="presOf" srcId="{0A79EEF7-8492-4D0C-A9EC-2A1CBAA7C600}" destId="{14E6BC13-0941-4119-AA98-364F7510B1B7}" srcOrd="0" destOrd="0" presId="urn:microsoft.com/office/officeart/2005/8/layout/hierarchy1"/>
    <dgm:cxn modelId="{E3FCEAF0-EF67-47C3-9DAD-B0DB672767D3}" type="presOf" srcId="{E36348CD-6B4E-426C-9F04-0533404DA0EF}" destId="{8FD62110-35F7-4C9E-B625-53BFE9BEDAF0}" srcOrd="0" destOrd="0" presId="urn:microsoft.com/office/officeart/2005/8/layout/hierarchy1"/>
    <dgm:cxn modelId="{F94DE3F8-CAED-427F-90C0-CDC16088403A}" type="presOf" srcId="{AE3CF796-8A01-4CFE-8955-155E8794CF4D}" destId="{CE76B895-BA32-46D0-AAE3-3EE03AE02A57}" srcOrd="0" destOrd="0" presId="urn:microsoft.com/office/officeart/2005/8/layout/hierarchy1"/>
    <dgm:cxn modelId="{647D548B-9AF4-4E0B-8993-263ACCF7DFEB}" type="presParOf" srcId="{8FD62110-35F7-4C9E-B625-53BFE9BEDAF0}" destId="{79A0DD76-B3EA-49F5-BAC8-7D4C54997E26}" srcOrd="0" destOrd="0" presId="urn:microsoft.com/office/officeart/2005/8/layout/hierarchy1"/>
    <dgm:cxn modelId="{69B338AA-7700-48AF-AA2F-9ACFAB646A75}" type="presParOf" srcId="{79A0DD76-B3EA-49F5-BAC8-7D4C54997E26}" destId="{66B16ACF-BD07-4458-A4A9-EE55F4620047}" srcOrd="0" destOrd="0" presId="urn:microsoft.com/office/officeart/2005/8/layout/hierarchy1"/>
    <dgm:cxn modelId="{3D958CA0-BF1A-431D-A816-B7788407929E}" type="presParOf" srcId="{66B16ACF-BD07-4458-A4A9-EE55F4620047}" destId="{4486B0D7-E5EA-4E06-A5E8-FD86287C47F4}" srcOrd="0" destOrd="0" presId="urn:microsoft.com/office/officeart/2005/8/layout/hierarchy1"/>
    <dgm:cxn modelId="{F9A3D656-8CD4-4CE7-8FE5-DA1CB39865F0}" type="presParOf" srcId="{66B16ACF-BD07-4458-A4A9-EE55F4620047}" destId="{6F2BF45D-7279-4A7A-B5D5-F50BC9A3AD89}" srcOrd="1" destOrd="0" presId="urn:microsoft.com/office/officeart/2005/8/layout/hierarchy1"/>
    <dgm:cxn modelId="{EC7C2DD3-AF8B-4456-AA1E-530432DB1160}" type="presParOf" srcId="{79A0DD76-B3EA-49F5-BAC8-7D4C54997E26}" destId="{B44F630A-ED6E-4C8F-B4D0-09ADA232A9A7}" srcOrd="1" destOrd="0" presId="urn:microsoft.com/office/officeart/2005/8/layout/hierarchy1"/>
    <dgm:cxn modelId="{09385D48-0726-4A37-B6C1-5C70E82DCB6E}" type="presParOf" srcId="{8FD62110-35F7-4C9E-B625-53BFE9BEDAF0}" destId="{8E56F351-3926-4A70-A208-D192B343D19E}" srcOrd="1" destOrd="0" presId="urn:microsoft.com/office/officeart/2005/8/layout/hierarchy1"/>
    <dgm:cxn modelId="{D05E68ED-7C2F-4701-B9F3-6D36E30ED4B9}" type="presParOf" srcId="{8E56F351-3926-4A70-A208-D192B343D19E}" destId="{FED7B0F2-7836-4541-B713-6D9B1B17A8DF}" srcOrd="0" destOrd="0" presId="urn:microsoft.com/office/officeart/2005/8/layout/hierarchy1"/>
    <dgm:cxn modelId="{C5823F3C-50B5-4E81-B0F2-E73A2A5E9941}" type="presParOf" srcId="{FED7B0F2-7836-4541-B713-6D9B1B17A8DF}" destId="{360CDA35-3B75-4AEC-AD9D-0435DE1ECF0A}" srcOrd="0" destOrd="0" presId="urn:microsoft.com/office/officeart/2005/8/layout/hierarchy1"/>
    <dgm:cxn modelId="{818559B1-9093-48CA-BE5B-473B26AB52EA}" type="presParOf" srcId="{FED7B0F2-7836-4541-B713-6D9B1B17A8DF}" destId="{14E6BC13-0941-4119-AA98-364F7510B1B7}" srcOrd="1" destOrd="0" presId="urn:microsoft.com/office/officeart/2005/8/layout/hierarchy1"/>
    <dgm:cxn modelId="{D1DDBBF5-B661-4F71-B8AE-235F2F750A4D}" type="presParOf" srcId="{8E56F351-3926-4A70-A208-D192B343D19E}" destId="{77E3CEC6-636A-45F3-BE9A-19088F80C1E8}" srcOrd="1" destOrd="0" presId="urn:microsoft.com/office/officeart/2005/8/layout/hierarchy1"/>
    <dgm:cxn modelId="{C91BCDFC-D522-4074-8781-019F3DE34A91}" type="presParOf" srcId="{8FD62110-35F7-4C9E-B625-53BFE9BEDAF0}" destId="{94B6F81C-92C1-45F0-90EA-28CA322405B7}" srcOrd="2" destOrd="0" presId="urn:microsoft.com/office/officeart/2005/8/layout/hierarchy1"/>
    <dgm:cxn modelId="{57239A15-A4D2-4E29-9D11-4AAC73E24C83}" type="presParOf" srcId="{94B6F81C-92C1-45F0-90EA-28CA322405B7}" destId="{EE5227C5-84C5-45A8-AF47-5F27CC4EE278}" srcOrd="0" destOrd="0" presId="urn:microsoft.com/office/officeart/2005/8/layout/hierarchy1"/>
    <dgm:cxn modelId="{A3AE7E69-EB0B-4F5B-A406-F1BCCDFC2F56}" type="presParOf" srcId="{EE5227C5-84C5-45A8-AF47-5F27CC4EE278}" destId="{8D0BF32B-BFBC-4E57-87B9-1E0CA3A0316B}" srcOrd="0" destOrd="0" presId="urn:microsoft.com/office/officeart/2005/8/layout/hierarchy1"/>
    <dgm:cxn modelId="{FDB6DB5A-E174-4401-A5D3-BB40B299C6AC}" type="presParOf" srcId="{EE5227C5-84C5-45A8-AF47-5F27CC4EE278}" destId="{CE76B895-BA32-46D0-AAE3-3EE03AE02A57}" srcOrd="1" destOrd="0" presId="urn:microsoft.com/office/officeart/2005/8/layout/hierarchy1"/>
    <dgm:cxn modelId="{352CFC22-06A1-4D0C-826A-4E81273D4B23}" type="presParOf" srcId="{94B6F81C-92C1-45F0-90EA-28CA322405B7}" destId="{1276BA8D-D773-4743-B521-D8077CD64398}" srcOrd="1" destOrd="0" presId="urn:microsoft.com/office/officeart/2005/8/layout/hierarchy1"/>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7801C4-7E82-441F-8477-6AE724F5AA38}">
      <dsp:nvSpPr>
        <dsp:cNvPr id="0" name=""/>
        <dsp:cNvSpPr/>
      </dsp:nvSpPr>
      <dsp:spPr>
        <a:xfrm>
          <a:off x="0" y="685"/>
          <a:ext cx="6784259" cy="958535"/>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Open Sans" panose="020B0606030504020204" pitchFamily="34" charset="0"/>
              <a:ea typeface="Open Sans" panose="020B0606030504020204" pitchFamily="34" charset="0"/>
              <a:cs typeface="Open Sans" panose="020B0606030504020204" pitchFamily="34" charset="0"/>
            </a:rPr>
            <a:t>Poor completion rates</a:t>
          </a:r>
        </a:p>
      </dsp:txBody>
      <dsp:txXfrm>
        <a:off x="46792" y="47477"/>
        <a:ext cx="6690675" cy="864951"/>
      </dsp:txXfrm>
    </dsp:sp>
    <dsp:sp modelId="{EB4723AF-8E8D-45EE-9A8B-EB95B8ED672B}">
      <dsp:nvSpPr>
        <dsp:cNvPr id="0" name=""/>
        <dsp:cNvSpPr/>
      </dsp:nvSpPr>
      <dsp:spPr>
        <a:xfrm>
          <a:off x="0" y="972412"/>
          <a:ext cx="6784259" cy="958535"/>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Open Sans" panose="020B0606030504020204" pitchFamily="34" charset="0"/>
              <a:ea typeface="Open Sans" panose="020B0606030504020204" pitchFamily="34" charset="0"/>
              <a:cs typeface="Open Sans" panose="020B0606030504020204" pitchFamily="34" charset="0"/>
            </a:rPr>
            <a:t>Learners not returning after year 1</a:t>
          </a:r>
        </a:p>
      </dsp:txBody>
      <dsp:txXfrm>
        <a:off x="46792" y="1019204"/>
        <a:ext cx="6690675" cy="864951"/>
      </dsp:txXfrm>
    </dsp:sp>
    <dsp:sp modelId="{953CCB08-78B7-4892-BCF0-CC1CBED1CFC1}">
      <dsp:nvSpPr>
        <dsp:cNvPr id="0" name=""/>
        <dsp:cNvSpPr/>
      </dsp:nvSpPr>
      <dsp:spPr>
        <a:xfrm>
          <a:off x="0" y="1944138"/>
          <a:ext cx="6784259" cy="958535"/>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Open Sans" panose="020B0606030504020204" pitchFamily="34" charset="0"/>
              <a:ea typeface="Open Sans" panose="020B0606030504020204" pitchFamily="34" charset="0"/>
              <a:cs typeface="Open Sans" panose="020B0606030504020204" pitchFamily="34" charset="0"/>
            </a:rPr>
            <a:t>Reaching those who already have a degree</a:t>
          </a:r>
        </a:p>
      </dsp:txBody>
      <dsp:txXfrm>
        <a:off x="46792" y="1990930"/>
        <a:ext cx="6690675" cy="864951"/>
      </dsp:txXfrm>
    </dsp:sp>
    <dsp:sp modelId="{DD234CCC-4C34-4836-A352-842523297ABE}">
      <dsp:nvSpPr>
        <dsp:cNvPr id="0" name=""/>
        <dsp:cNvSpPr/>
      </dsp:nvSpPr>
      <dsp:spPr>
        <a:xfrm>
          <a:off x="0" y="2915865"/>
          <a:ext cx="6784259" cy="958535"/>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Open Sans" panose="020B0606030504020204" pitchFamily="34" charset="0"/>
              <a:ea typeface="Open Sans" panose="020B0606030504020204" pitchFamily="34" charset="0"/>
              <a:cs typeface="Open Sans" panose="020B0606030504020204" pitchFamily="34" charset="0"/>
            </a:rPr>
            <a:t>Many not available as open educational resources</a:t>
          </a:r>
        </a:p>
      </dsp:txBody>
      <dsp:txXfrm>
        <a:off x="46792" y="2962657"/>
        <a:ext cx="6690675" cy="86495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B489B2-E718-473C-9B05-4F5371FF0C01}">
      <dsp:nvSpPr>
        <dsp:cNvPr id="0" name=""/>
        <dsp:cNvSpPr/>
      </dsp:nvSpPr>
      <dsp:spPr>
        <a:xfrm>
          <a:off x="3033" y="1200915"/>
          <a:ext cx="2652343" cy="2652343"/>
        </a:xfrm>
        <a:prstGeom prst="ellipse">
          <a:avLst/>
        </a:prstGeom>
        <a:solidFill>
          <a:schemeClr val="accent5">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45967" tIns="20320" rIns="145967"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Open Sans" panose="020B0606030504020204" pitchFamily="34" charset="0"/>
              <a:ea typeface="Open Sans" panose="020B0606030504020204" pitchFamily="34" charset="0"/>
              <a:cs typeface="Open Sans" panose="020B0606030504020204" pitchFamily="34" charset="0"/>
            </a:rPr>
            <a:t>Build resilient infrastructure</a:t>
          </a:r>
          <a:endParaRPr lang="en-CA" sz="16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391460" y="1589342"/>
        <a:ext cx="1875489" cy="1875489"/>
      </dsp:txXfrm>
    </dsp:sp>
    <dsp:sp modelId="{85CC05AA-D196-4107-A9CD-FD8835A89517}">
      <dsp:nvSpPr>
        <dsp:cNvPr id="0" name=""/>
        <dsp:cNvSpPr/>
      </dsp:nvSpPr>
      <dsp:spPr>
        <a:xfrm>
          <a:off x="2124908" y="1200915"/>
          <a:ext cx="2652343" cy="2652343"/>
        </a:xfrm>
        <a:prstGeom prst="ellipse">
          <a:avLst/>
        </a:prstGeom>
        <a:solidFill>
          <a:schemeClr val="accent5">
            <a:alpha val="50000"/>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45967" tIns="20320" rIns="145967" bIns="20320" numCol="1" spcCol="1270" anchor="ctr" anchorCtr="0">
          <a:noAutofit/>
        </a:bodyPr>
        <a:lstStyle/>
        <a:p>
          <a:pPr marL="0" lvl="0" indent="0" algn="ctr" defTabSz="711200">
            <a:lnSpc>
              <a:spcPct val="90000"/>
            </a:lnSpc>
            <a:spcBef>
              <a:spcPct val="0"/>
            </a:spcBef>
            <a:spcAft>
              <a:spcPct val="35000"/>
            </a:spcAft>
            <a:buNone/>
          </a:pPr>
          <a:r>
            <a:rPr lang="en-US" sz="1600" b="1" kern="1200">
              <a:latin typeface="Open Sans" panose="020B0606030504020204" pitchFamily="34" charset="0"/>
              <a:ea typeface="Open Sans" panose="020B0606030504020204" pitchFamily="34" charset="0"/>
              <a:cs typeface="Open Sans" panose="020B0606030504020204" pitchFamily="34" charset="0"/>
            </a:rPr>
            <a:t>Skills for the blue and green economies</a:t>
          </a:r>
          <a:endParaRPr lang="en-CA" sz="1600" b="1" kern="1200">
            <a:latin typeface="Open Sans" panose="020B0606030504020204" pitchFamily="34" charset="0"/>
            <a:ea typeface="Open Sans" panose="020B0606030504020204" pitchFamily="34" charset="0"/>
            <a:cs typeface="Open Sans" panose="020B0606030504020204" pitchFamily="34" charset="0"/>
          </a:endParaRPr>
        </a:p>
      </dsp:txBody>
      <dsp:txXfrm>
        <a:off x="2513335" y="1589342"/>
        <a:ext cx="1875489" cy="1875489"/>
      </dsp:txXfrm>
    </dsp:sp>
    <dsp:sp modelId="{22BA7F85-F7D6-463B-94CE-AD05F204122C}">
      <dsp:nvSpPr>
        <dsp:cNvPr id="0" name=""/>
        <dsp:cNvSpPr/>
      </dsp:nvSpPr>
      <dsp:spPr>
        <a:xfrm>
          <a:off x="4246783" y="1200915"/>
          <a:ext cx="2652343" cy="2652343"/>
        </a:xfrm>
        <a:prstGeom prst="ellipse">
          <a:avLst/>
        </a:prstGeom>
        <a:solidFill>
          <a:schemeClr val="accent5">
            <a:alpha val="50000"/>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45967" tIns="20320" rIns="145967" bIns="20320" numCol="1" spcCol="1270" anchor="ctr" anchorCtr="0">
          <a:noAutofit/>
        </a:bodyPr>
        <a:lstStyle/>
        <a:p>
          <a:pPr marL="0" lvl="0" indent="0" algn="ctr" defTabSz="711200">
            <a:lnSpc>
              <a:spcPct val="90000"/>
            </a:lnSpc>
            <a:spcBef>
              <a:spcPct val="0"/>
            </a:spcBef>
            <a:spcAft>
              <a:spcPct val="35000"/>
            </a:spcAft>
            <a:buNone/>
          </a:pPr>
          <a:r>
            <a:rPr lang="en-US" sz="1600" b="1" kern="1200">
              <a:latin typeface="Open Sans" panose="020B0606030504020204" pitchFamily="34" charset="0"/>
              <a:ea typeface="Open Sans" panose="020B0606030504020204" pitchFamily="34" charset="0"/>
              <a:cs typeface="Open Sans" panose="020B0606030504020204" pitchFamily="34" charset="0"/>
            </a:rPr>
            <a:t>Promote climate justice</a:t>
          </a:r>
          <a:endParaRPr lang="en-CA" sz="1600" b="1" kern="1200">
            <a:latin typeface="Open Sans" panose="020B0606030504020204" pitchFamily="34" charset="0"/>
            <a:ea typeface="Open Sans" panose="020B0606030504020204" pitchFamily="34" charset="0"/>
            <a:cs typeface="Open Sans" panose="020B0606030504020204" pitchFamily="34" charset="0"/>
          </a:endParaRPr>
        </a:p>
      </dsp:txBody>
      <dsp:txXfrm>
        <a:off x="4635210" y="1589342"/>
        <a:ext cx="1875489" cy="187548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FD18DC-EC4F-45F9-8D05-314CBACF5797}">
      <dsp:nvSpPr>
        <dsp:cNvPr id="0" name=""/>
        <dsp:cNvSpPr/>
      </dsp:nvSpPr>
      <dsp:spPr>
        <a:xfrm>
          <a:off x="0" y="227753"/>
          <a:ext cx="8594270" cy="945000"/>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67011" tIns="312420" rIns="667011" bIns="113792" numCol="1" spcCol="1270" anchor="t" anchorCtr="0">
          <a:noAutofit/>
        </a:bodyPr>
        <a:lstStyle/>
        <a:p>
          <a:pPr marL="0" lvl="1" indent="0" algn="l" defTabSz="711200">
            <a:lnSpc>
              <a:spcPct val="90000"/>
            </a:lnSpc>
            <a:spcBef>
              <a:spcPct val="0"/>
            </a:spcBef>
            <a:spcAft>
              <a:spcPct val="15000"/>
            </a:spcAft>
            <a:buNone/>
          </a:pPr>
          <a:r>
            <a:rPr lang="en-US" sz="1600" kern="1200" dirty="0">
              <a:latin typeface="Open Sans" panose="020B0606030504020204" pitchFamily="34" charset="0"/>
              <a:ea typeface="Open Sans" panose="020B0606030504020204" pitchFamily="34" charset="0"/>
              <a:cs typeface="Open Sans" panose="020B0606030504020204" pitchFamily="34" charset="0"/>
            </a:rPr>
            <a:t>Skills aimed at fulfilling the requirements of green jobs and supporting the transition to a low-carbon green economy</a:t>
          </a:r>
          <a:endParaRPr lang="en-CA" sz="1600" kern="1200" dirty="0">
            <a:latin typeface="Open Sans" panose="020B0606030504020204" pitchFamily="34" charset="0"/>
            <a:ea typeface="Open Sans" panose="020B0606030504020204" pitchFamily="34" charset="0"/>
            <a:cs typeface="Open Sans" panose="020B0606030504020204" pitchFamily="34" charset="0"/>
          </a:endParaRPr>
        </a:p>
      </dsp:txBody>
      <dsp:txXfrm>
        <a:off x="0" y="227753"/>
        <a:ext cx="8594270" cy="945000"/>
      </dsp:txXfrm>
    </dsp:sp>
    <dsp:sp modelId="{EA3DE551-0000-4A4F-AD06-59FD5B71F8FA}">
      <dsp:nvSpPr>
        <dsp:cNvPr id="0" name=""/>
        <dsp:cNvSpPr/>
      </dsp:nvSpPr>
      <dsp:spPr>
        <a:xfrm>
          <a:off x="429713" y="6353"/>
          <a:ext cx="6015989" cy="44280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390" tIns="0" rIns="227390" bIns="0" numCol="1" spcCol="1270" anchor="ctr" anchorCtr="0">
          <a:noAutofit/>
        </a:bodyPr>
        <a:lstStyle/>
        <a:p>
          <a:pPr marL="0" lvl="0" indent="0" algn="l" defTabSz="1066800">
            <a:lnSpc>
              <a:spcPct val="90000"/>
            </a:lnSpc>
            <a:spcBef>
              <a:spcPct val="0"/>
            </a:spcBef>
            <a:spcAft>
              <a:spcPct val="35000"/>
            </a:spcAft>
            <a:buNone/>
          </a:pPr>
          <a:r>
            <a:rPr lang="en-US" sz="2400" b="1" kern="1200" dirty="0">
              <a:latin typeface="Open Sans" panose="020B0606030504020204" pitchFamily="34" charset="0"/>
              <a:ea typeface="Open Sans" panose="020B0606030504020204" pitchFamily="34" charset="0"/>
              <a:cs typeface="Open Sans" panose="020B0606030504020204" pitchFamily="34" charset="0"/>
            </a:rPr>
            <a:t>Skills for green jobs</a:t>
          </a:r>
          <a:endParaRPr lang="en-CA" sz="24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451329" y="27969"/>
        <a:ext cx="5972757" cy="399568"/>
      </dsp:txXfrm>
    </dsp:sp>
    <dsp:sp modelId="{10B17BD7-0BA5-47E7-8DDD-BA0EDBCA58B4}">
      <dsp:nvSpPr>
        <dsp:cNvPr id="0" name=""/>
        <dsp:cNvSpPr/>
      </dsp:nvSpPr>
      <dsp:spPr>
        <a:xfrm>
          <a:off x="0" y="1475154"/>
          <a:ext cx="8594270" cy="945000"/>
        </a:xfrm>
        <a:prstGeom prst="rect">
          <a:avLst/>
        </a:prstGeom>
        <a:solidFill>
          <a:schemeClr val="lt1">
            <a:alpha val="90000"/>
            <a:hueOff val="0"/>
            <a:satOff val="0"/>
            <a:lumOff val="0"/>
            <a:alphaOff val="0"/>
          </a:schemeClr>
        </a:solidFill>
        <a:ln w="12700" cap="flat" cmpd="sng" algn="ctr">
          <a:solidFill>
            <a:schemeClr val="accent5">
              <a:hueOff val="-3379271"/>
              <a:satOff val="-8710"/>
              <a:lumOff val="-588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67011" tIns="312420" rIns="667011" bIns="113792" numCol="1" spcCol="1270" anchor="t" anchorCtr="0">
          <a:noAutofit/>
        </a:bodyPr>
        <a:lstStyle/>
        <a:p>
          <a:pPr marL="0" lvl="1" indent="0" algn="l" defTabSz="711200">
            <a:lnSpc>
              <a:spcPct val="90000"/>
            </a:lnSpc>
            <a:spcBef>
              <a:spcPct val="0"/>
            </a:spcBef>
            <a:spcAft>
              <a:spcPct val="15000"/>
            </a:spcAft>
            <a:buNone/>
          </a:pPr>
          <a:r>
            <a:rPr lang="en-US" sz="1600" kern="1200" dirty="0">
              <a:latin typeface="Open Sans" panose="020B0606030504020204" pitchFamily="34" charset="0"/>
              <a:ea typeface="Open Sans" panose="020B0606030504020204" pitchFamily="34" charset="0"/>
              <a:cs typeface="Open Sans" panose="020B0606030504020204" pitchFamily="34" charset="0"/>
            </a:rPr>
            <a:t>Cross-cutting skills that serve both </a:t>
          </a:r>
          <a:r>
            <a:rPr lang="en-CA" sz="1600" kern="1200" dirty="0">
              <a:latin typeface="Open Sans" panose="020B0606030504020204" pitchFamily="34" charset="0"/>
              <a:ea typeface="Open Sans" panose="020B0606030504020204" pitchFamily="34" charset="0"/>
              <a:cs typeface="Open Sans" panose="020B0606030504020204" pitchFamily="34" charset="0"/>
            </a:rPr>
            <a:t>technical, instrumental, and adaptive, transformative ends</a:t>
          </a:r>
        </a:p>
      </dsp:txBody>
      <dsp:txXfrm>
        <a:off x="0" y="1475154"/>
        <a:ext cx="8594270" cy="945000"/>
      </dsp:txXfrm>
    </dsp:sp>
    <dsp:sp modelId="{EC0A2935-9B1E-4212-AA39-11A43CF6D064}">
      <dsp:nvSpPr>
        <dsp:cNvPr id="0" name=""/>
        <dsp:cNvSpPr/>
      </dsp:nvSpPr>
      <dsp:spPr>
        <a:xfrm>
          <a:off x="429713" y="1253754"/>
          <a:ext cx="6015989" cy="442800"/>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390" tIns="0" rIns="227390" bIns="0" numCol="1" spcCol="1270" anchor="ctr" anchorCtr="0">
          <a:noAutofit/>
        </a:bodyPr>
        <a:lstStyle/>
        <a:p>
          <a:pPr marL="0" lvl="0" indent="0" algn="l" defTabSz="1066800">
            <a:lnSpc>
              <a:spcPct val="90000"/>
            </a:lnSpc>
            <a:spcBef>
              <a:spcPct val="0"/>
            </a:spcBef>
            <a:spcAft>
              <a:spcPct val="35000"/>
            </a:spcAft>
            <a:buNone/>
          </a:pPr>
          <a:r>
            <a:rPr lang="en-US" sz="2400" b="1" kern="1200" dirty="0">
              <a:latin typeface="Open Sans" panose="020B0606030504020204" pitchFamily="34" charset="0"/>
              <a:ea typeface="Open Sans" panose="020B0606030504020204" pitchFamily="34" charset="0"/>
              <a:cs typeface="Open Sans" panose="020B0606030504020204" pitchFamily="34" charset="0"/>
            </a:rPr>
            <a:t>Green life skills</a:t>
          </a:r>
          <a:endParaRPr lang="en-CA" sz="24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451329" y="1275370"/>
        <a:ext cx="5972757" cy="399568"/>
      </dsp:txXfrm>
    </dsp:sp>
    <dsp:sp modelId="{B60B8CE8-0F3E-4019-850E-CA7BFC0F49AD}">
      <dsp:nvSpPr>
        <dsp:cNvPr id="0" name=""/>
        <dsp:cNvSpPr/>
      </dsp:nvSpPr>
      <dsp:spPr>
        <a:xfrm>
          <a:off x="0" y="2722553"/>
          <a:ext cx="8594270" cy="685125"/>
        </a:xfrm>
        <a:prstGeom prst="rect">
          <a:avLst/>
        </a:prstGeom>
        <a:solidFill>
          <a:schemeClr val="lt1">
            <a:alpha val="90000"/>
            <a:hueOff val="0"/>
            <a:satOff val="0"/>
            <a:lumOff val="0"/>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67011" tIns="312420" rIns="667011" bIns="113792" numCol="1" spcCol="1270" anchor="t" anchorCtr="0">
          <a:noAutofit/>
        </a:bodyPr>
        <a:lstStyle/>
        <a:p>
          <a:pPr marL="0" lvl="1" indent="0" algn="l" defTabSz="711200">
            <a:lnSpc>
              <a:spcPct val="90000"/>
            </a:lnSpc>
            <a:spcBef>
              <a:spcPct val="0"/>
            </a:spcBef>
            <a:spcAft>
              <a:spcPct val="15000"/>
            </a:spcAft>
            <a:buNone/>
          </a:pPr>
          <a:r>
            <a:rPr lang="en-CA" sz="1600" kern="1200" dirty="0">
              <a:latin typeface="Open Sans" panose="020B0606030504020204" pitchFamily="34" charset="0"/>
              <a:ea typeface="Open Sans" panose="020B0606030504020204" pitchFamily="34" charset="0"/>
              <a:cs typeface="Open Sans" panose="020B0606030504020204" pitchFamily="34" charset="0"/>
            </a:rPr>
            <a:t>Adaptive skills aimed at transforming unjust social and economic structures</a:t>
          </a:r>
        </a:p>
      </dsp:txBody>
      <dsp:txXfrm>
        <a:off x="0" y="2722553"/>
        <a:ext cx="8594270" cy="685125"/>
      </dsp:txXfrm>
    </dsp:sp>
    <dsp:sp modelId="{E3FCA141-566D-4F5D-A924-C1E7CF49C2BF}">
      <dsp:nvSpPr>
        <dsp:cNvPr id="0" name=""/>
        <dsp:cNvSpPr/>
      </dsp:nvSpPr>
      <dsp:spPr>
        <a:xfrm>
          <a:off x="429713" y="2501154"/>
          <a:ext cx="6015989" cy="442800"/>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390" tIns="0" rIns="227390" bIns="0" numCol="1" spcCol="1270" anchor="ctr" anchorCtr="0">
          <a:noAutofit/>
        </a:bodyPr>
        <a:lstStyle/>
        <a:p>
          <a:pPr marL="0" lvl="0" indent="0" algn="l" defTabSz="1066800">
            <a:lnSpc>
              <a:spcPct val="90000"/>
            </a:lnSpc>
            <a:spcBef>
              <a:spcPct val="0"/>
            </a:spcBef>
            <a:spcAft>
              <a:spcPct val="35000"/>
            </a:spcAft>
            <a:buNone/>
          </a:pPr>
          <a:r>
            <a:rPr lang="en-US" sz="2400" b="1" kern="1200" dirty="0">
              <a:latin typeface="Open Sans" panose="020B0606030504020204" pitchFamily="34" charset="0"/>
              <a:ea typeface="Open Sans" panose="020B0606030504020204" pitchFamily="34" charset="0"/>
              <a:cs typeface="Open Sans" panose="020B0606030504020204" pitchFamily="34" charset="0"/>
            </a:rPr>
            <a:t>Skills for a green transformation</a:t>
          </a:r>
          <a:endParaRPr lang="en-CA" sz="24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451329" y="2522770"/>
        <a:ext cx="5972757" cy="39956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86B0D7-E5EA-4E06-A5E8-FD86287C47F4}">
      <dsp:nvSpPr>
        <dsp:cNvPr id="0" name=""/>
        <dsp:cNvSpPr/>
      </dsp:nvSpPr>
      <dsp:spPr>
        <a:xfrm>
          <a:off x="0" y="1080567"/>
          <a:ext cx="2957512" cy="1878020"/>
        </a:xfrm>
        <a:prstGeom prst="roundRect">
          <a:avLst>
            <a:gd name="adj" fmla="val 10000"/>
          </a:avLst>
        </a:prstGeom>
        <a:solidFill>
          <a:srgbClr val="677296"/>
        </a:solidFill>
        <a:ln w="19050" cap="flat" cmpd="sng" algn="ctr">
          <a:noFill/>
          <a:prstDash val="solid"/>
          <a:miter lim="800000"/>
        </a:ln>
        <a:effectLst/>
      </dsp:spPr>
      <dsp:style>
        <a:lnRef idx="3">
          <a:scrgbClr r="0" g="0" b="0"/>
        </a:lnRef>
        <a:fillRef idx="1">
          <a:scrgbClr r="0" g="0" b="0"/>
        </a:fillRef>
        <a:effectRef idx="1">
          <a:scrgbClr r="0" g="0" b="0"/>
        </a:effectRef>
        <a:fontRef idx="minor">
          <a:schemeClr val="lt1"/>
        </a:fontRef>
      </dsp:style>
    </dsp:sp>
    <dsp:sp modelId="{6F2BF45D-7279-4A7A-B5D5-F50BC9A3AD89}">
      <dsp:nvSpPr>
        <dsp:cNvPr id="0" name=""/>
        <dsp:cNvSpPr/>
      </dsp:nvSpPr>
      <dsp:spPr>
        <a:xfrm>
          <a:off x="328612" y="1392749"/>
          <a:ext cx="2957512" cy="1878020"/>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defRPr cap="all"/>
          </a:pPr>
          <a:r>
            <a:rPr lang="en-US" sz="1800" b="1" kern="1200">
              <a:latin typeface="Open Sans" panose="020B0606030504020204" pitchFamily="34" charset="0"/>
              <a:ea typeface="Open Sans" panose="020B0606030504020204" pitchFamily="34" charset="0"/>
              <a:cs typeface="Open Sans" panose="020B0606030504020204" pitchFamily="34" charset="0"/>
            </a:rPr>
            <a:t>Is affordable and accessible quality education for all</a:t>
          </a:r>
          <a:endParaRPr lang="en-CA" sz="1800" b="1" kern="1200">
            <a:latin typeface="Open Sans" panose="020B0606030504020204" pitchFamily="34" charset="0"/>
            <a:ea typeface="Open Sans" panose="020B0606030504020204" pitchFamily="34" charset="0"/>
            <a:cs typeface="Open Sans" panose="020B0606030504020204" pitchFamily="34" charset="0"/>
          </a:endParaRPr>
        </a:p>
      </dsp:txBody>
      <dsp:txXfrm>
        <a:off x="383617" y="1447754"/>
        <a:ext cx="2847502" cy="1768010"/>
      </dsp:txXfrm>
    </dsp:sp>
    <dsp:sp modelId="{360CDA35-3B75-4AEC-AD9D-0435DE1ECF0A}">
      <dsp:nvSpPr>
        <dsp:cNvPr id="0" name=""/>
        <dsp:cNvSpPr/>
      </dsp:nvSpPr>
      <dsp:spPr>
        <a:xfrm>
          <a:off x="3614737" y="1080567"/>
          <a:ext cx="2957512" cy="1878020"/>
        </a:xfrm>
        <a:prstGeom prst="roundRect">
          <a:avLst>
            <a:gd name="adj" fmla="val 10000"/>
          </a:avLst>
        </a:prstGeom>
        <a:solidFill>
          <a:srgbClr val="677296"/>
        </a:solidFill>
        <a:ln w="19050" cap="flat" cmpd="sng" algn="ctr">
          <a:noFill/>
          <a:prstDash val="solid"/>
          <a:miter lim="800000"/>
        </a:ln>
        <a:effectLst/>
      </dsp:spPr>
      <dsp:style>
        <a:lnRef idx="3">
          <a:scrgbClr r="0" g="0" b="0"/>
        </a:lnRef>
        <a:fillRef idx="1">
          <a:scrgbClr r="0" g="0" b="0"/>
        </a:fillRef>
        <a:effectRef idx="1">
          <a:scrgbClr r="0" g="0" b="0"/>
        </a:effectRef>
        <a:fontRef idx="minor">
          <a:schemeClr val="lt1"/>
        </a:fontRef>
      </dsp:style>
    </dsp:sp>
    <dsp:sp modelId="{14E6BC13-0941-4119-AA98-364F7510B1B7}">
      <dsp:nvSpPr>
        <dsp:cNvPr id="0" name=""/>
        <dsp:cNvSpPr/>
      </dsp:nvSpPr>
      <dsp:spPr>
        <a:xfrm>
          <a:off x="3943350" y="1392749"/>
          <a:ext cx="2957512" cy="1878020"/>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defRPr cap="all"/>
          </a:pPr>
          <a:r>
            <a:rPr lang="en-US" sz="1800" b="1" kern="1200">
              <a:latin typeface="Open Sans" panose="020B0606030504020204" pitchFamily="34" charset="0"/>
              <a:ea typeface="Open Sans" panose="020B0606030504020204" pitchFamily="34" charset="0"/>
              <a:cs typeface="Open Sans" panose="020B0606030504020204" pitchFamily="34" charset="0"/>
            </a:rPr>
            <a:t>Uses blended </a:t>
          </a:r>
          <a:br>
            <a:rPr lang="en-US" sz="1800" b="1" kern="1200">
              <a:latin typeface="Open Sans" panose="020B0606030504020204" pitchFamily="34" charset="0"/>
              <a:ea typeface="Open Sans" panose="020B0606030504020204" pitchFamily="34" charset="0"/>
              <a:cs typeface="Open Sans" panose="020B0606030504020204" pitchFamily="34" charset="0"/>
            </a:rPr>
          </a:br>
          <a:r>
            <a:rPr lang="en-US" sz="1800" b="1" kern="1200">
              <a:latin typeface="Open Sans" panose="020B0606030504020204" pitchFamily="34" charset="0"/>
              <a:ea typeface="Open Sans" panose="020B0606030504020204" pitchFamily="34" charset="0"/>
              <a:cs typeface="Open Sans" panose="020B0606030504020204" pitchFamily="34" charset="0"/>
            </a:rPr>
            <a:t>learning options according to context </a:t>
          </a:r>
          <a:endParaRPr lang="en-CA" sz="1800" b="1" kern="1200">
            <a:latin typeface="Open Sans" panose="020B0606030504020204" pitchFamily="34" charset="0"/>
            <a:ea typeface="Open Sans" panose="020B0606030504020204" pitchFamily="34" charset="0"/>
            <a:cs typeface="Open Sans" panose="020B0606030504020204" pitchFamily="34" charset="0"/>
          </a:endParaRPr>
        </a:p>
      </dsp:txBody>
      <dsp:txXfrm>
        <a:off x="3998355" y="1447754"/>
        <a:ext cx="2847502" cy="1768010"/>
      </dsp:txXfrm>
    </dsp:sp>
    <dsp:sp modelId="{8D0BF32B-BFBC-4E57-87B9-1E0CA3A0316B}">
      <dsp:nvSpPr>
        <dsp:cNvPr id="0" name=""/>
        <dsp:cNvSpPr/>
      </dsp:nvSpPr>
      <dsp:spPr>
        <a:xfrm>
          <a:off x="7229475" y="1080567"/>
          <a:ext cx="2957512" cy="1878020"/>
        </a:xfrm>
        <a:prstGeom prst="roundRect">
          <a:avLst>
            <a:gd name="adj" fmla="val 10000"/>
          </a:avLst>
        </a:prstGeom>
        <a:solidFill>
          <a:srgbClr val="677296"/>
        </a:solidFill>
        <a:ln w="19050" cap="flat" cmpd="sng" algn="ctr">
          <a:noFill/>
          <a:prstDash val="solid"/>
          <a:miter lim="800000"/>
        </a:ln>
        <a:effectLst/>
      </dsp:spPr>
      <dsp:style>
        <a:lnRef idx="3">
          <a:scrgbClr r="0" g="0" b="0"/>
        </a:lnRef>
        <a:fillRef idx="1">
          <a:scrgbClr r="0" g="0" b="0"/>
        </a:fillRef>
        <a:effectRef idx="1">
          <a:scrgbClr r="0" g="0" b="0"/>
        </a:effectRef>
        <a:fontRef idx="minor">
          <a:schemeClr val="lt1"/>
        </a:fontRef>
      </dsp:style>
    </dsp:sp>
    <dsp:sp modelId="{CE76B895-BA32-46D0-AAE3-3EE03AE02A57}">
      <dsp:nvSpPr>
        <dsp:cNvPr id="0" name=""/>
        <dsp:cNvSpPr/>
      </dsp:nvSpPr>
      <dsp:spPr>
        <a:xfrm>
          <a:off x="7558087" y="1392749"/>
          <a:ext cx="2957512" cy="1878020"/>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defRPr cap="all"/>
          </a:pPr>
          <a:r>
            <a:rPr lang="en-US" sz="1800" b="1" kern="1200">
              <a:latin typeface="Open Sans" panose="020B0606030504020204" pitchFamily="34" charset="0"/>
              <a:ea typeface="Open Sans" panose="020B0606030504020204" pitchFamily="34" charset="0"/>
              <a:cs typeface="Open Sans" panose="020B0606030504020204" pitchFamily="34" charset="0"/>
            </a:rPr>
            <a:t>Model sustainable behaviours for the people and the planet</a:t>
          </a:r>
          <a:endParaRPr lang="en-CA" sz="1800" b="1" kern="1200">
            <a:latin typeface="Open Sans" panose="020B0606030504020204" pitchFamily="34" charset="0"/>
            <a:ea typeface="Open Sans" panose="020B0606030504020204" pitchFamily="34" charset="0"/>
            <a:cs typeface="Open Sans" panose="020B0606030504020204" pitchFamily="34" charset="0"/>
          </a:endParaRPr>
        </a:p>
      </dsp:txBody>
      <dsp:txXfrm>
        <a:off x="7613092" y="1447754"/>
        <a:ext cx="2847502" cy="176801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169671B-947A-44A3-A764-A91E66D4692D}"/>
              </a:ext>
            </a:extLst>
          </p:cNvPr>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dirty="0"/>
          </a:p>
        </p:txBody>
      </p:sp>
      <p:sp>
        <p:nvSpPr>
          <p:cNvPr id="3" name="Date Placeholder 2">
            <a:extLst>
              <a:ext uri="{FF2B5EF4-FFF2-40B4-BE49-F238E27FC236}">
                <a16:creationId xmlns:a16="http://schemas.microsoft.com/office/drawing/2014/main" id="{2B4B23CC-4610-41C4-A0CF-67A30700C473}"/>
              </a:ext>
            </a:extLst>
          </p:cNvPr>
          <p:cNvSpPr>
            <a:spLocks noGrp="1"/>
          </p:cNvSpPr>
          <p:nvPr>
            <p:ph type="dt" sz="quarter" idx="1"/>
          </p:nvPr>
        </p:nvSpPr>
        <p:spPr>
          <a:xfrm>
            <a:off x="3978132" y="0"/>
            <a:ext cx="3043343" cy="467072"/>
          </a:xfrm>
          <a:prstGeom prst="rect">
            <a:avLst/>
          </a:prstGeom>
        </p:spPr>
        <p:txBody>
          <a:bodyPr vert="horz" lIns="93324" tIns="46662" rIns="93324" bIns="46662" rtlCol="0"/>
          <a:lstStyle>
            <a:lvl1pPr algn="r">
              <a:defRPr sz="1200"/>
            </a:lvl1pPr>
          </a:lstStyle>
          <a:p>
            <a:fld id="{C07299BE-0F96-4D8C-8AC3-AFAE1A841C66}" type="datetimeFigureOut">
              <a:rPr lang="en-US" smtClean="0"/>
              <a:t>11/23/2022</a:t>
            </a:fld>
            <a:endParaRPr lang="en-US" dirty="0"/>
          </a:p>
        </p:txBody>
      </p:sp>
      <p:sp>
        <p:nvSpPr>
          <p:cNvPr id="4" name="Footer Placeholder 3">
            <a:extLst>
              <a:ext uri="{FF2B5EF4-FFF2-40B4-BE49-F238E27FC236}">
                <a16:creationId xmlns:a16="http://schemas.microsoft.com/office/drawing/2014/main" id="{1F94FC55-2324-40BC-8420-15EC835D9577}"/>
              </a:ext>
            </a:extLst>
          </p:cNvPr>
          <p:cNvSpPr>
            <a:spLocks noGrp="1"/>
          </p:cNvSpPr>
          <p:nvPr>
            <p:ph type="ftr" sz="quarter" idx="2"/>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63EC604-E5A5-4A58-AC5A-211F83D37CA4}"/>
              </a:ext>
            </a:extLst>
          </p:cNvPr>
          <p:cNvSpPr>
            <a:spLocks noGrp="1"/>
          </p:cNvSpPr>
          <p:nvPr>
            <p:ph type="sldNum" sz="quarter" idx="3"/>
          </p:nvPr>
        </p:nvSpPr>
        <p:spPr>
          <a:xfrm>
            <a:off x="3978132" y="8842030"/>
            <a:ext cx="3043343" cy="467071"/>
          </a:xfrm>
          <a:prstGeom prst="rect">
            <a:avLst/>
          </a:prstGeom>
        </p:spPr>
        <p:txBody>
          <a:bodyPr vert="horz" lIns="93324" tIns="46662" rIns="93324" bIns="46662" rtlCol="0" anchor="b"/>
          <a:lstStyle>
            <a:lvl1pPr algn="r">
              <a:defRPr sz="1200"/>
            </a:lvl1pPr>
          </a:lstStyle>
          <a:p>
            <a:fld id="{9E3B048B-0EBA-466F-928F-37073F3BFB70}" type="slidenum">
              <a:rPr lang="en-US" smtClean="0"/>
              <a:t>‹#›</a:t>
            </a:fld>
            <a:endParaRPr lang="en-US" dirty="0"/>
          </a:p>
        </p:txBody>
      </p:sp>
    </p:spTree>
    <p:extLst>
      <p:ext uri="{BB962C8B-B14F-4D97-AF65-F5344CB8AC3E}">
        <p14:creationId xmlns:p14="http://schemas.microsoft.com/office/powerpoint/2010/main" val="40655076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noProof="0" dirty="0"/>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454692AC-01A2-4EFF-966B-504F28E82D7A}" type="datetimeFigureOut">
              <a:rPr lang="en-US" noProof="0" smtClean="0"/>
              <a:t>11/23/2022</a:t>
            </a:fld>
            <a:endParaRPr lang="en-US" noProof="0" dirty="0"/>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noProof="0" dirty="0"/>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4AED498D-6977-40EC-8E5E-7EB644D5E759}" type="slidenum">
              <a:rPr lang="en-US" noProof="0" smtClean="0"/>
              <a:t>‹#›</a:t>
            </a:fld>
            <a:endParaRPr lang="en-US" noProof="0" dirty="0"/>
          </a:p>
        </p:txBody>
      </p:sp>
    </p:spTree>
    <p:extLst>
      <p:ext uri="{BB962C8B-B14F-4D97-AF65-F5344CB8AC3E}">
        <p14:creationId xmlns:p14="http://schemas.microsoft.com/office/powerpoint/2010/main" val="1352264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5D4F38C9-E68A-474C-B553-0EBE7E63F49E}" type="slidenum">
              <a:rPr lang="en-CA" smtClean="0"/>
              <a:t>2</a:t>
            </a:fld>
            <a:endParaRPr lang="en-CA" dirty="0"/>
          </a:p>
        </p:txBody>
      </p:sp>
    </p:spTree>
    <p:extLst>
      <p:ext uri="{BB962C8B-B14F-4D97-AF65-F5344CB8AC3E}">
        <p14:creationId xmlns:p14="http://schemas.microsoft.com/office/powerpoint/2010/main" val="3430221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r>
              <a:rPr lang="en-CA" dirty="0">
                <a:cs typeface="Calibri"/>
              </a:rPr>
              <a:t>The education sector, from primary to tertiary, contributes to both direct and indirect emissions, which impact on climate change, and environmental degradation, as well as incur associated economic costs. If we look strictly at contributions to emissions, the achievement of SDG4, </a:t>
            </a:r>
            <a:r>
              <a:rPr lang="en-CA" dirty="0"/>
              <a:t>under the current paradigm, </a:t>
            </a:r>
            <a:r>
              <a:rPr lang="en-CA" dirty="0">
                <a:cs typeface="Calibri"/>
              </a:rPr>
              <a:t> could potentially worsen the climate crisis.</a:t>
            </a:r>
          </a:p>
          <a:p>
            <a:pPr defTabSz="933237">
              <a:defRPr/>
            </a:pPr>
            <a:r>
              <a:rPr lang="en" dirty="0"/>
              <a:t>Climate related natural disasters have major, detrimental impacts on education. Events such as hurricanes, storms and floods can have catastrophic effects on the infrastructure, resources and systems of the education sector. Entire schools can be destroyed or irreparably damaged, leading to thousands of displaced students, unable to continue their education. Critical data and student records may be wiped out entirely, leaving the system in shambles, and learners and institutions in the dark. These impacts can effectively lead to the collapse of the education system in disaster affected areas.</a:t>
            </a:r>
            <a:endParaRPr lang="en-US" dirty="0">
              <a:cs typeface="Calibri"/>
            </a:endParaRPr>
          </a:p>
          <a:p>
            <a:endParaRPr lang="en-CA" dirty="0">
              <a:cs typeface="Calibri"/>
            </a:endParaRPr>
          </a:p>
        </p:txBody>
      </p:sp>
      <p:sp>
        <p:nvSpPr>
          <p:cNvPr id="4" name="Slide Number Placeholder 3"/>
          <p:cNvSpPr>
            <a:spLocks noGrp="1"/>
          </p:cNvSpPr>
          <p:nvPr>
            <p:ph type="sldNum" sz="quarter" idx="5"/>
          </p:nvPr>
        </p:nvSpPr>
        <p:spPr/>
        <p:txBody>
          <a:bodyPr/>
          <a:lstStyle/>
          <a:p>
            <a:pPr defTabSz="933237">
              <a:defRPr/>
            </a:pPr>
            <a:fld id="{4C316E7F-BDF2-4341-ACD7-6ED5AE1B1E63}" type="slidenum">
              <a:rPr lang="en-US">
                <a:solidFill>
                  <a:prstClr val="black"/>
                </a:solidFill>
                <a:latin typeface="Calibri" panose="020F0502020204030204"/>
              </a:rPr>
              <a:pPr defTabSz="933237">
                <a:defRPr/>
              </a:pPr>
              <a:t>18</a:t>
            </a:fld>
            <a:endParaRPr lang="en-US">
              <a:solidFill>
                <a:prstClr val="black"/>
              </a:solidFill>
              <a:latin typeface="Calibri" panose="020F0502020204030204"/>
            </a:endParaRPr>
          </a:p>
        </p:txBody>
      </p:sp>
    </p:spTree>
    <p:extLst>
      <p:ext uri="{BB962C8B-B14F-4D97-AF65-F5344CB8AC3E}">
        <p14:creationId xmlns:p14="http://schemas.microsoft.com/office/powerpoint/2010/main" val="36125497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B624B0-730A-4B76-B504-B259F9F1E991}"/>
              </a:ext>
            </a:extLst>
          </p:cNvPr>
          <p:cNvSpPr>
            <a:spLocks noGrp="1" noRot="1" noChangeAspect="1"/>
          </p:cNvSpPr>
          <p:nvPr>
            <p:ph type="sldImg"/>
          </p:nvPr>
        </p:nvSpPr>
        <p:spPr>
          <a:xfrm>
            <a:off x="493713" y="735013"/>
            <a:ext cx="6556375" cy="3687762"/>
          </a:xfrm>
        </p:spPr>
      </p:sp>
      <p:sp>
        <p:nvSpPr>
          <p:cNvPr id="3" name="Notes Placeholder 2">
            <a:extLst>
              <a:ext uri="{FF2B5EF4-FFF2-40B4-BE49-F238E27FC236}">
                <a16:creationId xmlns:a16="http://schemas.microsoft.com/office/drawing/2014/main" id="{4455E447-5AF2-41A6-BBD8-C6E461F3A531}"/>
              </a:ext>
            </a:extLst>
          </p:cNvPr>
          <p:cNvSpPr txBox="1">
            <a:spLocks noGrp="1"/>
          </p:cNvSpPr>
          <p:nvPr>
            <p:ph type="body" sz="quarter" idx="1"/>
          </p:nvPr>
        </p:nvSpPr>
        <p:spPr/>
        <p:txBody>
          <a:bodyPr>
            <a:normAutofit lnSpcReduction="10000"/>
          </a:bodyPr>
          <a:lstStyle/>
          <a:p>
            <a:r>
              <a:rPr lang="en-US" dirty="0"/>
              <a:t>Perhaps the most comprehensive project assessing the environmental impacts of different modes of delivery in higher education is the SusTEACH project, supported by the Open University, UK. The project compared the carbon emissions of ICT-enhanced courses with online courses and mainly face to-face taught courses. The findings showed that online and blended ICT-enhance distance teaching models had significantly lower environmental impacts than face-to-face teaching modes (Caird et al. 2013; Caird et al. 2015). This study used a comprehensive methodology that considered multiple contributors to emissions for both students and the institutions.</a:t>
            </a:r>
          </a:p>
          <a:p>
            <a:r>
              <a:rPr lang="en-US" dirty="0"/>
              <a:t>Using the </a:t>
            </a:r>
            <a:r>
              <a:rPr lang="en-US" dirty="0" err="1"/>
              <a:t>SusTeach</a:t>
            </a:r>
            <a:r>
              <a:rPr lang="en-US" dirty="0"/>
              <a:t> methodology COL conducted a study in Botswana, to determine whether there was a difference between the carbon emissions of CD-based ODL and face-to-face learners, as well as the main sources of learners’ emissions.</a:t>
            </a:r>
            <a:endParaRPr lang="en-US" dirty="0">
              <a:cs typeface="Calibri"/>
            </a:endParaRPr>
          </a:p>
          <a:p>
            <a:r>
              <a:rPr lang="en-US" dirty="0"/>
              <a:t> </a:t>
            </a:r>
            <a:endParaRPr lang="en-US" dirty="0">
              <a:cs typeface="Calibri"/>
            </a:endParaRPr>
          </a:p>
          <a:p>
            <a:endParaRPr lang="en-US" dirty="0">
              <a:cs typeface="Calibri"/>
            </a:endParaRPr>
          </a:p>
          <a:p>
            <a:r>
              <a:rPr lang="en-US" dirty="0"/>
              <a:t>The comparison of learner carbon emissions data from both face-to-face and CD based students in Botswana revealed that the average learning-related carbon footprint of the face-to-face group is nearly three times greater than that of the ODL group, and the difference was statistically significant. Within the overall carbon footprint, emissions from travel were by far the greatest contributor to this disparity. This suggests that regardless of the exact mechanism of delivery, ODL or blended modes can decrease emissions by reducing face-to-face contact hours. Institution, as a proxy for delivery mode, was the most significant predictor of learning related emissions.</a:t>
            </a:r>
          </a:p>
        </p:txBody>
      </p:sp>
      <p:sp>
        <p:nvSpPr>
          <p:cNvPr id="4" name="Slide Number Placeholder 3">
            <a:extLst>
              <a:ext uri="{FF2B5EF4-FFF2-40B4-BE49-F238E27FC236}">
                <a16:creationId xmlns:a16="http://schemas.microsoft.com/office/drawing/2014/main" id="{D138E9AA-6EE4-4844-906A-6A3D1E34AE4C}"/>
              </a:ext>
            </a:extLst>
          </p:cNvPr>
          <p:cNvSpPr txBox="1">
            <a:spLocks noGrp="1"/>
          </p:cNvSpPr>
          <p:nvPr>
            <p:ph type="sldNum" sz="quarter" idx="8"/>
          </p:nvPr>
        </p:nvSpPr>
        <p:spPr/>
        <p:txBody>
          <a:bodyPr/>
          <a:lstStyle/>
          <a:p>
            <a:pPr defTabSz="977137">
              <a:defRPr/>
            </a:pPr>
            <a:fld id="{E237C3BB-3A72-466F-9680-121E238D6B64}" type="slidenum">
              <a:rPr lang="en-US">
                <a:solidFill>
                  <a:srgbClr val="000000"/>
                </a:solidFill>
                <a:latin typeface="Calibri"/>
              </a:rPr>
              <a:pPr defTabSz="977137">
                <a:defRPr/>
              </a:pPr>
              <a:t>19</a:t>
            </a:fld>
            <a:endParaRPr lang="en-US">
              <a:solidFill>
                <a:srgbClr val="000000"/>
              </a:solidFill>
              <a:latin typeface="Calibri"/>
            </a:endParaRPr>
          </a:p>
        </p:txBody>
      </p:sp>
    </p:spTree>
    <p:extLst>
      <p:ext uri="{BB962C8B-B14F-4D97-AF65-F5344CB8AC3E}">
        <p14:creationId xmlns:p14="http://schemas.microsoft.com/office/powerpoint/2010/main" val="8401779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Open Sans" panose="020B0606030504020204" pitchFamily="34" charset="0"/>
                <a:ea typeface="Open Sans" panose="020B0606030504020204" pitchFamily="34" charset="0"/>
                <a:cs typeface="Open Sans" panose="020B0606030504020204" pitchFamily="34" charset="0"/>
              </a:rPr>
              <a:t>Urgent action required</a:t>
            </a:r>
          </a:p>
          <a:p>
            <a:r>
              <a:rPr lang="en-US" dirty="0">
                <a:latin typeface="Open Sans" panose="020B0606030504020204" pitchFamily="34" charset="0"/>
                <a:ea typeface="Open Sans" panose="020B0606030504020204" pitchFamily="34" charset="0"/>
                <a:cs typeface="Open Sans" panose="020B0606030504020204" pitchFamily="34" charset="0"/>
              </a:rPr>
              <a:t>Need for </a:t>
            </a:r>
            <a:r>
              <a:rPr lang="en-US" dirty="0" err="1">
                <a:latin typeface="Open Sans" panose="020B0606030504020204" pitchFamily="34" charset="0"/>
                <a:ea typeface="Open Sans" panose="020B0606030504020204" pitchFamily="34" charset="0"/>
                <a:cs typeface="Open Sans" panose="020B0606030504020204" pitchFamily="34" charset="0"/>
              </a:rPr>
              <a:t>behavioural</a:t>
            </a:r>
            <a:r>
              <a:rPr lang="en-US" dirty="0">
                <a:latin typeface="Open Sans" panose="020B0606030504020204" pitchFamily="34" charset="0"/>
                <a:ea typeface="Open Sans" panose="020B0606030504020204" pitchFamily="34" charset="0"/>
                <a:cs typeface="Open Sans" panose="020B0606030504020204" pitchFamily="34" charset="0"/>
              </a:rPr>
              <a:t> change for climate action</a:t>
            </a:r>
          </a:p>
          <a:p>
            <a:r>
              <a:rPr lang="en-US" dirty="0">
                <a:latin typeface="Open Sans" panose="020B0606030504020204" pitchFamily="34" charset="0"/>
                <a:ea typeface="Open Sans" panose="020B0606030504020204" pitchFamily="34" charset="0"/>
                <a:cs typeface="Open Sans" panose="020B0606030504020204" pitchFamily="34" charset="0"/>
              </a:rPr>
              <a:t>Engage and empower youth</a:t>
            </a:r>
          </a:p>
          <a:p>
            <a:r>
              <a:rPr lang="en-US" dirty="0">
                <a:latin typeface="Open Sans" panose="020B0606030504020204" pitchFamily="34" charset="0"/>
                <a:ea typeface="Open Sans" panose="020B0606030504020204" pitchFamily="34" charset="0"/>
                <a:cs typeface="Open Sans" panose="020B0606030504020204" pitchFamily="34" charset="0"/>
              </a:rPr>
              <a:t>Promote disaster response and recovery through education and lifelong learning</a:t>
            </a:r>
          </a:p>
          <a:p>
            <a:r>
              <a:rPr lang="en-US" dirty="0">
                <a:latin typeface="Open Sans" panose="020B0606030504020204" pitchFamily="34" charset="0"/>
                <a:ea typeface="Open Sans" panose="020B0606030504020204" pitchFamily="34" charset="0"/>
                <a:cs typeface="Open Sans" panose="020B0606030504020204" pitchFamily="34" charset="0"/>
              </a:rPr>
              <a:t>Promote collaboration especially with the private sector</a:t>
            </a:r>
            <a:endParaRPr lang="en-CA" dirty="0">
              <a:latin typeface="Open Sans" panose="020B0606030504020204" pitchFamily="34" charset="0"/>
              <a:ea typeface="Open Sans" panose="020B0606030504020204" pitchFamily="34" charset="0"/>
              <a:cs typeface="Open Sans" panose="020B0606030504020204" pitchFamily="34" charset="0"/>
            </a:endParaRPr>
          </a:p>
          <a:p>
            <a:endParaRPr lang="en-CA" dirty="0"/>
          </a:p>
        </p:txBody>
      </p:sp>
      <p:sp>
        <p:nvSpPr>
          <p:cNvPr id="4" name="Slide Number Placeholder 3"/>
          <p:cNvSpPr>
            <a:spLocks noGrp="1"/>
          </p:cNvSpPr>
          <p:nvPr>
            <p:ph type="sldNum" sz="quarter" idx="5"/>
          </p:nvPr>
        </p:nvSpPr>
        <p:spPr/>
        <p:txBody>
          <a:bodyPr/>
          <a:lstStyle/>
          <a:p>
            <a:pPr defTabSz="933237">
              <a:defRPr/>
            </a:pPr>
            <a:fld id="{D4513173-708C-41F6-B918-200267073A83}" type="slidenum">
              <a:rPr lang="en-US">
                <a:solidFill>
                  <a:prstClr val="black"/>
                </a:solidFill>
                <a:latin typeface="Calibri" panose="020F0502020204030204"/>
              </a:rPr>
              <a:pPr defTabSz="933237">
                <a:defRPr/>
              </a:pPr>
              <a:t>20</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26599793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33237">
              <a:defRPr/>
            </a:pPr>
            <a:fld id="{BEF927D9-A366-D54F-BE5E-1A4C00221075}" type="slidenum">
              <a:rPr lang="en-US">
                <a:solidFill>
                  <a:prstClr val="black"/>
                </a:solidFill>
                <a:latin typeface="Calibri" panose="020F0502020204030204"/>
              </a:rPr>
              <a:pPr defTabSz="933237">
                <a:defRPr/>
              </a:pPr>
              <a:t>27</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773032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4AED498D-6977-40EC-8E5E-7EB644D5E759}" type="slidenum">
              <a:rPr lang="en-US" noProof="0" smtClean="0"/>
              <a:t>5</a:t>
            </a:fld>
            <a:endParaRPr lang="en-US" noProof="0" dirty="0"/>
          </a:p>
        </p:txBody>
      </p:sp>
    </p:spTree>
    <p:extLst>
      <p:ext uri="{BB962C8B-B14F-4D97-AF65-F5344CB8AC3E}">
        <p14:creationId xmlns:p14="http://schemas.microsoft.com/office/powerpoint/2010/main" val="1630085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r>
              <a:rPr lang="en-US" dirty="0"/>
              <a:t>A study on teaching during pandemic in USA and Canada revealed that over 50% of teachers required support on how to support remote students, and increased access to digital materials. Many also indicated the need for advice on accessibility requirements and 44% indicated assistance with technology.</a:t>
            </a:r>
            <a:endParaRPr lang="en-CA" dirty="0"/>
          </a:p>
        </p:txBody>
      </p:sp>
      <p:sp>
        <p:nvSpPr>
          <p:cNvPr id="4" name="Slide Number Placeholder 3"/>
          <p:cNvSpPr>
            <a:spLocks noGrp="1"/>
          </p:cNvSpPr>
          <p:nvPr>
            <p:ph type="sldNum" sz="quarter" idx="5"/>
          </p:nvPr>
        </p:nvSpPr>
        <p:spPr/>
        <p:txBody>
          <a:bodyPr/>
          <a:lstStyle/>
          <a:p>
            <a:pPr defTabSz="466618">
              <a:defRPr/>
            </a:pPr>
            <a:fld id="{D4513173-708C-41F6-B918-200267073A83}" type="slidenum">
              <a:rPr lang="en-US">
                <a:solidFill>
                  <a:prstClr val="black"/>
                </a:solidFill>
                <a:latin typeface="Calibri" panose="020F0502020204030204"/>
              </a:rPr>
              <a:pPr defTabSz="466618">
                <a:defRPr/>
              </a:pPr>
              <a:t>6</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5157848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4DB89DD0-1E8D-4B61-ADE9-B87318B81BF8}" type="slidenum">
              <a:rPr lang="en-US" smtClean="0"/>
              <a:t>7</a:t>
            </a:fld>
            <a:endParaRPr lang="en-US" dirty="0"/>
          </a:p>
        </p:txBody>
      </p:sp>
    </p:spTree>
    <p:extLst>
      <p:ext uri="{BB962C8B-B14F-4D97-AF65-F5344CB8AC3E}">
        <p14:creationId xmlns:p14="http://schemas.microsoft.com/office/powerpoint/2010/main" val="3068493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lvl="0"/>
            <a:fld id="{C4D64870-08A0-4789-874E-5E8988D908EF}" type="slidenum">
              <a:rPr lang="en-CA" smtClean="0"/>
              <a:t>9</a:t>
            </a:fld>
            <a:endParaRPr lang="en-CA"/>
          </a:p>
        </p:txBody>
      </p:sp>
    </p:spTree>
    <p:extLst>
      <p:ext uri="{BB962C8B-B14F-4D97-AF65-F5344CB8AC3E}">
        <p14:creationId xmlns:p14="http://schemas.microsoft.com/office/powerpoint/2010/main" val="14288449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Netherlands, during the COVID19 pandemic, learning loss of about 3 percentile points or 0.08 standard deviations was recorded in a study. Losses are up to 55% larger among students from less-educated homes. </a:t>
            </a:r>
            <a:endParaRPr lang="en-CA" dirty="0"/>
          </a:p>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10</a:t>
            </a:fld>
            <a:endParaRPr lang="en-US" dirty="0"/>
          </a:p>
        </p:txBody>
      </p:sp>
    </p:spTree>
    <p:extLst>
      <p:ext uri="{BB962C8B-B14F-4D97-AF65-F5344CB8AC3E}">
        <p14:creationId xmlns:p14="http://schemas.microsoft.com/office/powerpoint/2010/main" val="41237079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 study in Malawi showed…</a:t>
            </a:r>
          </a:p>
        </p:txBody>
      </p:sp>
      <p:sp>
        <p:nvSpPr>
          <p:cNvPr id="4" name="Slide Number Placeholder 3"/>
          <p:cNvSpPr>
            <a:spLocks noGrp="1"/>
          </p:cNvSpPr>
          <p:nvPr>
            <p:ph type="sldNum" sz="quarter" idx="5"/>
          </p:nvPr>
        </p:nvSpPr>
        <p:spPr/>
        <p:txBody>
          <a:bodyPr/>
          <a:lstStyle/>
          <a:p>
            <a:fld id="{4AED498D-6977-40EC-8E5E-7EB644D5E759}" type="slidenum">
              <a:rPr lang="en-US" noProof="0" smtClean="0"/>
              <a:t>11</a:t>
            </a:fld>
            <a:endParaRPr lang="en-US" noProof="0" dirty="0"/>
          </a:p>
        </p:txBody>
      </p:sp>
    </p:spTree>
    <p:extLst>
      <p:ext uri="{BB962C8B-B14F-4D97-AF65-F5344CB8AC3E}">
        <p14:creationId xmlns:p14="http://schemas.microsoft.com/office/powerpoint/2010/main" val="14141148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AED498D-6977-40EC-8E5E-7EB644D5E759}" type="slidenum">
              <a:rPr lang="en-US" noProof="0" smtClean="0"/>
              <a:t>14</a:t>
            </a:fld>
            <a:endParaRPr lang="en-US" noProof="0" dirty="0"/>
          </a:p>
        </p:txBody>
      </p:sp>
    </p:spTree>
    <p:extLst>
      <p:ext uri="{BB962C8B-B14F-4D97-AF65-F5344CB8AC3E}">
        <p14:creationId xmlns:p14="http://schemas.microsoft.com/office/powerpoint/2010/main" val="13257825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dirty="0"/>
              <a:t>Climate related natural disasters have major, detrimental impacts on education. Events such as hurricanes, storms and floods can have catastrophic effects on the infrastructure, resources and systems of the education sector. Entire schools can be destroyed or irreparably damaged, leading to thousands of displaced students, unable to continue their education. Critical data and student records may be wiped out entirely, leaving the system in shambles, and learners and institutions in the dark. These impacts can effectively lead to the collapse of the education system in disaster affected areas.</a:t>
            </a:r>
            <a:endParaRPr lang="en-US" dirty="0">
              <a:cs typeface="Calibri"/>
            </a:endParaRPr>
          </a:p>
          <a:p>
            <a:endParaRPr lang="en-US" dirty="0"/>
          </a:p>
        </p:txBody>
      </p:sp>
      <p:sp>
        <p:nvSpPr>
          <p:cNvPr id="4" name="Slide Number Placeholder 3"/>
          <p:cNvSpPr>
            <a:spLocks noGrp="1"/>
          </p:cNvSpPr>
          <p:nvPr>
            <p:ph type="sldNum" sz="quarter" idx="5"/>
          </p:nvPr>
        </p:nvSpPr>
        <p:spPr/>
        <p:txBody>
          <a:bodyPr/>
          <a:lstStyle/>
          <a:p>
            <a:fld id="{4C316E7F-BDF2-4341-ACD7-6ED5AE1B1E63}" type="slidenum">
              <a:rPr lang="en-US" smtClean="0"/>
              <a:t>17</a:t>
            </a:fld>
            <a:endParaRPr lang="en-US" dirty="0"/>
          </a:p>
        </p:txBody>
      </p:sp>
    </p:spTree>
    <p:extLst>
      <p:ext uri="{BB962C8B-B14F-4D97-AF65-F5344CB8AC3E}">
        <p14:creationId xmlns:p14="http://schemas.microsoft.com/office/powerpoint/2010/main" val="265132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D03EA6F-09DB-443B-B17A-76613FDF79B8}" type="datetimeFigureOut">
              <a:rPr lang="en-US" smtClean="0"/>
              <a:pPr/>
              <a:t>11/23/2022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dirty="0"/>
          </a:p>
        </p:txBody>
      </p:sp>
    </p:spTree>
    <p:extLst>
      <p:ext uri="{BB962C8B-B14F-4D97-AF65-F5344CB8AC3E}">
        <p14:creationId xmlns:p14="http://schemas.microsoft.com/office/powerpoint/2010/main" val="3390222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D03EA6F-09DB-443B-B17A-76613FDF79B8}" type="datetimeFigureOut">
              <a:rPr lang="en-US" smtClean="0"/>
              <a:pPr/>
              <a:t>11/23/2022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53BA949-CD2C-4590-B090-BB94B8C913C7}" type="slidenum">
              <a:rPr lang="en-US" smtClean="0"/>
              <a:pPr/>
              <a:t>‹#›</a:t>
            </a:fld>
            <a:endParaRPr lang="en-US" dirty="0"/>
          </a:p>
        </p:txBody>
      </p:sp>
    </p:spTree>
    <p:extLst>
      <p:ext uri="{BB962C8B-B14F-4D97-AF65-F5344CB8AC3E}">
        <p14:creationId xmlns:p14="http://schemas.microsoft.com/office/powerpoint/2010/main" val="1831924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03EA6F-09DB-443B-B17A-76613FDF79B8}" type="datetimeFigureOut">
              <a:rPr lang="en-US" smtClean="0"/>
              <a:pPr/>
              <a:t>11/23/2022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dirty="0"/>
          </a:p>
        </p:txBody>
      </p:sp>
    </p:spTree>
    <p:extLst>
      <p:ext uri="{BB962C8B-B14F-4D97-AF65-F5344CB8AC3E}">
        <p14:creationId xmlns:p14="http://schemas.microsoft.com/office/powerpoint/2010/main" val="39732486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Blank Titl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C6226D1-507B-4181-AB81-CC21E8FA969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353802" y="5990883"/>
            <a:ext cx="721252" cy="812836"/>
          </a:xfrm>
          <a:prstGeom prst="rect">
            <a:avLst/>
          </a:prstGeom>
        </p:spPr>
      </p:pic>
      <p:sp>
        <p:nvSpPr>
          <p:cNvPr id="3" name="Title 2">
            <a:extLst>
              <a:ext uri="{FF2B5EF4-FFF2-40B4-BE49-F238E27FC236}">
                <a16:creationId xmlns:a16="http://schemas.microsoft.com/office/drawing/2014/main" id="{28046DC9-78FD-4CB1-95D0-0D4B9B2CCC9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75522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012895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a:solidFill>
            <a:schemeClr val="bg2">
              <a:lumMod val="95000"/>
            </a:schemeClr>
          </a:solidFill>
        </p:spPr>
        <p:txBody>
          <a:bodyPr rtlCol="0">
            <a:normAutofit/>
          </a:bodyPr>
          <a:lstStyle>
            <a:lvl1pPr>
              <a:defRPr sz="800"/>
            </a:lvl1pPr>
          </a:lstStyle>
          <a:p>
            <a:pPr lvl="0"/>
            <a:endParaRPr lang="en-US" noProof="0" dirty="0"/>
          </a:p>
        </p:txBody>
      </p:sp>
      <p:sp>
        <p:nvSpPr>
          <p:cNvPr id="10" name="Title 1"/>
          <p:cNvSpPr>
            <a:spLocks noGrp="1"/>
          </p:cNvSpPr>
          <p:nvPr>
            <p:ph type="title"/>
          </p:nvPr>
        </p:nvSpPr>
        <p:spPr>
          <a:xfrm>
            <a:off x="2461260" y="2307591"/>
            <a:ext cx="4441317" cy="2242818"/>
          </a:xfrm>
        </p:spPr>
        <p:txBody>
          <a:bodyPr>
            <a:noAutofit/>
          </a:bodyPr>
          <a:lstStyle>
            <a:lvl1pPr algn="l">
              <a:defRPr sz="7200" b="1">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1113329338"/>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6634F-CD1C-477F-8244-F2A0E477BA03}"/>
              </a:ext>
            </a:extLst>
          </p:cNvPr>
          <p:cNvSpPr>
            <a:spLocks noGrp="1"/>
          </p:cNvSpPr>
          <p:nvPr>
            <p:ph type="title"/>
          </p:nvPr>
        </p:nvSpPr>
        <p:spPr/>
        <p:txBody>
          <a:bodyPr/>
          <a:lstStyle/>
          <a:p>
            <a:r>
              <a:rPr lang="en-US"/>
              <a:t>Click to edit Master title style</a:t>
            </a:r>
          </a:p>
        </p:txBody>
      </p:sp>
      <p:sp>
        <p:nvSpPr>
          <p:cNvPr id="4" name="Content Placeholder 3">
            <a:extLst>
              <a:ext uri="{FF2B5EF4-FFF2-40B4-BE49-F238E27FC236}">
                <a16:creationId xmlns:a16="http://schemas.microsoft.com/office/drawing/2014/main" id="{F3EDE803-00E1-4924-A0BF-4CFDE5FE5268}"/>
              </a:ext>
            </a:extLst>
          </p:cNvPr>
          <p:cNvSpPr>
            <a:spLocks noGrp="1"/>
          </p:cNvSpPr>
          <p:nvPr>
            <p:ph sz="quarter" idx="10"/>
          </p:nvPr>
        </p:nvSpPr>
        <p:spPr>
          <a:xfrm>
            <a:off x="838200" y="1828799"/>
            <a:ext cx="10515600" cy="4664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6046F970-4BBA-4FF3-B944-2C28398CFB5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507394" y="6098018"/>
            <a:ext cx="462756" cy="598565"/>
          </a:xfrm>
          <a:prstGeom prst="rect">
            <a:avLst/>
          </a:prstGeom>
        </p:spPr>
      </p:pic>
    </p:spTree>
    <p:extLst>
      <p:ext uri="{BB962C8B-B14F-4D97-AF65-F5344CB8AC3E}">
        <p14:creationId xmlns:p14="http://schemas.microsoft.com/office/powerpoint/2010/main" val="2021029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95341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2_Custom Layout">
    <p:bg>
      <p:bgPr>
        <a:solidFill>
          <a:srgbClr val="F6F4EF"/>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17798617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69644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Title and Vertical Text">
    <p:bg>
      <p:bgPr>
        <a:solidFill>
          <a:srgbClr val="F3F2F7"/>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3208485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11/23/2022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Picture 6">
            <a:extLst>
              <a:ext uri="{FF2B5EF4-FFF2-40B4-BE49-F238E27FC236}">
                <a16:creationId xmlns:a16="http://schemas.microsoft.com/office/drawing/2014/main" id="{3AB8565B-2CEE-48D9-9D52-F507F4393225}"/>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 y="-36285"/>
            <a:ext cx="12191999" cy="6894285"/>
          </a:xfrm>
          <a:prstGeom prst="rect">
            <a:avLst/>
          </a:prstGeom>
        </p:spPr>
      </p:pic>
    </p:spTree>
    <p:extLst>
      <p:ext uri="{BB962C8B-B14F-4D97-AF65-F5344CB8AC3E}">
        <p14:creationId xmlns:p14="http://schemas.microsoft.com/office/powerpoint/2010/main" val="42118683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217608" y="6176964"/>
            <a:ext cx="805737" cy="681037"/>
          </a:xfrm>
          <a:prstGeom prst="rect">
            <a:avLst/>
          </a:prstGeom>
        </p:spPr>
      </p:pic>
      <p:sp>
        <p:nvSpPr>
          <p:cNvPr id="3" name="Title 2">
            <a:extLst>
              <a:ext uri="{FF2B5EF4-FFF2-40B4-BE49-F238E27FC236}">
                <a16:creationId xmlns:a16="http://schemas.microsoft.com/office/drawing/2014/main" id="{CA638D24-859D-43EA-A843-AECF59974E8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871306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3_Custom Layout">
    <p:bg>
      <p:bgPr>
        <a:solidFill>
          <a:srgbClr val="F6F4EF"/>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768947E-DF19-4E05-AD20-0BCEA4B61D09}"/>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372538" y="6068900"/>
            <a:ext cx="604303" cy="681037"/>
          </a:xfrm>
          <a:prstGeom prst="rect">
            <a:avLst/>
          </a:prstGeom>
        </p:spPr>
      </p:pic>
    </p:spTree>
    <p:extLst>
      <p:ext uri="{BB962C8B-B14F-4D97-AF65-F5344CB8AC3E}">
        <p14:creationId xmlns:p14="http://schemas.microsoft.com/office/powerpoint/2010/main" val="5711198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Section Header">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2192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423403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3_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9165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4_Blank Titl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C6226D1-507B-4181-AB81-CC21E8FA969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353803" y="5990883"/>
            <a:ext cx="721252" cy="812836"/>
          </a:xfrm>
          <a:prstGeom prst="rect">
            <a:avLst/>
          </a:prstGeom>
        </p:spPr>
      </p:pic>
      <p:sp>
        <p:nvSpPr>
          <p:cNvPr id="3" name="Title 2">
            <a:extLst>
              <a:ext uri="{FF2B5EF4-FFF2-40B4-BE49-F238E27FC236}">
                <a16:creationId xmlns:a16="http://schemas.microsoft.com/office/drawing/2014/main" id="{28046DC9-78FD-4CB1-95D0-0D4B9B2CCC9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76679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5_Blank 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8046DC9-78FD-4CB1-95D0-0D4B9B2CCC94}"/>
              </a:ext>
            </a:extLst>
          </p:cNvPr>
          <p:cNvSpPr>
            <a:spLocks noGrp="1"/>
          </p:cNvSpPr>
          <p:nvPr>
            <p:ph type="title"/>
          </p:nvPr>
        </p:nvSpPr>
        <p:spPr/>
        <p:txBody>
          <a:bodyPr/>
          <a:lstStyle/>
          <a:p>
            <a:r>
              <a:rPr lang="en-US"/>
              <a:t>Click to edit Master title style</a:t>
            </a:r>
          </a:p>
        </p:txBody>
      </p:sp>
      <p:pic>
        <p:nvPicPr>
          <p:cNvPr id="4" name="Picture 3">
            <a:extLst>
              <a:ext uri="{FF2B5EF4-FFF2-40B4-BE49-F238E27FC236}">
                <a16:creationId xmlns:a16="http://schemas.microsoft.com/office/drawing/2014/main" id="{FE21DF6F-1202-420F-9795-8E2ADABFCB3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2463517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2_Blank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B088656-4B8E-41EF-BCCB-182D7D53EAB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3976777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831851" y="1"/>
            <a:ext cx="10515600" cy="6857999"/>
          </a:xfrm>
        </p:spPr>
        <p:txBody>
          <a:bodyPr anchor="ctr" anchorCtr="0">
            <a:normAutofit/>
          </a:bodyPr>
          <a:lstStyle>
            <a:lvl1pPr algn="ctr">
              <a:defRPr sz="9600">
                <a:solidFill>
                  <a:schemeClr val="bg1"/>
                </a:solidFill>
                <a:latin typeface="+mj-lt"/>
              </a:defRPr>
            </a:lvl1pPr>
          </a:lstStyle>
          <a:p>
            <a:r>
              <a:rPr lang="en-US" dirty="0"/>
              <a:t>Click to edit Master title style</a:t>
            </a:r>
          </a:p>
        </p:txBody>
      </p:sp>
    </p:spTree>
    <p:extLst>
      <p:ext uri="{BB962C8B-B14F-4D97-AF65-F5344CB8AC3E}">
        <p14:creationId xmlns:p14="http://schemas.microsoft.com/office/powerpoint/2010/main" val="14840949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5930E77-288E-4CBC-8DAB-69F24B6B73DC}"/>
              </a:ext>
            </a:extLst>
          </p:cNvPr>
          <p:cNvSpPr>
            <a:spLocks noGrp="1"/>
          </p:cNvSpPr>
          <p:nvPr>
            <p:ph type="pic" sz="quarter" idx="10"/>
          </p:nvPr>
        </p:nvSpPr>
        <p:spPr>
          <a:xfrm>
            <a:off x="874643" y="1917540"/>
            <a:ext cx="1736035" cy="3022916"/>
          </a:xfrm>
          <a:custGeom>
            <a:avLst/>
            <a:gdLst>
              <a:gd name="connsiteX0" fmla="*/ 0 w 1736035"/>
              <a:gd name="connsiteY0" fmla="*/ 0 h 3022916"/>
              <a:gd name="connsiteX1" fmla="*/ 1736035 w 1736035"/>
              <a:gd name="connsiteY1" fmla="*/ 0 h 3022916"/>
              <a:gd name="connsiteX2" fmla="*/ 1736035 w 1736035"/>
              <a:gd name="connsiteY2" fmla="*/ 3022916 h 3022916"/>
              <a:gd name="connsiteX3" fmla="*/ 0 w 1736035"/>
              <a:gd name="connsiteY3" fmla="*/ 3022916 h 3022916"/>
            </a:gdLst>
            <a:ahLst/>
            <a:cxnLst>
              <a:cxn ang="0">
                <a:pos x="connsiteX0" y="connsiteY0"/>
              </a:cxn>
              <a:cxn ang="0">
                <a:pos x="connsiteX1" y="connsiteY1"/>
              </a:cxn>
              <a:cxn ang="0">
                <a:pos x="connsiteX2" y="connsiteY2"/>
              </a:cxn>
              <a:cxn ang="0">
                <a:pos x="connsiteX3" y="connsiteY3"/>
              </a:cxn>
            </a:cxnLst>
            <a:rect l="l" t="t" r="r" b="b"/>
            <a:pathLst>
              <a:path w="1736035" h="3022916">
                <a:moveTo>
                  <a:pt x="0" y="0"/>
                </a:moveTo>
                <a:lnTo>
                  <a:pt x="1736035" y="0"/>
                </a:lnTo>
                <a:lnTo>
                  <a:pt x="1736035" y="3022916"/>
                </a:lnTo>
                <a:lnTo>
                  <a:pt x="0" y="3022916"/>
                </a:lnTo>
                <a:close/>
              </a:path>
            </a:pathLst>
          </a:custGeom>
        </p:spPr>
        <p:txBody>
          <a:bodyPr wrap="square">
            <a:noAutofit/>
          </a:bodyPr>
          <a:lstStyle/>
          <a:p>
            <a:endParaRPr lang="en-US"/>
          </a:p>
        </p:txBody>
      </p:sp>
      <p:sp>
        <p:nvSpPr>
          <p:cNvPr id="7" name="Picture Placeholder 6">
            <a:extLst>
              <a:ext uri="{FF2B5EF4-FFF2-40B4-BE49-F238E27FC236}">
                <a16:creationId xmlns:a16="http://schemas.microsoft.com/office/drawing/2014/main" id="{37892FCC-1B88-4E46-BB35-31038E99CAA4}"/>
              </a:ext>
            </a:extLst>
          </p:cNvPr>
          <p:cNvSpPr>
            <a:spLocks noGrp="1"/>
          </p:cNvSpPr>
          <p:nvPr>
            <p:ph type="pic" sz="quarter" idx="11"/>
          </p:nvPr>
        </p:nvSpPr>
        <p:spPr>
          <a:xfrm>
            <a:off x="2940720" y="1917540"/>
            <a:ext cx="4440740" cy="3022916"/>
          </a:xfrm>
          <a:custGeom>
            <a:avLst/>
            <a:gdLst>
              <a:gd name="connsiteX0" fmla="*/ 0 w 4440740"/>
              <a:gd name="connsiteY0" fmla="*/ 0 h 3022916"/>
              <a:gd name="connsiteX1" fmla="*/ 4440740 w 4440740"/>
              <a:gd name="connsiteY1" fmla="*/ 0 h 3022916"/>
              <a:gd name="connsiteX2" fmla="*/ 4440740 w 4440740"/>
              <a:gd name="connsiteY2" fmla="*/ 3022916 h 3022916"/>
              <a:gd name="connsiteX3" fmla="*/ 0 w 4440740"/>
              <a:gd name="connsiteY3" fmla="*/ 3022916 h 3022916"/>
            </a:gdLst>
            <a:ahLst/>
            <a:cxnLst>
              <a:cxn ang="0">
                <a:pos x="connsiteX0" y="connsiteY0"/>
              </a:cxn>
              <a:cxn ang="0">
                <a:pos x="connsiteX1" y="connsiteY1"/>
              </a:cxn>
              <a:cxn ang="0">
                <a:pos x="connsiteX2" y="connsiteY2"/>
              </a:cxn>
              <a:cxn ang="0">
                <a:pos x="connsiteX3" y="connsiteY3"/>
              </a:cxn>
            </a:cxnLst>
            <a:rect l="l" t="t" r="r" b="b"/>
            <a:pathLst>
              <a:path w="4440740" h="3022916">
                <a:moveTo>
                  <a:pt x="0" y="0"/>
                </a:moveTo>
                <a:lnTo>
                  <a:pt x="4440740" y="0"/>
                </a:lnTo>
                <a:lnTo>
                  <a:pt x="4440740" y="3022916"/>
                </a:lnTo>
                <a:lnTo>
                  <a:pt x="0" y="3022916"/>
                </a:lnTo>
                <a:close/>
              </a:path>
            </a:pathLst>
          </a:custGeom>
        </p:spPr>
        <p:txBody>
          <a:bodyPr wrap="square">
            <a:noAutofit/>
          </a:bodyPr>
          <a:lstStyle/>
          <a:p>
            <a:endParaRPr lang="en-US"/>
          </a:p>
        </p:txBody>
      </p:sp>
    </p:spTree>
    <p:extLst>
      <p:ext uri="{BB962C8B-B14F-4D97-AF65-F5344CB8AC3E}">
        <p14:creationId xmlns:p14="http://schemas.microsoft.com/office/powerpoint/2010/main" val="24542946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680C1FC-7781-41B0-A032-6DA1183CE2CA}"/>
              </a:ext>
            </a:extLst>
          </p:cNvPr>
          <p:cNvSpPr/>
          <p:nvPr userDrawn="1"/>
        </p:nvSpPr>
        <p:spPr>
          <a:xfrm>
            <a:off x="-7721" y="440788"/>
            <a:ext cx="12192000" cy="4279294"/>
          </a:xfrm>
          <a:prstGeom prst="rect">
            <a:avLst/>
          </a:prstGeom>
          <a:solidFill>
            <a:srgbClr val="D8D2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T Sans" panose="020B0503020203020204" pitchFamily="34" charset="0"/>
              <a:ea typeface="PT Sans" panose="020B0503020203020204" pitchFamily="34" charset="0"/>
            </a:endParaRPr>
          </a:p>
        </p:txBody>
      </p:sp>
      <p:sp>
        <p:nvSpPr>
          <p:cNvPr id="7" name="Picture Placeholder 6">
            <a:extLst>
              <a:ext uri="{FF2B5EF4-FFF2-40B4-BE49-F238E27FC236}">
                <a16:creationId xmlns:a16="http://schemas.microsoft.com/office/drawing/2014/main" id="{94648216-EC4D-4DBF-81DF-EF47347776DC}"/>
              </a:ext>
            </a:extLst>
          </p:cNvPr>
          <p:cNvSpPr>
            <a:spLocks noGrp="1"/>
          </p:cNvSpPr>
          <p:nvPr>
            <p:ph type="pic" sz="quarter" idx="10"/>
          </p:nvPr>
        </p:nvSpPr>
        <p:spPr>
          <a:xfrm>
            <a:off x="314541" y="707994"/>
            <a:ext cx="3633787" cy="3662362"/>
          </a:xfrm>
        </p:spPr>
        <p:txBody>
          <a:bodyPr/>
          <a:lstStyle/>
          <a:p>
            <a:endParaRPr lang="en-US"/>
          </a:p>
        </p:txBody>
      </p:sp>
      <p:sp>
        <p:nvSpPr>
          <p:cNvPr id="8" name="Picture Placeholder 6">
            <a:extLst>
              <a:ext uri="{FF2B5EF4-FFF2-40B4-BE49-F238E27FC236}">
                <a16:creationId xmlns:a16="http://schemas.microsoft.com/office/drawing/2014/main" id="{B786374F-2D4C-401E-8C18-B9E925EBA9EC}"/>
              </a:ext>
            </a:extLst>
          </p:cNvPr>
          <p:cNvSpPr>
            <a:spLocks noGrp="1"/>
          </p:cNvSpPr>
          <p:nvPr>
            <p:ph type="pic" sz="quarter" idx="11"/>
          </p:nvPr>
        </p:nvSpPr>
        <p:spPr>
          <a:xfrm>
            <a:off x="4279106" y="707994"/>
            <a:ext cx="3633787" cy="3662362"/>
          </a:xfrm>
        </p:spPr>
        <p:txBody>
          <a:bodyPr/>
          <a:lstStyle/>
          <a:p>
            <a:endParaRPr lang="en-US"/>
          </a:p>
        </p:txBody>
      </p:sp>
      <p:sp>
        <p:nvSpPr>
          <p:cNvPr id="9" name="Picture Placeholder 6">
            <a:extLst>
              <a:ext uri="{FF2B5EF4-FFF2-40B4-BE49-F238E27FC236}">
                <a16:creationId xmlns:a16="http://schemas.microsoft.com/office/drawing/2014/main" id="{25AB3EF6-DD93-4BCE-B95E-3A7D382C9888}"/>
              </a:ext>
            </a:extLst>
          </p:cNvPr>
          <p:cNvSpPr>
            <a:spLocks noGrp="1"/>
          </p:cNvSpPr>
          <p:nvPr>
            <p:ph type="pic" sz="quarter" idx="12"/>
          </p:nvPr>
        </p:nvSpPr>
        <p:spPr>
          <a:xfrm>
            <a:off x="8251830" y="707994"/>
            <a:ext cx="3633787" cy="3662362"/>
          </a:xfrm>
        </p:spPr>
        <p:txBody>
          <a:bodyPr/>
          <a:lstStyle/>
          <a:p>
            <a:endParaRPr lang="en-US"/>
          </a:p>
        </p:txBody>
      </p:sp>
    </p:spTree>
    <p:extLst>
      <p:ext uri="{BB962C8B-B14F-4D97-AF65-F5344CB8AC3E}">
        <p14:creationId xmlns:p14="http://schemas.microsoft.com/office/powerpoint/2010/main" val="1521563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11/23/2022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Picture 6">
            <a:extLst>
              <a:ext uri="{FF2B5EF4-FFF2-40B4-BE49-F238E27FC236}">
                <a16:creationId xmlns:a16="http://schemas.microsoft.com/office/drawing/2014/main" id="{BD4321B8-0411-4C36-BA0B-8186415918A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310145" y="5894312"/>
            <a:ext cx="462756" cy="598565"/>
          </a:xfrm>
          <a:prstGeom prst="rect">
            <a:avLst/>
          </a:prstGeom>
        </p:spPr>
      </p:pic>
    </p:spTree>
    <p:extLst>
      <p:ext uri="{BB962C8B-B14F-4D97-AF65-F5344CB8AC3E}">
        <p14:creationId xmlns:p14="http://schemas.microsoft.com/office/powerpoint/2010/main" val="102831010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7419A70-3BAC-4F00-BDA4-4246FB5E8DC6}"/>
              </a:ext>
            </a:extLst>
          </p:cNvPr>
          <p:cNvSpPr/>
          <p:nvPr userDrawn="1"/>
        </p:nvSpPr>
        <p:spPr>
          <a:xfrm>
            <a:off x="-1" y="5176967"/>
            <a:ext cx="12192001" cy="1681033"/>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22C55F1F-3BF1-4614-B9CD-E68808F317FA}"/>
              </a:ext>
            </a:extLst>
          </p:cNvPr>
          <p:cNvSpPr>
            <a:spLocks noGrp="1"/>
          </p:cNvSpPr>
          <p:nvPr>
            <p:ph type="body" sz="quarter" idx="10"/>
          </p:nvPr>
        </p:nvSpPr>
        <p:spPr>
          <a:xfrm>
            <a:off x="0" y="5486401"/>
            <a:ext cx="12192000" cy="835854"/>
          </a:xfrm>
        </p:spPr>
        <p:txBody>
          <a:bodyPr>
            <a:normAutofit/>
          </a:bodyPr>
          <a:lstStyle>
            <a:lvl1pPr marL="0" indent="0" algn="ctr">
              <a:buNone/>
              <a:defRPr sz="18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11" name="Picture Placeholder 10">
            <a:extLst>
              <a:ext uri="{FF2B5EF4-FFF2-40B4-BE49-F238E27FC236}">
                <a16:creationId xmlns:a16="http://schemas.microsoft.com/office/drawing/2014/main" id="{E5A17F47-D511-474A-A26A-54B8BFB3CF34}"/>
              </a:ext>
            </a:extLst>
          </p:cNvPr>
          <p:cNvSpPr>
            <a:spLocks noGrp="1"/>
          </p:cNvSpPr>
          <p:nvPr>
            <p:ph type="pic" sz="quarter" idx="11"/>
          </p:nvPr>
        </p:nvSpPr>
        <p:spPr>
          <a:xfrm>
            <a:off x="742950" y="1"/>
            <a:ext cx="10829924" cy="5414962"/>
          </a:xfrm>
        </p:spPr>
        <p:txBody>
          <a:bodyPr/>
          <a:lstStyle/>
          <a:p>
            <a:endParaRPr lang="en-US" dirty="0"/>
          </a:p>
        </p:txBody>
      </p:sp>
    </p:spTree>
    <p:extLst>
      <p:ext uri="{BB962C8B-B14F-4D97-AF65-F5344CB8AC3E}">
        <p14:creationId xmlns:p14="http://schemas.microsoft.com/office/powerpoint/2010/main" val="25538351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5_Blan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7419A70-3BAC-4F00-BDA4-4246FB5E8DC6}"/>
              </a:ext>
            </a:extLst>
          </p:cNvPr>
          <p:cNvSpPr/>
          <p:nvPr userDrawn="1"/>
        </p:nvSpPr>
        <p:spPr>
          <a:xfrm>
            <a:off x="-1" y="5176967"/>
            <a:ext cx="12192001" cy="1681033"/>
          </a:xfrm>
          <a:prstGeom prst="rect">
            <a:avLst/>
          </a:prstGeom>
          <a:solidFill>
            <a:srgbClr val="B3AA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22C55F1F-3BF1-4614-B9CD-E68808F317FA}"/>
              </a:ext>
            </a:extLst>
          </p:cNvPr>
          <p:cNvSpPr>
            <a:spLocks noGrp="1"/>
          </p:cNvSpPr>
          <p:nvPr>
            <p:ph type="body" sz="quarter" idx="10"/>
          </p:nvPr>
        </p:nvSpPr>
        <p:spPr>
          <a:xfrm>
            <a:off x="0" y="5486401"/>
            <a:ext cx="12192000" cy="835854"/>
          </a:xfrm>
        </p:spPr>
        <p:txBody>
          <a:bodyPr>
            <a:normAutofit/>
          </a:bodyPr>
          <a:lstStyle>
            <a:lvl1pPr marL="0" indent="0" algn="ctr">
              <a:buNone/>
              <a:defRPr sz="18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11" name="Picture Placeholder 10">
            <a:extLst>
              <a:ext uri="{FF2B5EF4-FFF2-40B4-BE49-F238E27FC236}">
                <a16:creationId xmlns:a16="http://schemas.microsoft.com/office/drawing/2014/main" id="{E5A17F47-D511-474A-A26A-54B8BFB3CF34}"/>
              </a:ext>
            </a:extLst>
          </p:cNvPr>
          <p:cNvSpPr>
            <a:spLocks noGrp="1"/>
          </p:cNvSpPr>
          <p:nvPr>
            <p:ph type="pic" sz="quarter" idx="11"/>
          </p:nvPr>
        </p:nvSpPr>
        <p:spPr>
          <a:xfrm>
            <a:off x="742950" y="1"/>
            <a:ext cx="10829924" cy="5414962"/>
          </a:xfrm>
        </p:spPr>
        <p:txBody>
          <a:bodyPr/>
          <a:lstStyle/>
          <a:p>
            <a:endParaRPr lang="en-US" dirty="0"/>
          </a:p>
        </p:txBody>
      </p:sp>
    </p:spTree>
    <p:extLst>
      <p:ext uri="{BB962C8B-B14F-4D97-AF65-F5344CB8AC3E}">
        <p14:creationId xmlns:p14="http://schemas.microsoft.com/office/powerpoint/2010/main" val="62099298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393503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3_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38753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a:solidFill>
            <a:schemeClr val="bg2">
              <a:lumMod val="95000"/>
            </a:schemeClr>
          </a:solidFill>
        </p:spPr>
        <p:txBody>
          <a:bodyPr rtlCol="0">
            <a:normAutofit/>
          </a:bodyPr>
          <a:lstStyle>
            <a:lvl1pPr>
              <a:defRPr sz="800"/>
            </a:lvl1pPr>
          </a:lstStyle>
          <a:p>
            <a:pPr lvl="0"/>
            <a:endParaRPr lang="en-US" noProof="0"/>
          </a:p>
        </p:txBody>
      </p:sp>
      <p:sp>
        <p:nvSpPr>
          <p:cNvPr id="10" name="Title 1"/>
          <p:cNvSpPr>
            <a:spLocks noGrp="1"/>
          </p:cNvSpPr>
          <p:nvPr>
            <p:ph type="title"/>
          </p:nvPr>
        </p:nvSpPr>
        <p:spPr>
          <a:xfrm>
            <a:off x="2461260" y="2307591"/>
            <a:ext cx="4441317" cy="2242818"/>
          </a:xfrm>
        </p:spPr>
        <p:txBody>
          <a:bodyPr>
            <a:noAutofit/>
          </a:bodyPr>
          <a:lstStyle>
            <a:lvl1pPr algn="l">
              <a:defRPr sz="7200" b="1">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202508007"/>
      </p:ext>
    </p:extLst>
  </p:cSld>
  <p:clrMapOvr>
    <a:masterClrMapping/>
  </p:clrMapOvr>
  <p:transition spd="med">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B88FDC3-BBB2-4338-88F9-EC9409E2AA85}"/>
              </a:ext>
            </a:extLst>
          </p:cNvPr>
          <p:cNvSpPr>
            <a:spLocks noGrp="1"/>
          </p:cNvSpPr>
          <p:nvPr>
            <p:ph type="pic" sz="quarter" idx="10"/>
          </p:nvPr>
        </p:nvSpPr>
        <p:spPr>
          <a:xfrm>
            <a:off x="576894" y="540026"/>
            <a:ext cx="4486429" cy="5777948"/>
          </a:xfrm>
          <a:custGeom>
            <a:avLst/>
            <a:gdLst>
              <a:gd name="connsiteX0" fmla="*/ 0 w 4486429"/>
              <a:gd name="connsiteY0" fmla="*/ 0 h 5777948"/>
              <a:gd name="connsiteX1" fmla="*/ 4486429 w 4486429"/>
              <a:gd name="connsiteY1" fmla="*/ 0 h 5777948"/>
              <a:gd name="connsiteX2" fmla="*/ 4486429 w 4486429"/>
              <a:gd name="connsiteY2" fmla="*/ 5777948 h 5777948"/>
              <a:gd name="connsiteX3" fmla="*/ 0 w 4486429"/>
              <a:gd name="connsiteY3" fmla="*/ 5777948 h 5777948"/>
            </a:gdLst>
            <a:ahLst/>
            <a:cxnLst>
              <a:cxn ang="0">
                <a:pos x="connsiteX0" y="connsiteY0"/>
              </a:cxn>
              <a:cxn ang="0">
                <a:pos x="connsiteX1" y="connsiteY1"/>
              </a:cxn>
              <a:cxn ang="0">
                <a:pos x="connsiteX2" y="connsiteY2"/>
              </a:cxn>
              <a:cxn ang="0">
                <a:pos x="connsiteX3" y="connsiteY3"/>
              </a:cxn>
            </a:cxnLst>
            <a:rect l="l" t="t" r="r" b="b"/>
            <a:pathLst>
              <a:path w="4486429" h="5777948">
                <a:moveTo>
                  <a:pt x="0" y="0"/>
                </a:moveTo>
                <a:lnTo>
                  <a:pt x="4486429" y="0"/>
                </a:lnTo>
                <a:lnTo>
                  <a:pt x="4486429" y="5777948"/>
                </a:lnTo>
                <a:lnTo>
                  <a:pt x="0" y="5777948"/>
                </a:lnTo>
                <a:close/>
              </a:path>
            </a:pathLst>
          </a:custGeom>
        </p:spPr>
        <p:txBody>
          <a:bodyPr wrap="square">
            <a:noAutofit/>
          </a:bodyPr>
          <a:lstStyle/>
          <a:p>
            <a:endParaRPr lang="en-US"/>
          </a:p>
        </p:txBody>
      </p:sp>
    </p:spTree>
    <p:extLst>
      <p:ext uri="{BB962C8B-B14F-4D97-AF65-F5344CB8AC3E}">
        <p14:creationId xmlns:p14="http://schemas.microsoft.com/office/powerpoint/2010/main" val="289585771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6_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964192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userDrawn="1">
  <p:cSld name="7_Blank 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8046DC9-78FD-4CB1-95D0-0D4B9B2CCC94}"/>
              </a:ext>
            </a:extLst>
          </p:cNvPr>
          <p:cNvSpPr>
            <a:spLocks noGrp="1"/>
          </p:cNvSpPr>
          <p:nvPr>
            <p:ph type="title"/>
          </p:nvPr>
        </p:nvSpPr>
        <p:spPr/>
        <p:txBody>
          <a:bodyPr/>
          <a:lstStyle/>
          <a:p>
            <a:r>
              <a:rPr lang="en-US"/>
              <a:t>Click to edit Master title style</a:t>
            </a:r>
          </a:p>
        </p:txBody>
      </p:sp>
      <p:pic>
        <p:nvPicPr>
          <p:cNvPr id="4" name="Picture 3">
            <a:extLst>
              <a:ext uri="{FF2B5EF4-FFF2-40B4-BE49-F238E27FC236}">
                <a16:creationId xmlns:a16="http://schemas.microsoft.com/office/drawing/2014/main" id="{3D99BF6A-9D8A-42B5-BDC6-E7EE4E6410E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3677372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5FC4C42-BDF9-40FD-8C4B-0EC942ADE6E5}"/>
              </a:ext>
            </a:extLst>
          </p:cNvPr>
          <p:cNvSpPr>
            <a:spLocks noGrp="1"/>
          </p:cNvSpPr>
          <p:nvPr>
            <p:ph type="pic" sz="quarter" idx="10"/>
          </p:nvPr>
        </p:nvSpPr>
        <p:spPr>
          <a:xfrm>
            <a:off x="548639" y="548640"/>
            <a:ext cx="11094720" cy="3268292"/>
          </a:xfrm>
          <a:custGeom>
            <a:avLst/>
            <a:gdLst>
              <a:gd name="connsiteX0" fmla="*/ 0 w 11094720"/>
              <a:gd name="connsiteY0" fmla="*/ 0 h 3268292"/>
              <a:gd name="connsiteX1" fmla="*/ 11094720 w 11094720"/>
              <a:gd name="connsiteY1" fmla="*/ 0 h 3268292"/>
              <a:gd name="connsiteX2" fmla="*/ 11094720 w 11094720"/>
              <a:gd name="connsiteY2" fmla="*/ 3268292 h 3268292"/>
              <a:gd name="connsiteX3" fmla="*/ 0 w 11094720"/>
              <a:gd name="connsiteY3" fmla="*/ 3268292 h 3268292"/>
            </a:gdLst>
            <a:ahLst/>
            <a:cxnLst>
              <a:cxn ang="0">
                <a:pos x="connsiteX0" y="connsiteY0"/>
              </a:cxn>
              <a:cxn ang="0">
                <a:pos x="connsiteX1" y="connsiteY1"/>
              </a:cxn>
              <a:cxn ang="0">
                <a:pos x="connsiteX2" y="connsiteY2"/>
              </a:cxn>
              <a:cxn ang="0">
                <a:pos x="connsiteX3" y="connsiteY3"/>
              </a:cxn>
            </a:cxnLst>
            <a:rect l="l" t="t" r="r" b="b"/>
            <a:pathLst>
              <a:path w="11094720" h="3268292">
                <a:moveTo>
                  <a:pt x="0" y="0"/>
                </a:moveTo>
                <a:lnTo>
                  <a:pt x="11094720" y="0"/>
                </a:lnTo>
                <a:lnTo>
                  <a:pt x="11094720" y="3268292"/>
                </a:lnTo>
                <a:lnTo>
                  <a:pt x="0" y="3268292"/>
                </a:lnTo>
                <a:close/>
              </a:path>
            </a:pathLst>
          </a:custGeom>
        </p:spPr>
        <p:txBody>
          <a:bodyPr wrap="square">
            <a:noAutofit/>
          </a:bodyPr>
          <a:lstStyle/>
          <a:p>
            <a:endParaRPr lang="en-US"/>
          </a:p>
        </p:txBody>
      </p:sp>
    </p:spTree>
    <p:extLst>
      <p:ext uri="{BB962C8B-B14F-4D97-AF65-F5344CB8AC3E}">
        <p14:creationId xmlns:p14="http://schemas.microsoft.com/office/powerpoint/2010/main" val="39636011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6634F-CD1C-477F-8244-F2A0E477BA03}"/>
              </a:ext>
            </a:extLst>
          </p:cNvPr>
          <p:cNvSpPr>
            <a:spLocks noGrp="1"/>
          </p:cNvSpPr>
          <p:nvPr>
            <p:ph type="title"/>
          </p:nvPr>
        </p:nvSpPr>
        <p:spPr/>
        <p:txBody>
          <a:bodyPr/>
          <a:lstStyle/>
          <a:p>
            <a:r>
              <a:rPr lang="en-US"/>
              <a:t>Click to edit Master title style</a:t>
            </a:r>
          </a:p>
        </p:txBody>
      </p:sp>
      <p:sp>
        <p:nvSpPr>
          <p:cNvPr id="4" name="Content Placeholder 3">
            <a:extLst>
              <a:ext uri="{FF2B5EF4-FFF2-40B4-BE49-F238E27FC236}">
                <a16:creationId xmlns:a16="http://schemas.microsoft.com/office/drawing/2014/main" id="{F3EDE803-00E1-4924-A0BF-4CFDE5FE5268}"/>
              </a:ext>
            </a:extLst>
          </p:cNvPr>
          <p:cNvSpPr>
            <a:spLocks noGrp="1"/>
          </p:cNvSpPr>
          <p:nvPr>
            <p:ph sz="quarter" idx="10"/>
          </p:nvPr>
        </p:nvSpPr>
        <p:spPr>
          <a:xfrm>
            <a:off x="838200" y="1828799"/>
            <a:ext cx="10515600" cy="4664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6046F970-4BBA-4FF3-B944-2C28398CFB5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507394" y="6098018"/>
            <a:ext cx="462756" cy="598565"/>
          </a:xfrm>
          <a:prstGeom prst="rect">
            <a:avLst/>
          </a:prstGeom>
        </p:spPr>
      </p:pic>
    </p:spTree>
    <p:extLst>
      <p:ext uri="{BB962C8B-B14F-4D97-AF65-F5344CB8AC3E}">
        <p14:creationId xmlns:p14="http://schemas.microsoft.com/office/powerpoint/2010/main" val="2037993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D03EA6F-09DB-443B-B17A-76613FDF79B8}" type="datetimeFigureOut">
              <a:rPr lang="en-US" smtClean="0"/>
              <a:pPr/>
              <a:t>11/23/2022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dirty="0"/>
          </a:p>
        </p:txBody>
      </p:sp>
    </p:spTree>
    <p:extLst>
      <p:ext uri="{BB962C8B-B14F-4D97-AF65-F5344CB8AC3E}">
        <p14:creationId xmlns:p14="http://schemas.microsoft.com/office/powerpoint/2010/main" val="2590176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11/23/2022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21270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11/23/2022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09169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11/23/2022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934959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03EA6F-09DB-443B-B17A-76613FDF79B8}" type="datetimeFigureOut">
              <a:rPr lang="en-US" smtClean="0"/>
              <a:pPr/>
              <a:t>11/23/2022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53BA949-CD2C-4590-B090-BB94B8C913C7}" type="slidenum">
              <a:rPr lang="en-US" smtClean="0"/>
              <a:pPr/>
              <a:t>‹#›</a:t>
            </a:fld>
            <a:endParaRPr lang="en-US" dirty="0"/>
          </a:p>
        </p:txBody>
      </p:sp>
    </p:spTree>
    <p:extLst>
      <p:ext uri="{BB962C8B-B14F-4D97-AF65-F5344CB8AC3E}">
        <p14:creationId xmlns:p14="http://schemas.microsoft.com/office/powerpoint/2010/main" val="3817353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D03EA6F-09DB-443B-B17A-76613FDF79B8}" type="datetimeFigureOut">
              <a:rPr lang="en-US" smtClean="0"/>
              <a:pPr/>
              <a:t>11/23/2022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53BA949-CD2C-4590-B090-BB94B8C913C7}" type="slidenum">
              <a:rPr lang="en-US" smtClean="0"/>
              <a:pPr/>
              <a:t>‹#›</a:t>
            </a:fld>
            <a:endParaRPr lang="en-US" dirty="0"/>
          </a:p>
        </p:txBody>
      </p:sp>
    </p:spTree>
    <p:extLst>
      <p:ext uri="{BB962C8B-B14F-4D97-AF65-F5344CB8AC3E}">
        <p14:creationId xmlns:p14="http://schemas.microsoft.com/office/powerpoint/2010/main" val="7512253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03EA6F-09DB-443B-B17A-76613FDF79B8}" type="datetimeFigureOut">
              <a:rPr lang="en-US" smtClean="0"/>
              <a:pPr/>
              <a:t>11/23/2022</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3BA949-CD2C-4590-B090-BB94B8C913C7}" type="slidenum">
              <a:rPr lang="en-US" smtClean="0"/>
              <a:pPr/>
              <a:t>‹#›</a:t>
            </a:fld>
            <a:endParaRPr lang="en-US" dirty="0"/>
          </a:p>
        </p:txBody>
      </p:sp>
      <p:pic>
        <p:nvPicPr>
          <p:cNvPr id="9" name="Picture 8">
            <a:extLst>
              <a:ext uri="{FF2B5EF4-FFF2-40B4-BE49-F238E27FC236}">
                <a16:creationId xmlns:a16="http://schemas.microsoft.com/office/drawing/2014/main" id="{8A02D203-F280-4ADF-99FC-8085CE193831}"/>
              </a:ext>
            </a:extLst>
          </p:cNvPr>
          <p:cNvPicPr>
            <a:picLocks noChangeAspect="1"/>
          </p:cNvPicPr>
          <p:nvPr userDrawn="1"/>
        </p:nvPicPr>
        <p:blipFill>
          <a:blip r:embed="rId41" cstate="screen">
            <a:extLst>
              <a:ext uri="{28A0092B-C50C-407E-A947-70E740481C1C}">
                <a14:useLocalDpi xmlns:a14="http://schemas.microsoft.com/office/drawing/2010/main"/>
              </a:ext>
            </a:extLst>
          </a:blip>
          <a:srcRect/>
          <a:stretch/>
        </p:blipFill>
        <p:spPr>
          <a:xfrm>
            <a:off x="11372849" y="5996814"/>
            <a:ext cx="419101" cy="542098"/>
          </a:xfrm>
          <a:prstGeom prst="rect">
            <a:avLst/>
          </a:prstGeom>
        </p:spPr>
      </p:pic>
    </p:spTree>
    <p:extLst>
      <p:ext uri="{BB962C8B-B14F-4D97-AF65-F5344CB8AC3E}">
        <p14:creationId xmlns:p14="http://schemas.microsoft.com/office/powerpoint/2010/main" val="534216228"/>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895" r:id="rId11"/>
    <p:sldLayoutId id="2147483756" r:id="rId12"/>
    <p:sldLayoutId id="2147483758" r:id="rId13"/>
    <p:sldLayoutId id="2147483759" r:id="rId14"/>
    <p:sldLayoutId id="2147483760" r:id="rId15"/>
    <p:sldLayoutId id="2147483790" r:id="rId16"/>
    <p:sldLayoutId id="2147483791" r:id="rId17"/>
    <p:sldLayoutId id="2147483792" r:id="rId18"/>
    <p:sldLayoutId id="2147483793" r:id="rId19"/>
    <p:sldLayoutId id="2147483794" r:id="rId20"/>
    <p:sldLayoutId id="2147483888" r:id="rId21"/>
    <p:sldLayoutId id="2147483889" r:id="rId22"/>
    <p:sldLayoutId id="2147483890" r:id="rId23"/>
    <p:sldLayoutId id="2147483891" r:id="rId24"/>
    <p:sldLayoutId id="2147483892" r:id="rId25"/>
    <p:sldLayoutId id="2147483893" r:id="rId26"/>
    <p:sldLayoutId id="2147483894" r:id="rId27"/>
    <p:sldLayoutId id="2147483897" r:id="rId28"/>
    <p:sldLayoutId id="2147483861" r:id="rId29"/>
    <p:sldLayoutId id="2147483862" r:id="rId30"/>
    <p:sldLayoutId id="2147483863" r:id="rId31"/>
    <p:sldLayoutId id="2147483866" r:id="rId32"/>
    <p:sldLayoutId id="2147483868" r:id="rId33"/>
    <p:sldLayoutId id="2147483870" r:id="rId34"/>
    <p:sldLayoutId id="2147483871" r:id="rId35"/>
    <p:sldLayoutId id="2147483872" r:id="rId36"/>
    <p:sldLayoutId id="2147483873" r:id="rId37"/>
    <p:sldLayoutId id="2147483874" r:id="rId38"/>
    <p:sldLayoutId id="2147483875" r:id="rId39"/>
  </p:sldLayoutIdLst>
  <p:txStyles>
    <p:titleStyle>
      <a:lvl1pPr algn="ctr" defTabSz="914400" rtl="0" eaLnBrk="1" latinLnBrk="0" hangingPunct="1">
        <a:lnSpc>
          <a:spcPct val="90000"/>
        </a:lnSpc>
        <a:spcBef>
          <a:spcPct val="0"/>
        </a:spcBef>
        <a:buNone/>
        <a:defRPr sz="4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12.tiff"/><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microsoft.com/office/2007/relationships/hdphoto" Target="../media/hdphoto6.wdp"/></Relationships>
</file>

<file path=ppt/slides/_rels/slide12.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29.png"/><Relationship Id="rId1" Type="http://schemas.openxmlformats.org/officeDocument/2006/relationships/slideLayout" Target="../slideLayouts/slideLayout4.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3.jpeg"/><Relationship Id="rId7" Type="http://schemas.openxmlformats.org/officeDocument/2006/relationships/diagramColors" Target="../diagrams/colors1.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4.png"/><Relationship Id="rId1" Type="http://schemas.openxmlformats.org/officeDocument/2006/relationships/slideLayout" Target="../slideLayouts/slideLayout28.xml"/><Relationship Id="rId4" Type="http://schemas.openxmlformats.org/officeDocument/2006/relationships/image" Target="../media/image35.jpeg"/></Relationships>
</file>

<file path=ppt/slides/_rels/slide16.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36.png"/><Relationship Id="rId1" Type="http://schemas.openxmlformats.org/officeDocument/2006/relationships/slideLayout" Target="../slideLayouts/slideLayout4.xml"/><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8.svg"/><Relationship Id="rId3" Type="http://schemas.openxmlformats.org/officeDocument/2006/relationships/image" Target="../media/image10.png"/><Relationship Id="rId7" Type="http://schemas.openxmlformats.org/officeDocument/2006/relationships/image" Target="../media/image42.svg"/><Relationship Id="rId12" Type="http://schemas.openxmlformats.org/officeDocument/2006/relationships/image" Target="../media/image47.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41.png"/><Relationship Id="rId11" Type="http://schemas.openxmlformats.org/officeDocument/2006/relationships/image" Target="../media/image46.svg"/><Relationship Id="rId5" Type="http://schemas.openxmlformats.org/officeDocument/2006/relationships/image" Target="../media/image40.sv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svg"/></Relationships>
</file>

<file path=ppt/slides/_rels/slide18.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1.png"/><Relationship Id="rId5" Type="http://schemas.openxmlformats.org/officeDocument/2006/relationships/image" Target="../media/image51.svg"/><Relationship Id="rId4" Type="http://schemas.openxmlformats.org/officeDocument/2006/relationships/image" Target="../media/image50.png"/></Relationships>
</file>

<file path=ppt/slides/_rels/slide19.xml.rels><?xml version="1.0" encoding="UTF-8" standalone="yes"?>
<Relationships xmlns="http://schemas.openxmlformats.org/package/2006/relationships"><Relationship Id="rId8" Type="http://schemas.openxmlformats.org/officeDocument/2006/relationships/image" Target="../media/image56.png"/><Relationship Id="rId13" Type="http://schemas.openxmlformats.org/officeDocument/2006/relationships/image" Target="../media/image61.svg"/><Relationship Id="rId3" Type="http://schemas.openxmlformats.org/officeDocument/2006/relationships/image" Target="../media/image10.png"/><Relationship Id="rId7" Type="http://schemas.openxmlformats.org/officeDocument/2006/relationships/image" Target="../media/image55.svg"/><Relationship Id="rId12" Type="http://schemas.openxmlformats.org/officeDocument/2006/relationships/image" Target="../media/image60.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54.png"/><Relationship Id="rId11" Type="http://schemas.openxmlformats.org/officeDocument/2006/relationships/image" Target="../media/image59.svg"/><Relationship Id="rId5" Type="http://schemas.openxmlformats.org/officeDocument/2006/relationships/image" Target="../media/image53.svg"/><Relationship Id="rId15" Type="http://schemas.openxmlformats.org/officeDocument/2006/relationships/image" Target="../media/image63.png"/><Relationship Id="rId10" Type="http://schemas.openxmlformats.org/officeDocument/2006/relationships/image" Target="../media/image58.png"/><Relationship Id="rId4" Type="http://schemas.openxmlformats.org/officeDocument/2006/relationships/image" Target="../media/image52.png"/><Relationship Id="rId9" Type="http://schemas.openxmlformats.org/officeDocument/2006/relationships/image" Target="../media/image57.svg"/><Relationship Id="rId14" Type="http://schemas.openxmlformats.org/officeDocument/2006/relationships/image" Target="../media/image62.jpg"/></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0.png"/><Relationship Id="rId7" Type="http://schemas.openxmlformats.org/officeDocument/2006/relationships/diagramColors" Target="../diagrams/colors2.xm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10" Type="http://schemas.openxmlformats.org/officeDocument/2006/relationships/image" Target="../media/image64.jpeg"/><Relationship Id="rId4" Type="http://schemas.openxmlformats.org/officeDocument/2006/relationships/diagramData" Target="../diagrams/data2.xml"/><Relationship Id="rId9"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65.png"/><Relationship Id="rId1" Type="http://schemas.openxmlformats.org/officeDocument/2006/relationships/slideLayout" Target="../slideLayouts/slideLayout4.xml"/><Relationship Id="rId6" Type="http://schemas.openxmlformats.org/officeDocument/2006/relationships/image" Target="../media/image67.svg"/><Relationship Id="rId5" Type="http://schemas.openxmlformats.org/officeDocument/2006/relationships/image" Target="../media/image66.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3.xml"/><Relationship Id="rId4" Type="http://schemas.openxmlformats.org/officeDocument/2006/relationships/image" Target="../media/image70.svg"/></Relationships>
</file>

<file path=ppt/slides/_rels/slide2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68.png"/><Relationship Id="rId1" Type="http://schemas.openxmlformats.org/officeDocument/2006/relationships/slideLayout" Target="../slideLayouts/slideLayout3.xml"/><Relationship Id="rId4" Type="http://schemas.openxmlformats.org/officeDocument/2006/relationships/image" Target="../media/image72.svg"/></Relationships>
</file>

<file path=ppt/slides/_rels/slide2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68.png"/><Relationship Id="rId1" Type="http://schemas.openxmlformats.org/officeDocument/2006/relationships/slideLayout" Target="../slideLayouts/slideLayout3.xml"/><Relationship Id="rId4" Type="http://schemas.openxmlformats.org/officeDocument/2006/relationships/image" Target="../media/image74.svg"/></Relationships>
</file>

<file path=ppt/slides/_rels/slide25.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75.png"/><Relationship Id="rId7" Type="http://schemas.openxmlformats.org/officeDocument/2006/relationships/diagramQuickStyle" Target="../diagrams/quickStyle3.xml"/><Relationship Id="rId2" Type="http://schemas.openxmlformats.org/officeDocument/2006/relationships/image" Target="../media/image68.png"/><Relationship Id="rId1" Type="http://schemas.openxmlformats.org/officeDocument/2006/relationships/slideLayout" Target="../slideLayouts/slideLayout3.xml"/><Relationship Id="rId6" Type="http://schemas.openxmlformats.org/officeDocument/2006/relationships/diagramLayout" Target="../diagrams/layout3.xml"/><Relationship Id="rId5" Type="http://schemas.openxmlformats.org/officeDocument/2006/relationships/diagramData" Target="../diagrams/data3.xml"/><Relationship Id="rId10" Type="http://schemas.openxmlformats.org/officeDocument/2006/relationships/image" Target="../media/image77.jpeg"/><Relationship Id="rId4" Type="http://schemas.openxmlformats.org/officeDocument/2006/relationships/image" Target="../media/image76.svg"/><Relationship Id="rId9" Type="http://schemas.microsoft.com/office/2007/relationships/diagramDrawing" Target="../diagrams/drawing3.xml"/></Relationships>
</file>

<file path=ppt/slides/_rels/slide26.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3.png"/><Relationship Id="rId7" Type="http://schemas.openxmlformats.org/officeDocument/2006/relationships/diagramColors" Target="../diagrams/colors4.xml"/><Relationship Id="rId2" Type="http://schemas.openxmlformats.org/officeDocument/2006/relationships/image" Target="../media/image78.png"/><Relationship Id="rId1" Type="http://schemas.openxmlformats.org/officeDocument/2006/relationships/slideLayout" Target="../slideLayouts/slideLayout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27.xml.rels><?xml version="1.0" encoding="UTF-8" standalone="yes"?>
<Relationships xmlns="http://schemas.openxmlformats.org/package/2006/relationships"><Relationship Id="rId8" Type="http://schemas.microsoft.com/office/2007/relationships/hdphoto" Target="../media/hdphoto12.wdp"/><Relationship Id="rId3" Type="http://schemas.openxmlformats.org/officeDocument/2006/relationships/image" Target="../media/image79.png"/><Relationship Id="rId7" Type="http://schemas.openxmlformats.org/officeDocument/2006/relationships/image" Target="../media/image81.png"/><Relationship Id="rId2" Type="http://schemas.openxmlformats.org/officeDocument/2006/relationships/notesSlide" Target="../notesSlides/notesSlide13.xml"/><Relationship Id="rId1" Type="http://schemas.openxmlformats.org/officeDocument/2006/relationships/slideLayout" Target="../slideLayouts/slideLayout14.xml"/><Relationship Id="rId6" Type="http://schemas.microsoft.com/office/2007/relationships/hdphoto" Target="../media/hdphoto11.wdp"/><Relationship Id="rId11" Type="http://schemas.openxmlformats.org/officeDocument/2006/relationships/image" Target="../media/image84.png"/><Relationship Id="rId5" Type="http://schemas.openxmlformats.org/officeDocument/2006/relationships/image" Target="../media/image80.png"/><Relationship Id="rId10" Type="http://schemas.openxmlformats.org/officeDocument/2006/relationships/image" Target="../media/image83.png"/><Relationship Id="rId4" Type="http://schemas.microsoft.com/office/2007/relationships/hdphoto" Target="../media/hdphoto10.wdp"/><Relationship Id="rId9" Type="http://schemas.openxmlformats.org/officeDocument/2006/relationships/image" Target="../media/image82.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microsoft.com/office/2007/relationships/hdphoto" Target="../media/hdphoto2.wdp"/><Relationship Id="rId7" Type="http://schemas.microsoft.com/office/2007/relationships/hdphoto" Target="../media/hdphoto4.wdp"/><Relationship Id="rId2" Type="http://schemas.openxmlformats.org/officeDocument/2006/relationships/image" Target="../media/image14.png"/><Relationship Id="rId1" Type="http://schemas.openxmlformats.org/officeDocument/2006/relationships/slideLayout" Target="../slideLayouts/slideLayout4.xml"/><Relationship Id="rId6" Type="http://schemas.openxmlformats.org/officeDocument/2006/relationships/image" Target="../media/image16.png"/><Relationship Id="rId5" Type="http://schemas.microsoft.com/office/2007/relationships/hdphoto" Target="../media/hdphoto3.wdp"/><Relationship Id="rId10" Type="http://schemas.openxmlformats.org/officeDocument/2006/relationships/image" Target="../media/image18.svg"/><Relationship Id="rId4" Type="http://schemas.openxmlformats.org/officeDocument/2006/relationships/image" Target="../media/image15.png"/><Relationship Id="rId9" Type="http://schemas.openxmlformats.org/officeDocument/2006/relationships/image" Target="../media/image17.png"/></Relationships>
</file>

<file path=ppt/slides/_rels/slide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3.png"/><Relationship Id="rId1" Type="http://schemas.openxmlformats.org/officeDocument/2006/relationships/slideLayout" Target="../slideLayouts/slideLayout4.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75000"/>
            <a:lumOff val="25000"/>
          </a:schemeClr>
        </a:solidFill>
        <a:effectLst/>
      </p:bgPr>
    </p:bg>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8E5C68B2-9745-4411-B27D-D4CBC7EF9F84}"/>
              </a:ext>
            </a:extLst>
          </p:cNvPr>
          <p:cNvPicPr>
            <a:picLocks noChangeAspect="1"/>
          </p:cNvPicPr>
          <p:nvPr/>
        </p:nvPicPr>
        <p:blipFill rotWithShape="1">
          <a:blip r:embed="rId2" cstate="screen">
            <a:alphaModFix amt="20000"/>
            <a:extLst>
              <a:ext uri="{28A0092B-C50C-407E-A947-70E740481C1C}">
                <a14:useLocalDpi xmlns:a14="http://schemas.microsoft.com/office/drawing/2010/main"/>
              </a:ext>
            </a:extLst>
          </a:blip>
          <a:srcRect/>
          <a:stretch/>
        </p:blipFill>
        <p:spPr>
          <a:xfrm>
            <a:off x="34794" y="1"/>
            <a:ext cx="12157206" cy="6857999"/>
          </a:xfrm>
          <a:prstGeom prst="rect">
            <a:avLst/>
          </a:prstGeom>
        </p:spPr>
      </p:pic>
      <p:pic>
        <p:nvPicPr>
          <p:cNvPr id="12" name="Picture 11" descr="A picture containing logo&#10;&#10;Description automatically generated">
            <a:extLst>
              <a:ext uri="{FF2B5EF4-FFF2-40B4-BE49-F238E27FC236}">
                <a16:creationId xmlns:a16="http://schemas.microsoft.com/office/drawing/2014/main" id="{5B04CD44-2457-49EB-B1E4-44B82CFAA78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3064" y="0"/>
            <a:ext cx="7337656" cy="6857999"/>
          </a:xfrm>
          <a:prstGeom prst="rect">
            <a:avLst/>
          </a:prstGeom>
        </p:spPr>
      </p:pic>
      <p:sp>
        <p:nvSpPr>
          <p:cNvPr id="2" name="Title 1">
            <a:extLst>
              <a:ext uri="{FF2B5EF4-FFF2-40B4-BE49-F238E27FC236}">
                <a16:creationId xmlns:a16="http://schemas.microsoft.com/office/drawing/2014/main" id="{950BA2B8-F510-4859-AC12-6033C3B5E326}"/>
              </a:ext>
            </a:extLst>
          </p:cNvPr>
          <p:cNvSpPr>
            <a:spLocks noGrp="1"/>
          </p:cNvSpPr>
          <p:nvPr>
            <p:ph type="ctrTitle"/>
          </p:nvPr>
        </p:nvSpPr>
        <p:spPr>
          <a:xfrm>
            <a:off x="1523999" y="1122362"/>
            <a:ext cx="9666513" cy="2387600"/>
          </a:xfrm>
        </p:spPr>
        <p:txBody>
          <a:bodyPr>
            <a:normAutofit fontScale="90000"/>
          </a:bodyPr>
          <a:lstStyle/>
          <a:p>
            <a:pPr algn="l"/>
            <a:r>
              <a:rPr lang="en-US" b="1" dirty="0">
                <a:effectLst>
                  <a:outerShdw blurRad="38100" dist="38100" dir="2700000" algn="tl">
                    <a:srgbClr val="000000">
                      <a:alpha val="43137"/>
                    </a:srgbClr>
                  </a:outerShdw>
                </a:effectLst>
              </a:rPr>
              <a:t>Digital transformation </a:t>
            </a:r>
            <a:br>
              <a:rPr lang="en-US" b="1" dirty="0">
                <a:effectLst>
                  <a:outerShdw blurRad="38100" dist="38100" dir="2700000" algn="tl">
                    <a:srgbClr val="000000">
                      <a:alpha val="43137"/>
                    </a:srgbClr>
                  </a:outerShdw>
                </a:effectLst>
              </a:rPr>
            </a:br>
            <a:r>
              <a:rPr lang="en-US" b="1" dirty="0">
                <a:effectLst>
                  <a:outerShdw blurRad="38100" dist="38100" dir="2700000" algn="tl">
                    <a:srgbClr val="000000">
                      <a:alpha val="43137"/>
                    </a:srgbClr>
                  </a:outerShdw>
                </a:effectLst>
              </a:rPr>
              <a:t>of education for the future</a:t>
            </a:r>
          </a:p>
        </p:txBody>
      </p:sp>
      <p:pic>
        <p:nvPicPr>
          <p:cNvPr id="14" name="Picture 13" descr="A picture containing logo&#10;&#10;Description automatically generated">
            <a:extLst>
              <a:ext uri="{FF2B5EF4-FFF2-40B4-BE49-F238E27FC236}">
                <a16:creationId xmlns:a16="http://schemas.microsoft.com/office/drawing/2014/main" id="{DE960308-8D66-49C6-9133-9F2725C2D54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10800000">
            <a:off x="8204786" y="3099550"/>
            <a:ext cx="3987213" cy="3758450"/>
          </a:xfrm>
          <a:prstGeom prst="rect">
            <a:avLst/>
          </a:prstGeom>
        </p:spPr>
      </p:pic>
      <p:sp>
        <p:nvSpPr>
          <p:cNvPr id="17" name="TextBox 16">
            <a:extLst>
              <a:ext uri="{FF2B5EF4-FFF2-40B4-BE49-F238E27FC236}">
                <a16:creationId xmlns:a16="http://schemas.microsoft.com/office/drawing/2014/main" id="{C26CCC31-EC41-48CC-BF7B-2101CFDA8144}"/>
              </a:ext>
            </a:extLst>
          </p:cNvPr>
          <p:cNvSpPr txBox="1"/>
          <p:nvPr/>
        </p:nvSpPr>
        <p:spPr>
          <a:xfrm>
            <a:off x="7130689" y="5074391"/>
            <a:ext cx="4147794" cy="1169551"/>
          </a:xfrm>
          <a:prstGeom prst="rect">
            <a:avLst/>
          </a:prstGeom>
          <a:noFill/>
        </p:spPr>
        <p:txBody>
          <a:bodyPr wrap="square">
            <a:spAutoFit/>
          </a:bodyPr>
          <a:lstStyle/>
          <a:p>
            <a:r>
              <a:rPr lang="en-CA" sz="1200" b="1" dirty="0">
                <a:latin typeface="Open Sans" panose="020B0606030504020204" pitchFamily="34" charset="0"/>
                <a:ea typeface="Open Sans" panose="020B0606030504020204" pitchFamily="34" charset="0"/>
                <a:cs typeface="Open Sans" panose="020B0606030504020204" pitchFamily="34" charset="0"/>
              </a:rPr>
              <a:t>Professor Asha Kanwar</a:t>
            </a:r>
          </a:p>
          <a:p>
            <a:r>
              <a:rPr lang="en-CA" sz="1200" dirty="0">
                <a:latin typeface="Open Sans" panose="020B0606030504020204" pitchFamily="34" charset="0"/>
                <a:ea typeface="Open Sans" panose="020B0606030504020204" pitchFamily="34" charset="0"/>
                <a:cs typeface="Open Sans" panose="020B0606030504020204" pitchFamily="34" charset="0"/>
              </a:rPr>
              <a:t>President &amp; CEO, Commonwealth of Learning</a:t>
            </a:r>
          </a:p>
          <a:p>
            <a:endParaRPr lang="en-CA" sz="1200" dirty="0">
              <a:latin typeface="Open Sans" panose="020B0606030504020204" pitchFamily="34" charset="0"/>
              <a:ea typeface="Open Sans" panose="020B0606030504020204" pitchFamily="34" charset="0"/>
              <a:cs typeface="Open Sans" panose="020B0606030504020204" pitchFamily="34" charset="0"/>
            </a:endParaRPr>
          </a:p>
          <a:p>
            <a:r>
              <a:rPr lang="en-CA" sz="1100" dirty="0">
                <a:latin typeface="Open Sans" panose="020B0606030504020204" pitchFamily="34" charset="0"/>
                <a:ea typeface="Open Sans" panose="020B0606030504020204" pitchFamily="34" charset="0"/>
                <a:cs typeface="Open Sans" panose="020B0606030504020204" pitchFamily="34" charset="0"/>
              </a:rPr>
              <a:t>2022 Global MOOC and Online Education Conference</a:t>
            </a:r>
          </a:p>
          <a:p>
            <a:r>
              <a:rPr lang="en-CA" sz="1100" dirty="0">
                <a:latin typeface="Open Sans" panose="020B0606030504020204" pitchFamily="34" charset="0"/>
                <a:ea typeface="Open Sans" panose="020B0606030504020204" pitchFamily="34" charset="0"/>
                <a:cs typeface="Open Sans" panose="020B0606030504020204" pitchFamily="34" charset="0"/>
              </a:rPr>
              <a:t>Tsinghua University, Beijing, China  |  9 December 2022</a:t>
            </a:r>
          </a:p>
          <a:p>
            <a:endPar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6" name="Picture 15">
            <a:extLst>
              <a:ext uri="{FF2B5EF4-FFF2-40B4-BE49-F238E27FC236}">
                <a16:creationId xmlns:a16="http://schemas.microsoft.com/office/drawing/2014/main" id="{E6E5A4D3-BCC8-476A-9E6F-4BE0E8545F9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721025" y="5073918"/>
            <a:ext cx="819518" cy="1058440"/>
          </a:xfrm>
          <a:prstGeom prst="rect">
            <a:avLst/>
          </a:prstGeom>
        </p:spPr>
      </p:pic>
      <p:cxnSp>
        <p:nvCxnSpPr>
          <p:cNvPr id="20" name="Straight Connector 19">
            <a:extLst>
              <a:ext uri="{FF2B5EF4-FFF2-40B4-BE49-F238E27FC236}">
                <a16:creationId xmlns:a16="http://schemas.microsoft.com/office/drawing/2014/main" id="{52429D14-B2B6-46A8-9A94-FD2860EEA8F5}"/>
              </a:ext>
            </a:extLst>
          </p:cNvPr>
          <p:cNvCxnSpPr>
            <a:cxnSpLocks/>
          </p:cNvCxnSpPr>
          <p:nvPr/>
        </p:nvCxnSpPr>
        <p:spPr>
          <a:xfrm>
            <a:off x="6865355" y="5073918"/>
            <a:ext cx="0" cy="10584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7146987"/>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25E2E9ED-9538-4674-BDF9-31CF98C90CCB}"/>
              </a:ext>
            </a:extLst>
          </p:cNvPr>
          <p:cNvGrpSpPr/>
          <p:nvPr/>
        </p:nvGrpSpPr>
        <p:grpSpPr>
          <a:xfrm>
            <a:off x="-8953" y="455172"/>
            <a:ext cx="8853715" cy="5327163"/>
            <a:chOff x="0" y="1"/>
            <a:chExt cx="8853715" cy="5327163"/>
          </a:xfrm>
        </p:grpSpPr>
        <p:pic>
          <p:nvPicPr>
            <p:cNvPr id="9" name="Picture 8">
              <a:extLst>
                <a:ext uri="{FF2B5EF4-FFF2-40B4-BE49-F238E27FC236}">
                  <a16:creationId xmlns:a16="http://schemas.microsoft.com/office/drawing/2014/main" id="{F3BDFEA0-0B8C-425F-BB2D-BF21E0D167FC}"/>
                </a:ext>
              </a:extLst>
            </p:cNvPr>
            <p:cNvPicPr>
              <a:picLocks noChangeAspect="1"/>
            </p:cNvPicPr>
            <p:nvPr/>
          </p:nvPicPr>
          <p:blipFill rotWithShape="1">
            <a:blip r:embed="rId3" cstate="screen">
              <a:alphaModFix amt="70000"/>
              <a:extLst>
                <a:ext uri="{28A0092B-C50C-407E-A947-70E740481C1C}">
                  <a14:useLocalDpi xmlns:a14="http://schemas.microsoft.com/office/drawing/2010/main"/>
                </a:ext>
              </a:extLst>
            </a:blip>
            <a:srcRect/>
            <a:stretch/>
          </p:blipFill>
          <p:spPr>
            <a:xfrm>
              <a:off x="0" y="1"/>
              <a:ext cx="8853714" cy="5327162"/>
            </a:xfrm>
            <a:prstGeom prst="rect">
              <a:avLst/>
            </a:prstGeom>
          </p:spPr>
        </p:pic>
        <p:sp>
          <p:nvSpPr>
            <p:cNvPr id="10" name="Rectangle 9">
              <a:extLst>
                <a:ext uri="{FF2B5EF4-FFF2-40B4-BE49-F238E27FC236}">
                  <a16:creationId xmlns:a16="http://schemas.microsoft.com/office/drawing/2014/main" id="{9148B9AB-8475-4CB3-B442-F8400982BFB6}"/>
                </a:ext>
              </a:extLst>
            </p:cNvPr>
            <p:cNvSpPr/>
            <p:nvPr/>
          </p:nvSpPr>
          <p:spPr>
            <a:xfrm>
              <a:off x="5181601" y="1393372"/>
              <a:ext cx="3672114" cy="39337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07E83601-DCFC-4D1B-B999-79D2BF695D43}"/>
              </a:ext>
            </a:extLst>
          </p:cNvPr>
          <p:cNvSpPr>
            <a:spLocks noGrp="1"/>
          </p:cNvSpPr>
          <p:nvPr>
            <p:ph type="title"/>
          </p:nvPr>
        </p:nvSpPr>
        <p:spPr>
          <a:xfrm>
            <a:off x="5410201" y="2138846"/>
            <a:ext cx="5812971" cy="1325563"/>
          </a:xfrm>
        </p:spPr>
        <p:txBody>
          <a:bodyPr>
            <a:normAutofit/>
          </a:bodyPr>
          <a:lstStyle/>
          <a:p>
            <a:pPr algn="l"/>
            <a:r>
              <a:rPr lang="en-US" dirty="0"/>
              <a:t>Learning inequality during Covid-19</a:t>
            </a:r>
          </a:p>
        </p:txBody>
      </p:sp>
      <p:sp>
        <p:nvSpPr>
          <p:cNvPr id="3" name="Content Placeholder 2">
            <a:extLst>
              <a:ext uri="{FF2B5EF4-FFF2-40B4-BE49-F238E27FC236}">
                <a16:creationId xmlns:a16="http://schemas.microsoft.com/office/drawing/2014/main" id="{E0FD0BDC-D172-471D-98BD-0BE409473E4E}"/>
              </a:ext>
            </a:extLst>
          </p:cNvPr>
          <p:cNvSpPr>
            <a:spLocks noGrp="1"/>
          </p:cNvSpPr>
          <p:nvPr>
            <p:ph idx="1"/>
          </p:nvPr>
        </p:nvSpPr>
        <p:spPr>
          <a:xfrm>
            <a:off x="5513614" y="3679853"/>
            <a:ext cx="5606143" cy="2851590"/>
          </a:xfrm>
          <a:noFill/>
        </p:spPr>
        <p:txBody>
          <a:bodyPr/>
          <a:lstStyle/>
          <a:p>
            <a:r>
              <a:rPr lang="en-US" dirty="0"/>
              <a:t>Learning loss of about three percentile points</a:t>
            </a:r>
          </a:p>
          <a:p>
            <a:r>
              <a:rPr lang="en-US" dirty="0"/>
              <a:t>Learners from less educated home 55% more prone to learning loss</a:t>
            </a:r>
          </a:p>
          <a:p>
            <a:endParaRPr lang="en-US" dirty="0"/>
          </a:p>
        </p:txBody>
      </p:sp>
      <p:sp>
        <p:nvSpPr>
          <p:cNvPr id="7" name="TextBox 6">
            <a:extLst>
              <a:ext uri="{FF2B5EF4-FFF2-40B4-BE49-F238E27FC236}">
                <a16:creationId xmlns:a16="http://schemas.microsoft.com/office/drawing/2014/main" id="{6BE841F7-FB78-4D61-881B-2F03EA93282C}"/>
              </a:ext>
            </a:extLst>
          </p:cNvPr>
          <p:cNvSpPr txBox="1"/>
          <p:nvPr/>
        </p:nvSpPr>
        <p:spPr>
          <a:xfrm>
            <a:off x="2695344" y="5857193"/>
            <a:ext cx="2978610" cy="215444"/>
          </a:xfrm>
          <a:prstGeom prst="rect">
            <a:avLst/>
          </a:prstGeom>
          <a:noFill/>
        </p:spPr>
        <p:txBody>
          <a:bodyPr wrap="square" rtlCol="0">
            <a:spAutoFit/>
          </a:bodyPr>
          <a:lstStyle/>
          <a:p>
            <a:pPr>
              <a:spcAft>
                <a:spcPts val="600"/>
              </a:spcAft>
            </a:pPr>
            <a:r>
              <a:rPr lang="en-US" sz="8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Source: https://osf.io/preprints/socarxiv/ve4z7/ </a:t>
            </a:r>
            <a:endParaRPr lang="en-CA" sz="8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649992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hildren in a classroom">
            <a:extLst>
              <a:ext uri="{FF2B5EF4-FFF2-40B4-BE49-F238E27FC236}">
                <a16:creationId xmlns:a16="http://schemas.microsoft.com/office/drawing/2014/main" id="{1F7AAD86-E20A-4495-AFBA-890B4EC4DAFA}"/>
              </a:ext>
            </a:extLst>
          </p:cNvPr>
          <p:cNvPicPr>
            <a:picLocks noChangeAspect="1"/>
          </p:cNvPicPr>
          <p:nvPr/>
        </p:nvPicPr>
        <p:blipFill rotWithShape="1">
          <a:blip r:embed="rId3" cstate="screen">
            <a:alphaModFix amt="35000"/>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7F22577B-F6DD-1279-2808-628EF944C425}"/>
              </a:ext>
            </a:extLst>
          </p:cNvPr>
          <p:cNvSpPr>
            <a:spLocks noGrp="1"/>
          </p:cNvSpPr>
          <p:nvPr>
            <p:ph type="title"/>
          </p:nvPr>
        </p:nvSpPr>
        <p:spPr>
          <a:xfrm>
            <a:off x="775063" y="2220119"/>
            <a:ext cx="10515600" cy="1325563"/>
          </a:xfrm>
        </p:spPr>
        <p:txBody>
          <a:bodyPr>
            <a:normAutofit/>
          </a:bodyPr>
          <a:lstStyle/>
          <a:p>
            <a:pPr algn="l"/>
            <a:r>
              <a:rPr lang="en-US" sz="4000" dirty="0"/>
              <a:t>Children with disabilities spent very little time on formal learning</a:t>
            </a:r>
            <a:endParaRPr lang="en-CA" sz="4000" dirty="0"/>
          </a:p>
        </p:txBody>
      </p:sp>
      <p:sp>
        <p:nvSpPr>
          <p:cNvPr id="3" name="Content Placeholder 2">
            <a:extLst>
              <a:ext uri="{FF2B5EF4-FFF2-40B4-BE49-F238E27FC236}">
                <a16:creationId xmlns:a16="http://schemas.microsoft.com/office/drawing/2014/main" id="{2AAB98F4-CF9C-ED6C-2083-B726F3ADA9EF}"/>
              </a:ext>
            </a:extLst>
          </p:cNvPr>
          <p:cNvSpPr>
            <a:spLocks noGrp="1"/>
          </p:cNvSpPr>
          <p:nvPr>
            <p:ph idx="1"/>
          </p:nvPr>
        </p:nvSpPr>
        <p:spPr>
          <a:xfrm>
            <a:off x="838200" y="3668520"/>
            <a:ext cx="10515600" cy="2201863"/>
          </a:xfrm>
        </p:spPr>
        <p:txBody>
          <a:bodyPr/>
          <a:lstStyle/>
          <a:p>
            <a:r>
              <a:rPr lang="en-US" dirty="0"/>
              <a:t>31% reported to not be studying at all</a:t>
            </a:r>
          </a:p>
          <a:p>
            <a:r>
              <a:rPr lang="en-US" dirty="0"/>
              <a:t>45% spending less than an hour studying</a:t>
            </a:r>
          </a:p>
          <a:p>
            <a:r>
              <a:rPr lang="en-US" dirty="0"/>
              <a:t>24% spent more than an hour studying at home</a:t>
            </a:r>
            <a:endParaRPr lang="en-CA" dirty="0"/>
          </a:p>
        </p:txBody>
      </p:sp>
      <p:sp>
        <p:nvSpPr>
          <p:cNvPr id="5" name="TextBox 4">
            <a:extLst>
              <a:ext uri="{FF2B5EF4-FFF2-40B4-BE49-F238E27FC236}">
                <a16:creationId xmlns:a16="http://schemas.microsoft.com/office/drawing/2014/main" id="{853CAF5B-F2B7-40F5-559D-95DA0ED3BA07}"/>
              </a:ext>
            </a:extLst>
          </p:cNvPr>
          <p:cNvSpPr txBox="1"/>
          <p:nvPr/>
        </p:nvSpPr>
        <p:spPr>
          <a:xfrm>
            <a:off x="775063" y="5765801"/>
            <a:ext cx="7889966" cy="338554"/>
          </a:xfrm>
          <a:prstGeom prst="rect">
            <a:avLst/>
          </a:prstGeom>
          <a:noFill/>
        </p:spPr>
        <p:txBody>
          <a:bodyPr wrap="square">
            <a:spAutoFit/>
          </a:bodyPr>
          <a:lstStyle/>
          <a:p>
            <a:r>
              <a:rPr lang="en-CA" sz="8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Source: </a:t>
            </a:r>
            <a:r>
              <a:rPr lang="en-US" sz="8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Impact of Covid-19 on the education of children with disabilities in Malawi: reshaping parental engagement for the future. </a:t>
            </a:r>
            <a:r>
              <a:rPr lang="en-CA" sz="8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https://www.tandfonline.com/doi/full/10.1080/13603116.2021.1965804</a:t>
            </a:r>
          </a:p>
        </p:txBody>
      </p:sp>
    </p:spTree>
    <p:extLst>
      <p:ext uri="{BB962C8B-B14F-4D97-AF65-F5344CB8AC3E}">
        <p14:creationId xmlns:p14="http://schemas.microsoft.com/office/powerpoint/2010/main" val="40059364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cxnSp>
        <p:nvCxnSpPr>
          <p:cNvPr id="31" name="Straight Connector 30">
            <a:extLst>
              <a:ext uri="{FF2B5EF4-FFF2-40B4-BE49-F238E27FC236}">
                <a16:creationId xmlns:a16="http://schemas.microsoft.com/office/drawing/2014/main" id="{C800968E-0A99-46C4-A9B2-6A63AC66F4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 y="4242136"/>
            <a:ext cx="12192002" cy="0"/>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627B73E-D784-4780-AA33-DCDFE7DA16E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62919" y="-680"/>
            <a:ext cx="0" cy="4242816"/>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EBAD6A72-88E8-42F7-88B9-CAF744536B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5838" y="-680"/>
            <a:ext cx="0" cy="4242816"/>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descr="A person holding a phone&#10;&#10;Description automatically generated with low confidence">
            <a:extLst>
              <a:ext uri="{FF2B5EF4-FFF2-40B4-BE49-F238E27FC236}">
                <a16:creationId xmlns:a16="http://schemas.microsoft.com/office/drawing/2014/main" id="{D786C0EA-285C-42D1-B8FC-130441D036FF}"/>
              </a:ext>
            </a:extLst>
          </p:cNvPr>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a:off x="0" y="-1"/>
            <a:ext cx="12192000" cy="4198593"/>
          </a:xfrm>
          <a:prstGeom prst="rect">
            <a:avLst/>
          </a:prstGeom>
        </p:spPr>
      </p:pic>
      <p:pic>
        <p:nvPicPr>
          <p:cNvPr id="23" name="Picture 22" descr="A picture containing logo&#10;&#10;Description automatically generated">
            <a:extLst>
              <a:ext uri="{FF2B5EF4-FFF2-40B4-BE49-F238E27FC236}">
                <a16:creationId xmlns:a16="http://schemas.microsoft.com/office/drawing/2014/main" id="{6A848116-ECCB-4439-A6A6-9CC1F483E89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681"/>
            <a:ext cx="7337656" cy="6857999"/>
          </a:xfrm>
          <a:prstGeom prst="rect">
            <a:avLst/>
          </a:prstGeom>
        </p:spPr>
      </p:pic>
      <p:pic>
        <p:nvPicPr>
          <p:cNvPr id="3" name="Graphic 2" descr="Badge 3 with solid fill">
            <a:extLst>
              <a:ext uri="{FF2B5EF4-FFF2-40B4-BE49-F238E27FC236}">
                <a16:creationId xmlns:a16="http://schemas.microsoft.com/office/drawing/2014/main" id="{A8DE1CE2-E6F3-4BCE-AF4B-04AF2AC21FA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70856" y="4385427"/>
            <a:ext cx="1393372" cy="1393372"/>
          </a:xfrm>
          <a:prstGeom prst="rect">
            <a:avLst/>
          </a:prstGeom>
        </p:spPr>
      </p:pic>
      <p:sp>
        <p:nvSpPr>
          <p:cNvPr id="9" name="Title 8">
            <a:extLst>
              <a:ext uri="{FF2B5EF4-FFF2-40B4-BE49-F238E27FC236}">
                <a16:creationId xmlns:a16="http://schemas.microsoft.com/office/drawing/2014/main" id="{75DB7E55-E850-4B9F-B823-6463FBD4A82A}"/>
              </a:ext>
            </a:extLst>
          </p:cNvPr>
          <p:cNvSpPr>
            <a:spLocks noGrp="1"/>
          </p:cNvSpPr>
          <p:nvPr>
            <p:ph type="title"/>
          </p:nvPr>
        </p:nvSpPr>
        <p:spPr>
          <a:xfrm>
            <a:off x="2612571" y="4443123"/>
            <a:ext cx="8984343" cy="1317643"/>
          </a:xfrm>
        </p:spPr>
        <p:txBody>
          <a:bodyPr vert="horz" lIns="91440" tIns="45720" rIns="91440" bIns="45720" rtlCol="0" anchor="b">
            <a:noAutofit/>
          </a:bodyPr>
          <a:lstStyle/>
          <a:p>
            <a:pPr algn="l"/>
            <a:r>
              <a:rPr lang="en-US" sz="4400" b="1" kern="1200" dirty="0">
                <a:solidFill>
                  <a:schemeClr val="tx1"/>
                </a:solidFill>
              </a:rPr>
              <a:t>Phenomenal growth </a:t>
            </a:r>
            <a:br>
              <a:rPr lang="en-US" sz="4400" b="1" kern="1200" dirty="0">
                <a:solidFill>
                  <a:schemeClr val="tx1"/>
                </a:solidFill>
              </a:rPr>
            </a:br>
            <a:r>
              <a:rPr lang="en-US" sz="4400" b="1" kern="1200" dirty="0">
                <a:solidFill>
                  <a:schemeClr val="tx1"/>
                </a:solidFill>
              </a:rPr>
              <a:t>of self-directed learning</a:t>
            </a:r>
          </a:p>
        </p:txBody>
      </p:sp>
    </p:spTree>
    <p:extLst>
      <p:ext uri="{BB962C8B-B14F-4D97-AF65-F5344CB8AC3E}">
        <p14:creationId xmlns:p14="http://schemas.microsoft.com/office/powerpoint/2010/main" val="1339273450"/>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72FF96-4C8D-4B54-BDD2-083426D17855}"/>
              </a:ext>
            </a:extLst>
          </p:cNvPr>
          <p:cNvSpPr>
            <a:spLocks noGrp="1"/>
          </p:cNvSpPr>
          <p:nvPr>
            <p:ph type="title"/>
          </p:nvPr>
        </p:nvSpPr>
        <p:spPr/>
        <p:txBody>
          <a:bodyPr/>
          <a:lstStyle/>
          <a:p>
            <a:r>
              <a:rPr lang="en-US" dirty="0"/>
              <a:t>A range of new online courses</a:t>
            </a:r>
            <a:endParaRPr lang="en-CA" dirty="0"/>
          </a:p>
        </p:txBody>
      </p:sp>
      <p:sp>
        <p:nvSpPr>
          <p:cNvPr id="3" name="Content Placeholder 2">
            <a:extLst>
              <a:ext uri="{FF2B5EF4-FFF2-40B4-BE49-F238E27FC236}">
                <a16:creationId xmlns:a16="http://schemas.microsoft.com/office/drawing/2014/main" id="{04F45D8D-84A6-4448-ADC8-ECC557F3626E}"/>
              </a:ext>
            </a:extLst>
          </p:cNvPr>
          <p:cNvSpPr>
            <a:spLocks noGrp="1"/>
          </p:cNvSpPr>
          <p:nvPr>
            <p:ph idx="1"/>
          </p:nvPr>
        </p:nvSpPr>
        <p:spPr>
          <a:xfrm>
            <a:off x="838200" y="1825625"/>
            <a:ext cx="4476750" cy="4351338"/>
          </a:xfrm>
        </p:spPr>
        <p:txBody>
          <a:bodyPr/>
          <a:lstStyle/>
          <a:p>
            <a:r>
              <a:rPr lang="en-US" dirty="0"/>
              <a:t>Universities started many online courses</a:t>
            </a:r>
          </a:p>
          <a:p>
            <a:r>
              <a:rPr lang="en-US" dirty="0"/>
              <a:t>Increased adoption of online distance education</a:t>
            </a:r>
          </a:p>
          <a:p>
            <a:r>
              <a:rPr lang="en-US" dirty="0"/>
              <a:t>Increased acceptability of online training for professional development</a:t>
            </a:r>
            <a:endParaRPr lang="en-CA" dirty="0"/>
          </a:p>
        </p:txBody>
      </p:sp>
      <p:pic>
        <p:nvPicPr>
          <p:cNvPr id="5" name="Picture 4">
            <a:extLst>
              <a:ext uri="{FF2B5EF4-FFF2-40B4-BE49-F238E27FC236}">
                <a16:creationId xmlns:a16="http://schemas.microsoft.com/office/drawing/2014/main" id="{BD359A43-2473-482A-99DC-7F01BBFDEFB3}"/>
              </a:ext>
            </a:extLst>
          </p:cNvPr>
          <p:cNvPicPr>
            <a:picLocks noChangeAspect="1"/>
          </p:cNvPicPr>
          <p:nvPr/>
        </p:nvPicPr>
        <p:blipFill>
          <a:blip r:embed="rId2"/>
          <a:stretch>
            <a:fillRect/>
          </a:stretch>
        </p:blipFill>
        <p:spPr>
          <a:xfrm>
            <a:off x="5585021" y="1825625"/>
            <a:ext cx="6171609" cy="3255524"/>
          </a:xfrm>
          <a:prstGeom prst="rect">
            <a:avLst/>
          </a:prstGeom>
        </p:spPr>
      </p:pic>
      <p:sp>
        <p:nvSpPr>
          <p:cNvPr id="6" name="TextBox 5">
            <a:extLst>
              <a:ext uri="{FF2B5EF4-FFF2-40B4-BE49-F238E27FC236}">
                <a16:creationId xmlns:a16="http://schemas.microsoft.com/office/drawing/2014/main" id="{7CCCAAA6-A36F-4EC1-9140-C4041A5F3070}"/>
              </a:ext>
            </a:extLst>
          </p:cNvPr>
          <p:cNvSpPr txBox="1"/>
          <p:nvPr/>
        </p:nvSpPr>
        <p:spPr>
          <a:xfrm>
            <a:off x="6877052" y="5167312"/>
            <a:ext cx="4879578" cy="432943"/>
          </a:xfrm>
          <a:prstGeom prst="rect">
            <a:avLst/>
          </a:prstGeom>
        </p:spPr>
        <p:txBody>
          <a:bodyPr vert="horz" lIns="91440" tIns="45720" rIns="91440" bIns="45720" rtlCol="0" anchor="t">
            <a:normAutofit/>
          </a:bodyPr>
          <a:lstStyle/>
          <a:p>
            <a:pPr marL="0" marR="0" lvl="0" indent="0" algn="r" defTabSz="914400" rtl="0" eaLnBrk="1" fontAlgn="auto" latinLnBrk="0" hangingPunct="1">
              <a:lnSpc>
                <a:spcPct val="90000"/>
              </a:lnSpc>
              <a:spcBef>
                <a:spcPts val="0"/>
              </a:spcBef>
              <a:spcAft>
                <a:spcPts val="600"/>
              </a:spcAft>
              <a:buClrTx/>
              <a:buSzTx/>
              <a:buFontTx/>
              <a:buNone/>
              <a:tabLst/>
              <a:defRPr/>
            </a:pPr>
            <a:r>
              <a:rPr lang="en-US" sz="8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Source: https://www.classcentral.com/report/the-second-year-of-the-mooc/ </a:t>
            </a:r>
          </a:p>
        </p:txBody>
      </p:sp>
    </p:spTree>
    <p:extLst>
      <p:ext uri="{BB962C8B-B14F-4D97-AF65-F5344CB8AC3E}">
        <p14:creationId xmlns:p14="http://schemas.microsoft.com/office/powerpoint/2010/main" val="35211374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Picture 8" descr="A wave in the ocean&#10;&#10;Description automatically generated with low confidence">
            <a:extLst>
              <a:ext uri="{FF2B5EF4-FFF2-40B4-BE49-F238E27FC236}">
                <a16:creationId xmlns:a16="http://schemas.microsoft.com/office/drawing/2014/main" id="{610CE237-0D29-DD6D-8BE7-E5DDA4C8CEDD}"/>
              </a:ext>
            </a:extLst>
          </p:cNvPr>
          <p:cNvPicPr>
            <a:picLocks noChangeAspect="1"/>
          </p:cNvPicPr>
          <p:nvPr/>
        </p:nvPicPr>
        <p:blipFill rotWithShape="1">
          <a:blip r:embed="rId3" cstate="screen">
            <a:duotone>
              <a:prstClr val="black"/>
              <a:schemeClr val="tx2">
                <a:tint val="45000"/>
                <a:satMod val="400000"/>
              </a:schemeClr>
            </a:duotone>
            <a:extLst>
              <a:ext uri="{28A0092B-C50C-407E-A947-70E740481C1C}">
                <a14:useLocalDpi xmlns:a14="http://schemas.microsoft.com/office/drawing/2010/main"/>
              </a:ext>
            </a:extLst>
          </a:blip>
          <a:srcRect/>
          <a:stretch/>
        </p:blipFill>
        <p:spPr>
          <a:xfrm>
            <a:off x="20" y="10"/>
            <a:ext cx="12191980" cy="6857990"/>
          </a:xfrm>
          <a:prstGeom prst="rect">
            <a:avLst/>
          </a:prstGeom>
        </p:spPr>
      </p:pic>
      <p:sp>
        <p:nvSpPr>
          <p:cNvPr id="21" name="Rectangle 20">
            <a:extLst>
              <a:ext uri="{FF2B5EF4-FFF2-40B4-BE49-F238E27FC236}">
                <a16:creationId xmlns:a16="http://schemas.microsoft.com/office/drawing/2014/main" id="{B4147794-66B7-4CDE-BC75-BBDC48B2F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9481" y="0"/>
            <a:ext cx="7718119" cy="68580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Schoolbook" panose="02040604050505020304"/>
              <a:ea typeface="+mn-ea"/>
              <a:cs typeface="+mn-cs"/>
            </a:endParaRPr>
          </a:p>
        </p:txBody>
      </p:sp>
      <p:sp>
        <p:nvSpPr>
          <p:cNvPr id="2" name="Title 1">
            <a:extLst>
              <a:ext uri="{FF2B5EF4-FFF2-40B4-BE49-F238E27FC236}">
                <a16:creationId xmlns:a16="http://schemas.microsoft.com/office/drawing/2014/main" id="{D372FF96-4C8D-4B54-BDD2-083426D17855}"/>
              </a:ext>
            </a:extLst>
          </p:cNvPr>
          <p:cNvSpPr>
            <a:spLocks noGrp="1"/>
          </p:cNvSpPr>
          <p:nvPr>
            <p:ph type="title"/>
          </p:nvPr>
        </p:nvSpPr>
        <p:spPr>
          <a:xfrm>
            <a:off x="4050889" y="365758"/>
            <a:ext cx="6784259" cy="1828800"/>
          </a:xfrm>
        </p:spPr>
        <p:txBody>
          <a:bodyPr>
            <a:normAutofit/>
          </a:bodyPr>
          <a:lstStyle/>
          <a:p>
            <a:r>
              <a:rPr lang="en-US" sz="4800">
                <a:solidFill>
                  <a:schemeClr val="tx1">
                    <a:lumMod val="85000"/>
                    <a:lumOff val="15000"/>
                  </a:schemeClr>
                </a:solidFill>
              </a:rPr>
              <a:t>Limitations of MOOCs</a:t>
            </a:r>
            <a:endParaRPr lang="en-CA" sz="4800">
              <a:solidFill>
                <a:schemeClr val="tx1">
                  <a:lumMod val="85000"/>
                  <a:lumOff val="15000"/>
                </a:schemeClr>
              </a:solidFill>
            </a:endParaRPr>
          </a:p>
        </p:txBody>
      </p:sp>
      <p:sp>
        <p:nvSpPr>
          <p:cNvPr id="23" name="Rectangle 22">
            <a:extLst>
              <a:ext uri="{FF2B5EF4-FFF2-40B4-BE49-F238E27FC236}">
                <a16:creationId xmlns:a16="http://schemas.microsoft.com/office/drawing/2014/main" id="{41202E79-1236-4DF8-9921-F47A0B079C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77600" y="0"/>
            <a:ext cx="914400" cy="6858000"/>
          </a:xfrm>
          <a:prstGeom prst="rect">
            <a:avLst/>
          </a:prstGeom>
          <a:solidFill>
            <a:schemeClr val="tx1">
              <a:lumMod val="85000"/>
              <a:lumOff val="1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Slide Number Placeholder 3" hidden="1">
            <a:extLst>
              <a:ext uri="{FF2B5EF4-FFF2-40B4-BE49-F238E27FC236}">
                <a16:creationId xmlns:a16="http://schemas.microsoft.com/office/drawing/2014/main" id="{7D54D559-25B7-43DD-9448-0C40877D7F97}"/>
              </a:ext>
            </a:extLst>
          </p:cNvPr>
          <p:cNvSpPr>
            <a:spLocks noGrp="1"/>
          </p:cNvSpPr>
          <p:nvPr>
            <p:ph type="sldNum" sz="quarter" idx="12"/>
          </p:nvPr>
        </p:nvSpPr>
        <p:spPr/>
        <p:txBody>
          <a:bodyPr/>
          <a:lstStyle/>
          <a:p>
            <a:pPr lvl="0">
              <a:spcAft>
                <a:spcPts val="600"/>
              </a:spcAft>
            </a:pPr>
            <a:fld id="{294A09A9-5501-47C1-A89A-A340965A2BE2}" type="slidenum">
              <a:rPr lang="en-US" noProof="0" smtClean="0"/>
              <a:pPr lvl="0">
                <a:spcAft>
                  <a:spcPts val="600"/>
                </a:spcAft>
              </a:pPr>
              <a:t>14</a:t>
            </a:fld>
            <a:endParaRPr lang="en-US" noProof="0"/>
          </a:p>
        </p:txBody>
      </p:sp>
      <p:graphicFrame>
        <p:nvGraphicFramePr>
          <p:cNvPr id="7" name="Content Placeholder 2">
            <a:extLst>
              <a:ext uri="{FF2B5EF4-FFF2-40B4-BE49-F238E27FC236}">
                <a16:creationId xmlns:a16="http://schemas.microsoft.com/office/drawing/2014/main" id="{10328605-782F-1202-61AD-482142919C4C}"/>
              </a:ext>
            </a:extLst>
          </p:cNvPr>
          <p:cNvGraphicFramePr>
            <a:graphicFrameLocks noGrp="1"/>
          </p:cNvGraphicFramePr>
          <p:nvPr>
            <p:ph sz="half" idx="4294967295"/>
            <p:extLst>
              <p:ext uri="{D42A27DB-BD31-4B8C-83A1-F6EECF244321}">
                <p14:modId xmlns:p14="http://schemas.microsoft.com/office/powerpoint/2010/main" val="3778285507"/>
              </p:ext>
            </p:extLst>
          </p:nvPr>
        </p:nvGraphicFramePr>
        <p:xfrm>
          <a:off x="4050889" y="2324100"/>
          <a:ext cx="6784259" cy="387508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7334983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ADA9E48-7EFB-452E-B9D3-04EB5FE2C44D}"/>
              </a:ext>
            </a:extLst>
          </p:cNvPr>
          <p:cNvPicPr>
            <a:picLocks noChangeAspect="1"/>
          </p:cNvPicPr>
          <p:nvPr/>
        </p:nvPicPr>
        <p:blipFill>
          <a:blip r:embed="rId2"/>
          <a:stretch>
            <a:fillRect/>
          </a:stretch>
        </p:blipFill>
        <p:spPr>
          <a:xfrm>
            <a:off x="7524826" y="4835656"/>
            <a:ext cx="3370153" cy="1272913"/>
          </a:xfrm>
          <a:prstGeom prst="rect">
            <a:avLst/>
          </a:prstGeom>
        </p:spPr>
      </p:pic>
      <p:pic>
        <p:nvPicPr>
          <p:cNvPr id="7" name="Picture 6" descr="A picture containing logo&#10;&#10;Description automatically generated">
            <a:extLst>
              <a:ext uri="{FF2B5EF4-FFF2-40B4-BE49-F238E27FC236}">
                <a16:creationId xmlns:a16="http://schemas.microsoft.com/office/drawing/2014/main" id="{5732A4DE-3A4B-4436-932A-1416C28CD49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3064" y="0"/>
            <a:ext cx="7337656" cy="6857999"/>
          </a:xfrm>
          <a:prstGeom prst="rect">
            <a:avLst/>
          </a:prstGeom>
        </p:spPr>
      </p:pic>
      <p:sp>
        <p:nvSpPr>
          <p:cNvPr id="4" name="Rectangle 3">
            <a:extLst>
              <a:ext uri="{FF2B5EF4-FFF2-40B4-BE49-F238E27FC236}">
                <a16:creationId xmlns:a16="http://schemas.microsoft.com/office/drawing/2014/main" id="{6940B426-BB58-434C-A2AF-7E17BB0536EF}"/>
              </a:ext>
            </a:extLst>
          </p:cNvPr>
          <p:cNvSpPr/>
          <p:nvPr/>
        </p:nvSpPr>
        <p:spPr>
          <a:xfrm>
            <a:off x="8166099" y="3148841"/>
            <a:ext cx="2978268" cy="1575881"/>
          </a:xfrm>
          <a:prstGeom prst="rect">
            <a:avLst/>
          </a:prstGeom>
          <a:noFill/>
        </p:spPr>
        <p:txBody>
          <a:bodyPr wrap="square" lIns="0" tIns="0" rIns="0" bIns="0">
            <a:spAutoFit/>
          </a:bodyPr>
          <a:lstStyle/>
          <a:p>
            <a:pPr>
              <a:lnSpc>
                <a:spcPct val="150000"/>
              </a:lnSpc>
            </a:pPr>
            <a:r>
              <a:rPr lang="en-US" sz="1400" dirty="0">
                <a:solidFill>
                  <a:schemeClr val="tx1">
                    <a:lumMod val="65000"/>
                    <a:lumOff val="35000"/>
                  </a:schemeClr>
                </a:solidFill>
                <a:latin typeface="Arial" panose="020B0604020202020204" pitchFamily="34" charset="0"/>
                <a:ea typeface="Helvetica Neue Light" panose="02000403000000020004" pitchFamily="2" charset="0"/>
                <a:cs typeface="Arial" panose="020B0604020202020204" pitchFamily="34" charset="0"/>
              </a:rPr>
              <a:t>Online learning (</a:t>
            </a:r>
            <a:r>
              <a:rPr lang="en-US" sz="1400" dirty="0" err="1">
                <a:solidFill>
                  <a:schemeClr val="tx1">
                    <a:lumMod val="65000"/>
                    <a:lumOff val="35000"/>
                  </a:schemeClr>
                </a:solidFill>
                <a:latin typeface="Arial" panose="020B0604020202020204" pitchFamily="34" charset="0"/>
                <a:ea typeface="Helvetica Neue Light" panose="02000403000000020004" pitchFamily="2" charset="0"/>
                <a:cs typeface="Arial" panose="020B0604020202020204" pitchFamily="34" charset="0"/>
              </a:rPr>
              <a:t>agMOOCs</a:t>
            </a:r>
            <a:r>
              <a:rPr lang="en-US" sz="1400" dirty="0">
                <a:solidFill>
                  <a:schemeClr val="tx1">
                    <a:lumMod val="65000"/>
                    <a:lumOff val="35000"/>
                  </a:schemeClr>
                </a:solidFill>
                <a:latin typeface="Arial" panose="020B0604020202020204" pitchFamily="34" charset="0"/>
                <a:ea typeface="Helvetica Neue Light" panose="02000403000000020004" pitchFamily="2" charset="0"/>
                <a:cs typeface="Arial" panose="020B0604020202020204" pitchFamily="34" charset="0"/>
              </a:rPr>
              <a:t>) - Food and Agriculture sector underserved. A consortium </a:t>
            </a:r>
            <a:r>
              <a:rPr lang="en-US" sz="1400" dirty="0" err="1">
                <a:solidFill>
                  <a:schemeClr val="tx1">
                    <a:lumMod val="65000"/>
                    <a:lumOff val="35000"/>
                  </a:schemeClr>
                </a:solidFill>
                <a:latin typeface="Arial" panose="020B0604020202020204" pitchFamily="34" charset="0"/>
                <a:ea typeface="Helvetica Neue Light" panose="02000403000000020004" pitchFamily="2" charset="0"/>
                <a:cs typeface="Arial" panose="020B0604020202020204" pitchFamily="34" charset="0"/>
              </a:rPr>
              <a:t>conceptualised</a:t>
            </a:r>
            <a:r>
              <a:rPr lang="en-US" sz="1400" dirty="0">
                <a:solidFill>
                  <a:schemeClr val="tx1">
                    <a:lumMod val="65000"/>
                    <a:lumOff val="35000"/>
                  </a:schemeClr>
                </a:solidFill>
                <a:latin typeface="Arial" panose="020B0604020202020204" pitchFamily="34" charset="0"/>
                <a:ea typeface="Helvetica Neue Light" panose="02000403000000020004" pitchFamily="2" charset="0"/>
                <a:cs typeface="Arial" panose="020B0604020202020204" pitchFamily="34" charset="0"/>
              </a:rPr>
              <a:t> by COL, supported by NPTEL</a:t>
            </a:r>
          </a:p>
          <a:p>
            <a:pPr>
              <a:lnSpc>
                <a:spcPct val="150000"/>
              </a:lnSpc>
            </a:pPr>
            <a:endParaRPr lang="en-US" sz="1400" dirty="0">
              <a:solidFill>
                <a:schemeClr val="tx1">
                  <a:lumMod val="65000"/>
                  <a:lumOff val="35000"/>
                </a:schemeClr>
              </a:solidFill>
              <a:latin typeface="Arial" panose="020B0604020202020204" pitchFamily="34" charset="0"/>
              <a:ea typeface="Helvetica Neue Light" panose="02000403000000020004" pitchFamily="2" charset="0"/>
              <a:cs typeface="Arial" panose="020B0604020202020204" pitchFamily="34" charset="0"/>
            </a:endParaRPr>
          </a:p>
        </p:txBody>
      </p:sp>
      <p:sp>
        <p:nvSpPr>
          <p:cNvPr id="5" name="TextBox 4">
            <a:extLst>
              <a:ext uri="{FF2B5EF4-FFF2-40B4-BE49-F238E27FC236}">
                <a16:creationId xmlns:a16="http://schemas.microsoft.com/office/drawing/2014/main" id="{E88CD2D9-4D2D-4FEB-8599-58A342D34496}"/>
              </a:ext>
            </a:extLst>
          </p:cNvPr>
          <p:cNvSpPr txBox="1"/>
          <p:nvPr/>
        </p:nvSpPr>
        <p:spPr>
          <a:xfrm>
            <a:off x="8166099" y="2446910"/>
            <a:ext cx="3317461" cy="384721"/>
          </a:xfrm>
          <a:prstGeom prst="rect">
            <a:avLst/>
          </a:prstGeom>
          <a:noFill/>
          <a:ln>
            <a:noFill/>
          </a:ln>
        </p:spPr>
        <p:txBody>
          <a:bodyPr wrap="square" lIns="0" tIns="0" rIns="0" bIns="0" rtlCol="0" anchor="ctr" anchorCtr="0">
            <a:spAutoFit/>
          </a:bodyPr>
          <a:lstStyle>
            <a:defPPr>
              <a:defRPr lang="en-US"/>
            </a:defPPr>
            <a:lvl1pPr>
              <a:lnSpc>
                <a:spcPts val="3000"/>
              </a:lnSpc>
              <a:defRPr sz="3200" b="1">
                <a:solidFill>
                  <a:srgbClr val="270089"/>
                </a:solidFill>
                <a:latin typeface="Oscine" panose="020B0506040202020204" pitchFamily="34" charset="0"/>
                <a:cs typeface="Oscine" panose="020B0506040202020204" pitchFamily="34" charset="0"/>
              </a:defRPr>
            </a:lvl1pPr>
          </a:lstStyle>
          <a:p>
            <a:r>
              <a:rPr lang="en-US" dirty="0">
                <a:latin typeface="Arial" panose="020B0604020202020204" pitchFamily="34" charset="0"/>
                <a:cs typeface="Arial" panose="020B0604020202020204" pitchFamily="34" charset="0"/>
              </a:rPr>
              <a:t>MOOC4D</a:t>
            </a:r>
          </a:p>
        </p:txBody>
      </p:sp>
      <p:pic>
        <p:nvPicPr>
          <p:cNvPr id="6" name="Picture 2" descr="https://www.col.org/sites/default/files/MOOC4D_Audio-only_0_1.jpg">
            <a:extLst>
              <a:ext uri="{FF2B5EF4-FFF2-40B4-BE49-F238E27FC236}">
                <a16:creationId xmlns:a16="http://schemas.microsoft.com/office/drawing/2014/main" id="{A6D77561-CDF1-4E5B-B714-83210A5DB9FD}"/>
              </a:ext>
            </a:extLst>
          </p:cNvPr>
          <p:cNvPicPr>
            <a:picLocks noChangeAspect="1"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0" y="1273406"/>
            <a:ext cx="7664332" cy="4311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14501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cxnSp>
        <p:nvCxnSpPr>
          <p:cNvPr id="31" name="Straight Connector 30">
            <a:extLst>
              <a:ext uri="{FF2B5EF4-FFF2-40B4-BE49-F238E27FC236}">
                <a16:creationId xmlns:a16="http://schemas.microsoft.com/office/drawing/2014/main" id="{C800968E-0A99-46C4-A9B2-6A63AC66F4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 y="4242136"/>
            <a:ext cx="12192002" cy="0"/>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627B73E-D784-4780-AA33-DCDFE7DA16E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62919" y="-680"/>
            <a:ext cx="0" cy="4242816"/>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EBAD6A72-88E8-42F7-88B9-CAF744536B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5838" y="-680"/>
            <a:ext cx="0" cy="4242816"/>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AF37B63-26FD-4BD6-974B-20A20830B5EE}"/>
              </a:ext>
            </a:extLst>
          </p:cNvPr>
          <p:cNvPicPr>
            <a:picLocks noChangeAspect="1"/>
          </p:cNvPicPr>
          <p:nvPr/>
        </p:nvPicPr>
        <p:blipFill rotWithShape="1">
          <a:blip r:embed="rId2" cstate="screen">
            <a:alphaModFix/>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t="20341" b="38837"/>
          <a:stretch/>
        </p:blipFill>
        <p:spPr>
          <a:xfrm>
            <a:off x="20" y="-682"/>
            <a:ext cx="12191980" cy="4195310"/>
          </a:xfrm>
          <a:prstGeom prst="rect">
            <a:avLst/>
          </a:prstGeom>
        </p:spPr>
      </p:pic>
      <p:pic>
        <p:nvPicPr>
          <p:cNvPr id="23" name="Picture 22" descr="A picture containing logo&#10;&#10;Description automatically generated">
            <a:extLst>
              <a:ext uri="{FF2B5EF4-FFF2-40B4-BE49-F238E27FC236}">
                <a16:creationId xmlns:a16="http://schemas.microsoft.com/office/drawing/2014/main" id="{6A848116-ECCB-4439-A6A6-9CC1F483E89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681"/>
            <a:ext cx="7337656" cy="6857999"/>
          </a:xfrm>
          <a:prstGeom prst="rect">
            <a:avLst/>
          </a:prstGeom>
        </p:spPr>
      </p:pic>
      <p:sp>
        <p:nvSpPr>
          <p:cNvPr id="9" name="Title 8">
            <a:extLst>
              <a:ext uri="{FF2B5EF4-FFF2-40B4-BE49-F238E27FC236}">
                <a16:creationId xmlns:a16="http://schemas.microsoft.com/office/drawing/2014/main" id="{75DB7E55-E850-4B9F-B823-6463FBD4A82A}"/>
              </a:ext>
            </a:extLst>
          </p:cNvPr>
          <p:cNvSpPr>
            <a:spLocks noGrp="1"/>
          </p:cNvSpPr>
          <p:nvPr>
            <p:ph type="title"/>
          </p:nvPr>
        </p:nvSpPr>
        <p:spPr>
          <a:xfrm>
            <a:off x="2612571" y="4443124"/>
            <a:ext cx="8984343" cy="927162"/>
          </a:xfrm>
        </p:spPr>
        <p:txBody>
          <a:bodyPr vert="horz" lIns="91440" tIns="45720" rIns="91440" bIns="45720" rtlCol="0" anchor="b">
            <a:noAutofit/>
          </a:bodyPr>
          <a:lstStyle/>
          <a:p>
            <a:pPr algn="l"/>
            <a:r>
              <a:rPr lang="en-US" sz="4400" b="1" dirty="0"/>
              <a:t>Need for sustainable systems</a:t>
            </a:r>
            <a:endParaRPr lang="en-US" sz="4400" b="1" kern="1200" dirty="0">
              <a:solidFill>
                <a:schemeClr val="tx1"/>
              </a:solidFill>
            </a:endParaRPr>
          </a:p>
        </p:txBody>
      </p:sp>
      <p:pic>
        <p:nvPicPr>
          <p:cNvPr id="4" name="Graphic 3" descr="Badge 4 with solid fill">
            <a:extLst>
              <a:ext uri="{FF2B5EF4-FFF2-40B4-BE49-F238E27FC236}">
                <a16:creationId xmlns:a16="http://schemas.microsoft.com/office/drawing/2014/main" id="{2E61E2C0-F2AD-409D-B09F-E56F913733B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98285" y="4362462"/>
            <a:ext cx="1478964" cy="1478964"/>
          </a:xfrm>
          <a:prstGeom prst="rect">
            <a:avLst/>
          </a:prstGeom>
        </p:spPr>
      </p:pic>
    </p:spTree>
    <p:extLst>
      <p:ext uri="{BB962C8B-B14F-4D97-AF65-F5344CB8AC3E}">
        <p14:creationId xmlns:p14="http://schemas.microsoft.com/office/powerpoint/2010/main" val="4230073304"/>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picture containing logo&#10;&#10;Description automatically generated">
            <a:extLst>
              <a:ext uri="{FF2B5EF4-FFF2-40B4-BE49-F238E27FC236}">
                <a16:creationId xmlns:a16="http://schemas.microsoft.com/office/drawing/2014/main" id="{00D097B1-7C18-4689-B1C7-07EEB1BD1499}"/>
              </a:ext>
            </a:extLst>
          </p:cNvPr>
          <p:cNvPicPr>
            <a:picLocks noChangeAspect="1"/>
          </p:cNvPicPr>
          <p:nvPr/>
        </p:nvPicPr>
        <p:blipFill rotWithShape="1">
          <a:blip r:embed="rId3" cstate="screen">
            <a:alphaModFix amt="35000"/>
            <a:extLst>
              <a:ext uri="{28A0092B-C50C-407E-A947-70E740481C1C}">
                <a14:useLocalDpi xmlns:a14="http://schemas.microsoft.com/office/drawing/2010/main"/>
              </a:ext>
            </a:extLst>
          </a:blip>
          <a:srcRect/>
          <a:stretch/>
        </p:blipFill>
        <p:spPr>
          <a:xfrm>
            <a:off x="0" y="-681"/>
            <a:ext cx="7337656" cy="6857999"/>
          </a:xfrm>
          <a:prstGeom prst="rect">
            <a:avLst/>
          </a:prstGeom>
        </p:spPr>
      </p:pic>
      <p:sp>
        <p:nvSpPr>
          <p:cNvPr id="2" name="Title 1">
            <a:extLst>
              <a:ext uri="{FF2B5EF4-FFF2-40B4-BE49-F238E27FC236}">
                <a16:creationId xmlns:a16="http://schemas.microsoft.com/office/drawing/2014/main" id="{13ACC193-FAB2-4F88-B6E5-FBDB311F4DC8}"/>
              </a:ext>
            </a:extLst>
          </p:cNvPr>
          <p:cNvSpPr>
            <a:spLocks noGrp="1"/>
          </p:cNvSpPr>
          <p:nvPr>
            <p:ph type="title"/>
          </p:nvPr>
        </p:nvSpPr>
        <p:spPr>
          <a:xfrm>
            <a:off x="0" y="365125"/>
            <a:ext cx="12192000" cy="1325563"/>
          </a:xfrm>
        </p:spPr>
        <p:txBody>
          <a:bodyPr>
            <a:normAutofit/>
          </a:bodyPr>
          <a:lstStyle/>
          <a:p>
            <a:pPr algn="ctr"/>
            <a:r>
              <a:rPr lang="en-US" sz="4000" b="1" dirty="0">
                <a:latin typeface="Open Sans" panose="020B0606030504020204" pitchFamily="34" charset="0"/>
                <a:ea typeface="Open Sans" panose="020B0606030504020204" pitchFamily="34" charset="0"/>
                <a:cs typeface="Open Sans" panose="020B0606030504020204" pitchFamily="34" charset="0"/>
              </a:rPr>
              <a:t>Impact of the climate crisis on education</a:t>
            </a:r>
          </a:p>
        </p:txBody>
      </p:sp>
      <p:sp>
        <p:nvSpPr>
          <p:cNvPr id="3" name="Content Placeholder 2">
            <a:extLst>
              <a:ext uri="{FF2B5EF4-FFF2-40B4-BE49-F238E27FC236}">
                <a16:creationId xmlns:a16="http://schemas.microsoft.com/office/drawing/2014/main" id="{524EB2F1-6D57-4655-8A7F-5934B68C9A30}"/>
              </a:ext>
            </a:extLst>
          </p:cNvPr>
          <p:cNvSpPr>
            <a:spLocks noGrp="1"/>
          </p:cNvSpPr>
          <p:nvPr>
            <p:ph idx="1"/>
          </p:nvPr>
        </p:nvSpPr>
        <p:spPr>
          <a:xfrm>
            <a:off x="2622316" y="1822223"/>
            <a:ext cx="8731484" cy="4351338"/>
          </a:xfrm>
        </p:spPr>
        <p:txBody>
          <a:bodyPr>
            <a:normAutofit/>
          </a:bodyPr>
          <a:lstStyle/>
          <a:p>
            <a:pPr marL="0" indent="0">
              <a:buNone/>
            </a:pPr>
            <a:r>
              <a:rPr lang="en-US" sz="3200" dirty="0">
                <a:latin typeface="Open Sans" panose="020B0606030504020204" pitchFamily="34" charset="0"/>
                <a:ea typeface="Open Sans" panose="020B0606030504020204" pitchFamily="34" charset="0"/>
                <a:cs typeface="Open Sans" panose="020B0606030504020204" pitchFamily="34" charset="0"/>
              </a:rPr>
              <a:t>Infrastructural damage</a:t>
            </a:r>
          </a:p>
          <a:p>
            <a:pPr marL="0" indent="0">
              <a:buNone/>
            </a:pPr>
            <a:endParaRPr lang="en-US" sz="3200" dirty="0">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en-US" sz="3200" dirty="0">
                <a:latin typeface="Open Sans" panose="020B0606030504020204" pitchFamily="34" charset="0"/>
                <a:ea typeface="Open Sans" panose="020B0606030504020204" pitchFamily="34" charset="0"/>
                <a:cs typeface="Open Sans" panose="020B0606030504020204" pitchFamily="34" charset="0"/>
              </a:rPr>
              <a:t>Damage to resource and materials</a:t>
            </a:r>
          </a:p>
          <a:p>
            <a:pPr marL="0" indent="0">
              <a:buNone/>
            </a:pPr>
            <a:endParaRPr lang="en-US" sz="3200" dirty="0">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en-US" sz="3200" dirty="0">
                <a:latin typeface="Open Sans" panose="020B0606030504020204" pitchFamily="34" charset="0"/>
                <a:ea typeface="Open Sans" panose="020B0606030504020204" pitchFamily="34" charset="0"/>
                <a:cs typeface="Open Sans" panose="020B0606030504020204" pitchFamily="34" charset="0"/>
              </a:rPr>
              <a:t>Loss of data and records</a:t>
            </a:r>
          </a:p>
          <a:p>
            <a:pPr marL="0" indent="0">
              <a:buNone/>
            </a:pPr>
            <a:endParaRPr lang="en-US" sz="3200" dirty="0">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en-US" sz="3200" dirty="0">
                <a:latin typeface="Open Sans" panose="020B0606030504020204" pitchFamily="34" charset="0"/>
                <a:ea typeface="Open Sans" panose="020B0606030504020204" pitchFamily="34" charset="0"/>
                <a:cs typeface="Open Sans" panose="020B0606030504020204" pitchFamily="34" charset="0"/>
              </a:rPr>
              <a:t>Collapse of systems = Out of school youth</a:t>
            </a:r>
          </a:p>
        </p:txBody>
      </p:sp>
      <p:pic>
        <p:nvPicPr>
          <p:cNvPr id="7" name="Graphic 6" descr="Blackboard">
            <a:extLst>
              <a:ext uri="{FF2B5EF4-FFF2-40B4-BE49-F238E27FC236}">
                <a16:creationId xmlns:a16="http://schemas.microsoft.com/office/drawing/2014/main" id="{E92F3750-8BA7-46A1-B130-3158E7881FE3}"/>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510004" y="2706429"/>
            <a:ext cx="914399" cy="914399"/>
          </a:xfrm>
          <a:prstGeom prst="rect">
            <a:avLst/>
          </a:prstGeom>
        </p:spPr>
      </p:pic>
      <p:pic>
        <p:nvPicPr>
          <p:cNvPr id="8" name="Graphic 7" descr="Server">
            <a:extLst>
              <a:ext uri="{FF2B5EF4-FFF2-40B4-BE49-F238E27FC236}">
                <a16:creationId xmlns:a16="http://schemas.microsoft.com/office/drawing/2014/main" id="{0DA5C694-4526-438B-8CAD-97D4DE49040E}"/>
              </a:ext>
            </a:extLst>
          </p:cNvPr>
          <p:cNvPicPr>
            <a:picLocks noChangeAspect="1"/>
          </p:cNvPicPr>
          <p:nvPr/>
        </p:nvPicPr>
        <p:blipFill>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1510003" y="3973619"/>
            <a:ext cx="914400" cy="914400"/>
          </a:xfrm>
          <a:prstGeom prst="rect">
            <a:avLst/>
          </a:prstGeom>
        </p:spPr>
      </p:pic>
      <p:pic>
        <p:nvPicPr>
          <p:cNvPr id="9" name="Graphic 8" descr="Schoolhouse">
            <a:extLst>
              <a:ext uri="{FF2B5EF4-FFF2-40B4-BE49-F238E27FC236}">
                <a16:creationId xmlns:a16="http://schemas.microsoft.com/office/drawing/2014/main" id="{CED45BCB-5279-42E7-9703-E72007BFBDB9}"/>
              </a:ext>
            </a:extLst>
          </p:cNvPr>
          <p:cNvPicPr>
            <a:picLocks noChangeAspect="1"/>
          </p:cNvPicPr>
          <p:nvPr/>
        </p:nvPicPr>
        <p:blipFill>
          <a:blip r:embed="rId8">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1510003" y="1545698"/>
            <a:ext cx="914400" cy="914400"/>
          </a:xfrm>
          <a:prstGeom prst="rect">
            <a:avLst/>
          </a:prstGeom>
        </p:spPr>
      </p:pic>
      <p:pic>
        <p:nvPicPr>
          <p:cNvPr id="10" name="Graphic 9" descr="School boy">
            <a:extLst>
              <a:ext uri="{FF2B5EF4-FFF2-40B4-BE49-F238E27FC236}">
                <a16:creationId xmlns:a16="http://schemas.microsoft.com/office/drawing/2014/main" id="{24766E47-BD8F-4ACE-94AE-74E40E9D9FC5}"/>
              </a:ext>
            </a:extLst>
          </p:cNvPr>
          <p:cNvPicPr>
            <a:picLocks noChangeAspect="1"/>
          </p:cNvPicPr>
          <p:nvPr/>
        </p:nvPicPr>
        <p:blipFill>
          <a:blip r:embed="rId10">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1250716" y="5051101"/>
            <a:ext cx="914400" cy="914400"/>
          </a:xfrm>
          <a:prstGeom prst="rect">
            <a:avLst/>
          </a:prstGeom>
        </p:spPr>
      </p:pic>
      <p:pic>
        <p:nvPicPr>
          <p:cNvPr id="11" name="Graphic 10" descr="School girl">
            <a:extLst>
              <a:ext uri="{FF2B5EF4-FFF2-40B4-BE49-F238E27FC236}">
                <a16:creationId xmlns:a16="http://schemas.microsoft.com/office/drawing/2014/main" id="{46BC1A5A-5329-44FE-887C-2BA6ED37EC13}"/>
              </a:ext>
            </a:extLst>
          </p:cNvPr>
          <p:cNvPicPr>
            <a:picLocks noChangeAspect="1"/>
          </p:cNvPicPr>
          <p:nvPr/>
        </p:nvPicPr>
        <p:blipFill>
          <a:blip r:embed="rId12">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1707916" y="5144885"/>
            <a:ext cx="914400" cy="914400"/>
          </a:xfrm>
          <a:prstGeom prst="rect">
            <a:avLst/>
          </a:prstGeom>
        </p:spPr>
      </p:pic>
    </p:spTree>
    <p:extLst>
      <p:ext uri="{BB962C8B-B14F-4D97-AF65-F5344CB8AC3E}">
        <p14:creationId xmlns:p14="http://schemas.microsoft.com/office/powerpoint/2010/main" val="99216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98E97E3-2F3B-4BE1-8FEA-EE099B3AE099}"/>
              </a:ext>
            </a:extLst>
          </p:cNvPr>
          <p:cNvSpPr/>
          <p:nvPr/>
        </p:nvSpPr>
        <p:spPr>
          <a:xfrm>
            <a:off x="0" y="-44450"/>
            <a:ext cx="12188949" cy="690245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a:extLst>
              <a:ext uri="{FF2B5EF4-FFF2-40B4-BE49-F238E27FC236}">
                <a16:creationId xmlns:a16="http://schemas.microsoft.com/office/drawing/2014/main" id="{0F23D466-EA6C-4CC6-9B59-F6DDE54C015D}"/>
              </a:ext>
            </a:extLst>
          </p:cNvPr>
          <p:cNvPicPr>
            <a:picLocks noChangeAspect="1"/>
          </p:cNvPicPr>
          <p:nvPr/>
        </p:nvPicPr>
        <p:blipFill rotWithShape="1">
          <a:blip r:embed="rId3" cstate="screen">
            <a:alphaModFix amt="50000"/>
            <a:extLst>
              <a:ext uri="{28A0092B-C50C-407E-A947-70E740481C1C}">
                <a14:useLocalDpi xmlns:a14="http://schemas.microsoft.com/office/drawing/2010/main"/>
              </a:ext>
            </a:extLst>
          </a:blip>
          <a:srcRect/>
          <a:stretch/>
        </p:blipFill>
        <p:spPr>
          <a:xfrm>
            <a:off x="-3051" y="-44450"/>
            <a:ext cx="12191980" cy="6902450"/>
          </a:xfrm>
          <a:prstGeom prst="rect">
            <a:avLst/>
          </a:prstGeom>
        </p:spPr>
      </p:pic>
      <p:pic>
        <p:nvPicPr>
          <p:cNvPr id="6" name="Graphic 5" descr="Open hand with plant">
            <a:extLst>
              <a:ext uri="{FF2B5EF4-FFF2-40B4-BE49-F238E27FC236}">
                <a16:creationId xmlns:a16="http://schemas.microsoft.com/office/drawing/2014/main" id="{CF539AC7-2FDD-426E-A26B-36C72BE9F0BA}"/>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290565" y="4471148"/>
            <a:ext cx="3427286" cy="3427286"/>
          </a:xfrm>
          <a:prstGeom prst="rect">
            <a:avLst/>
          </a:prstGeom>
        </p:spPr>
      </p:pic>
      <p:sp>
        <p:nvSpPr>
          <p:cNvPr id="2" name="Title 1">
            <a:extLst>
              <a:ext uri="{FF2B5EF4-FFF2-40B4-BE49-F238E27FC236}">
                <a16:creationId xmlns:a16="http://schemas.microsoft.com/office/drawing/2014/main" id="{D994303A-B3A4-4565-A28C-B0BD1E9E3A38}"/>
              </a:ext>
            </a:extLst>
          </p:cNvPr>
          <p:cNvSpPr>
            <a:spLocks noGrp="1"/>
          </p:cNvSpPr>
          <p:nvPr>
            <p:ph type="title"/>
          </p:nvPr>
        </p:nvSpPr>
        <p:spPr>
          <a:xfrm>
            <a:off x="0" y="365125"/>
            <a:ext cx="12192000" cy="1325563"/>
          </a:xfrm>
        </p:spPr>
        <p:txBody>
          <a:bodyPr>
            <a:normAutofit/>
          </a:bodyPr>
          <a:lstStyle/>
          <a:p>
            <a:r>
              <a:rPr lang="en-US" sz="4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Education</a:t>
            </a:r>
            <a:r>
              <a:rPr lang="en-US" sz="4000" b="1" dirty="0">
                <a:solidFill>
                  <a:srgbClr val="58399F"/>
                </a:solidFill>
                <a:latin typeface="Open Sans" panose="020B0606030504020204" pitchFamily="34" charset="0"/>
                <a:ea typeface="Open Sans" panose="020B0606030504020204" pitchFamily="34" charset="0"/>
                <a:cs typeface="Open Sans" panose="020B0606030504020204" pitchFamily="34" charset="0"/>
              </a:rPr>
              <a:t> </a:t>
            </a:r>
            <a:r>
              <a:rPr lang="en-US" sz="4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contributes to climate change</a:t>
            </a:r>
          </a:p>
        </p:txBody>
      </p:sp>
      <p:sp>
        <p:nvSpPr>
          <p:cNvPr id="4" name="Content Placeholder 3">
            <a:extLst>
              <a:ext uri="{FF2B5EF4-FFF2-40B4-BE49-F238E27FC236}">
                <a16:creationId xmlns:a16="http://schemas.microsoft.com/office/drawing/2014/main" id="{7E6D73BA-313A-4D9B-AF3C-2B2EC3F47797}"/>
              </a:ext>
            </a:extLst>
          </p:cNvPr>
          <p:cNvSpPr>
            <a:spLocks noGrp="1"/>
          </p:cNvSpPr>
          <p:nvPr>
            <p:ph sz="half" idx="1"/>
          </p:nvPr>
        </p:nvSpPr>
        <p:spPr>
          <a:xfrm>
            <a:off x="1364343" y="1876995"/>
            <a:ext cx="4484914" cy="3444083"/>
          </a:xfrm>
        </p:spPr>
        <p:txBody>
          <a:bodyPr vert="horz" lIns="68580" tIns="34290" rIns="68580" bIns="34290" rtlCol="0" anchor="t">
            <a:normAutofit/>
          </a:bodyPr>
          <a:lstStyle/>
          <a:p>
            <a:pPr marL="0" indent="0">
              <a:buNone/>
            </a:pPr>
            <a:r>
              <a:rPr lang="en-US" sz="3000" b="1" dirty="0">
                <a:solidFill>
                  <a:schemeClr val="bg1"/>
                </a:solidFill>
              </a:rPr>
              <a:t>DIRECT</a:t>
            </a:r>
          </a:p>
          <a:p>
            <a:r>
              <a:rPr lang="en-US" dirty="0">
                <a:solidFill>
                  <a:schemeClr val="bg1"/>
                </a:solidFill>
              </a:rPr>
              <a:t>Emissions from construction of schools/infrastructure</a:t>
            </a:r>
          </a:p>
          <a:p>
            <a:r>
              <a:rPr lang="en-US" dirty="0">
                <a:solidFill>
                  <a:schemeClr val="bg1"/>
                </a:solidFill>
              </a:rPr>
              <a:t>Emissions from energy use in schools </a:t>
            </a:r>
          </a:p>
          <a:p>
            <a:r>
              <a:rPr lang="en-US" dirty="0">
                <a:solidFill>
                  <a:schemeClr val="bg1"/>
                </a:solidFill>
              </a:rPr>
              <a:t>Learner emissions </a:t>
            </a:r>
          </a:p>
        </p:txBody>
      </p:sp>
      <p:sp>
        <p:nvSpPr>
          <p:cNvPr id="5" name="Content Placeholder 4">
            <a:extLst>
              <a:ext uri="{FF2B5EF4-FFF2-40B4-BE49-F238E27FC236}">
                <a16:creationId xmlns:a16="http://schemas.microsoft.com/office/drawing/2014/main" id="{6D6E4BA8-BDF7-4BE9-8686-C754CDF6B6E3}"/>
              </a:ext>
            </a:extLst>
          </p:cNvPr>
          <p:cNvSpPr>
            <a:spLocks noGrp="1"/>
          </p:cNvSpPr>
          <p:nvPr>
            <p:ph sz="half" idx="2"/>
          </p:nvPr>
        </p:nvSpPr>
        <p:spPr>
          <a:xfrm>
            <a:off x="6962485" y="1876995"/>
            <a:ext cx="4702629" cy="4351338"/>
          </a:xfrm>
        </p:spPr>
        <p:txBody>
          <a:bodyPr/>
          <a:lstStyle/>
          <a:p>
            <a:pPr marL="0" indent="0">
              <a:buNone/>
            </a:pPr>
            <a:r>
              <a:rPr lang="en-US" sz="3000" b="1" dirty="0">
                <a:solidFill>
                  <a:schemeClr val="bg1"/>
                </a:solidFill>
              </a:rPr>
              <a:t>INDIRECT</a:t>
            </a:r>
          </a:p>
          <a:p>
            <a:r>
              <a:rPr lang="en-US" dirty="0">
                <a:solidFill>
                  <a:schemeClr val="bg1"/>
                </a:solidFill>
              </a:rPr>
              <a:t>Emissions from ‘development’ and economic growth associated with higher levels of education in a country</a:t>
            </a:r>
          </a:p>
        </p:txBody>
      </p:sp>
      <p:pic>
        <p:nvPicPr>
          <p:cNvPr id="9" name="Picture 8">
            <a:extLst>
              <a:ext uri="{FF2B5EF4-FFF2-40B4-BE49-F238E27FC236}">
                <a16:creationId xmlns:a16="http://schemas.microsoft.com/office/drawing/2014/main" id="{8F2A2597-1F7C-464C-932D-164A1D37CB98}"/>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11372849" y="5996814"/>
            <a:ext cx="419101" cy="542098"/>
          </a:xfrm>
          <a:prstGeom prst="rect">
            <a:avLst/>
          </a:prstGeom>
        </p:spPr>
      </p:pic>
    </p:spTree>
    <p:extLst>
      <p:ext uri="{BB962C8B-B14F-4D97-AF65-F5344CB8AC3E}">
        <p14:creationId xmlns:p14="http://schemas.microsoft.com/office/powerpoint/2010/main" val="29604219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descr="A picture containing logo&#10;&#10;Description automatically generated">
            <a:extLst>
              <a:ext uri="{FF2B5EF4-FFF2-40B4-BE49-F238E27FC236}">
                <a16:creationId xmlns:a16="http://schemas.microsoft.com/office/drawing/2014/main" id="{C8A99E84-AAA0-499A-8B3A-FF650F9DC8A7}"/>
              </a:ext>
            </a:extLst>
          </p:cNvPr>
          <p:cNvPicPr>
            <a:picLocks noChangeAspect="1"/>
          </p:cNvPicPr>
          <p:nvPr/>
        </p:nvPicPr>
        <p:blipFill rotWithShape="1">
          <a:blip r:embed="rId3" cstate="screen">
            <a:alphaModFix amt="35000"/>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0" y="-681"/>
            <a:ext cx="7337656" cy="6857999"/>
          </a:xfrm>
          <a:prstGeom prst="rect">
            <a:avLst/>
          </a:prstGeom>
        </p:spPr>
      </p:pic>
      <p:sp>
        <p:nvSpPr>
          <p:cNvPr id="6" name="Title 5">
            <a:extLst>
              <a:ext uri="{FF2B5EF4-FFF2-40B4-BE49-F238E27FC236}">
                <a16:creationId xmlns:a16="http://schemas.microsoft.com/office/drawing/2014/main" id="{DE3FE839-7916-4427-9C1B-EEE641428EE6}"/>
              </a:ext>
            </a:extLst>
          </p:cNvPr>
          <p:cNvSpPr>
            <a:spLocks noGrp="1"/>
          </p:cNvSpPr>
          <p:nvPr>
            <p:ph type="title"/>
          </p:nvPr>
        </p:nvSpPr>
        <p:spPr>
          <a:xfrm>
            <a:off x="1196578" y="813350"/>
            <a:ext cx="5854764" cy="1325563"/>
          </a:xfrm>
        </p:spPr>
        <p:txBody>
          <a:bodyPr/>
          <a:lstStyle/>
          <a:p>
            <a:pPr algn="l"/>
            <a:r>
              <a:rPr lang="en-US" dirty="0"/>
              <a:t>Lower carbon footprint</a:t>
            </a:r>
          </a:p>
        </p:txBody>
      </p:sp>
      <p:sp>
        <p:nvSpPr>
          <p:cNvPr id="22" name="TextBox 21">
            <a:extLst>
              <a:ext uri="{FF2B5EF4-FFF2-40B4-BE49-F238E27FC236}">
                <a16:creationId xmlns:a16="http://schemas.microsoft.com/office/drawing/2014/main" id="{6AFF70BA-55D9-4EDC-B5B6-19BF7FA0926D}"/>
              </a:ext>
            </a:extLst>
          </p:cNvPr>
          <p:cNvSpPr txBox="1"/>
          <p:nvPr/>
        </p:nvSpPr>
        <p:spPr>
          <a:xfrm>
            <a:off x="289482" y="6510737"/>
            <a:ext cx="12192000" cy="215444"/>
          </a:xfrm>
          <a:prstGeom prst="rect">
            <a:avLst/>
          </a:prstGeom>
          <a:noFill/>
        </p:spPr>
        <p:txBody>
          <a:bodyPr wrap="square">
            <a:spAutoFit/>
          </a:bodyPr>
          <a:lstStyle/>
          <a:p>
            <a:pPr algn="ctr" defTabSz="685800">
              <a:spcAft>
                <a:spcPts val="600"/>
              </a:spcAft>
            </a:pP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rPr>
              <a:t>Source: Carr et.al. Delivery Mode and Learner Emissions: Comparative Study from Botswana. W.  Leal Filho and S. L. Hemstock (eds.), Climate Change and the Role of Education, Springer Nature. In Production.</a:t>
            </a:r>
          </a:p>
        </p:txBody>
      </p:sp>
      <p:sp>
        <p:nvSpPr>
          <p:cNvPr id="10" name="Oval 9">
            <a:extLst>
              <a:ext uri="{FF2B5EF4-FFF2-40B4-BE49-F238E27FC236}">
                <a16:creationId xmlns:a16="http://schemas.microsoft.com/office/drawing/2014/main" id="{53E8A66D-4676-450F-86A2-609F0488EA7E}"/>
              </a:ext>
            </a:extLst>
          </p:cNvPr>
          <p:cNvSpPr/>
          <p:nvPr/>
        </p:nvSpPr>
        <p:spPr>
          <a:xfrm>
            <a:off x="1300892" y="2807355"/>
            <a:ext cx="2054021" cy="1955519"/>
          </a:xfrm>
          <a:prstGeom prst="ellipse">
            <a:avLst/>
          </a:prstGeom>
          <a:solidFill>
            <a:schemeClr val="bg1"/>
          </a:solidFill>
          <a:ln w="57150">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latin typeface="Open Sans" panose="020B0606030504020204" pitchFamily="34" charset="0"/>
              <a:ea typeface="Open Sans" panose="020B0606030504020204" pitchFamily="34" charset="0"/>
              <a:cs typeface="Open Sans" panose="020B0606030504020204" pitchFamily="34" charset="0"/>
            </a:endParaRPr>
          </a:p>
        </p:txBody>
      </p:sp>
      <p:pic>
        <p:nvPicPr>
          <p:cNvPr id="11" name="Graphic 10" descr="Footprints">
            <a:extLst>
              <a:ext uri="{FF2B5EF4-FFF2-40B4-BE49-F238E27FC236}">
                <a16:creationId xmlns:a16="http://schemas.microsoft.com/office/drawing/2014/main" id="{FD691FB7-5F70-4F0F-B44F-EF8104724F88}"/>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768504" y="3177214"/>
            <a:ext cx="1112607" cy="1112607"/>
          </a:xfrm>
          <a:prstGeom prst="rect">
            <a:avLst/>
          </a:prstGeom>
        </p:spPr>
      </p:pic>
      <p:sp>
        <p:nvSpPr>
          <p:cNvPr id="13" name="Oval 12">
            <a:extLst>
              <a:ext uri="{FF2B5EF4-FFF2-40B4-BE49-F238E27FC236}">
                <a16:creationId xmlns:a16="http://schemas.microsoft.com/office/drawing/2014/main" id="{3519CEED-86BF-4474-8566-412417129462}"/>
              </a:ext>
            </a:extLst>
          </p:cNvPr>
          <p:cNvSpPr/>
          <p:nvPr/>
        </p:nvSpPr>
        <p:spPr>
          <a:xfrm>
            <a:off x="4275544" y="2771258"/>
            <a:ext cx="2054021" cy="2025615"/>
          </a:xfrm>
          <a:prstGeom prst="ellipse">
            <a:avLst/>
          </a:prstGeom>
          <a:solidFill>
            <a:schemeClr val="bg1"/>
          </a:solidFill>
          <a:ln w="57150">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latin typeface="Open Sans" panose="020B0606030504020204" pitchFamily="34" charset="0"/>
              <a:ea typeface="Open Sans" panose="020B0606030504020204" pitchFamily="34" charset="0"/>
              <a:cs typeface="Open Sans" panose="020B0606030504020204" pitchFamily="34" charset="0"/>
            </a:endParaRPr>
          </a:p>
        </p:txBody>
      </p:sp>
      <p:pic>
        <p:nvPicPr>
          <p:cNvPr id="14" name="Graphic 13" descr="Car">
            <a:extLst>
              <a:ext uri="{FF2B5EF4-FFF2-40B4-BE49-F238E27FC236}">
                <a16:creationId xmlns:a16="http://schemas.microsoft.com/office/drawing/2014/main" id="{54F64605-18F2-4772-9128-FE36B5C77058}"/>
              </a:ext>
            </a:extLst>
          </p:cNvPr>
          <p:cNvPicPr>
            <a:picLocks noChangeAspect="1"/>
          </p:cNvPicPr>
          <p:nvPr/>
        </p:nvPicPr>
        <p:blipFill>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4776412" y="3167596"/>
            <a:ext cx="1179078" cy="1113201"/>
          </a:xfrm>
          <a:prstGeom prst="rect">
            <a:avLst/>
          </a:prstGeom>
        </p:spPr>
      </p:pic>
      <p:sp>
        <p:nvSpPr>
          <p:cNvPr id="15" name="Oval 14">
            <a:extLst>
              <a:ext uri="{FF2B5EF4-FFF2-40B4-BE49-F238E27FC236}">
                <a16:creationId xmlns:a16="http://schemas.microsoft.com/office/drawing/2014/main" id="{911C3AE7-3197-4639-987B-E0CD81BC983E}"/>
              </a:ext>
            </a:extLst>
          </p:cNvPr>
          <p:cNvSpPr/>
          <p:nvPr/>
        </p:nvSpPr>
        <p:spPr>
          <a:xfrm>
            <a:off x="7174884" y="2771258"/>
            <a:ext cx="2040728" cy="2031029"/>
          </a:xfrm>
          <a:prstGeom prst="ellipse">
            <a:avLst/>
          </a:prstGeom>
          <a:solidFill>
            <a:schemeClr val="bg1"/>
          </a:solidFill>
          <a:ln w="57150">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latin typeface="Open Sans" panose="020B0606030504020204" pitchFamily="34" charset="0"/>
              <a:ea typeface="Open Sans" panose="020B0606030504020204" pitchFamily="34" charset="0"/>
              <a:cs typeface="Open Sans" panose="020B0606030504020204" pitchFamily="34" charset="0"/>
            </a:endParaRPr>
          </a:p>
        </p:txBody>
      </p:sp>
      <p:grpSp>
        <p:nvGrpSpPr>
          <p:cNvPr id="9" name="Group 8">
            <a:extLst>
              <a:ext uri="{FF2B5EF4-FFF2-40B4-BE49-F238E27FC236}">
                <a16:creationId xmlns:a16="http://schemas.microsoft.com/office/drawing/2014/main" id="{6CF503F7-62D5-40E3-957B-B3A7BACC2CC3}"/>
              </a:ext>
            </a:extLst>
          </p:cNvPr>
          <p:cNvGrpSpPr/>
          <p:nvPr/>
        </p:nvGrpSpPr>
        <p:grpSpPr>
          <a:xfrm>
            <a:off x="7576262" y="3228643"/>
            <a:ext cx="1309217" cy="1009398"/>
            <a:chOff x="7451272" y="3225106"/>
            <a:chExt cx="1309217" cy="1009398"/>
          </a:xfrm>
        </p:grpSpPr>
        <p:pic>
          <p:nvPicPr>
            <p:cNvPr id="16" name="Graphic 15" descr="Laptop">
              <a:extLst>
                <a:ext uri="{FF2B5EF4-FFF2-40B4-BE49-F238E27FC236}">
                  <a16:creationId xmlns:a16="http://schemas.microsoft.com/office/drawing/2014/main" id="{65AD3929-7F1A-4CBD-835F-47FAB60C8A23}"/>
                </a:ext>
              </a:extLst>
            </p:cNvPr>
            <p:cNvPicPr>
              <a:picLocks noChangeAspect="1"/>
            </p:cNvPicPr>
            <p:nvPr/>
          </p:nvPicPr>
          <p:blipFill>
            <a:blip r:embed="rId8">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7551779" y="3490363"/>
              <a:ext cx="768131" cy="744141"/>
            </a:xfrm>
            <a:prstGeom prst="rect">
              <a:avLst/>
            </a:prstGeom>
          </p:spPr>
        </p:pic>
        <p:pic>
          <p:nvPicPr>
            <p:cNvPr id="17" name="Graphic 16" descr="Optical disc">
              <a:extLst>
                <a:ext uri="{FF2B5EF4-FFF2-40B4-BE49-F238E27FC236}">
                  <a16:creationId xmlns:a16="http://schemas.microsoft.com/office/drawing/2014/main" id="{0426D7A7-8CDC-49EE-BA1C-0E8F0400D64D}"/>
                </a:ext>
              </a:extLst>
            </p:cNvPr>
            <p:cNvPicPr>
              <a:picLocks noChangeAspect="1"/>
            </p:cNvPicPr>
            <p:nvPr/>
          </p:nvPicPr>
          <p:blipFill>
            <a:blip r:embed="rId10" cstate="screen">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7451272" y="3225106"/>
              <a:ext cx="560373" cy="542872"/>
            </a:xfrm>
            <a:prstGeom prst="rect">
              <a:avLst/>
            </a:prstGeom>
          </p:spPr>
        </p:pic>
        <p:pic>
          <p:nvPicPr>
            <p:cNvPr id="18" name="Graphic 17" descr="Books">
              <a:extLst>
                <a:ext uri="{FF2B5EF4-FFF2-40B4-BE49-F238E27FC236}">
                  <a16:creationId xmlns:a16="http://schemas.microsoft.com/office/drawing/2014/main" id="{68F8F473-28AC-4FFD-BE79-F15EC7BA9BC8}"/>
                </a:ext>
              </a:extLst>
            </p:cNvPr>
            <p:cNvPicPr>
              <a:picLocks noChangeAspect="1"/>
            </p:cNvPicPr>
            <p:nvPr/>
          </p:nvPicPr>
          <p:blipFill>
            <a:blip r:embed="rId12" cstate="screen">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8200092" y="3590974"/>
              <a:ext cx="560397" cy="542895"/>
            </a:xfrm>
            <a:prstGeom prst="rect">
              <a:avLst/>
            </a:prstGeom>
          </p:spPr>
        </p:pic>
      </p:grpSp>
      <p:sp>
        <p:nvSpPr>
          <p:cNvPr id="20" name="TextBox 19">
            <a:extLst>
              <a:ext uri="{FF2B5EF4-FFF2-40B4-BE49-F238E27FC236}">
                <a16:creationId xmlns:a16="http://schemas.microsoft.com/office/drawing/2014/main" id="{139421F3-CA0D-4D56-9536-BCEAB279E0BA}"/>
              </a:ext>
            </a:extLst>
          </p:cNvPr>
          <p:cNvSpPr txBox="1"/>
          <p:nvPr/>
        </p:nvSpPr>
        <p:spPr>
          <a:xfrm>
            <a:off x="4165670" y="5035351"/>
            <a:ext cx="2314001" cy="584775"/>
          </a:xfrm>
          <a:prstGeom prst="rect">
            <a:avLst/>
          </a:prstGeom>
          <a:noFill/>
        </p:spPr>
        <p:txBody>
          <a:bodyPr wrap="square" rtlCol="0">
            <a:spAutoFit/>
          </a:bodyPr>
          <a:lstStyle/>
          <a:p>
            <a:pPr algn="ctr"/>
            <a:r>
              <a:rPr lang="en-US" sz="1600" b="1" dirty="0">
                <a:latin typeface="Open Sans" panose="020B0606030504020204" pitchFamily="34" charset="0"/>
                <a:ea typeface="Open Sans" panose="020B0606030504020204" pitchFamily="34" charset="0"/>
                <a:cs typeface="Open Sans" panose="020B0606030504020204" pitchFamily="34" charset="0"/>
              </a:rPr>
              <a:t>Travel – greatest contributor</a:t>
            </a:r>
          </a:p>
        </p:txBody>
      </p:sp>
      <p:sp>
        <p:nvSpPr>
          <p:cNvPr id="23" name="TextBox 22">
            <a:extLst>
              <a:ext uri="{FF2B5EF4-FFF2-40B4-BE49-F238E27FC236}">
                <a16:creationId xmlns:a16="http://schemas.microsoft.com/office/drawing/2014/main" id="{486151E9-A419-49D9-B29E-9FA9B8469F44}"/>
              </a:ext>
            </a:extLst>
          </p:cNvPr>
          <p:cNvSpPr txBox="1"/>
          <p:nvPr/>
        </p:nvSpPr>
        <p:spPr>
          <a:xfrm>
            <a:off x="7073835" y="5035351"/>
            <a:ext cx="2552724" cy="584775"/>
          </a:xfrm>
          <a:prstGeom prst="rect">
            <a:avLst/>
          </a:prstGeom>
          <a:noFill/>
        </p:spPr>
        <p:txBody>
          <a:bodyPr wrap="square" rtlCol="0">
            <a:spAutoFit/>
          </a:bodyPr>
          <a:lstStyle/>
          <a:p>
            <a:pPr algn="ctr"/>
            <a:r>
              <a:rPr lang="en-US" sz="1600" b="1" dirty="0">
                <a:latin typeface="Open Sans" panose="020B0606030504020204" pitchFamily="34" charset="0"/>
                <a:ea typeface="Open Sans" panose="020B0606030504020204" pitchFamily="34" charset="0"/>
                <a:cs typeface="Open Sans" panose="020B0606030504020204" pitchFamily="34" charset="0"/>
              </a:rPr>
              <a:t>Mode of delivery - determinant</a:t>
            </a:r>
          </a:p>
        </p:txBody>
      </p:sp>
      <p:pic>
        <p:nvPicPr>
          <p:cNvPr id="24" name="Picture 23">
            <a:extLst>
              <a:ext uri="{FF2B5EF4-FFF2-40B4-BE49-F238E27FC236}">
                <a16:creationId xmlns:a16="http://schemas.microsoft.com/office/drawing/2014/main" id="{15E4D5A1-C2BC-4C55-93A2-53CC12C4F887}"/>
              </a:ext>
            </a:extLst>
          </p:cNvPr>
          <p:cNvPicPr>
            <a:picLocks noChangeAspect="1"/>
          </p:cNvPicPr>
          <p:nvPr/>
        </p:nvPicPr>
        <p:blipFill>
          <a:blip r:embed="rId14">
            <a:extLst>
              <a:ext uri="{28A0092B-C50C-407E-A947-70E740481C1C}">
                <a14:useLocalDpi xmlns:a14="http://schemas.microsoft.com/office/drawing/2010/main"/>
              </a:ext>
            </a:extLst>
          </a:blip>
          <a:stretch>
            <a:fillRect/>
          </a:stretch>
        </p:blipFill>
        <p:spPr>
          <a:xfrm>
            <a:off x="10126521" y="898352"/>
            <a:ext cx="1643743" cy="2481121"/>
          </a:xfrm>
          <a:prstGeom prst="rect">
            <a:avLst/>
          </a:prstGeom>
        </p:spPr>
      </p:pic>
      <p:grpSp>
        <p:nvGrpSpPr>
          <p:cNvPr id="3" name="Group 2">
            <a:extLst>
              <a:ext uri="{FF2B5EF4-FFF2-40B4-BE49-F238E27FC236}">
                <a16:creationId xmlns:a16="http://schemas.microsoft.com/office/drawing/2014/main" id="{192C8750-866D-48F9-9CB6-1BEAEECBEF47}"/>
              </a:ext>
            </a:extLst>
          </p:cNvPr>
          <p:cNvGrpSpPr/>
          <p:nvPr/>
        </p:nvGrpSpPr>
        <p:grpSpPr>
          <a:xfrm>
            <a:off x="7971340" y="385237"/>
            <a:ext cx="1867651" cy="1749378"/>
            <a:chOff x="8510954" y="105508"/>
            <a:chExt cx="1602004" cy="1500554"/>
          </a:xfrm>
        </p:grpSpPr>
        <p:sp>
          <p:nvSpPr>
            <p:cNvPr id="2" name="Rectangle 1">
              <a:extLst>
                <a:ext uri="{FF2B5EF4-FFF2-40B4-BE49-F238E27FC236}">
                  <a16:creationId xmlns:a16="http://schemas.microsoft.com/office/drawing/2014/main" id="{A7D02862-080C-48F6-B05B-B0CDADD8D6E9}"/>
                </a:ext>
              </a:extLst>
            </p:cNvPr>
            <p:cNvSpPr/>
            <p:nvPr/>
          </p:nvSpPr>
          <p:spPr>
            <a:xfrm>
              <a:off x="8510954" y="105508"/>
              <a:ext cx="1602004" cy="15005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5" name="Picture 24">
              <a:extLst>
                <a:ext uri="{FF2B5EF4-FFF2-40B4-BE49-F238E27FC236}">
                  <a16:creationId xmlns:a16="http://schemas.microsoft.com/office/drawing/2014/main" id="{2D061420-E7B6-4254-BAEF-5B7A51905B46}"/>
                </a:ext>
              </a:extLst>
            </p:cNvPr>
            <p:cNvPicPr>
              <a:picLocks noChangeAspect="1"/>
            </p:cNvPicPr>
            <p:nvPr/>
          </p:nvPicPr>
          <p:blipFill>
            <a:blip r:embed="rId15">
              <a:extLst>
                <a:ext uri="{28A0092B-C50C-407E-A947-70E740481C1C}">
                  <a14:useLocalDpi xmlns:a14="http://schemas.microsoft.com/office/drawing/2010/main"/>
                </a:ext>
              </a:extLst>
            </a:blip>
            <a:stretch>
              <a:fillRect/>
            </a:stretch>
          </p:blipFill>
          <p:spPr>
            <a:xfrm>
              <a:off x="8733570" y="248616"/>
              <a:ext cx="1215266" cy="1193851"/>
            </a:xfrm>
            <a:prstGeom prst="rect">
              <a:avLst/>
            </a:prstGeom>
          </p:spPr>
        </p:pic>
      </p:grpSp>
      <p:sp>
        <p:nvSpPr>
          <p:cNvPr id="21" name="TextBox 20">
            <a:extLst>
              <a:ext uri="{FF2B5EF4-FFF2-40B4-BE49-F238E27FC236}">
                <a16:creationId xmlns:a16="http://schemas.microsoft.com/office/drawing/2014/main" id="{2E6FC76B-8C1E-497E-85A2-C6C943A823FF}"/>
              </a:ext>
            </a:extLst>
          </p:cNvPr>
          <p:cNvSpPr txBox="1"/>
          <p:nvPr/>
        </p:nvSpPr>
        <p:spPr>
          <a:xfrm>
            <a:off x="1206746" y="5047115"/>
            <a:ext cx="2314001" cy="584775"/>
          </a:xfrm>
          <a:prstGeom prst="rect">
            <a:avLst/>
          </a:prstGeom>
          <a:noFill/>
        </p:spPr>
        <p:txBody>
          <a:bodyPr wrap="square" rtlCol="0">
            <a:spAutoFit/>
          </a:bodyPr>
          <a:lstStyle/>
          <a:p>
            <a:pPr algn="ctr"/>
            <a:r>
              <a:rPr lang="en-US" sz="1600" b="1" dirty="0">
                <a:latin typeface="Open Sans" panose="020B0606030504020204" pitchFamily="34" charset="0"/>
                <a:ea typeface="Open Sans" panose="020B0606030504020204" pitchFamily="34" charset="0"/>
                <a:cs typeface="Open Sans" panose="020B0606030504020204" pitchFamily="34" charset="0"/>
              </a:rPr>
              <a:t>3x less carbon emissions</a:t>
            </a:r>
          </a:p>
        </p:txBody>
      </p:sp>
    </p:spTree>
    <p:extLst>
      <p:ext uri="{BB962C8B-B14F-4D97-AF65-F5344CB8AC3E}">
        <p14:creationId xmlns:p14="http://schemas.microsoft.com/office/powerpoint/2010/main" val="2099896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C0A1ED06-4733-4020-9C60-81D4D80140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B0CA3509-3AF9-45FE-93ED-57BB5D5E8E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7388" y="181576"/>
            <a:ext cx="11823637" cy="6501088"/>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A picture containing text, scene, book, shelf&#10;&#10;Description automatically generated">
            <a:extLst>
              <a:ext uri="{FF2B5EF4-FFF2-40B4-BE49-F238E27FC236}">
                <a16:creationId xmlns:a16="http://schemas.microsoft.com/office/drawing/2014/main" id="{693231AE-29AC-47EF-B795-B326B12BEE86}"/>
              </a:ext>
            </a:extLst>
          </p:cNvPr>
          <p:cNvPicPr>
            <a:picLocks noChangeAspect="1"/>
          </p:cNvPicPr>
          <p:nvPr/>
        </p:nvPicPr>
        <p:blipFill rotWithShape="1">
          <a:blip r:embed="rId3" cstate="screen">
            <a:alphaModFix amt="50000"/>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p:blipFill>
        <p:spPr>
          <a:xfrm>
            <a:off x="19783" y="-7068"/>
            <a:ext cx="12169168" cy="6858000"/>
          </a:xfrm>
          <a:prstGeom prst="rect">
            <a:avLst/>
          </a:prstGeom>
        </p:spPr>
      </p:pic>
      <p:sp>
        <p:nvSpPr>
          <p:cNvPr id="2" name="Title 1">
            <a:extLst>
              <a:ext uri="{FF2B5EF4-FFF2-40B4-BE49-F238E27FC236}">
                <a16:creationId xmlns:a16="http://schemas.microsoft.com/office/drawing/2014/main" id="{E56AB2B6-5E21-4E75-8A20-E29A242E7DAB}"/>
              </a:ext>
            </a:extLst>
          </p:cNvPr>
          <p:cNvSpPr>
            <a:spLocks noGrp="1"/>
          </p:cNvSpPr>
          <p:nvPr>
            <p:ph type="title"/>
          </p:nvPr>
        </p:nvSpPr>
        <p:spPr>
          <a:xfrm>
            <a:off x="838200" y="525195"/>
            <a:ext cx="10165218" cy="2806506"/>
          </a:xfrm>
        </p:spPr>
        <p:txBody>
          <a:bodyPr vert="horz" lIns="91440" tIns="45720" rIns="91440" bIns="45720" rtlCol="0" anchor="b">
            <a:normAutofit/>
          </a:bodyPr>
          <a:lstStyle/>
          <a:p>
            <a:pPr algn="ctr"/>
            <a:r>
              <a:rPr lang="en-US" sz="6600" b="1" dirty="0">
                <a:solidFill>
                  <a:srgbClr val="FFFFFF"/>
                </a:solidFill>
              </a:rPr>
              <a:t>Closure of campuses</a:t>
            </a:r>
          </a:p>
        </p:txBody>
      </p:sp>
      <p:sp>
        <p:nvSpPr>
          <p:cNvPr id="3" name="Content Placeholder 2">
            <a:extLst>
              <a:ext uri="{FF2B5EF4-FFF2-40B4-BE49-F238E27FC236}">
                <a16:creationId xmlns:a16="http://schemas.microsoft.com/office/drawing/2014/main" id="{E7874C3E-A2A2-4D67-B5A4-FBA607FE8028}"/>
              </a:ext>
            </a:extLst>
          </p:cNvPr>
          <p:cNvSpPr>
            <a:spLocks noGrp="1"/>
          </p:cNvSpPr>
          <p:nvPr>
            <p:ph sz="half" idx="4294967295"/>
          </p:nvPr>
        </p:nvSpPr>
        <p:spPr>
          <a:xfrm>
            <a:off x="838200" y="3526300"/>
            <a:ext cx="10165218" cy="2588458"/>
          </a:xfrm>
        </p:spPr>
        <p:txBody>
          <a:bodyPr vert="horz" lIns="91440" tIns="45720" rIns="91440" bIns="45720" rtlCol="0">
            <a:normAutofit/>
          </a:bodyPr>
          <a:lstStyle/>
          <a:p>
            <a:pPr marL="0" indent="0" algn="ctr">
              <a:buNone/>
            </a:pPr>
            <a:r>
              <a:rPr lang="en-US" sz="3200" b="1" dirty="0">
                <a:solidFill>
                  <a:srgbClr val="FFFFFF"/>
                </a:solidFill>
              </a:rPr>
              <a:t>220 million Higher Education </a:t>
            </a:r>
          </a:p>
          <a:p>
            <a:pPr marL="0" indent="0" algn="ctr">
              <a:buNone/>
            </a:pPr>
            <a:r>
              <a:rPr lang="en-US" sz="3200" b="1" dirty="0">
                <a:solidFill>
                  <a:srgbClr val="FFFFFF"/>
                </a:solidFill>
              </a:rPr>
              <a:t>students globally affected</a:t>
            </a:r>
            <a:endParaRPr lang="en-US" sz="4000" b="1" dirty="0">
              <a:solidFill>
                <a:srgbClr val="FFFFFF"/>
              </a:solidFill>
            </a:endParaRPr>
          </a:p>
        </p:txBody>
      </p:sp>
      <p:sp>
        <p:nvSpPr>
          <p:cNvPr id="9" name="Content Placeholder 2">
            <a:extLst>
              <a:ext uri="{FF2B5EF4-FFF2-40B4-BE49-F238E27FC236}">
                <a16:creationId xmlns:a16="http://schemas.microsoft.com/office/drawing/2014/main" id="{FE058F50-D247-48E2-8CEE-1B16E6D43285}"/>
              </a:ext>
            </a:extLst>
          </p:cNvPr>
          <p:cNvSpPr txBox="1">
            <a:spLocks/>
          </p:cNvSpPr>
          <p:nvPr/>
        </p:nvSpPr>
        <p:spPr>
          <a:xfrm>
            <a:off x="6502285" y="1895410"/>
            <a:ext cx="3764627" cy="3263504"/>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baseline="0">
                <a:solidFill>
                  <a:schemeClr val="tx1">
                    <a:lumMod val="75000"/>
                    <a:lumOff val="25000"/>
                  </a:schemeClr>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lumMod val="75000"/>
                    <a:lumOff val="25000"/>
                  </a:schemeClr>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kern="1200" baseline="0">
                <a:solidFill>
                  <a:schemeClr val="tx1">
                    <a:lumMod val="75000"/>
                    <a:lumOff val="25000"/>
                  </a:schemeClr>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kern="1200" baseline="0">
                <a:solidFill>
                  <a:schemeClr val="tx1">
                    <a:lumMod val="75000"/>
                    <a:lumOff val="25000"/>
                  </a:schemeClr>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kern="1200" baseline="0">
                <a:solidFill>
                  <a:schemeClr val="tx1">
                    <a:lumMod val="75000"/>
                    <a:lumOff val="25000"/>
                  </a:schemeClr>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CA" sz="1500" dirty="0"/>
          </a:p>
        </p:txBody>
      </p:sp>
      <p:sp>
        <p:nvSpPr>
          <p:cNvPr id="15" name="Rectangle 14">
            <a:extLst>
              <a:ext uri="{FF2B5EF4-FFF2-40B4-BE49-F238E27FC236}">
                <a16:creationId xmlns:a16="http://schemas.microsoft.com/office/drawing/2014/main" id="{6BEFBA02-28EE-40C9-B2DC-C9B8A2EFC622}"/>
              </a:ext>
            </a:extLst>
          </p:cNvPr>
          <p:cNvSpPr/>
          <p:nvPr/>
        </p:nvSpPr>
        <p:spPr>
          <a:xfrm>
            <a:off x="0" y="6172202"/>
            <a:ext cx="12192000" cy="685799"/>
          </a:xfrm>
          <a:prstGeom prst="rect">
            <a:avLst/>
          </a:prstGeom>
          <a:solidFill>
            <a:srgbClr val="000000">
              <a:alpha val="50000"/>
            </a:srgbClr>
          </a:solidFill>
          <a:ln>
            <a:noFill/>
          </a:ln>
        </p:spPr>
        <p:txBody>
          <a:bodyPr wrap="square">
            <a:noAutofit/>
          </a:bodyPr>
          <a:lstStyle/>
          <a:p>
            <a:pPr algn="ctr">
              <a:spcAft>
                <a:spcPts val="600"/>
              </a:spcAft>
            </a:pPr>
            <a:r>
              <a:rPr lang="en-CA" sz="1200" dirty="0">
                <a:solidFill>
                  <a:srgbClr val="FFFFFF"/>
                </a:solidFill>
              </a:rPr>
              <a:t>Source: UNESCO COVID-19 response, UNESCO, 2021</a:t>
            </a:r>
          </a:p>
        </p:txBody>
      </p:sp>
    </p:spTree>
    <p:extLst>
      <p:ext uri="{BB962C8B-B14F-4D97-AF65-F5344CB8AC3E}">
        <p14:creationId xmlns:p14="http://schemas.microsoft.com/office/powerpoint/2010/main" val="3242038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descr="A picture containing logo&#10;&#10;Description automatically generated">
            <a:extLst>
              <a:ext uri="{FF2B5EF4-FFF2-40B4-BE49-F238E27FC236}">
                <a16:creationId xmlns:a16="http://schemas.microsoft.com/office/drawing/2014/main" id="{592BBBA4-3026-4FE4-AC83-F9EA14724FFF}"/>
              </a:ext>
            </a:extLst>
          </p:cNvPr>
          <p:cNvPicPr>
            <a:picLocks noChangeAspect="1"/>
          </p:cNvPicPr>
          <p:nvPr/>
        </p:nvPicPr>
        <p:blipFill rotWithShape="1">
          <a:blip r:embed="rId3" cstate="screen">
            <a:alphaModFix amt="35000"/>
            <a:extLst>
              <a:ext uri="{28A0092B-C50C-407E-A947-70E740481C1C}">
                <a14:useLocalDpi xmlns:a14="http://schemas.microsoft.com/office/drawing/2010/main"/>
              </a:ext>
            </a:extLst>
          </a:blip>
          <a:srcRect/>
          <a:stretch/>
        </p:blipFill>
        <p:spPr>
          <a:xfrm>
            <a:off x="0" y="-681"/>
            <a:ext cx="7337656" cy="6857999"/>
          </a:xfrm>
          <a:prstGeom prst="rect">
            <a:avLst/>
          </a:prstGeom>
        </p:spPr>
      </p:pic>
      <p:sp>
        <p:nvSpPr>
          <p:cNvPr id="2" name="Title 1">
            <a:extLst>
              <a:ext uri="{FF2B5EF4-FFF2-40B4-BE49-F238E27FC236}">
                <a16:creationId xmlns:a16="http://schemas.microsoft.com/office/drawing/2014/main" id="{3429E27D-0252-4502-8DE4-09FA3572B185}"/>
              </a:ext>
            </a:extLst>
          </p:cNvPr>
          <p:cNvSpPr>
            <a:spLocks noGrp="1"/>
          </p:cNvSpPr>
          <p:nvPr>
            <p:ph type="title"/>
          </p:nvPr>
        </p:nvSpPr>
        <p:spPr>
          <a:xfrm>
            <a:off x="5326742" y="365125"/>
            <a:ext cx="6446159" cy="1325563"/>
          </a:xfrm>
        </p:spPr>
        <p:txBody>
          <a:bodyPr>
            <a:normAutofit/>
          </a:bodyPr>
          <a:lstStyle/>
          <a:p>
            <a:pPr algn="l"/>
            <a:r>
              <a:rPr lang="en-US" dirty="0">
                <a:latin typeface="Open Sans" panose="020B0606030504020204" pitchFamily="34" charset="0"/>
                <a:ea typeface="Open Sans" panose="020B0606030504020204" pitchFamily="34" charset="0"/>
                <a:cs typeface="Open Sans" panose="020B0606030504020204" pitchFamily="34" charset="0"/>
              </a:rPr>
              <a:t>Adaptation is key</a:t>
            </a:r>
            <a:endParaRPr lang="en-CA" dirty="0">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5" name="Content Placeholder 4">
            <a:extLst>
              <a:ext uri="{FF2B5EF4-FFF2-40B4-BE49-F238E27FC236}">
                <a16:creationId xmlns:a16="http://schemas.microsoft.com/office/drawing/2014/main" id="{79C538D8-B6B6-176D-47BE-13A2408351F3}"/>
              </a:ext>
            </a:extLst>
          </p:cNvPr>
          <p:cNvGraphicFramePr>
            <a:graphicFrameLocks noGrp="1"/>
          </p:cNvGraphicFramePr>
          <p:nvPr>
            <p:ph idx="4294967295"/>
            <p:extLst>
              <p:ext uri="{D42A27DB-BD31-4B8C-83A1-F6EECF244321}">
                <p14:modId xmlns:p14="http://schemas.microsoft.com/office/powerpoint/2010/main" val="1027355312"/>
              </p:ext>
            </p:extLst>
          </p:nvPr>
        </p:nvGraphicFramePr>
        <p:xfrm>
          <a:off x="4792418" y="1027906"/>
          <a:ext cx="6902160" cy="505417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Picture 3">
            <a:extLst>
              <a:ext uri="{FF2B5EF4-FFF2-40B4-BE49-F238E27FC236}">
                <a16:creationId xmlns:a16="http://schemas.microsoft.com/office/drawing/2014/main" id="{7D0A0560-66BA-7218-25A3-0034BAB8DB35}"/>
              </a:ext>
            </a:extLst>
          </p:cNvPr>
          <p:cNvPicPr>
            <a:picLocks noChangeAspect="1"/>
          </p:cNvPicPr>
          <p:nvPr/>
        </p:nvPicPr>
        <p:blipFill>
          <a:blip r:embed="rId9" cstate="screen">
            <a:extLst>
              <a:ext uri="{28A0092B-C50C-407E-A947-70E740481C1C}">
                <a14:useLocalDpi xmlns:a14="http://schemas.microsoft.com/office/drawing/2010/main"/>
              </a:ext>
            </a:extLst>
          </a:blip>
          <a:srcRect/>
          <a:stretch/>
        </p:blipFill>
        <p:spPr>
          <a:xfrm>
            <a:off x="11310145" y="5894312"/>
            <a:ext cx="462756" cy="598565"/>
          </a:xfrm>
          <a:prstGeom prst="rect">
            <a:avLst/>
          </a:prstGeom>
        </p:spPr>
      </p:pic>
      <p:pic>
        <p:nvPicPr>
          <p:cNvPr id="7" name="Picture 6">
            <a:extLst>
              <a:ext uri="{FF2B5EF4-FFF2-40B4-BE49-F238E27FC236}">
                <a16:creationId xmlns:a16="http://schemas.microsoft.com/office/drawing/2014/main" id="{1B90AABB-E8BE-DA25-9290-A61EF88D07F8}"/>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83772" y="1027906"/>
            <a:ext cx="3487237" cy="491574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47570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cxnSp>
        <p:nvCxnSpPr>
          <p:cNvPr id="31" name="Straight Connector 30">
            <a:extLst>
              <a:ext uri="{FF2B5EF4-FFF2-40B4-BE49-F238E27FC236}">
                <a16:creationId xmlns:a16="http://schemas.microsoft.com/office/drawing/2014/main" id="{C800968E-0A99-46C4-A9B2-6A63AC66F4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 y="4242136"/>
            <a:ext cx="12192002" cy="0"/>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627B73E-D784-4780-AA33-DCDFE7DA16E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62919" y="-680"/>
            <a:ext cx="0" cy="4242816"/>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EBAD6A72-88E8-42F7-88B9-CAF744536B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5838" y="-680"/>
            <a:ext cx="0" cy="4242816"/>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3A7C8A9A-2748-4DC2-8C08-6AC00A5C8C3E}"/>
              </a:ext>
            </a:extLst>
          </p:cNvPr>
          <p:cNvPicPr>
            <a:picLocks noChangeAspect="1"/>
          </p:cNvPicPr>
          <p:nvPr/>
        </p:nvPicPr>
        <p:blipFill rotWithShape="1">
          <a:blip r:embed="rId2" cstate="screen">
            <a:alphaModFix/>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a:off x="-2" y="-1"/>
            <a:ext cx="12192002" cy="4180115"/>
          </a:xfrm>
          <a:prstGeom prst="rect">
            <a:avLst/>
          </a:prstGeom>
        </p:spPr>
      </p:pic>
      <p:pic>
        <p:nvPicPr>
          <p:cNvPr id="23" name="Picture 22" descr="A picture containing logo&#10;&#10;Description automatically generated">
            <a:extLst>
              <a:ext uri="{FF2B5EF4-FFF2-40B4-BE49-F238E27FC236}">
                <a16:creationId xmlns:a16="http://schemas.microsoft.com/office/drawing/2014/main" id="{6A848116-ECCB-4439-A6A6-9CC1F483E89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 y="-682"/>
            <a:ext cx="7337656" cy="6857999"/>
          </a:xfrm>
          <a:prstGeom prst="rect">
            <a:avLst/>
          </a:prstGeom>
        </p:spPr>
      </p:pic>
      <p:sp>
        <p:nvSpPr>
          <p:cNvPr id="9" name="Title 8">
            <a:extLst>
              <a:ext uri="{FF2B5EF4-FFF2-40B4-BE49-F238E27FC236}">
                <a16:creationId xmlns:a16="http://schemas.microsoft.com/office/drawing/2014/main" id="{75DB7E55-E850-4B9F-B823-6463FBD4A82A}"/>
              </a:ext>
            </a:extLst>
          </p:cNvPr>
          <p:cNvSpPr>
            <a:spLocks noGrp="1"/>
          </p:cNvSpPr>
          <p:nvPr>
            <p:ph type="title"/>
          </p:nvPr>
        </p:nvSpPr>
        <p:spPr>
          <a:xfrm>
            <a:off x="2627087" y="4394974"/>
            <a:ext cx="7823199" cy="941676"/>
          </a:xfrm>
        </p:spPr>
        <p:txBody>
          <a:bodyPr vert="horz" lIns="91440" tIns="45720" rIns="91440" bIns="45720" rtlCol="0" anchor="b">
            <a:noAutofit/>
          </a:bodyPr>
          <a:lstStyle/>
          <a:p>
            <a:pPr algn="l"/>
            <a:r>
              <a:rPr lang="en-US" sz="4400" b="1" kern="1200" dirty="0">
                <a:solidFill>
                  <a:schemeClr val="tx1"/>
                </a:solidFill>
              </a:rPr>
              <a:t>Education for the future</a:t>
            </a:r>
          </a:p>
        </p:txBody>
      </p:sp>
      <p:pic>
        <p:nvPicPr>
          <p:cNvPr id="3" name="Graphic 2" descr="Badge 5 with solid fill">
            <a:extLst>
              <a:ext uri="{FF2B5EF4-FFF2-40B4-BE49-F238E27FC236}">
                <a16:creationId xmlns:a16="http://schemas.microsoft.com/office/drawing/2014/main" id="{D0CDE347-890D-46A3-8E6B-AB68ED7AD10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90602" y="4304159"/>
            <a:ext cx="1299024" cy="1299024"/>
          </a:xfrm>
          <a:prstGeom prst="rect">
            <a:avLst/>
          </a:prstGeom>
        </p:spPr>
      </p:pic>
    </p:spTree>
    <p:extLst>
      <p:ext uri="{BB962C8B-B14F-4D97-AF65-F5344CB8AC3E}">
        <p14:creationId xmlns:p14="http://schemas.microsoft.com/office/powerpoint/2010/main" val="4057697399"/>
      </p:ext>
    </p:extLst>
  </p:cSld>
  <p:clrMapOvr>
    <a:overrideClrMapping bg1="dk1" tx1="lt1" bg2="dk2" tx2="lt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logo&#10;&#10;Description automatically generated">
            <a:extLst>
              <a:ext uri="{FF2B5EF4-FFF2-40B4-BE49-F238E27FC236}">
                <a16:creationId xmlns:a16="http://schemas.microsoft.com/office/drawing/2014/main" id="{74885316-EA1A-4E7D-ACE7-B05F36ACE78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737" y="-1"/>
            <a:ext cx="2671507" cy="6857999"/>
          </a:xfrm>
          <a:prstGeom prst="rect">
            <a:avLst/>
          </a:prstGeom>
        </p:spPr>
      </p:pic>
      <p:sp>
        <p:nvSpPr>
          <p:cNvPr id="2" name="Title 1">
            <a:extLst>
              <a:ext uri="{FF2B5EF4-FFF2-40B4-BE49-F238E27FC236}">
                <a16:creationId xmlns:a16="http://schemas.microsoft.com/office/drawing/2014/main" id="{21B1440E-8BB4-4ED7-A030-BCA8904A086D}"/>
              </a:ext>
            </a:extLst>
          </p:cNvPr>
          <p:cNvSpPr>
            <a:spLocks noGrp="1"/>
          </p:cNvSpPr>
          <p:nvPr>
            <p:ph type="title"/>
          </p:nvPr>
        </p:nvSpPr>
        <p:spPr>
          <a:xfrm>
            <a:off x="3018970" y="964179"/>
            <a:ext cx="8453886" cy="1325563"/>
          </a:xfrm>
        </p:spPr>
        <p:txBody>
          <a:bodyPr/>
          <a:lstStyle/>
          <a:p>
            <a:pPr algn="l"/>
            <a:r>
              <a:rPr kumimoji="0" lang="en-US" sz="4400" b="1" i="0" u="none" strike="noStrike" kern="1200" cap="none" spc="0" normalizeH="0" baseline="0" noProof="0" dirty="0">
                <a:ln>
                  <a:noFill/>
                </a:ln>
                <a:effectLst/>
                <a:uLnTx/>
                <a:uFillTx/>
                <a:latin typeface="Open Sans" panose="020B0606030504020204" pitchFamily="34" charset="0"/>
                <a:ea typeface="Open Sans" panose="020B0606030504020204" pitchFamily="34" charset="0"/>
                <a:cs typeface="Open Sans" panose="020B0606030504020204" pitchFamily="34" charset="0"/>
              </a:rPr>
              <a:t>The future is blended </a:t>
            </a:r>
            <a:endParaRPr lang="en-US" b="1" dirty="0"/>
          </a:p>
        </p:txBody>
      </p:sp>
      <p:sp>
        <p:nvSpPr>
          <p:cNvPr id="3" name="Content Placeholder 2">
            <a:extLst>
              <a:ext uri="{FF2B5EF4-FFF2-40B4-BE49-F238E27FC236}">
                <a16:creationId xmlns:a16="http://schemas.microsoft.com/office/drawing/2014/main" id="{063801DD-9BA5-4F17-B06E-876C69C208F8}"/>
              </a:ext>
            </a:extLst>
          </p:cNvPr>
          <p:cNvSpPr>
            <a:spLocks noGrp="1"/>
          </p:cNvSpPr>
          <p:nvPr>
            <p:ph idx="1"/>
          </p:nvPr>
        </p:nvSpPr>
        <p:spPr>
          <a:xfrm>
            <a:off x="3053764" y="2242344"/>
            <a:ext cx="7199087" cy="3651477"/>
          </a:xfrm>
        </p:spPr>
        <p:txBody>
          <a:bodyPr>
            <a:normAutofit/>
          </a:bodyPr>
          <a:lstStyle/>
          <a:p>
            <a:r>
              <a:rPr lang="en-US" sz="3200" dirty="0"/>
              <a:t>Appropriate technologies to create </a:t>
            </a:r>
            <a:r>
              <a:rPr lang="en-US" sz="3200" b="1" dirty="0"/>
              <a:t>blended</a:t>
            </a:r>
            <a:r>
              <a:rPr lang="en-US" sz="3200" dirty="0"/>
              <a:t> learning opportunities</a:t>
            </a:r>
          </a:p>
          <a:p>
            <a:r>
              <a:rPr lang="en-US" sz="3200" b="1" dirty="0"/>
              <a:t>Multiple pathways </a:t>
            </a:r>
            <a:r>
              <a:rPr lang="en-US" sz="3200" dirty="0"/>
              <a:t>to acquire qualifications</a:t>
            </a:r>
          </a:p>
          <a:p>
            <a:r>
              <a:rPr lang="en-US" sz="3200" dirty="0"/>
              <a:t>Using technology to </a:t>
            </a:r>
            <a:r>
              <a:rPr lang="en-US" sz="3200" b="1" dirty="0" err="1"/>
              <a:t>personalise</a:t>
            </a:r>
            <a:r>
              <a:rPr lang="en-US" sz="3200" b="1" dirty="0"/>
              <a:t> learning</a:t>
            </a:r>
          </a:p>
        </p:txBody>
      </p:sp>
      <p:pic>
        <p:nvPicPr>
          <p:cNvPr id="4" name="Graphic 3" descr="Badge 1 with solid fill">
            <a:extLst>
              <a:ext uri="{FF2B5EF4-FFF2-40B4-BE49-F238E27FC236}">
                <a16:creationId xmlns:a16="http://schemas.microsoft.com/office/drawing/2014/main" id="{D5D01C43-AD50-4452-9CC9-03AE52EA585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2256" y="3615307"/>
            <a:ext cx="2278514" cy="2278514"/>
          </a:xfrm>
          <a:prstGeom prst="rect">
            <a:avLst/>
          </a:prstGeom>
        </p:spPr>
      </p:pic>
    </p:spTree>
    <p:extLst>
      <p:ext uri="{BB962C8B-B14F-4D97-AF65-F5344CB8AC3E}">
        <p14:creationId xmlns:p14="http://schemas.microsoft.com/office/powerpoint/2010/main" val="14173781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logo&#10;&#10;Description automatically generated">
            <a:extLst>
              <a:ext uri="{FF2B5EF4-FFF2-40B4-BE49-F238E27FC236}">
                <a16:creationId xmlns:a16="http://schemas.microsoft.com/office/drawing/2014/main" id="{74885316-EA1A-4E7D-ACE7-B05F36ACE78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737" y="-1"/>
            <a:ext cx="2671507" cy="6857999"/>
          </a:xfrm>
          <a:prstGeom prst="rect">
            <a:avLst/>
          </a:prstGeom>
        </p:spPr>
      </p:pic>
      <p:pic>
        <p:nvPicPr>
          <p:cNvPr id="6" name="Graphic 5" descr="Badge with solid fill">
            <a:extLst>
              <a:ext uri="{FF2B5EF4-FFF2-40B4-BE49-F238E27FC236}">
                <a16:creationId xmlns:a16="http://schemas.microsoft.com/office/drawing/2014/main" id="{1A4E5CA0-8C18-41DB-8597-83D94F57DBF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2256" y="3629821"/>
            <a:ext cx="2278514" cy="2278514"/>
          </a:xfrm>
          <a:prstGeom prst="rect">
            <a:avLst/>
          </a:prstGeom>
        </p:spPr>
      </p:pic>
      <p:sp>
        <p:nvSpPr>
          <p:cNvPr id="2" name="Title 1">
            <a:extLst>
              <a:ext uri="{FF2B5EF4-FFF2-40B4-BE49-F238E27FC236}">
                <a16:creationId xmlns:a16="http://schemas.microsoft.com/office/drawing/2014/main" id="{21B1440E-8BB4-4ED7-A030-BCA8904A086D}"/>
              </a:ext>
            </a:extLst>
          </p:cNvPr>
          <p:cNvSpPr>
            <a:spLocks noGrp="1"/>
          </p:cNvSpPr>
          <p:nvPr>
            <p:ph type="title"/>
          </p:nvPr>
        </p:nvSpPr>
        <p:spPr>
          <a:xfrm>
            <a:off x="3018970" y="964179"/>
            <a:ext cx="8453886" cy="1325563"/>
          </a:xfrm>
        </p:spPr>
        <p:txBody>
          <a:bodyPr/>
          <a:lstStyle/>
          <a:p>
            <a:pPr algn="l"/>
            <a:r>
              <a:rPr kumimoji="0" lang="en-US" sz="4400" b="1" i="0" u="none" strike="noStrike" kern="1200" cap="none" spc="0" normalizeH="0" baseline="0" noProof="0" dirty="0">
                <a:ln>
                  <a:noFill/>
                </a:ln>
                <a:effectLst/>
                <a:uLnTx/>
                <a:uFillTx/>
                <a:latin typeface="Open Sans" panose="020B0606030504020204" pitchFamily="34" charset="0"/>
                <a:ea typeface="Open Sans" panose="020B0606030504020204" pitchFamily="34" charset="0"/>
                <a:cs typeface="Open Sans" panose="020B0606030504020204" pitchFamily="34" charset="0"/>
              </a:rPr>
              <a:t>Leaving No One Behind</a:t>
            </a:r>
          </a:p>
        </p:txBody>
      </p:sp>
      <p:sp>
        <p:nvSpPr>
          <p:cNvPr id="3" name="Content Placeholder 2">
            <a:extLst>
              <a:ext uri="{FF2B5EF4-FFF2-40B4-BE49-F238E27FC236}">
                <a16:creationId xmlns:a16="http://schemas.microsoft.com/office/drawing/2014/main" id="{063801DD-9BA5-4F17-B06E-876C69C208F8}"/>
              </a:ext>
            </a:extLst>
          </p:cNvPr>
          <p:cNvSpPr>
            <a:spLocks noGrp="1"/>
          </p:cNvSpPr>
          <p:nvPr>
            <p:ph idx="1"/>
          </p:nvPr>
        </p:nvSpPr>
        <p:spPr>
          <a:xfrm>
            <a:off x="3053764" y="2242344"/>
            <a:ext cx="7199087" cy="3651477"/>
          </a:xfrm>
        </p:spPr>
        <p:txBody>
          <a:bodyPr>
            <a:normAutofit/>
          </a:bodyPr>
          <a:lstStyle/>
          <a:p>
            <a:r>
              <a:rPr lang="en-US" sz="3200" dirty="0"/>
              <a:t>For persons with disabilities</a:t>
            </a:r>
          </a:p>
          <a:p>
            <a:r>
              <a:rPr lang="en-US" sz="3200" dirty="0"/>
              <a:t>Women and disadvantaged groups</a:t>
            </a:r>
          </a:p>
          <a:p>
            <a:r>
              <a:rPr lang="en-US" sz="3200" dirty="0"/>
              <a:t>People in remote areas</a:t>
            </a:r>
            <a:endParaRPr lang="en-US" sz="3200" b="1" dirty="0"/>
          </a:p>
        </p:txBody>
      </p:sp>
    </p:spTree>
    <p:extLst>
      <p:ext uri="{BB962C8B-B14F-4D97-AF65-F5344CB8AC3E}">
        <p14:creationId xmlns:p14="http://schemas.microsoft.com/office/powerpoint/2010/main" val="23856567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logo&#10;&#10;Description automatically generated">
            <a:extLst>
              <a:ext uri="{FF2B5EF4-FFF2-40B4-BE49-F238E27FC236}">
                <a16:creationId xmlns:a16="http://schemas.microsoft.com/office/drawing/2014/main" id="{74885316-EA1A-4E7D-ACE7-B05F36ACE78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737" y="-1"/>
            <a:ext cx="2671507" cy="6857999"/>
          </a:xfrm>
          <a:prstGeom prst="rect">
            <a:avLst/>
          </a:prstGeom>
        </p:spPr>
      </p:pic>
      <p:pic>
        <p:nvPicPr>
          <p:cNvPr id="6" name="Graphic 5" descr="Badge 3 with solid fill">
            <a:extLst>
              <a:ext uri="{FF2B5EF4-FFF2-40B4-BE49-F238E27FC236}">
                <a16:creationId xmlns:a16="http://schemas.microsoft.com/office/drawing/2014/main" id="{D504F56C-4F06-4546-A42F-9F8490C63E5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2256" y="3615307"/>
            <a:ext cx="2278514" cy="2278514"/>
          </a:xfrm>
          <a:prstGeom prst="rect">
            <a:avLst/>
          </a:prstGeom>
        </p:spPr>
      </p:pic>
      <p:sp>
        <p:nvSpPr>
          <p:cNvPr id="2" name="Title 1">
            <a:extLst>
              <a:ext uri="{FF2B5EF4-FFF2-40B4-BE49-F238E27FC236}">
                <a16:creationId xmlns:a16="http://schemas.microsoft.com/office/drawing/2014/main" id="{21B1440E-8BB4-4ED7-A030-BCA8904A086D}"/>
              </a:ext>
            </a:extLst>
          </p:cNvPr>
          <p:cNvSpPr>
            <a:spLocks noGrp="1"/>
          </p:cNvSpPr>
          <p:nvPr>
            <p:ph type="title"/>
          </p:nvPr>
        </p:nvSpPr>
        <p:spPr>
          <a:xfrm>
            <a:off x="3018970" y="964179"/>
            <a:ext cx="8453886" cy="1325563"/>
          </a:xfrm>
        </p:spPr>
        <p:txBody>
          <a:bodyPr/>
          <a:lstStyle/>
          <a:p>
            <a:pPr algn="l"/>
            <a:r>
              <a:rPr kumimoji="0" lang="en-US" sz="4400" b="1" i="0" u="none" strike="noStrike" kern="1200" cap="none" spc="0" normalizeH="0" baseline="0" noProof="0" dirty="0">
                <a:ln>
                  <a:noFill/>
                </a:ln>
                <a:effectLst/>
                <a:uLnTx/>
                <a:uFillTx/>
                <a:latin typeface="Open Sans" panose="020B0606030504020204" pitchFamily="34" charset="0"/>
                <a:ea typeface="Open Sans" panose="020B0606030504020204" pitchFamily="34" charset="0"/>
                <a:cs typeface="Open Sans" panose="020B0606030504020204" pitchFamily="34" charset="0"/>
              </a:rPr>
              <a:t>Promote lifelong learning</a:t>
            </a:r>
          </a:p>
        </p:txBody>
      </p:sp>
      <p:sp>
        <p:nvSpPr>
          <p:cNvPr id="3" name="Content Placeholder 2">
            <a:extLst>
              <a:ext uri="{FF2B5EF4-FFF2-40B4-BE49-F238E27FC236}">
                <a16:creationId xmlns:a16="http://schemas.microsoft.com/office/drawing/2014/main" id="{063801DD-9BA5-4F17-B06E-876C69C208F8}"/>
              </a:ext>
            </a:extLst>
          </p:cNvPr>
          <p:cNvSpPr>
            <a:spLocks noGrp="1"/>
          </p:cNvSpPr>
          <p:nvPr>
            <p:ph idx="1"/>
          </p:nvPr>
        </p:nvSpPr>
        <p:spPr>
          <a:xfrm>
            <a:off x="3053764" y="2242344"/>
            <a:ext cx="7199087" cy="3651477"/>
          </a:xfrm>
        </p:spPr>
        <p:txBody>
          <a:bodyPr>
            <a:normAutofit/>
          </a:bodyPr>
          <a:lstStyle/>
          <a:p>
            <a:r>
              <a:rPr lang="en-US" sz="3200" dirty="0"/>
              <a:t>Learning to learn online</a:t>
            </a:r>
          </a:p>
          <a:p>
            <a:r>
              <a:rPr lang="en-US" sz="3200" dirty="0"/>
              <a:t>Creating an ecosystem for lifelong learning</a:t>
            </a:r>
          </a:p>
          <a:p>
            <a:r>
              <a:rPr lang="en-US" sz="3200" dirty="0"/>
              <a:t>Providing just-in-time on-site training</a:t>
            </a:r>
          </a:p>
        </p:txBody>
      </p:sp>
    </p:spTree>
    <p:extLst>
      <p:ext uri="{BB962C8B-B14F-4D97-AF65-F5344CB8AC3E}">
        <p14:creationId xmlns:p14="http://schemas.microsoft.com/office/powerpoint/2010/main" val="1094055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logo&#10;&#10;Description automatically generated">
            <a:extLst>
              <a:ext uri="{FF2B5EF4-FFF2-40B4-BE49-F238E27FC236}">
                <a16:creationId xmlns:a16="http://schemas.microsoft.com/office/drawing/2014/main" id="{74885316-EA1A-4E7D-ACE7-B05F36ACE78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737" y="-1"/>
            <a:ext cx="2671507" cy="6857999"/>
          </a:xfrm>
          <a:prstGeom prst="rect">
            <a:avLst/>
          </a:prstGeom>
        </p:spPr>
      </p:pic>
      <p:pic>
        <p:nvPicPr>
          <p:cNvPr id="12" name="Graphic 11" descr="Badge 4 with solid fill">
            <a:extLst>
              <a:ext uri="{FF2B5EF4-FFF2-40B4-BE49-F238E27FC236}">
                <a16:creationId xmlns:a16="http://schemas.microsoft.com/office/drawing/2014/main" id="{FF92B23C-4050-47C3-9174-6CE2DABE92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2256" y="3615307"/>
            <a:ext cx="2278513" cy="2278513"/>
          </a:xfrm>
          <a:prstGeom prst="rect">
            <a:avLst/>
          </a:prstGeom>
        </p:spPr>
      </p:pic>
      <p:sp>
        <p:nvSpPr>
          <p:cNvPr id="2" name="Title 1">
            <a:extLst>
              <a:ext uri="{FF2B5EF4-FFF2-40B4-BE49-F238E27FC236}">
                <a16:creationId xmlns:a16="http://schemas.microsoft.com/office/drawing/2014/main" id="{21B1440E-8BB4-4ED7-A030-BCA8904A086D}"/>
              </a:ext>
            </a:extLst>
          </p:cNvPr>
          <p:cNvSpPr>
            <a:spLocks noGrp="1"/>
          </p:cNvSpPr>
          <p:nvPr>
            <p:ph type="title"/>
          </p:nvPr>
        </p:nvSpPr>
        <p:spPr>
          <a:xfrm>
            <a:off x="3018970" y="964179"/>
            <a:ext cx="8453886" cy="1325563"/>
          </a:xfrm>
        </p:spPr>
        <p:txBody>
          <a:bodyPr/>
          <a:lstStyle/>
          <a:p>
            <a:pPr algn="l"/>
            <a:r>
              <a:rPr kumimoji="0" lang="en-US" sz="4400" b="1" i="0" u="none" strike="noStrike" kern="1200" cap="none" spc="0" normalizeH="0" baseline="0" noProof="0" dirty="0">
                <a:ln>
                  <a:noFill/>
                </a:ln>
                <a:effectLst/>
                <a:uLnTx/>
                <a:uFillTx/>
                <a:latin typeface="Open Sans" panose="020B0606030504020204" pitchFamily="34" charset="0"/>
                <a:ea typeface="Open Sans" panose="020B0606030504020204" pitchFamily="34" charset="0"/>
                <a:cs typeface="Open Sans" panose="020B0606030504020204" pitchFamily="34" charset="0"/>
              </a:rPr>
              <a:t>Develop a green learning agenda</a:t>
            </a:r>
          </a:p>
        </p:txBody>
      </p:sp>
      <p:graphicFrame>
        <p:nvGraphicFramePr>
          <p:cNvPr id="9" name="Content Placeholder 7">
            <a:extLst>
              <a:ext uri="{FF2B5EF4-FFF2-40B4-BE49-F238E27FC236}">
                <a16:creationId xmlns:a16="http://schemas.microsoft.com/office/drawing/2014/main" id="{EEAFE8D3-7F89-487C-94FD-5E91F43CBE00}"/>
              </a:ext>
            </a:extLst>
          </p:cNvPr>
          <p:cNvGraphicFramePr>
            <a:graphicFrameLocks noGrp="1"/>
          </p:cNvGraphicFramePr>
          <p:nvPr>
            <p:ph idx="1"/>
            <p:extLst>
              <p:ext uri="{D42A27DB-BD31-4B8C-83A1-F6EECF244321}">
                <p14:modId xmlns:p14="http://schemas.microsoft.com/office/powerpoint/2010/main" val="3239005483"/>
              </p:ext>
            </p:extLst>
          </p:nvPr>
        </p:nvGraphicFramePr>
        <p:xfrm>
          <a:off x="3053763" y="2410436"/>
          <a:ext cx="8594270" cy="341403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0" name="Picture 9">
            <a:extLst>
              <a:ext uri="{FF2B5EF4-FFF2-40B4-BE49-F238E27FC236}">
                <a16:creationId xmlns:a16="http://schemas.microsoft.com/office/drawing/2014/main" id="{FCA4E061-420D-4771-905C-FDD9F22EEDB6}"/>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87449" y="552903"/>
            <a:ext cx="1646545" cy="2148114"/>
          </a:xfrm>
          <a:prstGeom prst="rect">
            <a:avLst/>
          </a:prstGeom>
        </p:spPr>
      </p:pic>
      <p:sp>
        <p:nvSpPr>
          <p:cNvPr id="11" name="TextBox 10">
            <a:extLst>
              <a:ext uri="{FF2B5EF4-FFF2-40B4-BE49-F238E27FC236}">
                <a16:creationId xmlns:a16="http://schemas.microsoft.com/office/drawing/2014/main" id="{72F74D8F-2C0A-47C2-83BC-97DDD1B9AF1A}"/>
              </a:ext>
            </a:extLst>
          </p:cNvPr>
          <p:cNvSpPr txBox="1"/>
          <p:nvPr/>
        </p:nvSpPr>
        <p:spPr>
          <a:xfrm>
            <a:off x="3024735" y="5945163"/>
            <a:ext cx="6096000" cy="21544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8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Source: https://www.brookings.edu/wp-content/uploads/2021/01/Brookings-Green-Learning-FINAL.pdf</a:t>
            </a:r>
          </a:p>
        </p:txBody>
      </p:sp>
    </p:spTree>
    <p:extLst>
      <p:ext uri="{BB962C8B-B14F-4D97-AF65-F5344CB8AC3E}">
        <p14:creationId xmlns:p14="http://schemas.microsoft.com/office/powerpoint/2010/main" val="7325344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1">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4AD43FCF-CB7F-4827-A380-C547E02758EB}"/>
              </a:ext>
            </a:extLst>
          </p:cNvPr>
          <p:cNvPicPr>
            <a:picLocks noChangeAspect="1"/>
          </p:cNvPicPr>
          <p:nvPr/>
        </p:nvPicPr>
        <p:blipFill rotWithShape="1">
          <a:blip r:embed="rId2" cstate="screen">
            <a:alphaModFix amt="35000"/>
            <a:extLst>
              <a:ext uri="{28A0092B-C50C-407E-A947-70E740481C1C}">
                <a14:useLocalDpi xmlns:a14="http://schemas.microsoft.com/office/drawing/2010/main"/>
              </a:ext>
            </a:extLst>
          </a:blip>
          <a:srcRect/>
          <a:stretch/>
        </p:blipFill>
        <p:spPr>
          <a:xfrm>
            <a:off x="0" y="-681"/>
            <a:ext cx="12192000" cy="6857998"/>
          </a:xfrm>
          <a:prstGeom prst="rect">
            <a:avLst/>
          </a:prstGeom>
        </p:spPr>
      </p:pic>
      <p:pic>
        <p:nvPicPr>
          <p:cNvPr id="17" name="Picture 16">
            <a:extLst>
              <a:ext uri="{FF2B5EF4-FFF2-40B4-BE49-F238E27FC236}">
                <a16:creationId xmlns:a16="http://schemas.microsoft.com/office/drawing/2014/main" id="{9190B257-E2A0-4C76-B0AD-BB215E1D8BAB}"/>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graphicFrame>
        <p:nvGraphicFramePr>
          <p:cNvPr id="15" name="Content Placeholder 3">
            <a:extLst>
              <a:ext uri="{FF2B5EF4-FFF2-40B4-BE49-F238E27FC236}">
                <a16:creationId xmlns:a16="http://schemas.microsoft.com/office/drawing/2014/main" id="{904F6182-EF50-4F55-A5AE-5732728DF5E3}"/>
              </a:ext>
            </a:extLst>
          </p:cNvPr>
          <p:cNvGraphicFramePr>
            <a:graphicFrameLocks/>
          </p:cNvGraphicFramePr>
          <p:nvPr>
            <p:extLst>
              <p:ext uri="{D42A27DB-BD31-4B8C-83A1-F6EECF244321}">
                <p14:modId xmlns:p14="http://schemas.microsoft.com/office/powerpoint/2010/main" val="2194422217"/>
              </p:ext>
            </p:extLst>
          </p:nvPr>
        </p:nvGraphicFramePr>
        <p:xfrm>
          <a:off x="838200" y="998311"/>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805936604"/>
      </p:ext>
    </p:extLst>
  </p:cSld>
  <p:clrMapOvr>
    <a:overrideClrMapping bg1="dk1" tx1="lt1" bg2="dk2" tx2="lt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useBgFill="1">
        <p:nvSpPr>
          <p:cNvPr id="13" name="Rectangle 15">
            <a:extLst>
              <a:ext uri="{FF2B5EF4-FFF2-40B4-BE49-F238E27FC236}">
                <a16:creationId xmlns:a16="http://schemas.microsoft.com/office/drawing/2014/main" id="{6C2997EE-0889-44C3-AC0D-18F26AC9AA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Picture 5" descr="P:\1_Projects\9_Other\25th Anniversary COL Prezi\5 In Perspective ie Stories\L3F\DSC_0211_cropped.jpg">
            <a:extLst>
              <a:ext uri="{FF2B5EF4-FFF2-40B4-BE49-F238E27FC236}">
                <a16:creationId xmlns:a16="http://schemas.microsoft.com/office/drawing/2014/main" id="{EC94A218-1888-42D5-8262-4612D2DF5F6E}"/>
              </a:ext>
            </a:extLst>
          </p:cNvPr>
          <p:cNvPicPr>
            <a:picLocks noChangeAspect="1" noChangeArrowheads="1"/>
          </p:cNvPicPr>
          <p:nvPr/>
        </p:nvPicPr>
        <p:blipFill rotWithShape="1">
          <a:blip r:embed="rId3" cstate="screen">
            <a:alphaModFix amt="35000"/>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r="-1"/>
          <a:stretch/>
        </p:blipFill>
        <p:spPr bwMode="auto">
          <a:xfrm>
            <a:off x="5622233" y="10"/>
            <a:ext cx="6569769" cy="3750724"/>
          </a:xfrm>
          <a:custGeom>
            <a:avLst/>
            <a:gdLst/>
            <a:ahLst/>
            <a:cxnLst/>
            <a:rect l="l" t="t" r="r" b="b"/>
            <a:pathLst>
              <a:path w="6569769" h="3750734">
                <a:moveTo>
                  <a:pt x="1738471" y="0"/>
                </a:moveTo>
                <a:lnTo>
                  <a:pt x="6569769" y="0"/>
                </a:lnTo>
                <a:lnTo>
                  <a:pt x="6569769" y="3750734"/>
                </a:lnTo>
                <a:lnTo>
                  <a:pt x="0" y="3750734"/>
                </a:lnTo>
                <a:close/>
              </a:path>
            </a:pathLst>
          </a:custGeom>
          <a:noFill/>
          <a:extLst>
            <a:ext uri="{909E8E84-426E-40DD-AFC4-6F175D3DCCD1}">
              <a14:hiddenFill xmlns:a14="http://schemas.microsoft.com/office/drawing/2010/main">
                <a:solidFill>
                  <a:srgbClr val="FFFFFF"/>
                </a:solidFill>
              </a14:hiddenFill>
            </a:ext>
          </a:extLst>
        </p:spPr>
      </p:pic>
      <p:pic>
        <p:nvPicPr>
          <p:cNvPr id="10" name="Picture 3" descr="P:\1_Projects\9_Other\25th Anniversary COL Prezi\5 In Perspective ie Stories\Healthy Communities\St.Lucia.jpg">
            <a:extLst>
              <a:ext uri="{FF2B5EF4-FFF2-40B4-BE49-F238E27FC236}">
                <a16:creationId xmlns:a16="http://schemas.microsoft.com/office/drawing/2014/main" id="{CBF03533-B26F-4F96-BF52-F1C155573768}"/>
              </a:ext>
            </a:extLst>
          </p:cNvPr>
          <p:cNvPicPr>
            <a:picLocks noChangeAspect="1" noChangeArrowheads="1"/>
          </p:cNvPicPr>
          <p:nvPr/>
        </p:nvPicPr>
        <p:blipFill rotWithShape="1">
          <a:blip r:embed="rId5" cstate="screen">
            <a:alphaModFix amt="35000"/>
            <a:extLst>
              <a:ext uri="{BEBA8EAE-BF5A-486C-A8C5-ECC9F3942E4B}">
                <a14:imgProps xmlns:a14="http://schemas.microsoft.com/office/drawing/2010/main">
                  <a14:imgLayer r:embed="rId6">
                    <a14:imgEffect>
                      <a14:saturation sat="66000"/>
                    </a14:imgEffect>
                  </a14:imgLayer>
                </a14:imgProps>
              </a:ext>
              <a:ext uri="{28A0092B-C50C-407E-A947-70E740481C1C}">
                <a14:useLocalDpi xmlns:a14="http://schemas.microsoft.com/office/drawing/2010/main"/>
              </a:ext>
            </a:extLst>
          </a:blip>
          <a:srcRect/>
          <a:stretch/>
        </p:blipFill>
        <p:spPr bwMode="auto">
          <a:xfrm>
            <a:off x="4182011" y="3887894"/>
            <a:ext cx="8009991" cy="2970106"/>
          </a:xfrm>
          <a:custGeom>
            <a:avLst/>
            <a:gdLst/>
            <a:ahLst/>
            <a:cxnLst/>
            <a:rect l="l" t="t" r="r" b="b"/>
            <a:pathLst>
              <a:path w="8009991" h="2970106">
                <a:moveTo>
                  <a:pt x="1376648" y="0"/>
                </a:moveTo>
                <a:lnTo>
                  <a:pt x="8009991" y="0"/>
                </a:lnTo>
                <a:lnTo>
                  <a:pt x="8009991" y="2970106"/>
                </a:lnTo>
                <a:lnTo>
                  <a:pt x="0" y="2970106"/>
                </a:lnTo>
                <a:close/>
              </a:path>
            </a:pathLst>
          </a:custGeom>
          <a:noFill/>
          <a:extLst>
            <a:ext uri="{909E8E84-426E-40DD-AFC4-6F175D3DCCD1}">
              <a14:hiddenFill xmlns:a14="http://schemas.microsoft.com/office/drawing/2010/main">
                <a:solidFill>
                  <a:srgbClr val="FFFFFF"/>
                </a:solidFill>
              </a14:hiddenFill>
            </a:ext>
          </a:extLst>
        </p:spPr>
      </p:pic>
      <p:pic>
        <p:nvPicPr>
          <p:cNvPr id="9" name="Picture 2" descr="P:\1_Projects\9_Other\25th Anniversary COL Prezi\5 In Perspective ie Stories\Healthy Communities\Malawi.jpg">
            <a:extLst>
              <a:ext uri="{FF2B5EF4-FFF2-40B4-BE49-F238E27FC236}">
                <a16:creationId xmlns:a16="http://schemas.microsoft.com/office/drawing/2014/main" id="{EE10BF5C-739E-4FBB-B533-50AAB17E0C8E}"/>
              </a:ext>
            </a:extLst>
          </p:cNvPr>
          <p:cNvPicPr>
            <a:picLocks noChangeAspect="1" noChangeArrowheads="1"/>
          </p:cNvPicPr>
          <p:nvPr/>
        </p:nvPicPr>
        <p:blipFill rotWithShape="1">
          <a:blip r:embed="rId7" cstate="screen">
            <a:alphaModFix amt="35000"/>
            <a:extLst>
              <a:ext uri="{BEBA8EAE-BF5A-486C-A8C5-ECC9F3942E4B}">
                <a14:imgProps xmlns:a14="http://schemas.microsoft.com/office/drawing/2010/main">
                  <a14:imgLayer r:embed="rId8">
                    <a14:imgEffect>
                      <a14:saturation sat="33000"/>
                    </a14:imgEffect>
                  </a14:imgLayer>
                </a14:imgProps>
              </a:ext>
              <a:ext uri="{28A0092B-C50C-407E-A947-70E740481C1C}">
                <a14:useLocalDpi xmlns:a14="http://schemas.microsoft.com/office/drawing/2010/main"/>
              </a:ext>
            </a:extLst>
          </a:blip>
          <a:srcRect/>
          <a:stretch/>
        </p:blipFill>
        <p:spPr bwMode="auto">
          <a:xfrm>
            <a:off x="20" y="10"/>
            <a:ext cx="7503091" cy="6857990"/>
          </a:xfrm>
          <a:custGeom>
            <a:avLst/>
            <a:gdLst/>
            <a:ahLst/>
            <a:cxnLst/>
            <a:rect l="l" t="t" r="r" b="b"/>
            <a:pathLst>
              <a:path w="7503111" h="6858000">
                <a:moveTo>
                  <a:pt x="0" y="0"/>
                </a:moveTo>
                <a:lnTo>
                  <a:pt x="677334" y="0"/>
                </a:lnTo>
                <a:lnTo>
                  <a:pt x="1168036" y="0"/>
                </a:lnTo>
                <a:lnTo>
                  <a:pt x="1205499" y="0"/>
                </a:lnTo>
                <a:lnTo>
                  <a:pt x="1647632" y="0"/>
                </a:lnTo>
                <a:lnTo>
                  <a:pt x="7215401" y="0"/>
                </a:lnTo>
                <a:lnTo>
                  <a:pt x="4041567" y="6852993"/>
                </a:lnTo>
                <a:lnTo>
                  <a:pt x="7503111" y="6852993"/>
                </a:lnTo>
                <a:lnTo>
                  <a:pt x="7503111" y="6852994"/>
                </a:lnTo>
                <a:lnTo>
                  <a:pt x="1647632" y="6852994"/>
                </a:lnTo>
                <a:lnTo>
                  <a:pt x="1647632"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19" name="Freeform 7">
            <a:extLst>
              <a:ext uri="{FF2B5EF4-FFF2-40B4-BE49-F238E27FC236}">
                <a16:creationId xmlns:a16="http://schemas.microsoft.com/office/drawing/2014/main" id="{AC4096C1-7D1D-446B-B64E-F0940A7B926A}"/>
              </a:ext>
            </a:extLst>
          </p:cNvPr>
          <p:cNvSpPr/>
          <p:nvPr/>
        </p:nvSpPr>
        <p:spPr>
          <a:xfrm>
            <a:off x="5092638" y="5740400"/>
            <a:ext cx="2235200" cy="1117600"/>
          </a:xfrm>
          <a:custGeom>
            <a:avLst/>
            <a:gdLst>
              <a:gd name="connsiteX0" fmla="*/ 757238 w 1514476"/>
              <a:gd name="connsiteY0" fmla="*/ 0 h 759101"/>
              <a:gd name="connsiteX1" fmla="*/ 1514476 w 1514476"/>
              <a:gd name="connsiteY1" fmla="*/ 757238 h 759101"/>
              <a:gd name="connsiteX2" fmla="*/ 1514382 w 1514476"/>
              <a:gd name="connsiteY2" fmla="*/ 759101 h 759101"/>
              <a:gd name="connsiteX3" fmla="*/ 94 w 1514476"/>
              <a:gd name="connsiteY3" fmla="*/ 759101 h 759101"/>
              <a:gd name="connsiteX4" fmla="*/ 0 w 1514476"/>
              <a:gd name="connsiteY4" fmla="*/ 757238 h 759101"/>
              <a:gd name="connsiteX5" fmla="*/ 757238 w 1514476"/>
              <a:gd name="connsiteY5" fmla="*/ 0 h 75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4476" h="759101">
                <a:moveTo>
                  <a:pt x="757238" y="0"/>
                </a:moveTo>
                <a:cubicBezTo>
                  <a:pt x="1175449" y="0"/>
                  <a:pt x="1514476" y="339027"/>
                  <a:pt x="1514476" y="757238"/>
                </a:cubicBezTo>
                <a:lnTo>
                  <a:pt x="1514382" y="759101"/>
                </a:lnTo>
                <a:lnTo>
                  <a:pt x="94" y="759101"/>
                </a:lnTo>
                <a:lnTo>
                  <a:pt x="0" y="757238"/>
                </a:lnTo>
                <a:cubicBezTo>
                  <a:pt x="0" y="339027"/>
                  <a:pt x="339027" y="0"/>
                  <a:pt x="757238" y="0"/>
                </a:cubicBezTo>
                <a:close/>
              </a:path>
            </a:pathLst>
          </a:custGeom>
          <a:solidFill>
            <a:srgbClr val="9D915E">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2" name="Picture 11" descr="A picture containing logo&#10;&#10;Description automatically generated">
            <a:extLst>
              <a:ext uri="{FF2B5EF4-FFF2-40B4-BE49-F238E27FC236}">
                <a16:creationId xmlns:a16="http://schemas.microsoft.com/office/drawing/2014/main" id="{CBAA356C-AB21-4EAB-BFB3-B0AE299DC503}"/>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2" y="1"/>
            <a:ext cx="5335162" cy="6857999"/>
          </a:xfrm>
          <a:prstGeom prst="rect">
            <a:avLst/>
          </a:prstGeom>
        </p:spPr>
      </p:pic>
      <p:pic>
        <p:nvPicPr>
          <p:cNvPr id="14" name="Picture 13" descr="A picture containing logo&#10;&#10;Description automatically generated">
            <a:extLst>
              <a:ext uri="{FF2B5EF4-FFF2-40B4-BE49-F238E27FC236}">
                <a16:creationId xmlns:a16="http://schemas.microsoft.com/office/drawing/2014/main" id="{7A349382-0F73-47A5-B745-13EB3C05B8B5}"/>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rot="10800000">
            <a:off x="7036343" y="985802"/>
            <a:ext cx="5155657" cy="5870279"/>
          </a:xfrm>
          <a:prstGeom prst="rect">
            <a:avLst/>
          </a:prstGeom>
        </p:spPr>
      </p:pic>
      <p:sp>
        <p:nvSpPr>
          <p:cNvPr id="21" name="TextBox 20">
            <a:extLst>
              <a:ext uri="{FF2B5EF4-FFF2-40B4-BE49-F238E27FC236}">
                <a16:creationId xmlns:a16="http://schemas.microsoft.com/office/drawing/2014/main" id="{1D69BC52-61AB-49D4-96E3-C1E1A04E675D}"/>
              </a:ext>
            </a:extLst>
          </p:cNvPr>
          <p:cNvSpPr txBox="1"/>
          <p:nvPr/>
        </p:nvSpPr>
        <p:spPr>
          <a:xfrm>
            <a:off x="8187006" y="5740400"/>
            <a:ext cx="3202321" cy="646331"/>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900" b="0" i="0" u="none" strike="noStrike" kern="1200" cap="none" spc="0" normalizeH="0" baseline="0" noProof="0" dirty="0">
                <a:ln>
                  <a:noFill/>
                </a:ln>
                <a:solidFill>
                  <a:schemeClr val="bg1"/>
                </a:solidFill>
                <a:effectLst/>
                <a:uLnTx/>
                <a:uFillTx/>
                <a:latin typeface="Open Sans" panose="020B0606030504020204" pitchFamily="34" charset="0"/>
                <a:ea typeface="Open Sans" panose="020B0606030504020204" pitchFamily="34" charset="0"/>
                <a:cs typeface="Open Sans" panose="020B0606030504020204" pitchFamily="34" charset="0"/>
              </a:rPr>
              <a:t>The contents of this presentation, with the exception of logos and graphics which are the property of the respective owners, is made available under Attribution-</a:t>
            </a:r>
            <a:r>
              <a:rPr kumimoji="0" lang="en-US" sz="900" b="0" i="0" u="none" strike="noStrike" kern="1200" cap="none" spc="0" normalizeH="0" baseline="0" noProof="0" dirty="0" err="1">
                <a:ln>
                  <a:noFill/>
                </a:ln>
                <a:solidFill>
                  <a:schemeClr val="bg1"/>
                </a:solidFill>
                <a:effectLst/>
                <a:uLnTx/>
                <a:uFillTx/>
                <a:latin typeface="Open Sans" panose="020B0606030504020204" pitchFamily="34" charset="0"/>
                <a:ea typeface="Open Sans" panose="020B0606030504020204" pitchFamily="34" charset="0"/>
                <a:cs typeface="Open Sans" panose="020B0606030504020204" pitchFamily="34" charset="0"/>
              </a:rPr>
              <a:t>ShareAlike</a:t>
            </a:r>
            <a:r>
              <a:rPr kumimoji="0" lang="en-US" sz="900" b="0" i="0" u="none" strike="noStrike" kern="1200" cap="none" spc="0" normalizeH="0" baseline="0" noProof="0" dirty="0">
                <a:ln>
                  <a:noFill/>
                </a:ln>
                <a:solidFill>
                  <a:schemeClr val="bg1"/>
                </a:solidFill>
                <a:effectLst/>
                <a:uLnTx/>
                <a:uFillTx/>
                <a:latin typeface="Open Sans" panose="020B0606030504020204" pitchFamily="34" charset="0"/>
                <a:ea typeface="Open Sans" panose="020B0606030504020204" pitchFamily="34" charset="0"/>
                <a:cs typeface="Open Sans" panose="020B0606030504020204" pitchFamily="34" charset="0"/>
              </a:rPr>
              <a:t> 4.0 International (CC BY-SA 4.0). </a:t>
            </a:r>
            <a:endParaRPr kumimoji="0" lang="en-CA" sz="900" b="0" i="0" u="none" strike="noStrike" kern="1200" cap="none" spc="0" normalizeH="0" baseline="0" noProof="0" dirty="0">
              <a:ln>
                <a:noFill/>
              </a:ln>
              <a:solidFill>
                <a:schemeClr val="bg1"/>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a:extLst>
              <a:ext uri="{FF2B5EF4-FFF2-40B4-BE49-F238E27FC236}">
                <a16:creationId xmlns:a16="http://schemas.microsoft.com/office/drawing/2014/main" id="{CE0C93E7-F468-4310-86CF-6682E8F7F148}"/>
              </a:ext>
            </a:extLst>
          </p:cNvPr>
          <p:cNvSpPr txBox="1"/>
          <p:nvPr/>
        </p:nvSpPr>
        <p:spPr>
          <a:xfrm>
            <a:off x="1901825" y="5149688"/>
            <a:ext cx="2822575"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anose="020F0502020204030204"/>
                <a:ea typeface="+mn-ea"/>
                <a:cs typeface="+mn-cs"/>
              </a:rPr>
              <a:t>www.col.org</a:t>
            </a:r>
          </a:p>
        </p:txBody>
      </p:sp>
      <p:sp>
        <p:nvSpPr>
          <p:cNvPr id="20" name="TextBox 19">
            <a:extLst>
              <a:ext uri="{FF2B5EF4-FFF2-40B4-BE49-F238E27FC236}">
                <a16:creationId xmlns:a16="http://schemas.microsoft.com/office/drawing/2014/main" id="{519CC931-AE3C-4046-9E44-586F66269ABE}"/>
              </a:ext>
            </a:extLst>
          </p:cNvPr>
          <p:cNvSpPr txBox="1"/>
          <p:nvPr/>
        </p:nvSpPr>
        <p:spPr>
          <a:xfrm>
            <a:off x="0" y="1903111"/>
            <a:ext cx="12192000" cy="1231106"/>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rPr>
              <a:t>Thank you</a:t>
            </a:r>
          </a:p>
        </p:txBody>
      </p:sp>
      <p:pic>
        <p:nvPicPr>
          <p:cNvPr id="3" name="Picture 2" descr="Text&#10;&#10;Description automatically generated">
            <a:extLst>
              <a:ext uri="{FF2B5EF4-FFF2-40B4-BE49-F238E27FC236}">
                <a16:creationId xmlns:a16="http://schemas.microsoft.com/office/drawing/2014/main" id="{B51E7116-8564-43E0-9519-07E0A3AAF603}"/>
              </a:ext>
            </a:extLst>
          </p:cNvPr>
          <p:cNvPicPr>
            <a:picLocks noChangeAspect="1"/>
          </p:cNvPicPr>
          <p:nvPr/>
        </p:nvPicPr>
        <p:blipFill>
          <a:blip r:embed="rId11"/>
          <a:stretch>
            <a:fillRect/>
          </a:stretch>
        </p:blipFill>
        <p:spPr>
          <a:xfrm>
            <a:off x="733382" y="4137428"/>
            <a:ext cx="6897257" cy="1432764"/>
          </a:xfrm>
          <a:prstGeom prst="rect">
            <a:avLst/>
          </a:prstGeom>
        </p:spPr>
      </p:pic>
    </p:spTree>
    <p:extLst>
      <p:ext uri="{BB962C8B-B14F-4D97-AF65-F5344CB8AC3E}">
        <p14:creationId xmlns:p14="http://schemas.microsoft.com/office/powerpoint/2010/main" val="336920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pic>
        <p:nvPicPr>
          <p:cNvPr id="6" name="Picture 5" descr="Person using digital pen">
            <a:extLst>
              <a:ext uri="{FF2B5EF4-FFF2-40B4-BE49-F238E27FC236}">
                <a16:creationId xmlns:a16="http://schemas.microsoft.com/office/drawing/2014/main" id="{387CFB9F-BE4E-4D44-8D93-CCE953565779}"/>
              </a:ext>
            </a:extLst>
          </p:cNvPr>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a:off x="20" y="10"/>
            <a:ext cx="4059916" cy="4242806"/>
          </a:xfrm>
          <a:prstGeom prst="rect">
            <a:avLst/>
          </a:prstGeom>
        </p:spPr>
      </p:pic>
      <p:pic>
        <p:nvPicPr>
          <p:cNvPr id="8" name="Picture 7" descr="Person using laptop and mobile phone">
            <a:extLst>
              <a:ext uri="{FF2B5EF4-FFF2-40B4-BE49-F238E27FC236}">
                <a16:creationId xmlns:a16="http://schemas.microsoft.com/office/drawing/2014/main" id="{4C652656-F2AD-4662-BC6C-79B1F96FDEFC}"/>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a:ext>
            </a:extLst>
          </a:blip>
          <a:srcRect/>
          <a:stretch/>
        </p:blipFill>
        <p:spPr>
          <a:xfrm>
            <a:off x="4090482" y="-1"/>
            <a:ext cx="4062918" cy="4242816"/>
          </a:xfrm>
          <a:prstGeom prst="rect">
            <a:avLst/>
          </a:prstGeom>
        </p:spPr>
      </p:pic>
      <p:pic>
        <p:nvPicPr>
          <p:cNvPr id="7" name="Picture 6" descr="Person using laptop computer">
            <a:extLst>
              <a:ext uri="{FF2B5EF4-FFF2-40B4-BE49-F238E27FC236}">
                <a16:creationId xmlns:a16="http://schemas.microsoft.com/office/drawing/2014/main" id="{58F84CA4-D6FF-4E71-8E1F-06FDFACE7EB3}"/>
              </a:ext>
            </a:extLst>
          </p:cNvPr>
          <p:cNvPicPr>
            <a:picLocks noChangeAspect="1"/>
          </p:cNvPicPr>
          <p:nvPr/>
        </p:nvPicPr>
        <p:blipFill rotWithShape="1">
          <a:blip r:embed="rId6" cstate="screen">
            <a:extLst>
              <a:ext uri="{BEBA8EAE-BF5A-486C-A8C5-ECC9F3942E4B}">
                <a14:imgProps xmlns:a14="http://schemas.microsoft.com/office/drawing/2010/main">
                  <a14:imgLayer r:embed="rId7">
                    <a14:imgEffect>
                      <a14:saturation sat="66000"/>
                    </a14:imgEffect>
                  </a14:imgLayer>
                </a14:imgProps>
              </a:ext>
              <a:ext uri="{28A0092B-C50C-407E-A947-70E740481C1C}">
                <a14:useLocalDpi xmlns:a14="http://schemas.microsoft.com/office/drawing/2010/main"/>
              </a:ext>
            </a:extLst>
          </a:blip>
          <a:srcRect/>
          <a:stretch/>
        </p:blipFill>
        <p:spPr>
          <a:xfrm>
            <a:off x="8132064" y="10"/>
            <a:ext cx="4059936" cy="4242806"/>
          </a:xfrm>
          <a:prstGeom prst="rect">
            <a:avLst/>
          </a:prstGeom>
        </p:spPr>
      </p:pic>
      <p:cxnSp>
        <p:nvCxnSpPr>
          <p:cNvPr id="31" name="Straight Connector 30">
            <a:extLst>
              <a:ext uri="{FF2B5EF4-FFF2-40B4-BE49-F238E27FC236}">
                <a16:creationId xmlns:a16="http://schemas.microsoft.com/office/drawing/2014/main" id="{C800968E-0A99-46C4-A9B2-6A63AC66F4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 y="4242136"/>
            <a:ext cx="12192002" cy="0"/>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627B73E-D784-4780-AA33-DCDFE7DA16E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62919" y="-680"/>
            <a:ext cx="0" cy="4242816"/>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EBAD6A72-88E8-42F7-88B9-CAF744536B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5838" y="-680"/>
            <a:ext cx="0" cy="4242816"/>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pic>
        <p:nvPicPr>
          <p:cNvPr id="23" name="Picture 22" descr="A picture containing logo&#10;&#10;Description automatically generated">
            <a:extLst>
              <a:ext uri="{FF2B5EF4-FFF2-40B4-BE49-F238E27FC236}">
                <a16:creationId xmlns:a16="http://schemas.microsoft.com/office/drawing/2014/main" id="{6A848116-ECCB-4439-A6A6-9CC1F483E89A}"/>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2" y="-681"/>
            <a:ext cx="7337656" cy="6857999"/>
          </a:xfrm>
          <a:prstGeom prst="rect">
            <a:avLst/>
          </a:prstGeom>
        </p:spPr>
      </p:pic>
      <p:sp>
        <p:nvSpPr>
          <p:cNvPr id="9" name="Title 8">
            <a:extLst>
              <a:ext uri="{FF2B5EF4-FFF2-40B4-BE49-F238E27FC236}">
                <a16:creationId xmlns:a16="http://schemas.microsoft.com/office/drawing/2014/main" id="{75DB7E55-E850-4B9F-B823-6463FBD4A82A}"/>
              </a:ext>
            </a:extLst>
          </p:cNvPr>
          <p:cNvSpPr>
            <a:spLocks noGrp="1"/>
          </p:cNvSpPr>
          <p:nvPr>
            <p:ph type="title"/>
          </p:nvPr>
        </p:nvSpPr>
        <p:spPr>
          <a:xfrm>
            <a:off x="2627087" y="4815888"/>
            <a:ext cx="7823199" cy="941676"/>
          </a:xfrm>
        </p:spPr>
        <p:txBody>
          <a:bodyPr vert="horz" lIns="91440" tIns="45720" rIns="91440" bIns="45720" rtlCol="0" anchor="b">
            <a:noAutofit/>
          </a:bodyPr>
          <a:lstStyle/>
          <a:p>
            <a:pPr algn="l"/>
            <a:r>
              <a:rPr lang="en-US" sz="4400" b="1" kern="1200" dirty="0">
                <a:solidFill>
                  <a:schemeClr val="tx1"/>
                </a:solidFill>
              </a:rPr>
              <a:t>Digital technologies are here to stay</a:t>
            </a:r>
          </a:p>
        </p:txBody>
      </p:sp>
      <p:pic>
        <p:nvPicPr>
          <p:cNvPr id="16" name="Graphic 15" descr="Badge 1 with solid fill">
            <a:extLst>
              <a:ext uri="{FF2B5EF4-FFF2-40B4-BE49-F238E27FC236}">
                <a16:creationId xmlns:a16="http://schemas.microsoft.com/office/drawing/2014/main" id="{C3D39D96-7ED0-468A-8AFF-C69ADFABDAA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46071" y="4385967"/>
            <a:ext cx="1299025" cy="1299025"/>
          </a:xfrm>
          <a:prstGeom prst="rect">
            <a:avLst/>
          </a:prstGeom>
        </p:spPr>
      </p:pic>
    </p:spTree>
    <p:extLst>
      <p:ext uri="{BB962C8B-B14F-4D97-AF65-F5344CB8AC3E}">
        <p14:creationId xmlns:p14="http://schemas.microsoft.com/office/powerpoint/2010/main" val="2532772397"/>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Graphical user interface, chart&#10;&#10;Description automatically generated">
            <a:extLst>
              <a:ext uri="{FF2B5EF4-FFF2-40B4-BE49-F238E27FC236}">
                <a16:creationId xmlns:a16="http://schemas.microsoft.com/office/drawing/2014/main" id="{68C88708-AAA4-A40E-60AC-B06DEE42332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bwMode="auto">
          <a:xfrm>
            <a:off x="521366" y="380945"/>
            <a:ext cx="7867890" cy="5876269"/>
          </a:xfrm>
          <a:prstGeom prst="rect">
            <a:avLst/>
          </a:prstGeom>
          <a:ln>
            <a:noFill/>
          </a:ln>
          <a:extLst>
            <a:ext uri="{53640926-AAD7-44D8-BBD7-CCE9431645EC}">
              <a14:shadowObscured xmlns:a14="http://schemas.microsoft.com/office/drawing/2010/main"/>
            </a:ext>
          </a:extLst>
        </p:spPr>
      </p:pic>
      <p:sp>
        <p:nvSpPr>
          <p:cNvPr id="13" name="TextBox 12">
            <a:extLst>
              <a:ext uri="{FF2B5EF4-FFF2-40B4-BE49-F238E27FC236}">
                <a16:creationId xmlns:a16="http://schemas.microsoft.com/office/drawing/2014/main" id="{E02F4D8F-CFC4-222B-7FCD-3767391B1870}"/>
              </a:ext>
            </a:extLst>
          </p:cNvPr>
          <p:cNvSpPr txBox="1"/>
          <p:nvPr/>
        </p:nvSpPr>
        <p:spPr>
          <a:xfrm>
            <a:off x="3348516" y="6246223"/>
            <a:ext cx="3734454" cy="215444"/>
          </a:xfrm>
          <a:prstGeom prst="rect">
            <a:avLst/>
          </a:prstGeom>
          <a:noFill/>
        </p:spPr>
        <p:txBody>
          <a:bodyPr wrap="square">
            <a:spAutoFit/>
          </a:bodyPr>
          <a:lstStyle/>
          <a:p>
            <a:pPr algn="r"/>
            <a:r>
              <a:rPr lang="en-CA" sz="8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Source: https://www.itu.int/en/ITU-D/Statistics/Pages/stat/default.aspx</a:t>
            </a:r>
          </a:p>
        </p:txBody>
      </p:sp>
      <p:sp>
        <p:nvSpPr>
          <p:cNvPr id="2" name="Title 1">
            <a:extLst>
              <a:ext uri="{FF2B5EF4-FFF2-40B4-BE49-F238E27FC236}">
                <a16:creationId xmlns:a16="http://schemas.microsoft.com/office/drawing/2014/main" id="{AC228D87-CD57-F451-EDDB-DE8EEA9261A0}"/>
              </a:ext>
            </a:extLst>
          </p:cNvPr>
          <p:cNvSpPr>
            <a:spLocks noGrp="1"/>
          </p:cNvSpPr>
          <p:nvPr>
            <p:ph type="title"/>
          </p:nvPr>
        </p:nvSpPr>
        <p:spPr>
          <a:xfrm>
            <a:off x="8096491" y="2484211"/>
            <a:ext cx="3574143" cy="1325563"/>
          </a:xfrm>
        </p:spPr>
        <p:txBody>
          <a:bodyPr/>
          <a:lstStyle/>
          <a:p>
            <a:r>
              <a:rPr lang="en-US" dirty="0"/>
              <a:t>Digital Connectivity</a:t>
            </a:r>
            <a:endParaRPr lang="en-CA" dirty="0"/>
          </a:p>
        </p:txBody>
      </p:sp>
    </p:spTree>
    <p:extLst>
      <p:ext uri="{BB962C8B-B14F-4D97-AF65-F5344CB8AC3E}">
        <p14:creationId xmlns:p14="http://schemas.microsoft.com/office/powerpoint/2010/main" val="1741706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8FED553B-1F66-7E5C-2545-A1954F99EB30}"/>
              </a:ext>
            </a:extLst>
          </p:cNvPr>
          <p:cNvPicPr>
            <a:picLocks noGrp="1" noChangeAspect="1"/>
          </p:cNvPicPr>
          <p:nvPr>
            <p:ph idx="4294967295"/>
          </p:nvPr>
        </p:nvPicPr>
        <p:blipFill>
          <a:blip r:embed="rId3"/>
          <a:stretch>
            <a:fillRect/>
          </a:stretch>
        </p:blipFill>
        <p:spPr>
          <a:xfrm>
            <a:off x="522514" y="1285682"/>
            <a:ext cx="10048875" cy="4991100"/>
          </a:xfrm>
        </p:spPr>
      </p:pic>
      <p:sp>
        <p:nvSpPr>
          <p:cNvPr id="7" name="TextBox 6">
            <a:extLst>
              <a:ext uri="{FF2B5EF4-FFF2-40B4-BE49-F238E27FC236}">
                <a16:creationId xmlns:a16="http://schemas.microsoft.com/office/drawing/2014/main" id="{09C0EDE7-2F31-B62D-6648-EE99388AF933}"/>
              </a:ext>
            </a:extLst>
          </p:cNvPr>
          <p:cNvSpPr txBox="1"/>
          <p:nvPr/>
        </p:nvSpPr>
        <p:spPr>
          <a:xfrm>
            <a:off x="1041223" y="6061338"/>
            <a:ext cx="10426995" cy="215444"/>
          </a:xfrm>
          <a:prstGeom prst="rect">
            <a:avLst/>
          </a:prstGeom>
          <a:noFill/>
        </p:spPr>
        <p:txBody>
          <a:bodyPr wrap="square">
            <a:spAutoFit/>
          </a:bodyPr>
          <a:lstStyle/>
          <a:p>
            <a:r>
              <a:rPr lang="en-CA" sz="8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Source: OECD. https://www.oecd-ilibrary.org/docserver/4bcd7938-en.pdf?expires=1668797535&amp;id=id&amp;accname=guest&amp;checksum=FFEF34230E57CEA21179C2DFA3BA0FEE</a:t>
            </a:r>
          </a:p>
        </p:txBody>
      </p:sp>
      <p:sp>
        <p:nvSpPr>
          <p:cNvPr id="2" name="Title 1">
            <a:extLst>
              <a:ext uri="{FF2B5EF4-FFF2-40B4-BE49-F238E27FC236}">
                <a16:creationId xmlns:a16="http://schemas.microsoft.com/office/drawing/2014/main" id="{278A2FEA-BE2A-2593-C62B-02CEBD635677}"/>
              </a:ext>
            </a:extLst>
          </p:cNvPr>
          <p:cNvSpPr>
            <a:spLocks noGrp="1"/>
          </p:cNvSpPr>
          <p:nvPr>
            <p:ph type="title"/>
          </p:nvPr>
        </p:nvSpPr>
        <p:spPr/>
        <p:txBody>
          <a:bodyPr/>
          <a:lstStyle/>
          <a:p>
            <a:pPr algn="r"/>
            <a:r>
              <a:rPr lang="en-US" dirty="0"/>
              <a:t>Digital Divide</a:t>
            </a:r>
            <a:endParaRPr lang="en-CA" dirty="0"/>
          </a:p>
        </p:txBody>
      </p:sp>
    </p:spTree>
    <p:extLst>
      <p:ext uri="{BB962C8B-B14F-4D97-AF65-F5344CB8AC3E}">
        <p14:creationId xmlns:p14="http://schemas.microsoft.com/office/powerpoint/2010/main" val="3529623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hart&#10;&#10;Description automatically generated">
            <a:extLst>
              <a:ext uri="{FF2B5EF4-FFF2-40B4-BE49-F238E27FC236}">
                <a16:creationId xmlns:a16="http://schemas.microsoft.com/office/drawing/2014/main" id="{9B128E81-E59F-4385-AF7B-450EE65ECBC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45041" y="810333"/>
            <a:ext cx="6946358" cy="5237334"/>
          </a:xfrm>
          <a:prstGeom prst="rect">
            <a:avLst/>
          </a:prstGeom>
        </p:spPr>
      </p:pic>
      <p:sp>
        <p:nvSpPr>
          <p:cNvPr id="8" name="TextBox 7">
            <a:extLst>
              <a:ext uri="{FF2B5EF4-FFF2-40B4-BE49-F238E27FC236}">
                <a16:creationId xmlns:a16="http://schemas.microsoft.com/office/drawing/2014/main" id="{68FAC00F-5721-41C3-8BE4-E9EEE45467AD}"/>
              </a:ext>
            </a:extLst>
          </p:cNvPr>
          <p:cNvSpPr txBox="1"/>
          <p:nvPr/>
        </p:nvSpPr>
        <p:spPr>
          <a:xfrm>
            <a:off x="3337919" y="6088210"/>
            <a:ext cx="5037322" cy="215444"/>
          </a:xfrm>
          <a:prstGeom prst="rect">
            <a:avLst/>
          </a:prstGeom>
          <a:noFill/>
        </p:spPr>
        <p:txBody>
          <a:bodyPr wrap="square" rtlCol="0">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sz="8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Source: Johnson, et al. (2021). Teaching during pandemic. Bayview Analytics</a:t>
            </a:r>
            <a:endParaRPr lang="en-CA" sz="8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5DFD4795-B23E-4EE9-81AC-3D77182729D5}"/>
              </a:ext>
            </a:extLst>
          </p:cNvPr>
          <p:cNvSpPr txBox="1"/>
          <p:nvPr/>
        </p:nvSpPr>
        <p:spPr>
          <a:xfrm>
            <a:off x="7391398" y="2896457"/>
            <a:ext cx="3632462" cy="1569660"/>
          </a:xfrm>
          <a:prstGeom prst="rect">
            <a:avLst/>
          </a:prstGeom>
          <a:noFill/>
        </p:spPr>
        <p:txBody>
          <a:bodyPr wrap="square">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Teachers needed more assistance during pandemic</a:t>
            </a:r>
            <a:endParaRPr kumimoji="0" lang="en-CA" sz="3200" b="0" i="0" u="none" strike="noStrike" kern="1200" cap="none" spc="0" normalizeH="0" baseline="0" noProof="0" dirty="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3" name="Title 2">
            <a:extLst>
              <a:ext uri="{FF2B5EF4-FFF2-40B4-BE49-F238E27FC236}">
                <a16:creationId xmlns:a16="http://schemas.microsoft.com/office/drawing/2014/main" id="{431C3528-B2B9-40BF-B065-FF2061673334}"/>
              </a:ext>
            </a:extLst>
          </p:cNvPr>
          <p:cNvSpPr>
            <a:spLocks noGrp="1"/>
          </p:cNvSpPr>
          <p:nvPr>
            <p:ph type="title"/>
          </p:nvPr>
        </p:nvSpPr>
        <p:spPr>
          <a:xfrm>
            <a:off x="7391398" y="1314907"/>
            <a:ext cx="3962401" cy="1325563"/>
          </a:xfrm>
        </p:spPr>
        <p:txBody>
          <a:bodyPr/>
          <a:lstStyle/>
          <a:p>
            <a:pPr algn="l"/>
            <a:r>
              <a:rPr lang="en-US" dirty="0"/>
              <a:t>Teacher </a:t>
            </a:r>
            <a:br>
              <a:rPr lang="en-US" dirty="0"/>
            </a:br>
            <a:r>
              <a:rPr lang="en-US" dirty="0"/>
              <a:t>Capacities</a:t>
            </a:r>
          </a:p>
        </p:txBody>
      </p:sp>
    </p:spTree>
    <p:extLst>
      <p:ext uri="{BB962C8B-B14F-4D97-AF65-F5344CB8AC3E}">
        <p14:creationId xmlns:p14="http://schemas.microsoft.com/office/powerpoint/2010/main" val="2748878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E1E7D8-7D4A-44DA-B5E1-71C180A4416D}"/>
              </a:ext>
            </a:extLst>
          </p:cNvPr>
          <p:cNvSpPr>
            <a:spLocks noGrp="1"/>
          </p:cNvSpPr>
          <p:nvPr>
            <p:ph type="title"/>
          </p:nvPr>
        </p:nvSpPr>
        <p:spPr/>
        <p:txBody>
          <a:bodyPr/>
          <a:lstStyle/>
          <a:p>
            <a:r>
              <a:rPr lang="en-US" dirty="0"/>
              <a:t>Increased use of OER</a:t>
            </a:r>
            <a:endParaRPr lang="en-CA" dirty="0"/>
          </a:p>
        </p:txBody>
      </p:sp>
      <p:pic>
        <p:nvPicPr>
          <p:cNvPr id="6" name="Picture 5">
            <a:extLst>
              <a:ext uri="{FF2B5EF4-FFF2-40B4-BE49-F238E27FC236}">
                <a16:creationId xmlns:a16="http://schemas.microsoft.com/office/drawing/2014/main" id="{9FD2C933-0D00-40D0-86C5-8D9DCA1E0BF9}"/>
              </a:ext>
            </a:extLst>
          </p:cNvPr>
          <p:cNvPicPr>
            <a:picLocks noChangeAspect="1"/>
          </p:cNvPicPr>
          <p:nvPr/>
        </p:nvPicPr>
        <p:blipFill>
          <a:blip r:embed="rId3"/>
          <a:stretch>
            <a:fillRect/>
          </a:stretch>
        </p:blipFill>
        <p:spPr>
          <a:xfrm>
            <a:off x="457200" y="1460067"/>
            <a:ext cx="11026026" cy="3937866"/>
          </a:xfrm>
          <a:prstGeom prst="rect">
            <a:avLst/>
          </a:prstGeom>
        </p:spPr>
      </p:pic>
      <p:sp>
        <p:nvSpPr>
          <p:cNvPr id="8" name="TextBox 7">
            <a:extLst>
              <a:ext uri="{FF2B5EF4-FFF2-40B4-BE49-F238E27FC236}">
                <a16:creationId xmlns:a16="http://schemas.microsoft.com/office/drawing/2014/main" id="{E62633D7-C738-492A-9989-611CF71D2CA1}"/>
              </a:ext>
            </a:extLst>
          </p:cNvPr>
          <p:cNvSpPr txBox="1"/>
          <p:nvPr/>
        </p:nvSpPr>
        <p:spPr>
          <a:xfrm>
            <a:off x="574187" y="5543076"/>
            <a:ext cx="6096000" cy="215444"/>
          </a:xfrm>
          <a:prstGeom prst="rect">
            <a:avLst/>
          </a:prstGeom>
          <a:noFill/>
        </p:spPr>
        <p:txBody>
          <a:bodyPr wrap="square">
            <a:spAutoFit/>
          </a:bodyPr>
          <a:lstStyle/>
          <a:p>
            <a:r>
              <a:rPr lang="en-US" sz="8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Source: Johnson, et al. (2021). Teaching during pandemic. Bayview Analytics</a:t>
            </a:r>
            <a:endParaRPr lang="en-CA" sz="8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9021576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cxnSp>
        <p:nvCxnSpPr>
          <p:cNvPr id="31" name="Straight Connector 30">
            <a:extLst>
              <a:ext uri="{FF2B5EF4-FFF2-40B4-BE49-F238E27FC236}">
                <a16:creationId xmlns:a16="http://schemas.microsoft.com/office/drawing/2014/main" id="{C800968E-0A99-46C4-A9B2-6A63AC66F4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 y="4242136"/>
            <a:ext cx="12192002" cy="0"/>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627B73E-D784-4780-AA33-DCDFE7DA16E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62919" y="-680"/>
            <a:ext cx="0" cy="4242816"/>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EBAD6A72-88E8-42F7-88B9-CAF744536B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5838" y="-680"/>
            <a:ext cx="0" cy="4242816"/>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6" descr="Red toy person in front of two lines of white figures">
            <a:extLst>
              <a:ext uri="{FF2B5EF4-FFF2-40B4-BE49-F238E27FC236}">
                <a16:creationId xmlns:a16="http://schemas.microsoft.com/office/drawing/2014/main" id="{92521C3D-25CD-4791-B94B-D10843388D86}"/>
              </a:ext>
            </a:extLst>
          </p:cNvPr>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a:ext>
            </a:extLst>
          </a:blip>
          <a:srcRect/>
          <a:stretch/>
        </p:blipFill>
        <p:spPr>
          <a:xfrm>
            <a:off x="23" y="0"/>
            <a:ext cx="12191977" cy="4213860"/>
          </a:xfrm>
          <a:prstGeom prst="rect">
            <a:avLst/>
          </a:prstGeom>
        </p:spPr>
      </p:pic>
      <p:pic>
        <p:nvPicPr>
          <p:cNvPr id="23" name="Picture 22" descr="A picture containing logo&#10;&#10;Description automatically generated">
            <a:extLst>
              <a:ext uri="{FF2B5EF4-FFF2-40B4-BE49-F238E27FC236}">
                <a16:creationId xmlns:a16="http://schemas.microsoft.com/office/drawing/2014/main" id="{6A848116-ECCB-4439-A6A6-9CC1F483E89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681"/>
            <a:ext cx="7337656" cy="6857999"/>
          </a:xfrm>
          <a:prstGeom prst="rect">
            <a:avLst/>
          </a:prstGeom>
        </p:spPr>
      </p:pic>
      <p:pic>
        <p:nvPicPr>
          <p:cNvPr id="3" name="Graphic 2" descr="Badge with solid fill">
            <a:extLst>
              <a:ext uri="{FF2B5EF4-FFF2-40B4-BE49-F238E27FC236}">
                <a16:creationId xmlns:a16="http://schemas.microsoft.com/office/drawing/2014/main" id="{CC843B30-A23F-4A9C-9BF1-160D02AD94E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56341" y="4353744"/>
            <a:ext cx="1348966" cy="1348966"/>
          </a:xfrm>
          <a:prstGeom prst="rect">
            <a:avLst/>
          </a:prstGeom>
        </p:spPr>
      </p:pic>
      <p:sp>
        <p:nvSpPr>
          <p:cNvPr id="9" name="Title 8">
            <a:extLst>
              <a:ext uri="{FF2B5EF4-FFF2-40B4-BE49-F238E27FC236}">
                <a16:creationId xmlns:a16="http://schemas.microsoft.com/office/drawing/2014/main" id="{75DB7E55-E850-4B9F-B823-6463FBD4A82A}"/>
              </a:ext>
            </a:extLst>
          </p:cNvPr>
          <p:cNvSpPr>
            <a:spLocks noGrp="1"/>
          </p:cNvSpPr>
          <p:nvPr>
            <p:ph type="title"/>
          </p:nvPr>
        </p:nvSpPr>
        <p:spPr>
          <a:xfrm>
            <a:off x="2612571" y="4443123"/>
            <a:ext cx="9035216" cy="1317643"/>
          </a:xfrm>
        </p:spPr>
        <p:txBody>
          <a:bodyPr vert="horz" lIns="91440" tIns="45720" rIns="91440" bIns="45720" rtlCol="0" anchor="b">
            <a:noAutofit/>
          </a:bodyPr>
          <a:lstStyle/>
          <a:p>
            <a:pPr algn="l"/>
            <a:r>
              <a:rPr lang="en-US" sz="4400" b="1" kern="1200" dirty="0">
                <a:solidFill>
                  <a:schemeClr val="tx1"/>
                </a:solidFill>
              </a:rPr>
              <a:t>Growing inequalities need urgent attention</a:t>
            </a:r>
          </a:p>
        </p:txBody>
      </p:sp>
    </p:spTree>
    <p:extLst>
      <p:ext uri="{BB962C8B-B14F-4D97-AF65-F5344CB8AC3E}">
        <p14:creationId xmlns:p14="http://schemas.microsoft.com/office/powerpoint/2010/main" val="1122990414"/>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logo&#10;&#10;Description automatically generated">
            <a:extLst>
              <a:ext uri="{FF2B5EF4-FFF2-40B4-BE49-F238E27FC236}">
                <a16:creationId xmlns:a16="http://schemas.microsoft.com/office/drawing/2014/main" id="{683739BF-7F38-4712-8742-49206AD3A66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3064" y="0"/>
            <a:ext cx="7337656" cy="6857999"/>
          </a:xfrm>
          <a:prstGeom prst="rect">
            <a:avLst/>
          </a:prstGeom>
        </p:spPr>
      </p:pic>
      <p:sp>
        <p:nvSpPr>
          <p:cNvPr id="2" name="Title 1">
            <a:extLst>
              <a:ext uri="{FF2B5EF4-FFF2-40B4-BE49-F238E27FC236}">
                <a16:creationId xmlns:a16="http://schemas.microsoft.com/office/drawing/2014/main" id="{B05158DA-E1E3-4FFB-99CE-B031F0AA107B}"/>
              </a:ext>
            </a:extLst>
          </p:cNvPr>
          <p:cNvSpPr txBox="1">
            <a:spLocks noGrp="1"/>
          </p:cNvSpPr>
          <p:nvPr>
            <p:ph type="title"/>
          </p:nvPr>
        </p:nvSpPr>
        <p:spPr>
          <a:xfrm>
            <a:off x="8200571" y="2599752"/>
            <a:ext cx="3381829" cy="1325563"/>
          </a:xfrm>
        </p:spPr>
        <p:txBody>
          <a:bodyPr>
            <a:noAutofit/>
          </a:bodyPr>
          <a:lstStyle/>
          <a:p>
            <a:pPr lvl="0" algn="l"/>
            <a:r>
              <a:rPr lang="en-US" sz="2800" dirty="0"/>
              <a:t>The vulnerable become even more vulnerable</a:t>
            </a:r>
            <a:endParaRPr lang="en-CA" sz="2800" dirty="0"/>
          </a:p>
        </p:txBody>
      </p:sp>
      <p:pic>
        <p:nvPicPr>
          <p:cNvPr id="9" name="Content Placeholder 5">
            <a:extLst>
              <a:ext uri="{FF2B5EF4-FFF2-40B4-BE49-F238E27FC236}">
                <a16:creationId xmlns:a16="http://schemas.microsoft.com/office/drawing/2014/main" id="{3EE1D460-18A3-4720-96FB-9792957D7A93}"/>
              </a:ext>
            </a:extLst>
          </p:cNvPr>
          <p:cNvPicPr>
            <a:picLocks noChangeAspect="1"/>
          </p:cNvPicPr>
          <p:nvPr/>
        </p:nvPicPr>
        <p:blipFill>
          <a:blip r:embed="rId4"/>
          <a:stretch>
            <a:fillRect/>
          </a:stretch>
        </p:blipFill>
        <p:spPr>
          <a:xfrm>
            <a:off x="0" y="1160298"/>
            <a:ext cx="8040914" cy="4138539"/>
          </a:xfrm>
          <a:prstGeom prst="rect">
            <a:avLst/>
          </a:prstGeom>
        </p:spPr>
      </p:pic>
      <p:sp>
        <p:nvSpPr>
          <p:cNvPr id="10" name="TextBox 9">
            <a:extLst>
              <a:ext uri="{FF2B5EF4-FFF2-40B4-BE49-F238E27FC236}">
                <a16:creationId xmlns:a16="http://schemas.microsoft.com/office/drawing/2014/main" id="{404FB206-83BF-499C-B36C-39481810B45F}"/>
              </a:ext>
            </a:extLst>
          </p:cNvPr>
          <p:cNvSpPr txBox="1"/>
          <p:nvPr/>
        </p:nvSpPr>
        <p:spPr>
          <a:xfrm>
            <a:off x="116114" y="5404104"/>
            <a:ext cx="4572000" cy="215444"/>
          </a:xfrm>
          <a:prstGeom prst="rect">
            <a:avLst/>
          </a:prstGeom>
          <a:noFill/>
        </p:spPr>
        <p:txBody>
          <a:bodyPr wrap="square">
            <a:spAutoFit/>
          </a:bodyPr>
          <a:lstStyle/>
          <a:p>
            <a:r>
              <a:rPr lang="en-CA" sz="8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Source: https://en.unesco.org/covid19/educationresponse/girlseducation </a:t>
            </a:r>
          </a:p>
        </p:txBody>
      </p:sp>
    </p:spTree>
    <p:extLst>
      <p:ext uri="{BB962C8B-B14F-4D97-AF65-F5344CB8AC3E}">
        <p14:creationId xmlns:p14="http://schemas.microsoft.com/office/powerpoint/2010/main" val="2594128552"/>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B33B2A8445D124D8D68EA79CB017917" ma:contentTypeVersion="14" ma:contentTypeDescription="Create a new document." ma:contentTypeScope="" ma:versionID="9331a38eabb8ffa2aad4b599d66a6779">
  <xsd:schema xmlns:xsd="http://www.w3.org/2001/XMLSchema" xmlns:xs="http://www.w3.org/2001/XMLSchema" xmlns:p="http://schemas.microsoft.com/office/2006/metadata/properties" xmlns:ns3="f1a94750-173c-422b-8095-64a6e48a61a9" xmlns:ns4="c6d0fe93-f621-4b17-9450-aec13009d9b1" targetNamespace="http://schemas.microsoft.com/office/2006/metadata/properties" ma:root="true" ma:fieldsID="9e39b34cc57c75e7e88240c27f02b9bd" ns3:_="" ns4:_="">
    <xsd:import namespace="f1a94750-173c-422b-8095-64a6e48a61a9"/>
    <xsd:import namespace="c6d0fe93-f621-4b17-9450-aec13009d9b1"/>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4:SharedWithUsers" minOccurs="0"/>
                <xsd:element ref="ns4:SharedWithDetails" minOccurs="0"/>
                <xsd:element ref="ns4:SharingHintHash"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1a94750-173c-422b-8095-64a6e48a61a9"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6d0fe93-f621-4b17-9450-aec13009d9b1"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f1a94750-173c-422b-8095-64a6e48a61a9" xsi:nil="true"/>
  </documentManagement>
</p:properties>
</file>

<file path=customXml/itemProps1.xml><?xml version="1.0" encoding="utf-8"?>
<ds:datastoreItem xmlns:ds="http://schemas.openxmlformats.org/officeDocument/2006/customXml" ds:itemID="{75236A05-3599-4152-8DD9-B0D397D93833}">
  <ds:schemaRefs>
    <ds:schemaRef ds:uri="http://schemas.microsoft.com/sharepoint/v3/contenttype/forms"/>
  </ds:schemaRefs>
</ds:datastoreItem>
</file>

<file path=customXml/itemProps2.xml><?xml version="1.0" encoding="utf-8"?>
<ds:datastoreItem xmlns:ds="http://schemas.openxmlformats.org/officeDocument/2006/customXml" ds:itemID="{FB9562F7-8E8D-4848-91E1-62A01FD7E27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1a94750-173c-422b-8095-64a6e48a61a9"/>
    <ds:schemaRef ds:uri="c6d0fe93-f621-4b17-9450-aec13009d9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00ABA88-74E4-4FC0-A26E-0822D1363D5E}">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f1a94750-173c-422b-8095-64a6e48a61a9"/>
    <ds:schemaRef ds:uri="http://purl.org/dc/elements/1.1/"/>
    <ds:schemaRef ds:uri="http://schemas.microsoft.com/office/2006/metadata/properties"/>
    <ds:schemaRef ds:uri="c6d0fe93-f621-4b17-9450-aec13009d9b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643</TotalTime>
  <Words>1393</Words>
  <Application>Microsoft Office PowerPoint</Application>
  <PresentationFormat>Widescreen</PresentationFormat>
  <Paragraphs>127</Paragraphs>
  <Slides>27</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Calibri</vt:lpstr>
      <vt:lpstr>Calibri Light</vt:lpstr>
      <vt:lpstr>Century Schoolbook</vt:lpstr>
      <vt:lpstr>Open Sans</vt:lpstr>
      <vt:lpstr>PT Sans</vt:lpstr>
      <vt:lpstr>1_Office Theme</vt:lpstr>
      <vt:lpstr>Digital transformation  of education for the future</vt:lpstr>
      <vt:lpstr>Closure of campuses</vt:lpstr>
      <vt:lpstr>Digital technologies are here to stay</vt:lpstr>
      <vt:lpstr>Digital Connectivity</vt:lpstr>
      <vt:lpstr>Digital Divide</vt:lpstr>
      <vt:lpstr>Teacher  Capacities</vt:lpstr>
      <vt:lpstr>Increased use of OER</vt:lpstr>
      <vt:lpstr>Growing inequalities need urgent attention</vt:lpstr>
      <vt:lpstr>The vulnerable become even more vulnerable</vt:lpstr>
      <vt:lpstr>Learning inequality during Covid-19</vt:lpstr>
      <vt:lpstr>Children with disabilities spent very little time on formal learning</vt:lpstr>
      <vt:lpstr>Phenomenal growth  of self-directed learning</vt:lpstr>
      <vt:lpstr>A range of new online courses</vt:lpstr>
      <vt:lpstr>Limitations of MOOCs</vt:lpstr>
      <vt:lpstr>PowerPoint Presentation</vt:lpstr>
      <vt:lpstr>Need for sustainable systems</vt:lpstr>
      <vt:lpstr>Impact of the climate crisis on education</vt:lpstr>
      <vt:lpstr>Education contributes to climate change</vt:lpstr>
      <vt:lpstr>Lower carbon footprint</vt:lpstr>
      <vt:lpstr>Adaptation is key</vt:lpstr>
      <vt:lpstr>Education for the future</vt:lpstr>
      <vt:lpstr>The future is blended </vt:lpstr>
      <vt:lpstr>Leaving No One Behind</vt:lpstr>
      <vt:lpstr>Promote lifelong learning</vt:lpstr>
      <vt:lpstr>Develop a green learning agenda</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 a Course</dc:title>
  <dc:creator>Sanjaya Mishra</dc:creator>
  <cp:lastModifiedBy>Helen Askounis</cp:lastModifiedBy>
  <cp:revision>42</cp:revision>
  <cp:lastPrinted>2022-11-23T17:45:06Z</cp:lastPrinted>
  <dcterms:created xsi:type="dcterms:W3CDTF">2022-11-16T23:15:08Z</dcterms:created>
  <dcterms:modified xsi:type="dcterms:W3CDTF">2022-11-23T22:46:11Z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0x0101006B33B2A8445D124D8D68EA79CB017917</vt:lpwstr>
  </property>
</Properties>
</file>