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tiff" ContentType="image/tiff"/>
  <Default Extension="tmp" ContentType="image/png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3" r:id="rId5"/>
  </p:sldMasterIdLst>
  <p:notesMasterIdLst>
    <p:notesMasterId r:id="rId23"/>
  </p:notesMasterIdLst>
  <p:handoutMasterIdLst>
    <p:handoutMasterId r:id="rId24"/>
  </p:handoutMasterIdLst>
  <p:sldIdLst>
    <p:sldId id="1109" r:id="rId6"/>
    <p:sldId id="1454" r:id="rId7"/>
    <p:sldId id="1455" r:id="rId8"/>
    <p:sldId id="1457" r:id="rId9"/>
    <p:sldId id="1458" r:id="rId10"/>
    <p:sldId id="1459" r:id="rId11"/>
    <p:sldId id="1465" r:id="rId12"/>
    <p:sldId id="1462" r:id="rId13"/>
    <p:sldId id="1460" r:id="rId14"/>
    <p:sldId id="1464" r:id="rId15"/>
    <p:sldId id="1468" r:id="rId16"/>
    <p:sldId id="1466" r:id="rId17"/>
    <p:sldId id="1463" r:id="rId18"/>
    <p:sldId id="1162" r:id="rId19"/>
    <p:sldId id="1461" r:id="rId20"/>
    <p:sldId id="1456" r:id="rId21"/>
    <p:sldId id="1417" r:id="rId22"/>
  </p:sldIdLst>
  <p:sldSz cx="12192000" cy="6858000"/>
  <p:notesSz cx="7023100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Sanjaya Mishra" initials="SM" lastIdx="1" clrIdx="0">
    <p:extLst>
      <p:ext uri="{19B8F6BF-5375-455C-9EA6-DF929625EA0E}">
        <p15:presenceInfo xmlns:p15="http://schemas.microsoft.com/office/powerpoint/2012/main" userId="S-1-5-21-542264435-2126130483-1179000955-1057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AFE3"/>
    <a:srgbClr val="B8BF31"/>
    <a:srgbClr val="D4DAF3"/>
    <a:srgbClr val="463691"/>
    <a:srgbClr val="4679BD"/>
    <a:srgbClr val="9FCBEA"/>
    <a:srgbClr val="B3AA7E"/>
    <a:srgbClr val="003300"/>
    <a:srgbClr val="E4E0D0"/>
    <a:srgbClr val="8194E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1AD1F975-D219-4A5B-BA63-8BE63C701D21}" v="1" dt="2023-07-04T21:18:11.408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53" autoAdjust="0"/>
    <p:restoredTop sz="72182" autoAdjust="0"/>
  </p:normalViewPr>
  <p:slideViewPr>
    <p:cSldViewPr snapToGrid="0">
      <p:cViewPr varScale="1">
        <p:scale>
          <a:sx n="80" d="100"/>
          <a:sy n="80" d="100"/>
        </p:scale>
        <p:origin x="171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66" d="100"/>
          <a:sy n="66" d="100"/>
        </p:scale>
        <p:origin x="0" y="0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handoutMaster" Target="handoutMasters/handoutMaster1.xml"/><Relationship Id="rId5" Type="http://schemas.openxmlformats.org/officeDocument/2006/relationships/slideMaster" Target="slideMasters/slideMaster1.xml"/><Relationship Id="rId15" Type="http://schemas.openxmlformats.org/officeDocument/2006/relationships/slide" Target="slides/slide10.xml"/><Relationship Id="rId23" Type="http://schemas.openxmlformats.org/officeDocument/2006/relationships/notesMaster" Target="notesMasters/notesMaster1.xml"/><Relationship Id="rId28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microsoft.com/office/2015/10/relationships/revisionInfo" Target="revisionInfo.xml"/><Relationship Id="rId4" Type="http://schemas.openxmlformats.org/officeDocument/2006/relationships/customXml" Target="../customXml/item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viewProps" Target="viewProps.xml"/><Relationship Id="rId30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ny Mays" userId="1842433b-2cd0-4d78-8f6d-8edee048ba90" providerId="ADAL" clId="{8D3207BA-4CF5-48FD-ADA5-8968F595DA35}"/>
    <pc:docChg chg="modSld">
      <pc:chgData name="Tony Mays" userId="1842433b-2cd0-4d78-8f6d-8edee048ba90" providerId="ADAL" clId="{8D3207BA-4CF5-48FD-ADA5-8968F595DA35}" dt="2023-05-17T21:30:52.070" v="4" actId="6549"/>
      <pc:docMkLst>
        <pc:docMk/>
      </pc:docMkLst>
      <pc:sldChg chg="modNotesTx">
        <pc:chgData name="Tony Mays" userId="1842433b-2cd0-4d78-8f6d-8edee048ba90" providerId="ADAL" clId="{8D3207BA-4CF5-48FD-ADA5-8968F595DA35}" dt="2023-05-17T21:22:55.897" v="0" actId="6549"/>
        <pc:sldMkLst>
          <pc:docMk/>
          <pc:sldMk cId="3910515353" sldId="1455"/>
        </pc:sldMkLst>
      </pc:sldChg>
      <pc:sldChg chg="modNotesTx">
        <pc:chgData name="Tony Mays" userId="1842433b-2cd0-4d78-8f6d-8edee048ba90" providerId="ADAL" clId="{8D3207BA-4CF5-48FD-ADA5-8968F595DA35}" dt="2023-05-17T21:26:54.962" v="1" actId="6549"/>
        <pc:sldMkLst>
          <pc:docMk/>
          <pc:sldMk cId="2940080215" sldId="1458"/>
        </pc:sldMkLst>
      </pc:sldChg>
      <pc:sldChg chg="modNotesTx">
        <pc:chgData name="Tony Mays" userId="1842433b-2cd0-4d78-8f6d-8edee048ba90" providerId="ADAL" clId="{8D3207BA-4CF5-48FD-ADA5-8968F595DA35}" dt="2023-05-17T21:29:21.973" v="3" actId="6549"/>
        <pc:sldMkLst>
          <pc:docMk/>
          <pc:sldMk cId="4232775441" sldId="1460"/>
        </pc:sldMkLst>
      </pc:sldChg>
      <pc:sldChg chg="modNotesTx">
        <pc:chgData name="Tony Mays" userId="1842433b-2cd0-4d78-8f6d-8edee048ba90" providerId="ADAL" clId="{8D3207BA-4CF5-48FD-ADA5-8968F595DA35}" dt="2023-05-17T21:28:29.632" v="2" actId="6549"/>
        <pc:sldMkLst>
          <pc:docMk/>
          <pc:sldMk cId="3434779573" sldId="1462"/>
        </pc:sldMkLst>
      </pc:sldChg>
      <pc:sldChg chg="modNotesTx">
        <pc:chgData name="Tony Mays" userId="1842433b-2cd0-4d78-8f6d-8edee048ba90" providerId="ADAL" clId="{8D3207BA-4CF5-48FD-ADA5-8968F595DA35}" dt="2023-05-17T21:30:52.070" v="4" actId="6549"/>
        <pc:sldMkLst>
          <pc:docMk/>
          <pc:sldMk cId="3939940685" sldId="1468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>
            <a:extLst>
              <a:ext uri="{FF2B5EF4-FFF2-40B4-BE49-F238E27FC236}">
                <a16:creationId xmlns:a16="http://schemas.microsoft.com/office/drawing/2014/main" id="{51B1F729-D378-43DA-A947-857E6F075834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4" cy="467071"/>
          </a:xfrm>
          <a:prstGeom prst="rect">
            <a:avLst/>
          </a:prstGeom>
        </p:spPr>
        <p:txBody>
          <a:bodyPr vert="horz" lIns="93315" tIns="46658" rIns="93315" bIns="46658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9BA3A512-9A0E-428E-B198-E061CBECC259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978131" y="0"/>
            <a:ext cx="3043344" cy="467071"/>
          </a:xfrm>
          <a:prstGeom prst="rect">
            <a:avLst/>
          </a:prstGeom>
        </p:spPr>
        <p:txBody>
          <a:bodyPr vert="horz" lIns="93315" tIns="46658" rIns="93315" bIns="46658" rtlCol="0"/>
          <a:lstStyle>
            <a:lvl1pPr algn="r">
              <a:defRPr sz="1200"/>
            </a:lvl1pPr>
          </a:lstStyle>
          <a:p>
            <a:fld id="{F5BEC6F5-6A81-4244-BBC9-6874B7DF45A7}" type="datetimeFigureOut">
              <a:rPr lang="en-US" smtClean="0"/>
              <a:t>7/4/2023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6FCF88D-F624-4381-BE09-9A47AC49A5B8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43344" cy="467070"/>
          </a:xfrm>
          <a:prstGeom prst="rect">
            <a:avLst/>
          </a:prstGeom>
        </p:spPr>
        <p:txBody>
          <a:bodyPr vert="horz" lIns="93315" tIns="46658" rIns="93315" bIns="46658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B70A4C78-6E81-496D-9A60-E64E7AD1F7FA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978131" y="8842030"/>
            <a:ext cx="3043344" cy="467070"/>
          </a:xfrm>
          <a:prstGeom prst="rect">
            <a:avLst/>
          </a:prstGeom>
        </p:spPr>
        <p:txBody>
          <a:bodyPr vert="horz" lIns="93315" tIns="46658" rIns="93315" bIns="46658" rtlCol="0" anchor="b"/>
          <a:lstStyle>
            <a:lvl1pPr algn="r">
              <a:defRPr sz="1200"/>
            </a:lvl1pPr>
          </a:lstStyle>
          <a:p>
            <a:fld id="{7D54B255-CF02-4B99-A797-1A000D10B2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672247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43344" cy="467071"/>
          </a:xfrm>
          <a:prstGeom prst="rect">
            <a:avLst/>
          </a:prstGeom>
        </p:spPr>
        <p:txBody>
          <a:bodyPr vert="horz" lIns="93315" tIns="46658" rIns="93315" bIns="46658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8131" y="0"/>
            <a:ext cx="3043344" cy="467071"/>
          </a:xfrm>
          <a:prstGeom prst="rect">
            <a:avLst/>
          </a:prstGeom>
        </p:spPr>
        <p:txBody>
          <a:bodyPr vert="horz" lIns="93315" tIns="46658" rIns="93315" bIns="46658" rtlCol="0"/>
          <a:lstStyle>
            <a:lvl1pPr algn="r">
              <a:defRPr sz="1200"/>
            </a:lvl1pPr>
          </a:lstStyle>
          <a:p>
            <a:fld id="{C11CA628-EB2C-40E2-A298-C5339B140BD3}" type="datetimeFigureOut">
              <a:rPr lang="en-CA" smtClean="0"/>
              <a:t>2023-07-04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19138" y="1163638"/>
            <a:ext cx="5584825" cy="31416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15" tIns="46658" rIns="93315" bIns="46658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2311" y="4480004"/>
            <a:ext cx="5618480" cy="3665458"/>
          </a:xfrm>
          <a:prstGeom prst="rect">
            <a:avLst/>
          </a:prstGeom>
        </p:spPr>
        <p:txBody>
          <a:bodyPr vert="horz" lIns="93315" tIns="46658" rIns="93315" bIns="46658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30"/>
            <a:ext cx="3043344" cy="467070"/>
          </a:xfrm>
          <a:prstGeom prst="rect">
            <a:avLst/>
          </a:prstGeom>
        </p:spPr>
        <p:txBody>
          <a:bodyPr vert="horz" lIns="93315" tIns="46658" rIns="93315" bIns="46658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8131" y="8842030"/>
            <a:ext cx="3043344" cy="467070"/>
          </a:xfrm>
          <a:prstGeom prst="rect">
            <a:avLst/>
          </a:prstGeom>
        </p:spPr>
        <p:txBody>
          <a:bodyPr vert="horz" lIns="93315" tIns="46658" rIns="93315" bIns="46658" rtlCol="0" anchor="b"/>
          <a:lstStyle>
            <a:lvl1pPr algn="r">
              <a:defRPr sz="1200"/>
            </a:lvl1pPr>
          </a:lstStyle>
          <a:p>
            <a:fld id="{B2D11531-2816-406B-B695-3DA7D013782A}" type="slidenum">
              <a:rPr lang="en-CA" smtClean="0"/>
              <a:t>‹#›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4923113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D11531-2816-406B-B695-3DA7D013782A}" type="slidenum">
              <a:rPr lang="en-CA" smtClean="0"/>
              <a:t>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98864670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D11531-2816-406B-B695-3DA7D013782A}" type="slidenum">
              <a:rPr lang="en-CA" smtClean="0"/>
              <a:t>10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48774004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D11531-2816-406B-B695-3DA7D013782A}" type="slidenum">
              <a:rPr lang="en-CA" smtClean="0"/>
              <a:t>11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876486016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l"/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D11531-2816-406B-B695-3DA7D013782A}" type="slidenum">
              <a:rPr lang="en-CA" smtClean="0"/>
              <a:t>12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408350756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D11531-2816-406B-B695-3DA7D013782A}" type="slidenum">
              <a:rPr lang="en-CA" smtClean="0"/>
              <a:t>13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9355131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719138" y="1163638"/>
            <a:ext cx="5584825" cy="3141662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 lvl="0"/>
            <a:fld id="{C4D64870-08A0-4789-874E-5E8988D908EF}" type="slidenum">
              <a:rPr lang="en-CA" smtClean="0"/>
              <a:t>14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0455802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In case you are interested in some of the papers cited, here are active links …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D11531-2816-406B-B695-3DA7D013782A}" type="slidenum">
              <a:rPr lang="en-CA" smtClean="0"/>
              <a:t>15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252868628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And in case you might be interested to re-use some of the openly-licensed images, here are active links to them too.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D11531-2816-406B-B695-3DA7D013782A}" type="slidenum">
              <a:rPr lang="en-CA" smtClean="0"/>
              <a:t>16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61772784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Thank you. I hope you have a lively discussion.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EF927D9-A366-D54F-BE5E-1A4C00221075}" type="slidenum">
              <a:rPr lang="en-US" smtClean="0"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3032388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b="0" i="0" dirty="0">
              <a:solidFill>
                <a:srgbClr val="353535"/>
              </a:solidFill>
              <a:effectLst/>
              <a:latin typeface="Open Sans" panose="020B0606030504020204" pitchFamily="34" charset="0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D11531-2816-406B-B695-3DA7D013782A}" type="slidenum">
              <a:rPr lang="en-CA" smtClean="0"/>
              <a:t>2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187182943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D11531-2816-406B-B695-3DA7D013782A}" type="slidenum">
              <a:rPr lang="en-CA" smtClean="0"/>
              <a:t>3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84921717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CA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D11531-2816-406B-B695-3DA7D013782A}" type="slidenum">
              <a:rPr lang="en-CA" smtClean="0"/>
              <a:t>4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28592287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D11531-2816-406B-B695-3DA7D013782A}" type="slidenum">
              <a:rPr lang="en-CA" smtClean="0"/>
              <a:t>5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258509057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>
              <a:lnSpc>
                <a:spcPct val="107000"/>
              </a:lnSpc>
              <a:spcAft>
                <a:spcPts val="800"/>
              </a:spcAft>
            </a:pP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D11531-2816-406B-B695-3DA7D013782A}" type="slidenum">
              <a:rPr lang="en-CA" smtClean="0"/>
              <a:t>6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078279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D11531-2816-406B-B695-3DA7D013782A}" type="slidenum">
              <a:rPr lang="en-CA" smtClean="0"/>
              <a:t>7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94448564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D11531-2816-406B-B695-3DA7D013782A}" type="slidenum">
              <a:rPr lang="en-CA" smtClean="0"/>
              <a:t>8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7313519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B2D11531-2816-406B-B695-3DA7D013782A}" type="slidenum">
              <a:rPr lang="en-CA" smtClean="0"/>
              <a:t>9</a:t>
            </a:fld>
            <a:endParaRPr lang="en-CA"/>
          </a:p>
        </p:txBody>
      </p:sp>
    </p:spTree>
    <p:extLst>
      <p:ext uri="{BB962C8B-B14F-4D97-AF65-F5344CB8AC3E}">
        <p14:creationId xmlns:p14="http://schemas.microsoft.com/office/powerpoint/2010/main" val="378599548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099384-30AB-47E0-997C-B27F224CA3D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F349861-21C3-4AAD-95A8-EF10D6C3B4F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095AF53-2358-415A-8989-539F58B3466D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1C7C4D-4187-4444-BF5E-C3A8E92A2532}" type="datetimeFigureOut">
              <a:rPr lang="en-US" smtClean="0"/>
              <a:t>7/4/2023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D8591EC-6499-4B40-B56A-FA50DCAE64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6AF6183-6D3F-4393-A324-1054269ED9C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62D1FA-8DE9-4CE0-AE83-E39BA4672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642134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3189625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59344730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2_Title and Vertical Text">
    <p:bg>
      <p:bgPr>
        <a:solidFill>
          <a:srgbClr val="F3F2F7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1353589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solidFill>
            <a:schemeClr val="bg2">
              <a:lumMod val="95000"/>
            </a:schemeClr>
          </a:solidFill>
        </p:spPr>
        <p:txBody>
          <a:bodyPr rtlCol="0">
            <a:normAutofit/>
          </a:bodyPr>
          <a:lstStyle>
            <a:lvl1pPr>
              <a:defRPr sz="800"/>
            </a:lvl1pPr>
          </a:lstStyle>
          <a:p>
            <a:pPr lvl="0"/>
            <a:endParaRPr lang="en-US" noProof="0"/>
          </a:p>
        </p:txBody>
      </p:sp>
      <p:sp>
        <p:nvSpPr>
          <p:cNvPr id="10" name="Title 1"/>
          <p:cNvSpPr>
            <a:spLocks noGrp="1"/>
          </p:cNvSpPr>
          <p:nvPr>
            <p:ph type="title"/>
          </p:nvPr>
        </p:nvSpPr>
        <p:spPr>
          <a:xfrm>
            <a:off x="2461260" y="2307591"/>
            <a:ext cx="4441317" cy="2242818"/>
          </a:xfrm>
        </p:spPr>
        <p:txBody>
          <a:bodyPr>
            <a:noAutofit/>
          </a:bodyPr>
          <a:lstStyle>
            <a:lvl1pPr algn="l">
              <a:defRPr sz="7200" b="1">
                <a:solidFill>
                  <a:schemeClr val="bg2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93141965"/>
      </p:ext>
    </p:extLst>
  </p:cSld>
  <p:clrMapOvr>
    <a:masterClrMapping/>
  </p:clrMapOvr>
  <p:transition spd="med">
    <p:fad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5D224-2C50-4627-98A6-55FE519FB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FB7CA-554D-4772-9E0E-F8B1464549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224912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5D5D224-2C50-4627-98A6-55FE519FB8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A4FB7CA-554D-4772-9E0E-F8B14645497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AAD96AD6-7761-4BD2-AE49-1390200346BE}"/>
              </a:ext>
            </a:extLst>
          </p:cNvPr>
          <p:cNvSpPr/>
          <p:nvPr userDrawn="1"/>
        </p:nvSpPr>
        <p:spPr>
          <a:xfrm>
            <a:off x="11430000" y="6200775"/>
            <a:ext cx="762000" cy="537870"/>
          </a:xfrm>
          <a:prstGeom prst="rect">
            <a:avLst/>
          </a:prstGeom>
          <a:solidFill>
            <a:srgbClr val="A2A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9" name="Content Placeholder 8" descr="Text&#10;&#10;Description automatically generated">
            <a:extLst>
              <a:ext uri="{FF2B5EF4-FFF2-40B4-BE49-F238E27FC236}">
                <a16:creationId xmlns:a16="http://schemas.microsoft.com/office/drawing/2014/main" id="{F0582D4D-F10E-4745-9D51-D2F98827758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38354" y="6291884"/>
            <a:ext cx="293363" cy="3556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4348270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F224D2D-8713-4728-B756-725B447409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8E5FDB-5DAC-4438-8BD5-A0D9112DACB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C94914-3045-4390-8522-FD49833B1A19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1C7C4D-4187-4444-BF5E-C3A8E92A2532}" type="datetimeFigureOut">
              <a:rPr lang="en-US" smtClean="0"/>
              <a:t>7/4/2023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78A7C6-01FE-44F0-BEB8-4F18A26DB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F49894-6310-41BD-A18B-F8E4F4CEE0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62D1FA-8DE9-4CE0-AE83-E39BA4672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166306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4B8ED23-3896-4460-B979-58D9A1125B8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0EB3A3B-5068-4D0A-9A8B-162F01081E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86AC206-5480-4F95-8027-EC6C99B5461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22C9269-1F3F-4020-9721-1AC2DBDFC4C3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1C7C4D-4187-4444-BF5E-C3A8E92A2532}" type="datetimeFigureOut">
              <a:rPr lang="en-US" smtClean="0"/>
              <a:t>7/4/2023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8578C638-2638-4EB5-BBA0-DD47F6D7444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D17DB3B-5B36-4F8C-812B-E0C73980BB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62D1FA-8DE9-4CE0-AE83-E39BA4672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652667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D20369B-2AB1-47FB-BFB7-72E2B1F0EE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981A98D-6695-4C3E-822F-7C3DD317B49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7FE0E3-4C02-43A0-9BDB-162464533E8E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2E6FDE4D-3A32-44D4-BC03-1703A314617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6B140A39-3ACF-426F-A23F-174C071D8F8C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D56AF2D5-A082-4B06-948C-AB3F2EED09D2}"/>
              </a:ext>
            </a:extLst>
          </p:cNvPr>
          <p:cNvSpPr>
            <a:spLocks noGrp="1"/>
          </p:cNvSpPr>
          <p:nvPr>
            <p:ph type="dt" sz="half" idx="10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841C7C4D-4187-4444-BF5E-C3A8E92A2532}" type="datetimeFigureOut">
              <a:rPr lang="en-US" smtClean="0"/>
              <a:t>7/4/2023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D5BD561-E771-49C1-971C-755C26F0720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C4FD5B2-463B-4BFD-9527-68766D66117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/>
          <a:lstStyle/>
          <a:p>
            <a:fld id="{5E62D1FA-8DE9-4CE0-AE83-E39BA4672D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4700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996A336-926F-4968-9FDE-125D9ADFC5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 algn="ctr">
              <a:defRPr sz="4000"/>
            </a:lvl1pPr>
          </a:lstStyle>
          <a:p>
            <a:r>
              <a:rPr lang="en-US" dirty="0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0364939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531680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D680C1FC-7781-41B0-A032-6DA1183CE2CA}"/>
              </a:ext>
            </a:extLst>
          </p:cNvPr>
          <p:cNvSpPr/>
          <p:nvPr userDrawn="1"/>
        </p:nvSpPr>
        <p:spPr>
          <a:xfrm>
            <a:off x="-7721" y="440788"/>
            <a:ext cx="12192000" cy="4279294"/>
          </a:xfrm>
          <a:prstGeom prst="rect">
            <a:avLst/>
          </a:prstGeom>
          <a:solidFill>
            <a:srgbClr val="D8D2B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latin typeface="PT Sans" panose="020B0503020203020204" pitchFamily="34" charset="0"/>
              <a:ea typeface="PT Sans" panose="020B0503020203020204" pitchFamily="34" charset="0"/>
            </a:endParaRP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4648216-EC4D-4DBF-81DF-EF47347776D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14541" y="707994"/>
            <a:ext cx="3633787" cy="3662362"/>
          </a:xfrm>
        </p:spPr>
        <p:txBody>
          <a:bodyPr/>
          <a:lstStyle/>
          <a:p>
            <a:endParaRPr lang="en-US"/>
          </a:p>
        </p:txBody>
      </p:sp>
      <p:sp>
        <p:nvSpPr>
          <p:cNvPr id="8" name="Picture Placeholder 6">
            <a:extLst>
              <a:ext uri="{FF2B5EF4-FFF2-40B4-BE49-F238E27FC236}">
                <a16:creationId xmlns:a16="http://schemas.microsoft.com/office/drawing/2014/main" id="{B786374F-2D4C-401E-8C18-B9E925EBA9E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279106" y="707994"/>
            <a:ext cx="3633787" cy="3662362"/>
          </a:xfrm>
        </p:spPr>
        <p:txBody>
          <a:bodyPr/>
          <a:lstStyle/>
          <a:p>
            <a:endParaRPr lang="en-US"/>
          </a:p>
        </p:txBody>
      </p:sp>
      <p:sp>
        <p:nvSpPr>
          <p:cNvPr id="9" name="Picture Placeholder 6">
            <a:extLst>
              <a:ext uri="{FF2B5EF4-FFF2-40B4-BE49-F238E27FC236}">
                <a16:creationId xmlns:a16="http://schemas.microsoft.com/office/drawing/2014/main" id="{25AB3EF6-DD93-4BCE-B95E-3A7D382C988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8251830" y="707994"/>
            <a:ext cx="3633787" cy="3662362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18631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BDC540F-A975-49F7-9855-24E2EC8167C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B54474E-D600-4C7C-BEC4-8704562D6F6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702827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4" r:id="rId2"/>
    <p:sldLayoutId id="2147483768" r:id="rId3"/>
    <p:sldLayoutId id="2147483651" r:id="rId4"/>
    <p:sldLayoutId id="2147483652" r:id="rId5"/>
    <p:sldLayoutId id="2147483653" r:id="rId6"/>
    <p:sldLayoutId id="2147483755" r:id="rId7"/>
    <p:sldLayoutId id="2147483756" r:id="rId8"/>
    <p:sldLayoutId id="2147483773" r:id="rId9"/>
    <p:sldLayoutId id="2147483670" r:id="rId10"/>
    <p:sldLayoutId id="2147483752" r:id="rId11"/>
    <p:sldLayoutId id="2147483685" r:id="rId12"/>
    <p:sldLayoutId id="2147483764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000" kern="1200">
          <a:solidFill>
            <a:schemeClr val="tx1"/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>
              <a:lumMod val="75000"/>
              <a:lumOff val="2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>
              <a:lumMod val="75000"/>
              <a:lumOff val="2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>
              <a:lumMod val="75000"/>
              <a:lumOff val="2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>
              <a:lumMod val="75000"/>
              <a:lumOff val="25000"/>
            </a:schemeClr>
          </a:solidFill>
          <a:latin typeface="Open Sans" panose="020B0606030504020204" pitchFamily="34" charset="0"/>
          <a:ea typeface="Open Sans" panose="020B0606030504020204" pitchFamily="34" charset="0"/>
          <a:cs typeface="Open Sans" panose="020B0606030504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tif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8.xml"/><Relationship Id="rId4" Type="http://schemas.microsoft.com/office/2007/relationships/hdphoto" Target="../media/hdphoto1.wdp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https://doi.org/10.1080/01587919.2016.1184400" TargetMode="External"/><Relationship Id="rId3" Type="http://schemas.openxmlformats.org/officeDocument/2006/relationships/hyperlink" Target="https://doi.org/10.1007/s10734-022-00876-y" TargetMode="External"/><Relationship Id="rId7" Type="http://schemas.openxmlformats.org/officeDocument/2006/relationships/hyperlink" Target="https://doi.org/10.18608/jla.2022.7539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files.eric.ed.gov/fulltext/EJ1263368.pdf" TargetMode="External"/><Relationship Id="rId11" Type="http://schemas.openxmlformats.org/officeDocument/2006/relationships/hyperlink" Target="http://doi.org/10.31681/jetol.922682" TargetMode="External"/><Relationship Id="rId5" Type="http://schemas.openxmlformats.org/officeDocument/2006/relationships/hyperlink" Target="https://doi.org/10.1145/3491140.3528327" TargetMode="External"/><Relationship Id="rId10" Type="http://schemas.openxmlformats.org/officeDocument/2006/relationships/hyperlink" Target="https://doi.org/10.1002/berj.3762" TargetMode="External"/><Relationship Id="rId4" Type="http://schemas.openxmlformats.org/officeDocument/2006/relationships/hyperlink" Target="https://jl4d.org/index.php/ejl4d/article/view/590" TargetMode="External"/><Relationship Id="rId9" Type="http://schemas.openxmlformats.org/officeDocument/2006/relationships/hyperlink" Target="https://doi.org/10.1080/17439884.2020.1761641" TargetMode="Externa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s://creativecommons.org/licenses/by-sa/2.0/" TargetMode="External"/><Relationship Id="rId13" Type="http://schemas.openxmlformats.org/officeDocument/2006/relationships/hyperlink" Target="https://www.flickr.com/photos/londonmatt/" TargetMode="External"/><Relationship Id="rId18" Type="http://schemas.openxmlformats.org/officeDocument/2006/relationships/hyperlink" Target="https://www.flickr.com/photos/wonderlane/324317019/in/photolist-uEd9K-egav4u-25odiQE-HjbJCC-25odeQL-25rUjv8-fDeHWA-25odfdj-HjbRY9-FMPJg4-HjbS37-hccXHv-25odigJ-hcbzps-NDTtQ-9jgegx-9jjo5j-fDbU3y-WjrwnD-hcbwdW-fK4qHg-fDeuyw-fCUkP6-o5tbHb-aeafh5-ae78ep-o5vfvZ-nLfkwn-o3HRc2-o1Fphd-o5uZdp-o3AVub-23ccwVz-r7BLus-25odju5-ae9MC9-ab4q6g-nN3Prn-25odiL1-aea4BG-4zHjHT-nN2R1j-nLeC3U-hcbsi2-ab4osp-nN31DW-nN3M2c-8JAkSL-o5q9Gy-25odjsb" TargetMode="External"/><Relationship Id="rId3" Type="http://schemas.openxmlformats.org/officeDocument/2006/relationships/hyperlink" Target="https://www.flickr.com/photos/gforsythe/10164585803/in/photolist-gudaen-VRijsp-2jm67wb-2jzip4U-wj69sh-ALAkFD-AnGs62-osB8CE-2gfGFhs-2nnBPo2-xxi3Hn-2jXsMw2-2jXssRX-2jznKh5-AnyJFo-VMKGGN-2nnBFm8-osMoUG-VMKKbf-Bk7iKi-w9vMN1-ouqhuA-2n4ruGK-2bgC21M-of2TJg-9JYdNf-2jZ5ss9-8YjfoK-9JJirV-2gfAzUR-RoGY6A-2gfAHXe-2gfEybW-6Z3qo8-owkE4B-Bk6SMx-boqBw-tu2SnJ-2gfAHYw-2byjY6Q-ASXQom-2gfAArs-2gfAXkk-2gfAX3m-RCdtWe-2gfAAdr-2gfAHWH-2gfAyvM-Qot2tK-2gfAqvt" TargetMode="External"/><Relationship Id="rId21" Type="http://schemas.openxmlformats.org/officeDocument/2006/relationships/hyperlink" Target="https://www.flickr.com/photos/airlines470/" TargetMode="External"/><Relationship Id="rId7" Type="http://schemas.openxmlformats.org/officeDocument/2006/relationships/hyperlink" Target="https://www.flickr.com/photos/catherinecronin/" TargetMode="External"/><Relationship Id="rId12" Type="http://schemas.openxmlformats.org/officeDocument/2006/relationships/hyperlink" Target="https://www.flickr.com/photos/londonmatt/51481888706/in/photolist-2mrh8UN-2e2FB5G-2f5Gxz-LbUdJ-Nnsuhm-P4AAd-2kGZn5J-4g9FfV-oeM4K8-SAMXsR-2htrq5x-8jHKhf-7d35rs-yz67b4-frL36G-8j47Dm-ajxbid-2grabm-4zYif7-7Ye6M8-72zD7N-b9jtrt-6Sdbbp-wQFdU-raJZNk-ss8dy4-9BnLMj-rpUuq2-qpCpgk-bDweDU-9GgCPB-Awdwk-qoVYG-d3WQwE-24TY8b-8VMsgG-fEpSFU-PFjDNC-3ACx8-cM2wo-6Qh6uD-4Sra2v-fumZ4W-r6TFc-84MK63-9KpGDy-235qDNt-jVt9r-iU4NF-pVCjgF" TargetMode="External"/><Relationship Id="rId17" Type="http://schemas.openxmlformats.org/officeDocument/2006/relationships/hyperlink" Target="https://www.flickr.com/photos/thefangmonster/" TargetMode="External"/><Relationship Id="rId2" Type="http://schemas.openxmlformats.org/officeDocument/2006/relationships/notesSlide" Target="../notesSlides/notesSlide16.xml"/><Relationship Id="rId16" Type="http://schemas.openxmlformats.org/officeDocument/2006/relationships/hyperlink" Target="https://www.flickr.com/photos/thefangmonster/8432392004/in/photolist-dR9dn3-48gtz-BomgD-aHzvqc-YzFBor-9Jm9gj-h3VpTR-5Sdcyh-dP28nE-4yhuq8-2ke9GHe-6hAta2-6X4ZDY-ctypCb-ctyoSC-JzaYAs-bn8M8i-wLhxZL-9JijbP-55xtKE-nFeVRm-xfuVCM-8suVHc-2YuKjS-7i6ckj-hideXv-otZbHX-qxcXRD-hiewNR-hiddFn-yi5Ud3-hidw6G-yi5UQf-orYrLY-y2o1Y7-otDr5i-yj1njV-xn88q6-6Meen9-6dnGmB-cNNa13-xfPEZT-6hECJ5-6hAtgP-7o6GG8-6hAtc2-6wDwqK-9Jms7G-booJAf-hieE5p" TargetMode="External"/><Relationship Id="rId20" Type="http://schemas.openxmlformats.org/officeDocument/2006/relationships/hyperlink" Target="https://www.flickr.com/photos/airlines470/49404392232/in/photolist-2igGqA5-2igCYeQ-2igGqDw-2igCY3Y-2igGqTK-2igCY8C-JWzsPE-cmpSou-4ZN5o6-2kn28Ht-2jryj8x-6hgMJ4-6xFYSS-2iPWmWR-2j1TvxR-24WTcAG-4PgwPo-4Pcgya-KUnjJm-g3EMrB-q1n3PS-w7doZM-25LStt-2merdpF-25m2a6b-vrQtCa-2nkPtqJ-2n6tmHL-2mz5wD1-2krE6PL-2nsBhGR-2nkUKv8-4PcgLT-hz3EgJ-4MjgWr-7mQRRr-Xtuvow-25LSta-25LSti-3TEHbk-7yRB5q-7yMPXB-dwjvJF-dwq3T5-2n1sm4H-2krDDDi-2nqUMVs-dwjvNP-2nkNYw1-2krDHhA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www.flickr.com/photos/catherinecronin/16036340939/in/photolist-qr5rsT-ufKaT-4s8vEr-8Fhb3t-UvsaXZ-5Sttaf-fEbE5R-8BSitT-26JateA-dAWG4v-QDENCC-9RQtiC-czrQuC-286LdoV-SmgygE-YTz4cd-RaWohe-gkPdvX-5Thiyu-64XHr5-4vmAes-9k3t5c-RQcNBL-2jjF4ny-QtaVrR-RaWo2e-LSsPii-cTduRW-7E8bPM-9trac3-5Stufo-5ThiyG-6wKVWq-eZmR68-4324Bu-F8sJNS-5g6iZ8-wG7tXB-5ssST2-8MkzLV-8gBbWo-dPL8A9-fbgmn4-qku7Lr-dQgtpy-b8WMQz-9w3jBs-nzjZnq-5HYwxD-boHAVn" TargetMode="External"/><Relationship Id="rId11" Type="http://schemas.openxmlformats.org/officeDocument/2006/relationships/hyperlink" Target="https://creativecommons.org/licenses/by/2.0/" TargetMode="External"/><Relationship Id="rId24" Type="http://schemas.openxmlformats.org/officeDocument/2006/relationships/hyperlink" Target="https://www.flickr.com/photos/gforsythe/38088290601/in/photolist-212JrPx-r89iTe-45PB5s-axFu18-axFsV8-4voNr6-4voNsM-4vsR4w-4vsTay-4uRk5x-4uRkbH-cHJkXJ-4vsR7y-4uRj9B-4uVoXA-4uRjie-cHJnPs-2iPyN1N-b42dCV-UbdUex-Uu1QKm-8P1APv-27RSnfp-275nNqC-5uRs3-5YUt4X-28E7i7u-8yT8fX-FbfFHa-7Rk9ZY-64HjJs-xTyE45-4uRkn4-4uRjYt-5BTWoV-wCExi9-axJ3Ky-axFtb2-axJd3A-64D2Z8-axFtsD-axJcNb-axJceY-BZGJsm-64D2Yc-wjtEJe-285FehV-cAxDUs-PxNyVJ-23agk2Y" TargetMode="External"/><Relationship Id="rId5" Type="http://schemas.openxmlformats.org/officeDocument/2006/relationships/hyperlink" Target="https://creativecommons.org/publicdomain/zero/1.0/" TargetMode="External"/><Relationship Id="rId15" Type="http://schemas.openxmlformats.org/officeDocument/2006/relationships/hyperlink" Target="https://www.flickr.com/photos/rexblog/" TargetMode="External"/><Relationship Id="rId23" Type="http://schemas.openxmlformats.org/officeDocument/2006/relationships/hyperlink" Target="https://www.flickr.com/photos/cogdog/" TargetMode="External"/><Relationship Id="rId10" Type="http://schemas.openxmlformats.org/officeDocument/2006/relationships/hyperlink" Target="https://www.flickr.com/photos/juhansonin/" TargetMode="External"/><Relationship Id="rId19" Type="http://schemas.openxmlformats.org/officeDocument/2006/relationships/hyperlink" Target="https://www.flickr.com/photos/wonderlane/" TargetMode="External"/><Relationship Id="rId4" Type="http://schemas.openxmlformats.org/officeDocument/2006/relationships/hyperlink" Target="https://www.flickr.com/photos/gforsythe/" TargetMode="External"/><Relationship Id="rId9" Type="http://schemas.openxmlformats.org/officeDocument/2006/relationships/hyperlink" Target="https://www.flickr.com/photos/juhansonin/13297754843/in/photolist-mg5tee-bxRWLz-seUWDV-57UVJ7-61V9MM-ri7cfK-2jXsMw2-2jXssRX-rVzLf6-scBT7S-rhUDr7-2jXRqE1-61V8oF-ri7e4V-61ZouY-61V8sg-61V9S2-61VbzX-QqrxjJ-61Vazi-61V8XT-61Zn2Q-61ZkUQ-61V8dK-61VaAn-61Vahr-61V9kV-61V8gx-61V8HD-61ZnNo-61V9jv-61Zkuj-61ZnUj-61V92K-61Zktf-61Zkw5-61VaNe-61Vb7P-61V9ni-61V8hX-61Zk5h-61V8AH-61Zn4q-61ZkC3-61ZmH3-61Zkcs-61ZmFm-61V8Me-61Vb5c-61V9fZ" TargetMode="External"/><Relationship Id="rId14" Type="http://schemas.openxmlformats.org/officeDocument/2006/relationships/hyperlink" Target="https://www.flickr.com/photos/rexblog/14578745869/in/photolist-odgTep-2gHwt8z-2hNtsue-vNMW8C-nMnZ1-5kZNd-dnTvh-5s9aK-gNnV9-427c1-cFS2Bs-nzLXPK-RJmJNf-56mWwR-56mV7D-2KmMZ-9D72bf-aicaQK-agk8Jt-aieZ8Q-aicaGZ-aieZaY-agnRSY-2ytMPm-66YTvt-2kU5Mm4-SovqvN-6wxrqJ-agnS9o-agnS4U-agnSdu-fow2am-mbAHy-fosDsY-6ZMsJx-9drHAm-6FKjBt-7wFz2M-6FK91v-6FKk72-6FKdZa-89XiCo-6FK5M2-6FPdMN-6FKdBM-9ytByS-2t7pB-4nezG-2eVGbKo-9o5AEY" TargetMode="External"/><Relationship Id="rId22" Type="http://schemas.openxmlformats.org/officeDocument/2006/relationships/hyperlink" Target="https://www.flickr.com/photos/cogdog/51934957551/in/photolist-2n8jeuB-gJnviu-eKTwCb-Txsrkt-rAzYJv-d69m5W-dRvhn4-BbKPyM-2e4sdmB-VH2ien-gxUSz3-gxUYAS-gxTXEJ-gxVyAn-gxUDf6-dUqqLL-gxVcMZ-gxUdhj-dUjPTk-gxUYPz-dUym1Q-gxUW8K-pgvvTH-e98o3D-ejzLhD-e8JDvy-gxUWUx-dVnokG-ih5nQY-dNqmfV-aoa6WM-Gyrycf-2azRJQQ-kkKRci-25F4RJ5-ih6eZ4-dS17am-pdKwrg-dS17vA-dRUvL2-dRUvyV-dS17HW-dS17Ah-dS17nq-dS17Nd-dRUvox-dS17cy-dS16SE-dS1741-dS16Vs" TargetMode="Externa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tmp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A2AFE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8A47F0D1-540A-4881-92D5-5DB736EB5314}"/>
              </a:ext>
            </a:extLst>
          </p:cNvPr>
          <p:cNvSpPr/>
          <p:nvPr/>
        </p:nvSpPr>
        <p:spPr>
          <a:xfrm>
            <a:off x="-12542" y="-21771"/>
            <a:ext cx="12204541" cy="6893770"/>
          </a:xfrm>
          <a:prstGeom prst="rect">
            <a:avLst/>
          </a:prstGeom>
          <a:solidFill>
            <a:srgbClr val="A2A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6" name="Picture 5" descr="A picture containing diagram&#10;&#10;Description automatically generated">
            <a:extLst>
              <a:ext uri="{FF2B5EF4-FFF2-40B4-BE49-F238E27FC236}">
                <a16:creationId xmlns:a16="http://schemas.microsoft.com/office/drawing/2014/main" id="{A7DD1B97-FBC2-419F-914B-03C097E513B9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12541" y="173679"/>
            <a:ext cx="12192000" cy="6719599"/>
          </a:xfrm>
          <a:prstGeom prst="rect">
            <a:avLst/>
          </a:prstGeom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9B701C8D-CC1A-4FB1-A98B-2E681DBC2D03}"/>
              </a:ext>
            </a:extLst>
          </p:cNvPr>
          <p:cNvSpPr/>
          <p:nvPr/>
        </p:nvSpPr>
        <p:spPr>
          <a:xfrm>
            <a:off x="0" y="5190297"/>
            <a:ext cx="12192000" cy="1667703"/>
          </a:xfrm>
          <a:prstGeom prst="rect">
            <a:avLst/>
          </a:prstGeom>
          <a:solidFill>
            <a:srgbClr val="290089">
              <a:alpha val="46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82A3E5F6-AC65-413F-A080-C048DC4DAE3D}"/>
              </a:ext>
            </a:extLst>
          </p:cNvPr>
          <p:cNvSpPr/>
          <p:nvPr/>
        </p:nvSpPr>
        <p:spPr>
          <a:xfrm>
            <a:off x="0" y="0"/>
            <a:ext cx="12192000" cy="138401"/>
          </a:xfrm>
          <a:prstGeom prst="rect">
            <a:avLst/>
          </a:prstGeom>
          <a:solidFill>
            <a:srgbClr val="290089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8FFAF039-5EB6-4642-8A69-F62FA05A1275}"/>
              </a:ext>
            </a:extLst>
          </p:cNvPr>
          <p:cNvSpPr/>
          <p:nvPr/>
        </p:nvSpPr>
        <p:spPr>
          <a:xfrm>
            <a:off x="4397829" y="5190297"/>
            <a:ext cx="6473370" cy="1702981"/>
          </a:xfrm>
          <a:prstGeom prst="rect">
            <a:avLst/>
          </a:prstGeom>
          <a:solidFill>
            <a:srgbClr val="290089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EE8A1127-FB16-42C3-B34C-D1A63B15BAFE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713018" y="5338297"/>
            <a:ext cx="883397" cy="1140942"/>
          </a:xfrm>
          <a:prstGeom prst="rect">
            <a:avLst/>
          </a:prstGeom>
        </p:spPr>
      </p:pic>
      <p:sp>
        <p:nvSpPr>
          <p:cNvPr id="15" name="TextBox 14">
            <a:extLst>
              <a:ext uri="{FF2B5EF4-FFF2-40B4-BE49-F238E27FC236}">
                <a16:creationId xmlns:a16="http://schemas.microsoft.com/office/drawing/2014/main" id="{563FD9B2-AF62-4339-B191-C4F9A58217A1}"/>
              </a:ext>
            </a:extLst>
          </p:cNvPr>
          <p:cNvSpPr txBox="1"/>
          <p:nvPr/>
        </p:nvSpPr>
        <p:spPr>
          <a:xfrm>
            <a:off x="4397829" y="5284824"/>
            <a:ext cx="5096487" cy="150810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CA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Tony Mays</a:t>
            </a:r>
          </a:p>
          <a:p>
            <a:pPr algn="r"/>
            <a:r>
              <a:rPr lang="en-CA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Education Specialist: Open Schooling</a:t>
            </a:r>
          </a:p>
          <a:p>
            <a:pPr algn="r"/>
            <a:r>
              <a:rPr lang="en-CA" sz="1600" b="1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Managing Associate Editor: Journal of Learning for Development</a:t>
            </a:r>
          </a:p>
          <a:p>
            <a:pPr algn="r"/>
            <a:r>
              <a:rPr lang="en-CA" sz="1400" dirty="0">
                <a:solidFill>
                  <a:schemeClr val="bg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rPr>
              <a:t>ODeL e-conference, Unisa</a:t>
            </a:r>
          </a:p>
          <a:p>
            <a:pPr algn="r"/>
            <a:endParaRPr lang="en-US" sz="1400" dirty="0">
              <a:solidFill>
                <a:schemeClr val="bg1"/>
              </a:solidFill>
              <a:latin typeface="Open Sans" panose="020B0606030504020204" pitchFamily="34" charset="0"/>
              <a:ea typeface="Open Sans" panose="020B0606030504020204" pitchFamily="34" charset="0"/>
              <a:cs typeface="Open Sans" panose="020B0606030504020204" pitchFamily="34" charset="0"/>
            </a:endParaRPr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54AEC78A-DD40-4F8D-98C2-29E2017D0A05}"/>
              </a:ext>
            </a:extLst>
          </p:cNvPr>
          <p:cNvSpPr/>
          <p:nvPr/>
        </p:nvSpPr>
        <p:spPr>
          <a:xfrm>
            <a:off x="0" y="-21771"/>
            <a:ext cx="4397829" cy="384628"/>
          </a:xfrm>
          <a:prstGeom prst="rect">
            <a:avLst/>
          </a:prstGeom>
          <a:solidFill>
            <a:srgbClr val="290089">
              <a:alpha val="2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54A840A-3D3F-9F10-D39B-84D7BB0331C1}"/>
              </a:ext>
            </a:extLst>
          </p:cNvPr>
          <p:cNvSpPr txBox="1"/>
          <p:nvPr/>
        </p:nvSpPr>
        <p:spPr>
          <a:xfrm>
            <a:off x="654423" y="1559859"/>
            <a:ext cx="6158753" cy="3477875"/>
          </a:xfrm>
          <a:prstGeom prst="rect">
            <a:avLst/>
          </a:prstGeom>
          <a:solidFill>
            <a:srgbClr val="A2AFE3"/>
          </a:solidFill>
        </p:spPr>
        <p:txBody>
          <a:bodyPr wrap="square" rtlCol="0">
            <a:spAutoFit/>
          </a:bodyPr>
          <a:lstStyle/>
          <a:p>
            <a:r>
              <a:rPr lang="en-CA" sz="4400" dirty="0">
                <a:solidFill>
                  <a:schemeClr val="bg1"/>
                </a:solidFill>
              </a:rPr>
              <a:t>ODeL Research: Beyond the Usual Suspects</a:t>
            </a:r>
          </a:p>
          <a:p>
            <a:r>
              <a:rPr lang="en-CA" sz="4400" i="1" dirty="0">
                <a:solidFill>
                  <a:schemeClr val="bg1"/>
                </a:solidFill>
              </a:rPr>
              <a:t>Theme: Emerging Research Approaches in ODeL</a:t>
            </a:r>
            <a:endParaRPr lang="en-GB" sz="4400" i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289653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Graphical user interface&#10;&#10;Description automatically generated">
            <a:extLst>
              <a:ext uri="{FF2B5EF4-FFF2-40B4-BE49-F238E27FC236}">
                <a16:creationId xmlns:a16="http://schemas.microsoft.com/office/drawing/2014/main" id="{D655D5D0-12C2-F0D0-29C7-91963484399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370669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picture containing person, light, control panel&#10;&#10;Description automatically generated">
            <a:extLst>
              <a:ext uri="{FF2B5EF4-FFF2-40B4-BE49-F238E27FC236}">
                <a16:creationId xmlns:a16="http://schemas.microsoft.com/office/drawing/2014/main" id="{4E800370-894A-43B4-CCEA-8B4E8A7426E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994068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dog laying in front of a computer&#10;&#10;Description automatically generated with medium confidence">
            <a:extLst>
              <a:ext uri="{FF2B5EF4-FFF2-40B4-BE49-F238E27FC236}">
                <a16:creationId xmlns:a16="http://schemas.microsoft.com/office/drawing/2014/main" id="{109D3E72-6D12-08C3-F385-B0B0E63C682F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99742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32BC26D8-82FB-445E-AA49-62A77D7C1E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3B3E79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CB44330D-EA18-4254-AA95-EB49948539B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77012" y="480060"/>
            <a:ext cx="11237976" cy="5897880"/>
          </a:xfrm>
          <a:prstGeom prst="rect">
            <a:avLst/>
          </a:prstGeom>
          <a:solidFill>
            <a:srgbClr val="FFFFF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Text&#10;&#10;Description automatically generated">
            <a:extLst>
              <a:ext uri="{FF2B5EF4-FFF2-40B4-BE49-F238E27FC236}">
                <a16:creationId xmlns:a16="http://schemas.microsoft.com/office/drawing/2014/main" id="{9CD3B7F9-6B9D-9650-F752-91500849F6E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16667" y="643467"/>
            <a:ext cx="7958665" cy="55710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820540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69EB57C6-5200-4706-9E78-65951E66C114}"/>
              </a:ext>
            </a:extLst>
          </p:cNvPr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4" name="Picture 6" descr="A close up of a flower&#10;&#10;Description automatically generated">
            <a:extLst>
              <a:ext uri="{FF2B5EF4-FFF2-40B4-BE49-F238E27FC236}">
                <a16:creationId xmlns:a16="http://schemas.microsoft.com/office/drawing/2014/main" id="{BF41E46E-7867-4B23-89D1-0C802BB1B137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alphaModFix amt="35000"/>
            <a:extLst>
              <a:ext uri="{BEBA8EAE-BF5A-486C-A8C5-ECC9F3942E4B}">
                <a14:imgProps xmlns:a14="http://schemas.microsoft.com/office/drawing/2010/main">
                  <a14:imgLayer r:embed="rId4">
                    <a14:imgEffect>
                      <a14:saturation sat="66000"/>
                    </a14:imgEffect>
                  </a14:imgLayer>
                </a14:imgProps>
              </a:ext>
            </a:extLst>
          </a:blip>
          <a:srcRect/>
          <a:stretch/>
        </p:blipFill>
        <p:spPr>
          <a:xfrm>
            <a:off x="20" y="1"/>
            <a:ext cx="12191980" cy="6857999"/>
          </a:xfrm>
          <a:prstGeom prst="rect">
            <a:avLst/>
          </a:prstGeom>
          <a:noFill/>
        </p:spPr>
      </p:pic>
      <p:sp>
        <p:nvSpPr>
          <p:cNvPr id="7" name="Rectangle 6">
            <a:extLst>
              <a:ext uri="{FF2B5EF4-FFF2-40B4-BE49-F238E27FC236}">
                <a16:creationId xmlns:a16="http://schemas.microsoft.com/office/drawing/2014/main" id="{9F74DC50-7E9C-46FA-97FB-8AB87148ABD1}"/>
              </a:ext>
            </a:extLst>
          </p:cNvPr>
          <p:cNvSpPr/>
          <p:nvPr/>
        </p:nvSpPr>
        <p:spPr>
          <a:xfrm>
            <a:off x="-20" y="2363137"/>
            <a:ext cx="12192000" cy="2286001"/>
          </a:xfrm>
          <a:prstGeom prst="rect">
            <a:avLst/>
          </a:prstGeom>
          <a:solidFill>
            <a:srgbClr val="A2AFE3">
              <a:alpha val="3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B05158DA-E1E3-4FFB-99CE-B031F0AA107B}"/>
              </a:ext>
            </a:extLst>
          </p:cNvPr>
          <p:cNvSpPr txBox="1">
            <a:spLocks noGrp="1"/>
          </p:cNvSpPr>
          <p:nvPr>
            <p:ph type="title" idx="4294967295"/>
          </p:nvPr>
        </p:nvSpPr>
        <p:spPr>
          <a:xfrm>
            <a:off x="0" y="1065213"/>
            <a:ext cx="4891314" cy="4727575"/>
          </a:xfrm>
        </p:spPr>
        <p:txBody>
          <a:bodyPr>
            <a:normAutofit/>
          </a:bodyPr>
          <a:lstStyle/>
          <a:p>
            <a:pPr lvl="0" algn="r"/>
            <a:r>
              <a:rPr lang="en-US" b="1" dirty="0">
                <a:solidFill>
                  <a:srgbClr val="FFFFFF"/>
                </a:solidFill>
              </a:rPr>
              <a:t>Issues </a:t>
            </a:r>
            <a:br>
              <a:rPr lang="en-US" b="1" dirty="0">
                <a:solidFill>
                  <a:srgbClr val="FFFFFF"/>
                </a:solidFill>
              </a:rPr>
            </a:br>
            <a:r>
              <a:rPr lang="en-US" b="1" dirty="0">
                <a:solidFill>
                  <a:srgbClr val="FFFFFF"/>
                </a:solidFill>
              </a:rPr>
              <a:t>for Education</a:t>
            </a:r>
            <a:endParaRPr lang="en-CA" b="1" dirty="0">
              <a:solidFill>
                <a:srgbClr val="FFFFFF"/>
              </a:solidFill>
            </a:endParaRP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A4105EB-A8C8-4BC0-A189-F92DAE612982}"/>
              </a:ext>
            </a:extLst>
          </p:cNvPr>
          <p:cNvSpPr txBox="1">
            <a:spLocks noGrp="1"/>
          </p:cNvSpPr>
          <p:nvPr>
            <p:ph idx="4294967295"/>
          </p:nvPr>
        </p:nvSpPr>
        <p:spPr>
          <a:xfrm>
            <a:off x="5384800" y="1065213"/>
            <a:ext cx="6807200" cy="4727575"/>
          </a:xfrm>
        </p:spPr>
        <p:txBody>
          <a:bodyPr anchor="ctr"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Connectivity, costs and electricity</a:t>
            </a:r>
          </a:p>
          <a:p>
            <a:r>
              <a:rPr lang="en-US" dirty="0">
                <a:solidFill>
                  <a:srgbClr val="FFFFFF"/>
                </a:solidFill>
              </a:rPr>
              <a:t>Quality Content/Practice/Research</a:t>
            </a:r>
          </a:p>
          <a:p>
            <a:r>
              <a:rPr lang="en-US" dirty="0">
                <a:solidFill>
                  <a:srgbClr val="FFFFFF"/>
                </a:solidFill>
              </a:rPr>
              <a:t>Capacity of teachers</a:t>
            </a:r>
          </a:p>
        </p:txBody>
      </p:sp>
    </p:spTree>
    <p:extLst>
      <p:ext uri="{BB962C8B-B14F-4D97-AF65-F5344CB8AC3E}">
        <p14:creationId xmlns:p14="http://schemas.microsoft.com/office/powerpoint/2010/main" val="9919290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A6F99EA-6423-0E94-1F3B-AE9BABA4AD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References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B09E9EB-E5CC-E75B-3BF0-2F5C2AC930C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180000" indent="-457200">
              <a:buNone/>
            </a:pPr>
            <a:r>
              <a:rPr lang="en-US" sz="1100" b="0" i="0" dirty="0">
                <a:solidFill>
                  <a:srgbClr val="333333"/>
                </a:solidFill>
                <a:effectLst/>
                <a:latin typeface="+mn-lt"/>
              </a:rPr>
              <a:t>Baas, M., </a:t>
            </a:r>
            <a:r>
              <a:rPr lang="en-US" sz="1100" b="0" i="0" dirty="0" err="1">
                <a:solidFill>
                  <a:srgbClr val="333333"/>
                </a:solidFill>
                <a:effectLst/>
                <a:latin typeface="+mn-lt"/>
              </a:rPr>
              <a:t>Schuwer</a:t>
            </a:r>
            <a:r>
              <a:rPr lang="en-US" sz="1100" b="0" i="0" dirty="0">
                <a:solidFill>
                  <a:srgbClr val="333333"/>
                </a:solidFill>
                <a:effectLst/>
                <a:latin typeface="+mn-lt"/>
              </a:rPr>
              <a:t>, R., van den Berg, E. </a:t>
            </a:r>
            <a:r>
              <a:rPr lang="en-US" sz="1100" b="0" i="1" dirty="0">
                <a:solidFill>
                  <a:srgbClr val="333333"/>
                </a:solidFill>
                <a:effectLst/>
                <a:latin typeface="+mn-lt"/>
              </a:rPr>
              <a:t>et al.</a:t>
            </a:r>
            <a:r>
              <a:rPr lang="en-US" sz="1100" b="0" i="0" dirty="0">
                <a:solidFill>
                  <a:srgbClr val="333333"/>
                </a:solidFill>
                <a:effectLst/>
                <a:latin typeface="+mn-lt"/>
              </a:rPr>
              <a:t> (2022). The role of brokers in cultivating an inter-institutional community around open educational resources in higher education. </a:t>
            </a:r>
            <a:r>
              <a:rPr lang="en-US" sz="1100" b="0" i="1" dirty="0">
                <a:solidFill>
                  <a:srgbClr val="333333"/>
                </a:solidFill>
                <a:effectLst/>
                <a:latin typeface="+mn-lt"/>
              </a:rPr>
              <a:t>High Educ</a:t>
            </a:r>
            <a:r>
              <a:rPr lang="en-US" sz="1100" b="0" i="0" dirty="0">
                <a:solidFill>
                  <a:srgbClr val="333333"/>
                </a:solidFill>
                <a:effectLst/>
                <a:latin typeface="+mn-lt"/>
              </a:rPr>
              <a:t> (2022). </a:t>
            </a:r>
            <a:r>
              <a:rPr lang="en-US" sz="1100" b="0" i="0" dirty="0">
                <a:solidFill>
                  <a:srgbClr val="333333"/>
                </a:solidFill>
                <a:effectLst/>
                <a:latin typeface="+mn-lt"/>
                <a:hlinkClick r:id="rId3"/>
              </a:rPr>
              <a:t>https://doi.org/10.1007/s10734-022-00876-y</a:t>
            </a:r>
            <a:r>
              <a:rPr lang="en-US" sz="1100" b="0" i="0" dirty="0">
                <a:solidFill>
                  <a:srgbClr val="333333"/>
                </a:solidFill>
                <a:effectLst/>
                <a:latin typeface="+mn-lt"/>
              </a:rPr>
              <a:t> </a:t>
            </a:r>
            <a:endParaRPr lang="en-US" sz="1100" b="0" i="0" dirty="0">
              <a:effectLst/>
              <a:latin typeface="+mn-lt"/>
            </a:endParaRPr>
          </a:p>
          <a:p>
            <a:pPr marL="180000" indent="-457200">
              <a:buNone/>
            </a:pPr>
            <a:r>
              <a:rPr lang="en-US" sz="1100" b="0" i="0" dirty="0">
                <a:effectLst/>
                <a:latin typeface="+mn-lt"/>
              </a:rPr>
              <a:t>Bozkurt A. (2022). Resilience, adaptability, and sustainability of higher education: </a:t>
            </a:r>
            <a:r>
              <a:rPr lang="en-US" sz="1100" dirty="0">
                <a:latin typeface="+mn-lt"/>
              </a:rPr>
              <a:t>a sy</a:t>
            </a:r>
            <a:r>
              <a:rPr lang="en-US" sz="1100" b="0" i="0" dirty="0">
                <a:effectLst/>
                <a:latin typeface="+mn-lt"/>
              </a:rPr>
              <a:t>stematic </a:t>
            </a:r>
            <a:r>
              <a:rPr lang="en-US" sz="1100" dirty="0">
                <a:latin typeface="+mn-lt"/>
              </a:rPr>
              <a:t>m</a:t>
            </a:r>
            <a:r>
              <a:rPr lang="en-US" sz="1100" b="0" i="0" dirty="0">
                <a:effectLst/>
                <a:latin typeface="+mn-lt"/>
              </a:rPr>
              <a:t>apping </a:t>
            </a:r>
            <a:r>
              <a:rPr lang="en-US" sz="1100" dirty="0">
                <a:latin typeface="+mn-lt"/>
              </a:rPr>
              <a:t>s</a:t>
            </a:r>
            <a:r>
              <a:rPr lang="en-US" sz="1100" b="0" i="0" dirty="0">
                <a:effectLst/>
                <a:latin typeface="+mn-lt"/>
              </a:rPr>
              <a:t>tudy on the impact of the coronavirus (Covid-19) pandemic and the transition to the </a:t>
            </a:r>
            <a:r>
              <a:rPr lang="en-US" sz="1100" dirty="0">
                <a:latin typeface="+mn-lt"/>
              </a:rPr>
              <a:t>n</a:t>
            </a:r>
            <a:r>
              <a:rPr lang="en-US" sz="1100" b="0" i="0" dirty="0">
                <a:effectLst/>
                <a:latin typeface="+mn-lt"/>
              </a:rPr>
              <a:t>ew Normal. </a:t>
            </a:r>
            <a:r>
              <a:rPr lang="en-US" sz="1100" b="0" i="1" dirty="0">
                <a:effectLst/>
                <a:latin typeface="+mn-lt"/>
              </a:rPr>
              <a:t>Journal of Learning for Development </a:t>
            </a:r>
            <a:r>
              <a:rPr lang="en-US" sz="1100" b="0" i="0" dirty="0">
                <a:effectLst/>
                <a:latin typeface="+mn-lt"/>
              </a:rPr>
              <a:t>, </a:t>
            </a:r>
            <a:r>
              <a:rPr lang="en-US" sz="1100" b="0" i="1" dirty="0">
                <a:effectLst/>
                <a:latin typeface="+mn-lt"/>
              </a:rPr>
              <a:t>9</a:t>
            </a:r>
            <a:r>
              <a:rPr lang="en-US" sz="1100" b="0" i="0" dirty="0">
                <a:effectLst/>
                <a:latin typeface="+mn-lt"/>
              </a:rPr>
              <a:t>(1), 1-16. Retrieved from </a:t>
            </a:r>
            <a:r>
              <a:rPr lang="en-US" sz="1100" b="0" i="0" dirty="0">
                <a:effectLst/>
                <a:latin typeface="+mn-lt"/>
                <a:hlinkClick r:id="rId4"/>
              </a:rPr>
              <a:t>https://jl4d.org/index.php/ejl4d/article/view/590</a:t>
            </a:r>
            <a:endParaRPr lang="en-US" sz="1100" b="0" i="0" dirty="0">
              <a:effectLst/>
              <a:latin typeface="+mn-lt"/>
            </a:endParaRPr>
          </a:p>
          <a:p>
            <a:pPr marL="180000" indent="-457200">
              <a:buNone/>
            </a:pPr>
            <a:r>
              <a:rPr lang="en-US" sz="1100" dirty="0" err="1">
                <a:latin typeface="+mn-lt"/>
              </a:rPr>
              <a:t>Marvez</a:t>
            </a:r>
            <a:r>
              <a:rPr lang="en-US" sz="1100" dirty="0">
                <a:latin typeface="+mn-lt"/>
              </a:rPr>
              <a:t>, G. R., Zheng, T., </a:t>
            </a:r>
            <a:r>
              <a:rPr lang="en-US" sz="1100" dirty="0" err="1">
                <a:latin typeface="+mn-lt"/>
              </a:rPr>
              <a:t>Littenberg</a:t>
            </a:r>
            <a:r>
              <a:rPr lang="en-US" sz="1100" dirty="0">
                <a:latin typeface="+mn-lt"/>
              </a:rPr>
              <a:t>-Tobias, J., </a:t>
            </a:r>
            <a:r>
              <a:rPr lang="en-US" sz="1100" dirty="0" err="1">
                <a:latin typeface="+mn-lt"/>
              </a:rPr>
              <a:t>Hillaire</a:t>
            </a:r>
            <a:r>
              <a:rPr lang="en-US" sz="1100" dirty="0">
                <a:latin typeface="+mn-lt"/>
              </a:rPr>
              <a:t>, G., </a:t>
            </a:r>
            <a:r>
              <a:rPr lang="en-US" sz="1100" dirty="0" err="1">
                <a:latin typeface="+mn-lt"/>
              </a:rPr>
              <a:t>O’Biren</a:t>
            </a:r>
            <a:r>
              <a:rPr lang="en-US" sz="1100" dirty="0">
                <a:latin typeface="+mn-lt"/>
              </a:rPr>
              <a:t>, S., &amp; Reich, J. (2022). Work in Progress. L@S ’22: Proceedings of the Ninth ACM Conference on Learning @ Scale, June 2022, 364-367. </a:t>
            </a:r>
            <a:r>
              <a:rPr lang="en-US" sz="1100" dirty="0">
                <a:latin typeface="+mn-lt"/>
                <a:hlinkClick r:id="rId5"/>
              </a:rPr>
              <a:t>https://doi.org/10.1145/3491140.3528327</a:t>
            </a:r>
            <a:r>
              <a:rPr lang="en-US" sz="1100" dirty="0">
                <a:latin typeface="+mn-lt"/>
              </a:rPr>
              <a:t> </a:t>
            </a:r>
            <a:endParaRPr lang="en-US" sz="1100" b="0" i="0" dirty="0">
              <a:effectLst/>
              <a:latin typeface="+mn-lt"/>
            </a:endParaRPr>
          </a:p>
          <a:p>
            <a:pPr marL="180000" indent="-457200">
              <a:lnSpc>
                <a:spcPct val="107000"/>
              </a:lnSpc>
              <a:spcAft>
                <a:spcPts val="800"/>
              </a:spcAft>
              <a:buNone/>
            </a:pPr>
            <a:r>
              <a:rPr lang="en-ZA" sz="1100" dirty="0" err="1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Medynska</a:t>
            </a:r>
            <a:r>
              <a:rPr lang="en-ZA" sz="11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, N. N., </a:t>
            </a:r>
            <a:r>
              <a:rPr lang="en-ZA" sz="1100" dirty="0" err="1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Sovtys</a:t>
            </a:r>
            <a:r>
              <a:rPr lang="en-ZA" sz="11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, N. M., </a:t>
            </a:r>
            <a:r>
              <a:rPr lang="en-ZA" sz="1100" dirty="0" err="1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Halatiuk</a:t>
            </a:r>
            <a:r>
              <a:rPr lang="en-ZA" sz="11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, M. Y., </a:t>
            </a:r>
            <a:r>
              <a:rPr lang="en-ZA" sz="1100" dirty="0" err="1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Symonovych</a:t>
            </a:r>
            <a:r>
              <a:rPr lang="en-ZA" sz="11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, N. V. &amp; </a:t>
            </a:r>
            <a:r>
              <a:rPr lang="en-ZA" sz="1100" dirty="0" err="1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Shuryn</a:t>
            </a:r>
            <a:r>
              <a:rPr lang="en-ZA" sz="11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, O. I. (2020). The analysis of alternative distance learning implementation into the system of general professional training of teachers</a:t>
            </a:r>
            <a:r>
              <a:rPr lang="en-ZA" sz="1100" i="1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. International Journal of Higher Education</a:t>
            </a:r>
            <a:r>
              <a:rPr lang="en-ZA" sz="11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, 9(4), 339-347. </a:t>
            </a:r>
            <a:r>
              <a:rPr lang="en-ZA" sz="11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  <a:hlinkClick r:id="rId6"/>
              </a:rPr>
              <a:t>https://files.eric.ed.gov/fulltext/EJ1263368.pdf</a:t>
            </a:r>
            <a:r>
              <a:rPr lang="en-ZA" sz="11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180000" indent="-457200">
              <a:lnSpc>
                <a:spcPct val="107000"/>
              </a:lnSpc>
              <a:spcAft>
                <a:spcPts val="800"/>
              </a:spcAft>
              <a:buNone/>
            </a:pPr>
            <a:r>
              <a:rPr lang="en-ZA" sz="11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Prinsloo, P., &amp; </a:t>
            </a:r>
            <a:r>
              <a:rPr lang="en-ZA" sz="1100" dirty="0" err="1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Kaliisa</a:t>
            </a:r>
            <a:r>
              <a:rPr lang="en-ZA" sz="11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, R. (2022). Learning analytics on the Africa continent: an emerging research focus and practice. </a:t>
            </a:r>
            <a:r>
              <a:rPr lang="en-ZA" sz="1100" i="1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Journal of Learning Analytics</a:t>
            </a:r>
            <a:r>
              <a:rPr lang="en-ZA" sz="11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, Early Access Articles, 1-18. </a:t>
            </a:r>
            <a:r>
              <a:rPr lang="en-ZA" sz="1100" dirty="0">
                <a:latin typeface="+mn-lt"/>
                <a:ea typeface="Calibri" panose="020F0502020204030204" pitchFamily="34" charset="0"/>
                <a:cs typeface="Arial" panose="020B0604020202020204" pitchFamily="34" charset="0"/>
                <a:hlinkClick r:id="rId7"/>
              </a:rPr>
              <a:t>https://doi.org/10.18608/jla.2022.7539</a:t>
            </a:r>
            <a:r>
              <a:rPr lang="en-ZA" sz="1100" dirty="0"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</a:p>
          <a:p>
            <a:pPr marL="180000" indent="-45720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100" dirty="0" err="1">
                <a:latin typeface="+mn-lt"/>
                <a:cs typeface="Arial" panose="020B0604020202020204" pitchFamily="34" charset="0"/>
              </a:rPr>
              <a:t>Walji</a:t>
            </a:r>
            <a:r>
              <a:rPr lang="en-GB" sz="1100" dirty="0">
                <a:latin typeface="+mn-lt"/>
                <a:cs typeface="Arial" panose="020B0604020202020204" pitchFamily="34" charset="0"/>
              </a:rPr>
              <a:t>, S., Deacon, A., Small, J., &amp; </a:t>
            </a:r>
            <a:r>
              <a:rPr lang="en-GB" sz="1100" dirty="0" err="1">
                <a:latin typeface="+mn-lt"/>
                <a:cs typeface="Arial" panose="020B0604020202020204" pitchFamily="34" charset="0"/>
              </a:rPr>
              <a:t>Czerniewicz</a:t>
            </a:r>
            <a:r>
              <a:rPr lang="en-GB" sz="1100" dirty="0">
                <a:latin typeface="+mn-lt"/>
                <a:cs typeface="Arial" panose="020B0604020202020204" pitchFamily="34" charset="0"/>
              </a:rPr>
              <a:t>, L. (2016). Learning through engagement: MOOCs as an emergent form of provision. Distance Education, 37(2), 208-223. </a:t>
            </a:r>
            <a:r>
              <a:rPr lang="en-GB" sz="1100" dirty="0">
                <a:solidFill>
                  <a:schemeClr val="accent1"/>
                </a:solidFill>
                <a:latin typeface="+mn-lt"/>
                <a:cs typeface="Arial" panose="020B0604020202020204" pitchFamily="34" charset="0"/>
                <a:hlinkClick r:id="rId8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https://doi.org/10.1080/01587919.2016.1184400</a:t>
            </a:r>
            <a:r>
              <a:rPr lang="en-GB" sz="1100" dirty="0">
                <a:solidFill>
                  <a:schemeClr val="accent1"/>
                </a:solidFill>
                <a:latin typeface="+mn-lt"/>
                <a:cs typeface="Arial" panose="020B0604020202020204" pitchFamily="34" charset="0"/>
              </a:rPr>
              <a:t> </a:t>
            </a:r>
            <a:endParaRPr lang="en-ZA" sz="1100" dirty="0">
              <a:solidFill>
                <a:schemeClr val="accent1"/>
              </a:solidFill>
              <a:latin typeface="+mn-lt"/>
              <a:cs typeface="Arial" panose="020B0604020202020204" pitchFamily="34" charset="0"/>
            </a:endParaRPr>
          </a:p>
          <a:p>
            <a:pPr marL="180000" indent="-45720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100" dirty="0">
                <a:latin typeface="+mn-lt"/>
                <a:cs typeface="Arial" panose="020B0604020202020204" pitchFamily="34" charset="0"/>
              </a:rPr>
              <a:t>Weller, M., Jordan, K., DeVries, I., &amp; Rolfe, V.  (2018). Mapping </a:t>
            </a:r>
            <a:r>
              <a:rPr lang="en-GB" sz="11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the Open Education Landscape: Citation network analysis of historical open and distance education research. </a:t>
            </a:r>
            <a:r>
              <a:rPr lang="en-GB" sz="1100" i="1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Open Praxis</a:t>
            </a:r>
            <a:r>
              <a:rPr lang="en-GB" sz="11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, 10(2), 109-126. </a:t>
            </a:r>
            <a:r>
              <a:rPr lang="en-GB" sz="11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9"/>
              </a:rPr>
              <a:t>https://doi.org/10.1080/17439884.2020.1761641</a:t>
            </a:r>
            <a:r>
              <a:rPr lang="en-GB" sz="11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</a:p>
          <a:p>
            <a:pPr marL="180000" indent="-457200">
              <a:lnSpc>
                <a:spcPct val="107000"/>
              </a:lnSpc>
              <a:spcAft>
                <a:spcPts val="800"/>
              </a:spcAft>
              <a:buNone/>
            </a:pPr>
            <a:r>
              <a:rPr lang="en-GB" sz="1100" dirty="0">
                <a:latin typeface="+mn-lt"/>
                <a:cs typeface="Calibri" panose="020F0502020204030204" pitchFamily="34" charset="0"/>
              </a:rPr>
              <a:t>Wyse, D., Brown, C., Oliver, S., &amp; </a:t>
            </a:r>
            <a:r>
              <a:rPr lang="en-GB" sz="1100" dirty="0" err="1">
                <a:latin typeface="+mn-lt"/>
                <a:cs typeface="Calibri" panose="020F0502020204030204" pitchFamily="34" charset="0"/>
              </a:rPr>
              <a:t>Pobleté</a:t>
            </a:r>
            <a:r>
              <a:rPr lang="en-GB" sz="1100" dirty="0">
                <a:latin typeface="+mn-lt"/>
                <a:cs typeface="Calibri" panose="020F0502020204030204" pitchFamily="34" charset="0"/>
              </a:rPr>
              <a:t>, X. (2021). People and practice: defining education as an academic discipline. British Educational Research Journal, 47(6), 1512-1521. </a:t>
            </a:r>
            <a:r>
              <a:rPr lang="en-GB" sz="11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  <a:hlinkClick r:id="rId10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https://doi.org/10.1002/berj.376 2</a:t>
            </a:r>
            <a:r>
              <a:rPr lang="en-GB" sz="11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 </a:t>
            </a:r>
          </a:p>
          <a:p>
            <a:pPr marL="180000" indent="-457200">
              <a:lnSpc>
                <a:spcPct val="107000"/>
              </a:lnSpc>
              <a:spcAft>
                <a:spcPts val="800"/>
              </a:spcAft>
              <a:buNone/>
            </a:pPr>
            <a:r>
              <a:rPr lang="en-ZA" sz="1100" dirty="0">
                <a:latin typeface="+mn-lt"/>
                <a:cs typeface="Calibri" panose="020F0502020204030204" pitchFamily="34" charset="0"/>
              </a:rPr>
              <a:t>Yavuz, M., </a:t>
            </a:r>
            <a:r>
              <a:rPr lang="en-ZA" sz="1100" dirty="0" err="1">
                <a:latin typeface="+mn-lt"/>
                <a:cs typeface="Calibri" panose="020F0502020204030204" pitchFamily="34" charset="0"/>
              </a:rPr>
              <a:t>Kayalı</a:t>
            </a:r>
            <a:r>
              <a:rPr lang="en-ZA" sz="1100" dirty="0">
                <a:latin typeface="+mn-lt"/>
                <a:cs typeface="Calibri" panose="020F0502020204030204" pitchFamily="34" charset="0"/>
              </a:rPr>
              <a:t>, B. &amp; </a:t>
            </a:r>
            <a:r>
              <a:rPr lang="en-ZA" sz="1100" dirty="0" err="1">
                <a:latin typeface="+mn-lt"/>
                <a:cs typeface="Calibri" panose="020F0502020204030204" pitchFamily="34" charset="0"/>
              </a:rPr>
              <a:t>Tutal</a:t>
            </a:r>
            <a:r>
              <a:rPr lang="en-ZA" sz="1100" dirty="0">
                <a:latin typeface="+mn-lt"/>
                <a:cs typeface="Calibri" panose="020F0502020204030204" pitchFamily="34" charset="0"/>
              </a:rPr>
              <a:t>, Ö. (2021). Trend of distance education research in the covid-19 period: A bibliometric and content analysis. Journal of Educational Technology &amp; Online Learning, 4(2), 256-279. </a:t>
            </a:r>
            <a:r>
              <a:rPr lang="en-ZA" sz="11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  <a:hlinkClick r:id="rId11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http://doi.org/10.31681/jetol.922682</a:t>
            </a:r>
            <a:r>
              <a:rPr lang="en-ZA" sz="1100" dirty="0">
                <a:solidFill>
                  <a:schemeClr val="accent1"/>
                </a:solidFill>
                <a:latin typeface="+mn-lt"/>
                <a:cs typeface="Calibri" panose="020F0502020204030204" pitchFamily="34" charset="0"/>
              </a:rPr>
              <a:t>  </a:t>
            </a:r>
            <a:endParaRPr lang="en-GB" sz="1100" dirty="0">
              <a:solidFill>
                <a:schemeClr val="accent1"/>
              </a:solidFill>
              <a:latin typeface="+mn-lt"/>
              <a:cs typeface="Calibri" panose="020F0502020204030204" pitchFamily="34" charset="0"/>
            </a:endParaRPr>
          </a:p>
          <a:p>
            <a:pPr marL="180000" indent="-457200">
              <a:lnSpc>
                <a:spcPct val="107000"/>
              </a:lnSpc>
              <a:spcAft>
                <a:spcPts val="800"/>
              </a:spcAft>
              <a:buNone/>
            </a:pPr>
            <a:endParaRPr lang="en-GB" sz="1000" dirty="0">
              <a:latin typeface="+mn-lt"/>
              <a:cs typeface="Calibri" panose="020F0502020204030204" pitchFamily="34" charset="0"/>
            </a:endParaRPr>
          </a:p>
          <a:p>
            <a:pPr marL="180000" indent="-457200">
              <a:lnSpc>
                <a:spcPct val="107000"/>
              </a:lnSpc>
              <a:spcAft>
                <a:spcPts val="800"/>
              </a:spcAft>
              <a:buNone/>
            </a:pPr>
            <a:endParaRPr lang="en-GB" sz="1000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80000" indent="-457200">
              <a:lnSpc>
                <a:spcPct val="107000"/>
              </a:lnSpc>
              <a:spcAft>
                <a:spcPts val="800"/>
              </a:spcAft>
              <a:buNone/>
            </a:pPr>
            <a:endParaRPr lang="en-GB" sz="1100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-457200">
              <a:buNone/>
            </a:pPr>
            <a:endParaRPr lang="en-US" b="0" i="0" dirty="0">
              <a:effectLst/>
              <a:latin typeface="Noto Serif" panose="02020600060500020200" pitchFamily="18" charset="0"/>
            </a:endParaRPr>
          </a:p>
          <a:p>
            <a:pPr marL="0" indent="-457200">
              <a:buNone/>
            </a:pPr>
            <a:endParaRPr lang="en-US" b="0" i="0" dirty="0">
              <a:effectLst/>
              <a:latin typeface="Noto Serif" panose="02020600060500020200" pitchFamily="18" charset="0"/>
            </a:endParaRP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342219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30CA00F-39C8-5DD0-E1B2-1CFF7F7F149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CA" dirty="0"/>
              <a:t>Picture credits</a:t>
            </a:r>
            <a:endParaRPr lang="en-GB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890368A-CD70-4082-5106-02352BDCF15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CA" sz="13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Slide 3:: </a:t>
            </a:r>
            <a:r>
              <a:rPr lang="en-CA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3"/>
              </a:rPr>
              <a:t>7 measures of quality in online learning </a:t>
            </a:r>
            <a:r>
              <a:rPr lang="en-CA" sz="13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by </a:t>
            </a:r>
            <a:r>
              <a:rPr lang="en-CA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4"/>
              </a:rPr>
              <a:t>Giulia Forsythe</a:t>
            </a:r>
            <a:r>
              <a:rPr lang="en-CA" sz="13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is licensed </a:t>
            </a:r>
            <a:r>
              <a:rPr lang="en-CA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5"/>
              </a:rPr>
              <a:t>Public Domain 1.0</a:t>
            </a:r>
            <a:endParaRPr lang="en-GB" sz="1300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CA" sz="13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Slide 4:: </a:t>
            </a:r>
            <a:r>
              <a:rPr lang="en-CA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6"/>
              </a:rPr>
              <a:t>today's reading</a:t>
            </a:r>
            <a:r>
              <a:rPr lang="en-CA" sz="13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by </a:t>
            </a:r>
            <a:r>
              <a:rPr lang="en-CA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7"/>
              </a:rPr>
              <a:t>Catherine Cronin</a:t>
            </a:r>
            <a:r>
              <a:rPr lang="en-CA" sz="13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is licensed </a:t>
            </a:r>
            <a:r>
              <a:rPr lang="en-CA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8"/>
              </a:rPr>
              <a:t>CC-BY-SA 2.0</a:t>
            </a:r>
            <a:endParaRPr lang="en-GB" sz="1300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CA" sz="13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Slide 5:: </a:t>
            </a:r>
            <a:r>
              <a:rPr lang="en-CA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9"/>
              </a:rPr>
              <a:t>distance learning</a:t>
            </a:r>
            <a:r>
              <a:rPr lang="en-CA" sz="13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by </a:t>
            </a:r>
            <a:r>
              <a:rPr lang="en-CA" sz="1300" u="sng" dirty="0" err="1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10"/>
              </a:rPr>
              <a:t>Juhan</a:t>
            </a:r>
            <a:r>
              <a:rPr lang="en-CA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10"/>
              </a:rPr>
              <a:t> </a:t>
            </a:r>
            <a:r>
              <a:rPr lang="en-CA" sz="1300" u="sng" dirty="0" err="1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10"/>
              </a:rPr>
              <a:t>Sonin</a:t>
            </a:r>
            <a:r>
              <a:rPr lang="en-CA" sz="13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is licensed </a:t>
            </a:r>
            <a:r>
              <a:rPr lang="en-CA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11"/>
              </a:rPr>
              <a:t>CC-BY 2.0</a:t>
            </a:r>
            <a:r>
              <a:rPr lang="en-CA" sz="13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  </a:t>
            </a:r>
            <a:endParaRPr lang="en-GB" sz="1300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CA" sz="13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Slide 6:: </a:t>
            </a:r>
            <a:r>
              <a:rPr lang="en-CA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12"/>
              </a:rPr>
              <a:t>The usual suspects mural</a:t>
            </a:r>
            <a:r>
              <a:rPr lang="en-CA" sz="13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taken by </a:t>
            </a:r>
            <a:r>
              <a:rPr lang="en-CA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13"/>
              </a:rPr>
              <a:t>Matt Brown</a:t>
            </a:r>
            <a:r>
              <a:rPr lang="en-CA" sz="13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  is licensed </a:t>
            </a:r>
            <a:r>
              <a:rPr lang="en-CA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11"/>
              </a:rPr>
              <a:t>CC-BY 2.0</a:t>
            </a:r>
            <a:r>
              <a:rPr lang="en-CA" sz="13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</a:t>
            </a:r>
            <a:endParaRPr lang="en-GB" sz="1300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3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Slide 7: </a:t>
            </a:r>
            <a:r>
              <a:rPr lang="en-GB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  <a:hlinkClick r:id="rId14"/>
              </a:rPr>
              <a:t>Silos</a:t>
            </a:r>
            <a:r>
              <a:rPr lang="en-GB" sz="13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by </a:t>
            </a:r>
            <a:r>
              <a:rPr lang="en-GB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  <a:hlinkClick r:id="rId15"/>
              </a:rPr>
              <a:t>Rex Hammock</a:t>
            </a:r>
            <a:r>
              <a:rPr lang="en-GB" sz="13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is licensed </a:t>
            </a:r>
            <a:r>
              <a:rPr lang="en-GB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  <a:hlinkClick r:id="rId8"/>
              </a:rPr>
              <a:t>CC-BY-SA 2.0</a:t>
            </a:r>
            <a:endParaRPr lang="en-GB" sz="1300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CA" sz="13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Slide 8:: </a:t>
            </a:r>
            <a:r>
              <a:rPr lang="en-GB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16"/>
              </a:rPr>
              <a:t>Feedback loop</a:t>
            </a:r>
            <a:r>
              <a:rPr lang="en-GB" sz="13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by </a:t>
            </a:r>
            <a:r>
              <a:rPr lang="en-GB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17"/>
              </a:rPr>
              <a:t>Noah Sussman</a:t>
            </a:r>
            <a:r>
              <a:rPr lang="en-GB" sz="13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is licensed </a:t>
            </a:r>
            <a:r>
              <a:rPr lang="en-GB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11"/>
              </a:rPr>
              <a:t>CC-BY 2.0</a:t>
            </a:r>
            <a:endParaRPr lang="en-GB" sz="1300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300" u="none" strike="noStrike" dirty="0">
                <a:solidFill>
                  <a:schemeClr val="tx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Slide 10: </a:t>
            </a:r>
            <a:r>
              <a:rPr lang="en-GB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18"/>
              </a:rPr>
              <a:t>Linda Lane's habitat</a:t>
            </a:r>
            <a:r>
              <a:rPr lang="en-GB" sz="13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by </a:t>
            </a:r>
            <a:r>
              <a:rPr lang="en-GB" sz="1300" u="sng" dirty="0" err="1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19"/>
              </a:rPr>
              <a:t>Wonderlane</a:t>
            </a:r>
            <a:r>
              <a:rPr lang="en-GB" sz="13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is licensed </a:t>
            </a:r>
            <a:r>
              <a:rPr lang="en-GB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  <a:hlinkClick r:id="rId11"/>
              </a:rPr>
              <a:t>CC-BY 2.0</a:t>
            </a:r>
            <a:r>
              <a:rPr lang="en-GB" sz="13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   </a:t>
            </a:r>
            <a:endParaRPr lang="en-GB" sz="1300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3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Slide 11: </a:t>
            </a:r>
            <a:r>
              <a:rPr lang="en-GB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  <a:hlinkClick r:id="rId20"/>
              </a:rPr>
              <a:t>737 Simulation</a:t>
            </a:r>
            <a:r>
              <a:rPr lang="en-GB" sz="13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by </a:t>
            </a:r>
            <a:r>
              <a:rPr lang="en-GB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  <a:hlinkClick r:id="rId21"/>
              </a:rPr>
              <a:t>Eric </a:t>
            </a:r>
            <a:r>
              <a:rPr lang="en-GB" sz="1300" u="sng" dirty="0" err="1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  <a:hlinkClick r:id="rId21"/>
              </a:rPr>
              <a:t>Salard</a:t>
            </a:r>
            <a:r>
              <a:rPr lang="en-GB" sz="13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is licensed </a:t>
            </a:r>
            <a:r>
              <a:rPr lang="en-GB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  <a:hlinkClick r:id="rId8"/>
              </a:rPr>
              <a:t>CC-BY-SA 2.0</a:t>
            </a:r>
            <a:endParaRPr lang="en-GB" sz="1300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3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Slide 12: </a:t>
            </a:r>
            <a:r>
              <a:rPr lang="en-GB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  <a:hlinkClick r:id="rId22"/>
              </a:rPr>
              <a:t>Into the MOOCs</a:t>
            </a:r>
            <a:r>
              <a:rPr lang="en-GB" sz="13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by </a:t>
            </a:r>
            <a:r>
              <a:rPr lang="en-GB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  <a:hlinkClick r:id="rId23"/>
              </a:rPr>
              <a:t>Alan Levine</a:t>
            </a:r>
            <a:r>
              <a:rPr lang="en-GB" sz="13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is licensed </a:t>
            </a:r>
            <a:r>
              <a:rPr lang="en-GB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Public Domain</a:t>
            </a:r>
            <a:endParaRPr lang="en-GB" sz="1300" dirty="0">
              <a:effectLst/>
              <a:latin typeface="+mn-lt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>
              <a:lnSpc>
                <a:spcPct val="107000"/>
              </a:lnSpc>
              <a:spcAft>
                <a:spcPts val="800"/>
              </a:spcAft>
            </a:pPr>
            <a:r>
              <a:rPr lang="en-GB" sz="1300" dirty="0">
                <a:effectLst/>
                <a:latin typeface="+mn-lt"/>
                <a:ea typeface="Calibri" panose="020F0502020204030204" pitchFamily="34" charset="0"/>
                <a:cs typeface="Calibri" panose="020F0502020204030204" pitchFamily="34" charset="0"/>
              </a:rPr>
              <a:t>Slide 13: </a:t>
            </a:r>
            <a:r>
              <a:rPr lang="en-GB" sz="13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n-GB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  <a:hlinkClick r:id="rId24"/>
              </a:rPr>
              <a:t>OER is sharing</a:t>
            </a:r>
            <a:r>
              <a:rPr lang="en-GB" sz="13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by </a:t>
            </a:r>
            <a:r>
              <a:rPr lang="en-GB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  <a:hlinkClick r:id="rId4"/>
              </a:rPr>
              <a:t>Giulia Forsythe</a:t>
            </a:r>
            <a:r>
              <a:rPr lang="en-GB" sz="13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is licensed </a:t>
            </a:r>
            <a:r>
              <a:rPr lang="en-GB" sz="1300" u="sng" dirty="0">
                <a:solidFill>
                  <a:srgbClr val="0563C1"/>
                </a:solidFill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  <a:hlinkClick r:id="rId5"/>
              </a:rPr>
              <a:t>Public Domain 1.0</a:t>
            </a:r>
            <a:r>
              <a:rPr lang="en-GB" sz="1300" dirty="0">
                <a:effectLst/>
                <a:latin typeface="+mn-lt"/>
                <a:ea typeface="Calibri" panose="020F0502020204030204" pitchFamily="34" charset="0"/>
                <a:cs typeface="Arial" panose="020B0604020202020204" pitchFamily="34" charset="0"/>
              </a:rPr>
              <a:t>   </a:t>
            </a:r>
          </a:p>
          <a:p>
            <a:endParaRPr lang="en-CA" dirty="0"/>
          </a:p>
          <a:p>
            <a:endParaRPr lang="en-GB" dirty="0"/>
          </a:p>
          <a:p>
            <a:endParaRPr lang="en-CA" dirty="0"/>
          </a:p>
        </p:txBody>
      </p:sp>
    </p:spTree>
    <p:extLst>
      <p:ext uri="{BB962C8B-B14F-4D97-AF65-F5344CB8AC3E}">
        <p14:creationId xmlns:p14="http://schemas.microsoft.com/office/powerpoint/2010/main" val="2538846716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E0F3B62B-19CC-4A78-AFF6-8821C4EAA823}"/>
              </a:ext>
            </a:extLst>
          </p:cNvPr>
          <p:cNvSpPr/>
          <p:nvPr/>
        </p:nvSpPr>
        <p:spPr>
          <a:xfrm>
            <a:off x="0" y="0"/>
            <a:ext cx="12192000" cy="6858002"/>
          </a:xfrm>
          <a:prstGeom prst="rect">
            <a:avLst/>
          </a:prstGeom>
          <a:solidFill>
            <a:srgbClr val="A2AFE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 dirty="0"/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2ADB919A-D809-47F6-BACB-FF2C79B3974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4826"/>
            <a:ext cx="12191999" cy="6907651"/>
          </a:xfrm>
          <a:prstGeom prst="rect">
            <a:avLst/>
          </a:prstGeom>
        </p:spPr>
      </p:pic>
      <p:sp>
        <p:nvSpPr>
          <p:cNvPr id="8" name="Freeform 7">
            <a:extLst>
              <a:ext uri="{FF2B5EF4-FFF2-40B4-BE49-F238E27FC236}">
                <a16:creationId xmlns:a16="http://schemas.microsoft.com/office/drawing/2014/main" id="{8D04EC66-F778-D142-99C0-45B5BA82AB20}"/>
              </a:ext>
            </a:extLst>
          </p:cNvPr>
          <p:cNvSpPr/>
          <p:nvPr/>
        </p:nvSpPr>
        <p:spPr>
          <a:xfrm>
            <a:off x="5092638" y="5740400"/>
            <a:ext cx="2235200" cy="1117600"/>
          </a:xfrm>
          <a:custGeom>
            <a:avLst/>
            <a:gdLst>
              <a:gd name="connsiteX0" fmla="*/ 757238 w 1514476"/>
              <a:gd name="connsiteY0" fmla="*/ 0 h 759101"/>
              <a:gd name="connsiteX1" fmla="*/ 1514476 w 1514476"/>
              <a:gd name="connsiteY1" fmla="*/ 757238 h 759101"/>
              <a:gd name="connsiteX2" fmla="*/ 1514382 w 1514476"/>
              <a:gd name="connsiteY2" fmla="*/ 759101 h 759101"/>
              <a:gd name="connsiteX3" fmla="*/ 94 w 1514476"/>
              <a:gd name="connsiteY3" fmla="*/ 759101 h 759101"/>
              <a:gd name="connsiteX4" fmla="*/ 0 w 1514476"/>
              <a:gd name="connsiteY4" fmla="*/ 757238 h 759101"/>
              <a:gd name="connsiteX5" fmla="*/ 757238 w 1514476"/>
              <a:gd name="connsiteY5" fmla="*/ 0 h 75910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514476" h="759101">
                <a:moveTo>
                  <a:pt x="757238" y="0"/>
                </a:moveTo>
                <a:cubicBezTo>
                  <a:pt x="1175449" y="0"/>
                  <a:pt x="1514476" y="339027"/>
                  <a:pt x="1514476" y="757238"/>
                </a:cubicBezTo>
                <a:lnTo>
                  <a:pt x="1514382" y="759101"/>
                </a:lnTo>
                <a:lnTo>
                  <a:pt x="94" y="759101"/>
                </a:lnTo>
                <a:lnTo>
                  <a:pt x="0" y="757238"/>
                </a:lnTo>
                <a:cubicBezTo>
                  <a:pt x="0" y="339027"/>
                  <a:pt x="339027" y="0"/>
                  <a:pt x="757238" y="0"/>
                </a:cubicBezTo>
                <a:close/>
              </a:path>
            </a:pathLst>
          </a:custGeom>
          <a:solidFill>
            <a:srgbClr val="9D915E">
              <a:alpha val="50000"/>
            </a:srgb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/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6AE66C41-27E1-A94E-B89D-FD2251C8A231}"/>
              </a:ext>
            </a:extLst>
          </p:cNvPr>
          <p:cNvSpPr txBox="1"/>
          <p:nvPr/>
        </p:nvSpPr>
        <p:spPr>
          <a:xfrm>
            <a:off x="0" y="1903111"/>
            <a:ext cx="12192000" cy="1231106"/>
          </a:xfrm>
          <a:prstGeom prst="rect">
            <a:avLst/>
          </a:prstGeom>
          <a:noFill/>
          <a:ln>
            <a:noFill/>
          </a:ln>
        </p:spPr>
        <p:txBody>
          <a:bodyPr wrap="square" lIns="0" tIns="0" rIns="0" bIns="0" rtlCol="0" anchor="ctr" anchorCtr="0">
            <a:spAutoFit/>
          </a:bodyPr>
          <a:lstStyle>
            <a:defPPr>
              <a:defRPr lang="en-US"/>
            </a:defPPr>
            <a:lvl1pPr algn="ctr">
              <a:defRPr sz="4800" b="1">
                <a:solidFill>
                  <a:schemeClr val="bg1"/>
                </a:solidFill>
                <a:latin typeface="Galliard BT" panose="0202060206050B020A04" pitchFamily="18" charset="0"/>
                <a:ea typeface="PT Sans" panose="020B0503020203020204" pitchFamily="34" charset="0"/>
                <a:cs typeface="Oscine" panose="020B0506040202020204" pitchFamily="34" charset="0"/>
              </a:defRPr>
            </a:lvl1pPr>
          </a:lstStyle>
          <a:p>
            <a:r>
              <a:rPr lang="en-US" sz="8000" b="0" dirty="0">
                <a:latin typeface="Arial" panose="020B0604020202020204" pitchFamily="34" charset="0"/>
                <a:cs typeface="Arial" panose="020B0604020202020204" pitchFamily="34" charset="0"/>
              </a:rPr>
              <a:t>Thank you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D5DFD616-0798-42F1-9E18-2295FBEF2717}"/>
              </a:ext>
            </a:extLst>
          </p:cNvPr>
          <p:cNvSpPr txBox="1"/>
          <p:nvPr/>
        </p:nvSpPr>
        <p:spPr>
          <a:xfrm>
            <a:off x="5904767" y="5952351"/>
            <a:ext cx="5151160" cy="55399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The contents of this presentation, with the exception of logos and graphics which are the property of the respective owners, is made available under Attribution-</a:t>
            </a:r>
            <a:r>
              <a:rPr lang="en-US" sz="1000" dirty="0" err="1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ShareAlike</a:t>
            </a:r>
            <a:r>
              <a:rPr lang="en-US" sz="1000" dirty="0">
                <a:solidFill>
                  <a:schemeClr val="tx1">
                    <a:lumMod val="75000"/>
                    <a:lumOff val="25000"/>
                  </a:schemeClr>
                </a:solidFill>
                <a:latin typeface="Arial" charset="0"/>
              </a:rPr>
              <a:t> 4.0 International (CC BY-SA 4.0). </a:t>
            </a:r>
            <a:endParaRPr lang="en-CA" sz="1000" dirty="0">
              <a:solidFill>
                <a:schemeClr val="tx1">
                  <a:lumMod val="75000"/>
                  <a:lumOff val="25000"/>
                </a:schemeClr>
              </a:solidFill>
              <a:latin typeface="Arial" charset="0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DE9BB110-BB87-4FC7-B114-51689895FA7C}"/>
              </a:ext>
            </a:extLst>
          </p:cNvPr>
          <p:cNvSpPr txBox="1"/>
          <p:nvPr/>
        </p:nvSpPr>
        <p:spPr>
          <a:xfrm>
            <a:off x="1901825" y="5149688"/>
            <a:ext cx="2822575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3600" dirty="0">
                <a:solidFill>
                  <a:schemeClr val="bg1"/>
                </a:solidFill>
              </a:rPr>
              <a:t>www.col.org</a:t>
            </a:r>
          </a:p>
        </p:txBody>
      </p:sp>
      <p:pic>
        <p:nvPicPr>
          <p:cNvPr id="16" name="Picture 15" descr="Text&#10;&#10;Description automatically generated">
            <a:extLst>
              <a:ext uri="{FF2B5EF4-FFF2-40B4-BE49-F238E27FC236}">
                <a16:creationId xmlns:a16="http://schemas.microsoft.com/office/drawing/2014/main" id="{52B83DAA-8CC2-4F4D-9425-1615BCFAE986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9740" y="4544188"/>
            <a:ext cx="6515486" cy="928666"/>
          </a:xfrm>
          <a:prstGeom prst="rect">
            <a:avLst/>
          </a:prstGeom>
        </p:spPr>
      </p:pic>
      <p:pic>
        <p:nvPicPr>
          <p:cNvPr id="9" name="Picture 2" descr="PCF10 Logo">
            <a:extLst>
              <a:ext uri="{FF2B5EF4-FFF2-40B4-BE49-F238E27FC236}">
                <a16:creationId xmlns:a16="http://schemas.microsoft.com/office/drawing/2014/main" id="{0D9DD0FD-169B-41BB-9FFE-8784F9ADBA6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33732" y="4178971"/>
            <a:ext cx="3165703" cy="12311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866096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AB8C311F-7253-4AED-9701-7FC0708C41C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E2384209-CB15-4CDF-9D31-C44FD9A3F20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2666617" y="-2666188"/>
            <a:ext cx="6858000" cy="12191233"/>
          </a:xfrm>
          <a:prstGeom prst="rect">
            <a:avLst/>
          </a:prstGeom>
          <a:gradFill>
            <a:gsLst>
              <a:gs pos="8000">
                <a:schemeClr val="accent1"/>
              </a:gs>
              <a:gs pos="100000">
                <a:schemeClr val="accent1">
                  <a:lumMod val="50000"/>
                </a:schemeClr>
              </a:gs>
            </a:gsLst>
            <a:lin ang="120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2633B3B5-CC90-43F0-8714-D31D1F3F020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0800000" flipH="1">
            <a:off x="-2311" y="0"/>
            <a:ext cx="9070846" cy="6857572"/>
          </a:xfrm>
          <a:prstGeom prst="rect">
            <a:avLst/>
          </a:prstGeom>
          <a:gradFill>
            <a:gsLst>
              <a:gs pos="8000">
                <a:srgbClr val="000000">
                  <a:alpha val="52000"/>
                </a:srgbClr>
              </a:gs>
              <a:gs pos="100000">
                <a:schemeClr val="accent1"/>
              </a:gs>
            </a:gsLst>
            <a:lin ang="48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A8D57A06-A426-446D-B02C-A2DC6B62E4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6200000" flipH="1">
            <a:off x="3649491" y="-1685840"/>
            <a:ext cx="4894564" cy="12193546"/>
          </a:xfrm>
          <a:prstGeom prst="rect">
            <a:avLst/>
          </a:prstGeom>
          <a:gradFill>
            <a:gsLst>
              <a:gs pos="0">
                <a:schemeClr val="accent5">
                  <a:lumMod val="60000"/>
                  <a:lumOff val="40000"/>
                  <a:alpha val="0"/>
                </a:schemeClr>
              </a:gs>
              <a:gs pos="100000">
                <a:srgbClr val="000000">
                  <a:alpha val="46000"/>
                </a:srgbClr>
              </a:gs>
            </a:gsLst>
            <a:lin ang="12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A5C998EC-2D5C-64AA-FD71-242907CFCF4D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08311" y="457200"/>
            <a:ext cx="4175378" cy="5943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252593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Text&#10;&#10;Description automatically generated with medium confidence">
            <a:extLst>
              <a:ext uri="{FF2B5EF4-FFF2-40B4-BE49-F238E27FC236}">
                <a16:creationId xmlns:a16="http://schemas.microsoft.com/office/drawing/2014/main" id="{49E53DF1-CF38-7C73-38C2-74E42A581D1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05153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A picture containing website&#10;&#10;Description automatically generated">
            <a:extLst>
              <a:ext uri="{FF2B5EF4-FFF2-40B4-BE49-F238E27FC236}">
                <a16:creationId xmlns:a16="http://schemas.microsoft.com/office/drawing/2014/main" id="{99768D65-043B-0E09-E0D5-2ADB3D222BA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96850" y="173518"/>
            <a:ext cx="11798300" cy="65127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27760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Freeform: Shape 7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Picture 2" descr="A person sitting at a desk with a computer and papers&#10;&#10;Description automatically generated with medium confidence">
            <a:extLst>
              <a:ext uri="{FF2B5EF4-FFF2-40B4-BE49-F238E27FC236}">
                <a16:creationId xmlns:a16="http://schemas.microsoft.com/office/drawing/2014/main" id="{F7255A63-1FC1-6FFE-6393-7A68322884EC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29400802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: Shape 7">
            <a:extLst>
              <a:ext uri="{FF2B5EF4-FFF2-40B4-BE49-F238E27FC236}">
                <a16:creationId xmlns:a16="http://schemas.microsoft.com/office/drawing/2014/main" id="{B670DBD5-770C-4383-9F54-5B86E86BD5B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210277" y="0"/>
            <a:ext cx="9771446" cy="6858000"/>
          </a:xfrm>
          <a:custGeom>
            <a:avLst/>
            <a:gdLst>
              <a:gd name="connsiteX0" fmla="*/ 1422188 w 9771446"/>
              <a:gd name="connsiteY0" fmla="*/ 0 h 6858000"/>
              <a:gd name="connsiteX1" fmla="*/ 8349258 w 9771446"/>
              <a:gd name="connsiteY1" fmla="*/ 0 h 6858000"/>
              <a:gd name="connsiteX2" fmla="*/ 8502224 w 9771446"/>
              <a:gd name="connsiteY2" fmla="*/ 159673 h 6858000"/>
              <a:gd name="connsiteX3" fmla="*/ 9771446 w 9771446"/>
              <a:gd name="connsiteY3" fmla="*/ 3429001 h 6858000"/>
              <a:gd name="connsiteX4" fmla="*/ 8502224 w 9771446"/>
              <a:gd name="connsiteY4" fmla="*/ 6698330 h 6858000"/>
              <a:gd name="connsiteX5" fmla="*/ 8349260 w 9771446"/>
              <a:gd name="connsiteY5" fmla="*/ 6858000 h 6858000"/>
              <a:gd name="connsiteX6" fmla="*/ 1422186 w 9771446"/>
              <a:gd name="connsiteY6" fmla="*/ 6858000 h 6858000"/>
              <a:gd name="connsiteX7" fmla="*/ 1269223 w 9771446"/>
              <a:gd name="connsiteY7" fmla="*/ 6698330 h 6858000"/>
              <a:gd name="connsiteX8" fmla="*/ 0 w 9771446"/>
              <a:gd name="connsiteY8" fmla="*/ 3429001 h 6858000"/>
              <a:gd name="connsiteX9" fmla="*/ 1269223 w 9771446"/>
              <a:gd name="connsiteY9" fmla="*/ 159673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9771446" h="6858000">
                <a:moveTo>
                  <a:pt x="1422188" y="0"/>
                </a:moveTo>
                <a:lnTo>
                  <a:pt x="8349258" y="0"/>
                </a:lnTo>
                <a:lnTo>
                  <a:pt x="8502224" y="159673"/>
                </a:lnTo>
                <a:cubicBezTo>
                  <a:pt x="9290813" y="1023162"/>
                  <a:pt x="9771446" y="2170221"/>
                  <a:pt x="9771446" y="3429001"/>
                </a:cubicBezTo>
                <a:cubicBezTo>
                  <a:pt x="9771446" y="4687781"/>
                  <a:pt x="9290813" y="5834840"/>
                  <a:pt x="8502224" y="6698330"/>
                </a:cubicBezTo>
                <a:lnTo>
                  <a:pt x="8349260" y="6858000"/>
                </a:lnTo>
                <a:lnTo>
                  <a:pt x="1422186" y="6858000"/>
                </a:lnTo>
                <a:lnTo>
                  <a:pt x="1269223" y="6698330"/>
                </a:lnTo>
                <a:cubicBezTo>
                  <a:pt x="480633" y="5834840"/>
                  <a:pt x="0" y="4687781"/>
                  <a:pt x="0" y="3429001"/>
                </a:cubicBezTo>
                <a:cubicBezTo>
                  <a:pt x="0" y="2170221"/>
                  <a:pt x="480633" y="1023162"/>
                  <a:pt x="1269223" y="159673"/>
                </a:cubicBezTo>
                <a:close/>
              </a:path>
            </a:pathLst>
          </a:custGeom>
          <a:solidFill>
            <a:schemeClr val="bg1">
              <a:lumMod val="85000"/>
              <a:alpha val="62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3" name="Picture 2" descr="A group of people holding signs&#10;&#10;Description automatically generated with low confidence">
            <a:extLst>
              <a:ext uri="{FF2B5EF4-FFF2-40B4-BE49-F238E27FC236}">
                <a16:creationId xmlns:a16="http://schemas.microsoft.com/office/drawing/2014/main" id="{43BBD7C4-F05E-B482-3F6F-CDCFECA59822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460597" y="10"/>
            <a:ext cx="9270806" cy="6857990"/>
          </a:xfrm>
          <a:custGeom>
            <a:avLst/>
            <a:gdLst/>
            <a:ahLst/>
            <a:cxnLst/>
            <a:rect l="l" t="t" r="r" b="b"/>
            <a:pathLst>
              <a:path w="9270806" h="6858000">
                <a:moveTo>
                  <a:pt x="1503712" y="0"/>
                </a:moveTo>
                <a:lnTo>
                  <a:pt x="7767094" y="0"/>
                </a:lnTo>
                <a:lnTo>
                  <a:pt x="7913128" y="139721"/>
                </a:lnTo>
                <a:cubicBezTo>
                  <a:pt x="8751971" y="981521"/>
                  <a:pt x="9270806" y="2144457"/>
                  <a:pt x="9270806" y="3429000"/>
                </a:cubicBezTo>
                <a:cubicBezTo>
                  <a:pt x="9270806" y="4713544"/>
                  <a:pt x="8751971" y="5876479"/>
                  <a:pt x="7913128" y="6718279"/>
                </a:cubicBezTo>
                <a:lnTo>
                  <a:pt x="7767094" y="6858000"/>
                </a:lnTo>
                <a:lnTo>
                  <a:pt x="1503712" y="6858000"/>
                </a:lnTo>
                <a:lnTo>
                  <a:pt x="1357679" y="6718279"/>
                </a:lnTo>
                <a:cubicBezTo>
                  <a:pt x="518835" y="5876479"/>
                  <a:pt x="0" y="4713544"/>
                  <a:pt x="0" y="3429000"/>
                </a:cubicBezTo>
                <a:cubicBezTo>
                  <a:pt x="0" y="2144457"/>
                  <a:pt x="518835" y="981521"/>
                  <a:pt x="1357679" y="139721"/>
                </a:cubicBez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15131006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8" name="Rectangle 7">
            <a:extLst>
              <a:ext uri="{FF2B5EF4-FFF2-40B4-BE49-F238E27FC236}">
                <a16:creationId xmlns:a16="http://schemas.microsoft.com/office/drawing/2014/main" id="{8B089790-F4B6-46A7-BB28-7B74A9A9EFD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Picture 2" descr="A group of tall buildings&#10;&#10;Description automatically generated with low confidence">
            <a:extLst>
              <a:ext uri="{FF2B5EF4-FFF2-40B4-BE49-F238E27FC236}">
                <a16:creationId xmlns:a16="http://schemas.microsoft.com/office/drawing/2014/main" id="{49A9FCCA-FD20-3944-741D-F82B1EFD7D5D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-1" y="1"/>
            <a:ext cx="12192000" cy="6068290"/>
          </a:xfrm>
          <a:prstGeom prst="rect">
            <a:avLst/>
          </a:prstGeom>
        </p:spPr>
      </p:pic>
      <p:grpSp>
        <p:nvGrpSpPr>
          <p:cNvPr id="29" name="Group 9">
            <a:extLst>
              <a:ext uri="{FF2B5EF4-FFF2-40B4-BE49-F238E27FC236}">
                <a16:creationId xmlns:a16="http://schemas.microsoft.com/office/drawing/2014/main" id="{9DE3F54D-33BC-4382-A2AB-5E002F0F116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>
            <a:off x="-305" y="5029199"/>
            <a:ext cx="12228128" cy="1828800"/>
            <a:chOff x="-305" y="2987478"/>
            <a:chExt cx="12188952" cy="1828800"/>
          </a:xfrm>
        </p:grpSpPr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6798451A-4EC8-4869-8DFB-BCE4E00BE55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2987478"/>
              <a:ext cx="12188952" cy="1099712"/>
            </a:xfrm>
            <a:custGeom>
              <a:avLst/>
              <a:gdLst>
                <a:gd name="connsiteX0" fmla="*/ 9182100 w 9182100"/>
                <a:gd name="connsiteY0" fmla="*/ 396420 h 932744"/>
                <a:gd name="connsiteX1" fmla="*/ 9103805 w 9182100"/>
                <a:gd name="connsiteY1" fmla="*/ 392229 h 932744"/>
                <a:gd name="connsiteX2" fmla="*/ 8712422 w 9182100"/>
                <a:gd name="connsiteY2" fmla="*/ 359749 h 932744"/>
                <a:gd name="connsiteX3" fmla="*/ 8322755 w 9182100"/>
                <a:gd name="connsiteY3" fmla="*/ 313362 h 932744"/>
                <a:gd name="connsiteX4" fmla="*/ 8134826 w 9182100"/>
                <a:gd name="connsiteY4" fmla="*/ 283930 h 932744"/>
                <a:gd name="connsiteX5" fmla="*/ 8090916 w 9182100"/>
                <a:gd name="connsiteY5" fmla="*/ 275643 h 932744"/>
                <a:gd name="connsiteX6" fmla="*/ 8069485 w 9182100"/>
                <a:gd name="connsiteY6" fmla="*/ 271262 h 932744"/>
                <a:gd name="connsiteX7" fmla="*/ 8041862 w 9182100"/>
                <a:gd name="connsiteY7" fmla="*/ 266595 h 932744"/>
                <a:gd name="connsiteX8" fmla="*/ 7986903 w 9182100"/>
                <a:gd name="connsiteY8" fmla="*/ 257546 h 932744"/>
                <a:gd name="connsiteX9" fmla="*/ 7934230 w 9182100"/>
                <a:gd name="connsiteY9" fmla="*/ 249640 h 932744"/>
                <a:gd name="connsiteX10" fmla="*/ 7727537 w 9182100"/>
                <a:gd name="connsiteY10" fmla="*/ 221922 h 932744"/>
                <a:gd name="connsiteX11" fmla="*/ 7625239 w 9182100"/>
                <a:gd name="connsiteY11" fmla="*/ 209730 h 932744"/>
                <a:gd name="connsiteX12" fmla="*/ 7523227 w 9182100"/>
                <a:gd name="connsiteY12" fmla="*/ 198110 h 932744"/>
                <a:gd name="connsiteX13" fmla="*/ 7115651 w 9182100"/>
                <a:gd name="connsiteY13" fmla="*/ 158010 h 932744"/>
                <a:gd name="connsiteX14" fmla="*/ 6706839 w 9182100"/>
                <a:gd name="connsiteY14" fmla="*/ 126958 h 932744"/>
                <a:gd name="connsiteX15" fmla="*/ 6604064 w 9182100"/>
                <a:gd name="connsiteY15" fmla="*/ 120862 h 932744"/>
                <a:gd name="connsiteX16" fmla="*/ 6501003 w 9182100"/>
                <a:gd name="connsiteY16" fmla="*/ 115338 h 932744"/>
                <a:gd name="connsiteX17" fmla="*/ 6397467 w 9182100"/>
                <a:gd name="connsiteY17" fmla="*/ 110385 h 932744"/>
                <a:gd name="connsiteX18" fmla="*/ 6293168 w 9182100"/>
                <a:gd name="connsiteY18" fmla="*/ 106860 h 932744"/>
                <a:gd name="connsiteX19" fmla="*/ 6079712 w 9182100"/>
                <a:gd name="connsiteY19" fmla="*/ 103908 h 932744"/>
                <a:gd name="connsiteX20" fmla="*/ 6024563 w 9182100"/>
                <a:gd name="connsiteY20" fmla="*/ 104479 h 932744"/>
                <a:gd name="connsiteX21" fmla="*/ 5968080 w 9182100"/>
                <a:gd name="connsiteY21" fmla="*/ 106479 h 932744"/>
                <a:gd name="connsiteX22" fmla="*/ 5855875 w 9182100"/>
                <a:gd name="connsiteY22" fmla="*/ 113242 h 932744"/>
                <a:gd name="connsiteX23" fmla="*/ 5439251 w 9182100"/>
                <a:gd name="connsiteY23" fmla="*/ 160105 h 932744"/>
                <a:gd name="connsiteX24" fmla="*/ 5075396 w 9182100"/>
                <a:gd name="connsiteY24" fmla="*/ 186585 h 932744"/>
                <a:gd name="connsiteX25" fmla="*/ 4712780 w 9182100"/>
                <a:gd name="connsiteY25" fmla="*/ 171249 h 932744"/>
                <a:gd name="connsiteX26" fmla="*/ 4666679 w 9182100"/>
                <a:gd name="connsiteY26" fmla="*/ 166773 h 932744"/>
                <a:gd name="connsiteX27" fmla="*/ 4620292 w 9182100"/>
                <a:gd name="connsiteY27" fmla="*/ 161629 h 932744"/>
                <a:gd name="connsiteX28" fmla="*/ 4573810 w 9182100"/>
                <a:gd name="connsiteY28" fmla="*/ 156009 h 932744"/>
                <a:gd name="connsiteX29" fmla="*/ 4550569 w 9182100"/>
                <a:gd name="connsiteY29" fmla="*/ 153057 h 932744"/>
                <a:gd name="connsiteX30" fmla="*/ 4538948 w 9182100"/>
                <a:gd name="connsiteY30" fmla="*/ 151628 h 932744"/>
                <a:gd name="connsiteX31" fmla="*/ 4526566 w 9182100"/>
                <a:gd name="connsiteY31" fmla="*/ 149913 h 932744"/>
                <a:gd name="connsiteX32" fmla="*/ 4327779 w 9182100"/>
                <a:gd name="connsiteY32" fmla="*/ 122862 h 932744"/>
                <a:gd name="connsiteX33" fmla="*/ 3929729 w 9182100"/>
                <a:gd name="connsiteY33" fmla="*/ 68189 h 932744"/>
                <a:gd name="connsiteX34" fmla="*/ 3729133 w 9182100"/>
                <a:gd name="connsiteY34" fmla="*/ 41900 h 932744"/>
                <a:gd name="connsiteX35" fmla="*/ 3628930 w 9182100"/>
                <a:gd name="connsiteY35" fmla="*/ 28946 h 932744"/>
                <a:gd name="connsiteX36" fmla="*/ 3573399 w 9182100"/>
                <a:gd name="connsiteY36" fmla="*/ 22278 h 932744"/>
                <a:gd name="connsiteX37" fmla="*/ 3516916 w 9182100"/>
                <a:gd name="connsiteY37" fmla="*/ 16468 h 932744"/>
                <a:gd name="connsiteX38" fmla="*/ 3074670 w 9182100"/>
                <a:gd name="connsiteY38" fmla="*/ 752 h 932744"/>
                <a:gd name="connsiteX39" fmla="*/ 2858738 w 9182100"/>
                <a:gd name="connsiteY39" fmla="*/ 8753 h 932744"/>
                <a:gd name="connsiteX40" fmla="*/ 2645474 w 9182100"/>
                <a:gd name="connsiteY40" fmla="*/ 25326 h 932744"/>
                <a:gd name="connsiteX41" fmla="*/ 1810798 w 9182100"/>
                <a:gd name="connsiteY41" fmla="*/ 158010 h 932744"/>
                <a:gd name="connsiteX42" fmla="*/ 1602772 w 9182100"/>
                <a:gd name="connsiteY42" fmla="*/ 208111 h 932744"/>
                <a:gd name="connsiteX43" fmla="*/ 1548860 w 9182100"/>
                <a:gd name="connsiteY43" fmla="*/ 222780 h 932744"/>
                <a:gd name="connsiteX44" fmla="*/ 1501331 w 9182100"/>
                <a:gd name="connsiteY44" fmla="*/ 236115 h 932744"/>
                <a:gd name="connsiteX45" fmla="*/ 1411224 w 9182100"/>
                <a:gd name="connsiteY45" fmla="*/ 260880 h 932744"/>
                <a:gd name="connsiteX46" fmla="*/ 1050893 w 9182100"/>
                <a:gd name="connsiteY46" fmla="*/ 338032 h 932744"/>
                <a:gd name="connsiteX47" fmla="*/ 871252 w 9182100"/>
                <a:gd name="connsiteY47" fmla="*/ 360511 h 932744"/>
                <a:gd name="connsiteX48" fmla="*/ 781812 w 9182100"/>
                <a:gd name="connsiteY48" fmla="*/ 366512 h 932744"/>
                <a:gd name="connsiteX49" fmla="*/ 692563 w 9182100"/>
                <a:gd name="connsiteY49" fmla="*/ 369655 h 932744"/>
                <a:gd name="connsiteX50" fmla="*/ 515017 w 9182100"/>
                <a:gd name="connsiteY50" fmla="*/ 363940 h 932744"/>
                <a:gd name="connsiteX51" fmla="*/ 337661 w 9182100"/>
                <a:gd name="connsiteY51" fmla="*/ 341937 h 932744"/>
                <a:gd name="connsiteX52" fmla="*/ 156972 w 9182100"/>
                <a:gd name="connsiteY52" fmla="*/ 303456 h 932744"/>
                <a:gd name="connsiteX53" fmla="*/ 0 w 9182100"/>
                <a:gd name="connsiteY53" fmla="*/ 261642 h 932744"/>
                <a:gd name="connsiteX54" fmla="*/ 0 w 9182100"/>
                <a:gd name="connsiteY54" fmla="*/ 713412 h 932744"/>
                <a:gd name="connsiteX55" fmla="*/ 9144 w 9182100"/>
                <a:gd name="connsiteY55" fmla="*/ 717699 h 932744"/>
                <a:gd name="connsiteX56" fmla="*/ 213360 w 9182100"/>
                <a:gd name="connsiteY56" fmla="*/ 801042 h 932744"/>
                <a:gd name="connsiteX57" fmla="*/ 653510 w 9182100"/>
                <a:gd name="connsiteY57" fmla="*/ 908199 h 932744"/>
                <a:gd name="connsiteX58" fmla="*/ 1101947 w 9182100"/>
                <a:gd name="connsiteY58" fmla="*/ 930773 h 932744"/>
                <a:gd name="connsiteX59" fmla="*/ 1540002 w 9182100"/>
                <a:gd name="connsiteY59" fmla="*/ 889434 h 932744"/>
                <a:gd name="connsiteX60" fmla="*/ 1647158 w 9182100"/>
                <a:gd name="connsiteY60" fmla="*/ 871242 h 932744"/>
                <a:gd name="connsiteX61" fmla="*/ 1698117 w 9182100"/>
                <a:gd name="connsiteY61" fmla="*/ 862193 h 932744"/>
                <a:gd name="connsiteX62" fmla="*/ 1742789 w 9182100"/>
                <a:gd name="connsiteY62" fmla="*/ 854668 h 932744"/>
                <a:gd name="connsiteX63" fmla="*/ 1931003 w 9182100"/>
                <a:gd name="connsiteY63" fmla="*/ 826950 h 932744"/>
                <a:gd name="connsiteX64" fmla="*/ 2314861 w 9182100"/>
                <a:gd name="connsiteY64" fmla="*/ 783897 h 932744"/>
                <a:gd name="connsiteX65" fmla="*/ 2506885 w 9182100"/>
                <a:gd name="connsiteY65" fmla="*/ 768086 h 932744"/>
                <a:gd name="connsiteX66" fmla="*/ 2602611 w 9182100"/>
                <a:gd name="connsiteY66" fmla="*/ 762085 h 932744"/>
                <a:gd name="connsiteX67" fmla="*/ 2698052 w 9182100"/>
                <a:gd name="connsiteY67" fmla="*/ 756846 h 932744"/>
                <a:gd name="connsiteX68" fmla="*/ 2887980 w 9182100"/>
                <a:gd name="connsiteY68" fmla="*/ 750846 h 932744"/>
                <a:gd name="connsiteX69" fmla="*/ 3075813 w 9182100"/>
                <a:gd name="connsiteY69" fmla="*/ 750179 h 932744"/>
                <a:gd name="connsiteX70" fmla="*/ 3168587 w 9182100"/>
                <a:gd name="connsiteY70" fmla="*/ 752751 h 932744"/>
                <a:gd name="connsiteX71" fmla="*/ 3260408 w 9182100"/>
                <a:gd name="connsiteY71" fmla="*/ 756656 h 932744"/>
                <a:gd name="connsiteX72" fmla="*/ 3440049 w 9182100"/>
                <a:gd name="connsiteY72" fmla="*/ 771610 h 932744"/>
                <a:gd name="connsiteX73" fmla="*/ 3483864 w 9182100"/>
                <a:gd name="connsiteY73" fmla="*/ 776849 h 932744"/>
                <a:gd name="connsiteX74" fmla="*/ 3528536 w 9182100"/>
                <a:gd name="connsiteY74" fmla="*/ 782469 h 932744"/>
                <a:gd name="connsiteX75" fmla="*/ 3628549 w 9182100"/>
                <a:gd name="connsiteY75" fmla="*/ 796089 h 932744"/>
                <a:gd name="connsiteX76" fmla="*/ 3828574 w 9182100"/>
                <a:gd name="connsiteY76" fmla="*/ 823140 h 932744"/>
                <a:gd name="connsiteX77" fmla="*/ 4231196 w 9182100"/>
                <a:gd name="connsiteY77" fmla="*/ 874099 h 932744"/>
                <a:gd name="connsiteX78" fmla="*/ 4433126 w 9182100"/>
                <a:gd name="connsiteY78" fmla="*/ 897435 h 932744"/>
                <a:gd name="connsiteX79" fmla="*/ 4485990 w 9182100"/>
                <a:gd name="connsiteY79" fmla="*/ 903246 h 932744"/>
                <a:gd name="connsiteX80" fmla="*/ 4539806 w 9182100"/>
                <a:gd name="connsiteY80" fmla="*/ 908961 h 932744"/>
                <a:gd name="connsiteX81" fmla="*/ 4593908 w 9182100"/>
                <a:gd name="connsiteY81" fmla="*/ 914199 h 932744"/>
                <a:gd name="connsiteX82" fmla="*/ 4648296 w 9182100"/>
                <a:gd name="connsiteY82" fmla="*/ 918771 h 932744"/>
                <a:gd name="connsiteX83" fmla="*/ 5092446 w 9182100"/>
                <a:gd name="connsiteY83" fmla="*/ 931154 h 932744"/>
                <a:gd name="connsiteX84" fmla="*/ 5533168 w 9182100"/>
                <a:gd name="connsiteY84" fmla="*/ 891816 h 932744"/>
                <a:gd name="connsiteX85" fmla="*/ 5918169 w 9182100"/>
                <a:gd name="connsiteY85" fmla="*/ 840666 h 932744"/>
                <a:gd name="connsiteX86" fmla="*/ 6007323 w 9182100"/>
                <a:gd name="connsiteY86" fmla="*/ 833237 h 932744"/>
                <a:gd name="connsiteX87" fmla="*/ 6051709 w 9182100"/>
                <a:gd name="connsiteY87" fmla="*/ 830570 h 932744"/>
                <a:gd name="connsiteX88" fmla="*/ 6097429 w 9182100"/>
                <a:gd name="connsiteY88" fmla="*/ 828379 h 932744"/>
                <a:gd name="connsiteX89" fmla="*/ 6287834 w 9182100"/>
                <a:gd name="connsiteY89" fmla="*/ 822569 h 932744"/>
                <a:gd name="connsiteX90" fmla="*/ 6681597 w 9182100"/>
                <a:gd name="connsiteY90" fmla="*/ 821235 h 932744"/>
                <a:gd name="connsiteX91" fmla="*/ 7079647 w 9182100"/>
                <a:gd name="connsiteY91" fmla="*/ 826569 h 932744"/>
                <a:gd name="connsiteX92" fmla="*/ 7478173 w 9182100"/>
                <a:gd name="connsiteY92" fmla="*/ 836094 h 932744"/>
                <a:gd name="connsiteX93" fmla="*/ 7871937 w 9182100"/>
                <a:gd name="connsiteY93" fmla="*/ 851430 h 932744"/>
                <a:gd name="connsiteX94" fmla="*/ 7919657 w 9182100"/>
                <a:gd name="connsiteY94" fmla="*/ 854097 h 932744"/>
                <a:gd name="connsiteX95" fmla="*/ 7964901 w 9182100"/>
                <a:gd name="connsiteY95" fmla="*/ 857240 h 932744"/>
                <a:gd name="connsiteX96" fmla="*/ 8015955 w 9182100"/>
                <a:gd name="connsiteY96" fmla="*/ 861050 h 932744"/>
                <a:gd name="connsiteX97" fmla="*/ 8072247 w 9182100"/>
                <a:gd name="connsiteY97" fmla="*/ 864384 h 932744"/>
                <a:gd name="connsiteX98" fmla="*/ 8286750 w 9182100"/>
                <a:gd name="connsiteY98" fmla="*/ 868384 h 932744"/>
                <a:gd name="connsiteX99" fmla="*/ 8704040 w 9182100"/>
                <a:gd name="connsiteY99" fmla="*/ 853716 h 932744"/>
                <a:gd name="connsiteX100" fmla="*/ 9120188 w 9182100"/>
                <a:gd name="connsiteY100" fmla="*/ 814092 h 932744"/>
                <a:gd name="connsiteX101" fmla="*/ 9181909 w 9182100"/>
                <a:gd name="connsiteY101" fmla="*/ 805519 h 932744"/>
                <a:gd name="connsiteX102" fmla="*/ 9181909 w 9182100"/>
                <a:gd name="connsiteY102" fmla="*/ 396420 h 9327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</a:cxnLst>
              <a:rect l="l" t="t" r="r" b="b"/>
              <a:pathLst>
                <a:path w="9182100" h="932744">
                  <a:moveTo>
                    <a:pt x="9182100" y="396420"/>
                  </a:moveTo>
                  <a:cubicBezTo>
                    <a:pt x="9156097" y="395182"/>
                    <a:pt x="9129999" y="393753"/>
                    <a:pt x="9103805" y="392229"/>
                  </a:cubicBezTo>
                  <a:cubicBezTo>
                    <a:pt x="8974169" y="384419"/>
                    <a:pt x="8843105" y="372989"/>
                    <a:pt x="8712422" y="359749"/>
                  </a:cubicBezTo>
                  <a:cubicBezTo>
                    <a:pt x="8581739" y="346319"/>
                    <a:pt x="8451056" y="331269"/>
                    <a:pt x="8322755" y="313362"/>
                  </a:cubicBezTo>
                  <a:cubicBezTo>
                    <a:pt x="8258747" y="304695"/>
                    <a:pt x="8195120" y="294979"/>
                    <a:pt x="8134826" y="283930"/>
                  </a:cubicBezTo>
                  <a:cubicBezTo>
                    <a:pt x="8119872" y="281168"/>
                    <a:pt x="8105013" y="278501"/>
                    <a:pt x="8090916" y="275643"/>
                  </a:cubicBezTo>
                  <a:lnTo>
                    <a:pt x="8069485" y="271262"/>
                  </a:lnTo>
                  <a:lnTo>
                    <a:pt x="8041862" y="266595"/>
                  </a:lnTo>
                  <a:cubicBezTo>
                    <a:pt x="8023574" y="263547"/>
                    <a:pt x="8004524" y="260213"/>
                    <a:pt x="7986903" y="257546"/>
                  </a:cubicBezTo>
                  <a:lnTo>
                    <a:pt x="7934230" y="249640"/>
                  </a:lnTo>
                  <a:cubicBezTo>
                    <a:pt x="7864221" y="239258"/>
                    <a:pt x="7795832" y="230209"/>
                    <a:pt x="7727537" y="221922"/>
                  </a:cubicBezTo>
                  <a:lnTo>
                    <a:pt x="7625239" y="209730"/>
                  </a:lnTo>
                  <a:lnTo>
                    <a:pt x="7523227" y="198110"/>
                  </a:lnTo>
                  <a:cubicBezTo>
                    <a:pt x="7387209" y="183060"/>
                    <a:pt x="7251573" y="170392"/>
                    <a:pt x="7115651" y="158010"/>
                  </a:cubicBezTo>
                  <a:cubicBezTo>
                    <a:pt x="6979730" y="146580"/>
                    <a:pt x="6843522" y="135721"/>
                    <a:pt x="6706839" y="126958"/>
                  </a:cubicBezTo>
                  <a:lnTo>
                    <a:pt x="6604064" y="120862"/>
                  </a:lnTo>
                  <a:cubicBezTo>
                    <a:pt x="6569869" y="118767"/>
                    <a:pt x="6535484" y="116862"/>
                    <a:pt x="6501003" y="115338"/>
                  </a:cubicBezTo>
                  <a:lnTo>
                    <a:pt x="6397467" y="110385"/>
                  </a:lnTo>
                  <a:lnTo>
                    <a:pt x="6293168" y="106860"/>
                  </a:lnTo>
                  <a:cubicBezTo>
                    <a:pt x="6222969" y="105146"/>
                    <a:pt x="6152769" y="103527"/>
                    <a:pt x="6079712" y="103908"/>
                  </a:cubicBezTo>
                  <a:cubicBezTo>
                    <a:pt x="6061710" y="103908"/>
                    <a:pt x="6043708" y="103812"/>
                    <a:pt x="6024563" y="104479"/>
                  </a:cubicBezTo>
                  <a:cubicBezTo>
                    <a:pt x="6005703" y="104955"/>
                    <a:pt x="5986844" y="105527"/>
                    <a:pt x="5968080" y="106479"/>
                  </a:cubicBezTo>
                  <a:cubicBezTo>
                    <a:pt x="5930456" y="108003"/>
                    <a:pt x="5893023" y="110385"/>
                    <a:pt x="5855875" y="113242"/>
                  </a:cubicBezTo>
                  <a:cubicBezTo>
                    <a:pt x="5706904" y="124577"/>
                    <a:pt x="5565934" y="145151"/>
                    <a:pt x="5439251" y="160105"/>
                  </a:cubicBezTo>
                  <a:cubicBezTo>
                    <a:pt x="5311902" y="175536"/>
                    <a:pt x="5194745" y="184680"/>
                    <a:pt x="5075396" y="186585"/>
                  </a:cubicBezTo>
                  <a:cubicBezTo>
                    <a:pt x="4956429" y="188490"/>
                    <a:pt x="4835748" y="182775"/>
                    <a:pt x="4712780" y="171249"/>
                  </a:cubicBezTo>
                  <a:lnTo>
                    <a:pt x="4666679" y="166773"/>
                  </a:lnTo>
                  <a:lnTo>
                    <a:pt x="4620292" y="161629"/>
                  </a:lnTo>
                  <a:cubicBezTo>
                    <a:pt x="4604862" y="160010"/>
                    <a:pt x="4589336" y="157914"/>
                    <a:pt x="4573810" y="156009"/>
                  </a:cubicBezTo>
                  <a:lnTo>
                    <a:pt x="4550569" y="153057"/>
                  </a:lnTo>
                  <a:lnTo>
                    <a:pt x="4538948" y="151628"/>
                  </a:lnTo>
                  <a:lnTo>
                    <a:pt x="4526566" y="149913"/>
                  </a:lnTo>
                  <a:lnTo>
                    <a:pt x="4327779" y="122862"/>
                  </a:lnTo>
                  <a:lnTo>
                    <a:pt x="3929729" y="68189"/>
                  </a:lnTo>
                  <a:lnTo>
                    <a:pt x="3729133" y="41900"/>
                  </a:lnTo>
                  <a:lnTo>
                    <a:pt x="3628930" y="28946"/>
                  </a:lnTo>
                  <a:lnTo>
                    <a:pt x="3573399" y="22278"/>
                  </a:lnTo>
                  <a:cubicBezTo>
                    <a:pt x="3554445" y="19992"/>
                    <a:pt x="3535585" y="17992"/>
                    <a:pt x="3516916" y="16468"/>
                  </a:cubicBezTo>
                  <a:cubicBezTo>
                    <a:pt x="3366611" y="2752"/>
                    <a:pt x="3219736" y="-2010"/>
                    <a:pt x="3074670" y="752"/>
                  </a:cubicBezTo>
                  <a:cubicBezTo>
                    <a:pt x="3002280" y="2181"/>
                    <a:pt x="2930176" y="4467"/>
                    <a:pt x="2858738" y="8753"/>
                  </a:cubicBezTo>
                  <a:cubicBezTo>
                    <a:pt x="2787206" y="13039"/>
                    <a:pt x="2716149" y="18754"/>
                    <a:pt x="2645474" y="25326"/>
                  </a:cubicBezTo>
                  <a:cubicBezTo>
                    <a:pt x="2362581" y="52473"/>
                    <a:pt x="2085975" y="97145"/>
                    <a:pt x="1810798" y="158010"/>
                  </a:cubicBezTo>
                  <a:cubicBezTo>
                    <a:pt x="1741837" y="173345"/>
                    <a:pt x="1673066" y="189442"/>
                    <a:pt x="1602772" y="208111"/>
                  </a:cubicBezTo>
                  <a:lnTo>
                    <a:pt x="1548860" y="222780"/>
                  </a:lnTo>
                  <a:lnTo>
                    <a:pt x="1501331" y="236115"/>
                  </a:lnTo>
                  <a:cubicBezTo>
                    <a:pt x="1471327" y="244497"/>
                    <a:pt x="1441228" y="253450"/>
                    <a:pt x="1411224" y="260880"/>
                  </a:cubicBezTo>
                  <a:cubicBezTo>
                    <a:pt x="1291209" y="293074"/>
                    <a:pt x="1170813" y="318982"/>
                    <a:pt x="1050893" y="338032"/>
                  </a:cubicBezTo>
                  <a:cubicBezTo>
                    <a:pt x="990790" y="347557"/>
                    <a:pt x="931069" y="354796"/>
                    <a:pt x="871252" y="360511"/>
                  </a:cubicBezTo>
                  <a:cubicBezTo>
                    <a:pt x="841438" y="362702"/>
                    <a:pt x="811530" y="365559"/>
                    <a:pt x="781812" y="366512"/>
                  </a:cubicBezTo>
                  <a:cubicBezTo>
                    <a:pt x="751904" y="368512"/>
                    <a:pt x="722376" y="368893"/>
                    <a:pt x="692563" y="369655"/>
                  </a:cubicBezTo>
                  <a:cubicBezTo>
                    <a:pt x="633222" y="370036"/>
                    <a:pt x="574167" y="368131"/>
                    <a:pt x="515017" y="363940"/>
                  </a:cubicBezTo>
                  <a:cubicBezTo>
                    <a:pt x="455867" y="359749"/>
                    <a:pt x="397097" y="351748"/>
                    <a:pt x="337661" y="341937"/>
                  </a:cubicBezTo>
                  <a:cubicBezTo>
                    <a:pt x="278225" y="331936"/>
                    <a:pt x="218599" y="318696"/>
                    <a:pt x="156972" y="303456"/>
                  </a:cubicBezTo>
                  <a:cubicBezTo>
                    <a:pt x="106680" y="290883"/>
                    <a:pt x="55150" y="276405"/>
                    <a:pt x="0" y="261642"/>
                  </a:cubicBezTo>
                  <a:lnTo>
                    <a:pt x="0" y="713412"/>
                  </a:lnTo>
                  <a:cubicBezTo>
                    <a:pt x="3048" y="714841"/>
                    <a:pt x="6096" y="716270"/>
                    <a:pt x="9144" y="717699"/>
                  </a:cubicBezTo>
                  <a:cubicBezTo>
                    <a:pt x="74295" y="747798"/>
                    <a:pt x="142875" y="775896"/>
                    <a:pt x="213360" y="801042"/>
                  </a:cubicBezTo>
                  <a:cubicBezTo>
                    <a:pt x="354521" y="851715"/>
                    <a:pt x="503873" y="887244"/>
                    <a:pt x="653510" y="908199"/>
                  </a:cubicBezTo>
                  <a:cubicBezTo>
                    <a:pt x="803338" y="928773"/>
                    <a:pt x="953929" y="935631"/>
                    <a:pt x="1101947" y="930773"/>
                  </a:cubicBezTo>
                  <a:cubicBezTo>
                    <a:pt x="1250252" y="926582"/>
                    <a:pt x="1396365" y="911437"/>
                    <a:pt x="1540002" y="889434"/>
                  </a:cubicBezTo>
                  <a:cubicBezTo>
                    <a:pt x="1576197" y="884386"/>
                    <a:pt x="1611535" y="877433"/>
                    <a:pt x="1647158" y="871242"/>
                  </a:cubicBezTo>
                  <a:lnTo>
                    <a:pt x="1698117" y="862193"/>
                  </a:lnTo>
                  <a:lnTo>
                    <a:pt x="1742789" y="854668"/>
                  </a:lnTo>
                  <a:cubicBezTo>
                    <a:pt x="1804035" y="845048"/>
                    <a:pt x="1867472" y="835428"/>
                    <a:pt x="1931003" y="826950"/>
                  </a:cubicBezTo>
                  <a:cubicBezTo>
                    <a:pt x="2058353" y="810282"/>
                    <a:pt x="2186750" y="795327"/>
                    <a:pt x="2314861" y="783897"/>
                  </a:cubicBezTo>
                  <a:cubicBezTo>
                    <a:pt x="2378964" y="778087"/>
                    <a:pt x="2442972" y="772467"/>
                    <a:pt x="2506885" y="768086"/>
                  </a:cubicBezTo>
                  <a:cubicBezTo>
                    <a:pt x="2538794" y="765990"/>
                    <a:pt x="2570798" y="763800"/>
                    <a:pt x="2602611" y="762085"/>
                  </a:cubicBezTo>
                  <a:cubicBezTo>
                    <a:pt x="2634520" y="760180"/>
                    <a:pt x="2666333" y="758370"/>
                    <a:pt x="2698052" y="756846"/>
                  </a:cubicBezTo>
                  <a:cubicBezTo>
                    <a:pt x="2761583" y="753894"/>
                    <a:pt x="2825020" y="751703"/>
                    <a:pt x="2887980" y="750846"/>
                  </a:cubicBezTo>
                  <a:cubicBezTo>
                    <a:pt x="2951036" y="749417"/>
                    <a:pt x="3013615" y="749322"/>
                    <a:pt x="3075813" y="750179"/>
                  </a:cubicBezTo>
                  <a:cubicBezTo>
                    <a:pt x="3106865" y="750846"/>
                    <a:pt x="3137916" y="751417"/>
                    <a:pt x="3168587" y="752751"/>
                  </a:cubicBezTo>
                  <a:cubicBezTo>
                    <a:pt x="3199448" y="753703"/>
                    <a:pt x="3229928" y="755227"/>
                    <a:pt x="3260408" y="756656"/>
                  </a:cubicBezTo>
                  <a:cubicBezTo>
                    <a:pt x="3320987" y="760466"/>
                    <a:pt x="3381470" y="764562"/>
                    <a:pt x="3440049" y="771610"/>
                  </a:cubicBezTo>
                  <a:cubicBezTo>
                    <a:pt x="3454908" y="773039"/>
                    <a:pt x="3469386" y="775039"/>
                    <a:pt x="3483864" y="776849"/>
                  </a:cubicBezTo>
                  <a:lnTo>
                    <a:pt x="3528536" y="782469"/>
                  </a:lnTo>
                  <a:lnTo>
                    <a:pt x="3628549" y="796089"/>
                  </a:lnTo>
                  <a:lnTo>
                    <a:pt x="3828574" y="823140"/>
                  </a:lnTo>
                  <a:cubicBezTo>
                    <a:pt x="3962019" y="840190"/>
                    <a:pt x="4095750" y="858573"/>
                    <a:pt x="4231196" y="874099"/>
                  </a:cubicBezTo>
                  <a:lnTo>
                    <a:pt x="4433126" y="897435"/>
                  </a:lnTo>
                  <a:lnTo>
                    <a:pt x="4485990" y="903246"/>
                  </a:lnTo>
                  <a:cubicBezTo>
                    <a:pt x="4503897" y="905151"/>
                    <a:pt x="4521708" y="907341"/>
                    <a:pt x="4539806" y="908961"/>
                  </a:cubicBezTo>
                  <a:lnTo>
                    <a:pt x="4593908" y="914199"/>
                  </a:lnTo>
                  <a:lnTo>
                    <a:pt x="4648296" y="918771"/>
                  </a:lnTo>
                  <a:cubicBezTo>
                    <a:pt x="4793456" y="930392"/>
                    <a:pt x="4942237" y="935631"/>
                    <a:pt x="5092446" y="931154"/>
                  </a:cubicBezTo>
                  <a:cubicBezTo>
                    <a:pt x="5242274" y="927249"/>
                    <a:pt x="5393627" y="911437"/>
                    <a:pt x="5533168" y="891816"/>
                  </a:cubicBezTo>
                  <a:cubicBezTo>
                    <a:pt x="5673471" y="872289"/>
                    <a:pt x="5798820" y="851906"/>
                    <a:pt x="5918169" y="840666"/>
                  </a:cubicBezTo>
                  <a:cubicBezTo>
                    <a:pt x="5948077" y="837809"/>
                    <a:pt x="5977795" y="835237"/>
                    <a:pt x="6007323" y="833237"/>
                  </a:cubicBezTo>
                  <a:cubicBezTo>
                    <a:pt x="6022086" y="832094"/>
                    <a:pt x="6036945" y="831332"/>
                    <a:pt x="6051709" y="830570"/>
                  </a:cubicBezTo>
                  <a:lnTo>
                    <a:pt x="6097429" y="828379"/>
                  </a:lnTo>
                  <a:cubicBezTo>
                    <a:pt x="6158960" y="825236"/>
                    <a:pt x="6223445" y="823807"/>
                    <a:pt x="6287834" y="822569"/>
                  </a:cubicBezTo>
                  <a:cubicBezTo>
                    <a:pt x="6417374" y="820664"/>
                    <a:pt x="6549485" y="820188"/>
                    <a:pt x="6681597" y="821235"/>
                  </a:cubicBezTo>
                  <a:cubicBezTo>
                    <a:pt x="6813899" y="822378"/>
                    <a:pt x="6946773" y="823617"/>
                    <a:pt x="7079647" y="826569"/>
                  </a:cubicBezTo>
                  <a:cubicBezTo>
                    <a:pt x="7212520" y="828951"/>
                    <a:pt x="7345585" y="831903"/>
                    <a:pt x="7478173" y="836094"/>
                  </a:cubicBezTo>
                  <a:cubicBezTo>
                    <a:pt x="7610475" y="839714"/>
                    <a:pt x="7743539" y="844953"/>
                    <a:pt x="7871937" y="851430"/>
                  </a:cubicBezTo>
                  <a:lnTo>
                    <a:pt x="7919657" y="854097"/>
                  </a:lnTo>
                  <a:cubicBezTo>
                    <a:pt x="7935564" y="854954"/>
                    <a:pt x="7949756" y="856192"/>
                    <a:pt x="7964901" y="857240"/>
                  </a:cubicBezTo>
                  <a:lnTo>
                    <a:pt x="8015955" y="861050"/>
                  </a:lnTo>
                  <a:cubicBezTo>
                    <a:pt x="8035195" y="862383"/>
                    <a:pt x="8053769" y="863622"/>
                    <a:pt x="8072247" y="864384"/>
                  </a:cubicBezTo>
                  <a:cubicBezTo>
                    <a:pt x="8145780" y="867527"/>
                    <a:pt x="8216456" y="868479"/>
                    <a:pt x="8286750" y="868384"/>
                  </a:cubicBezTo>
                  <a:cubicBezTo>
                    <a:pt x="8427148" y="867527"/>
                    <a:pt x="8565452" y="862574"/>
                    <a:pt x="8704040" y="853716"/>
                  </a:cubicBezTo>
                  <a:cubicBezTo>
                    <a:pt x="8842534" y="844762"/>
                    <a:pt x="8980741" y="832284"/>
                    <a:pt x="9120188" y="814092"/>
                  </a:cubicBezTo>
                  <a:cubicBezTo>
                    <a:pt x="9140761" y="811425"/>
                    <a:pt x="9161336" y="808567"/>
                    <a:pt x="9181909" y="805519"/>
                  </a:cubicBezTo>
                  <a:lnTo>
                    <a:pt x="9181909" y="396420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30" name="Freeform: Shape 11">
              <a:extLst>
                <a:ext uri="{FF2B5EF4-FFF2-40B4-BE49-F238E27FC236}">
                  <a16:creationId xmlns:a16="http://schemas.microsoft.com/office/drawing/2014/main" id="{60ECD12F-47FF-48FE-A827-069775A8AD19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199381"/>
              <a:ext cx="12188952" cy="902694"/>
            </a:xfrm>
            <a:custGeom>
              <a:avLst/>
              <a:gdLst>
                <a:gd name="connsiteX0" fmla="*/ 9182100 w 9182100"/>
                <a:gd name="connsiteY0" fmla="*/ 351088 h 765639"/>
                <a:gd name="connsiteX1" fmla="*/ 9178480 w 9182100"/>
                <a:gd name="connsiteY1" fmla="*/ 350993 h 765639"/>
                <a:gd name="connsiteX2" fmla="*/ 8783955 w 9182100"/>
                <a:gd name="connsiteY2" fmla="*/ 327561 h 765639"/>
                <a:gd name="connsiteX3" fmla="*/ 8390763 w 9182100"/>
                <a:gd name="connsiteY3" fmla="*/ 288795 h 765639"/>
                <a:gd name="connsiteX4" fmla="*/ 8199502 w 9182100"/>
                <a:gd name="connsiteY4" fmla="*/ 262601 h 765639"/>
                <a:gd name="connsiteX5" fmla="*/ 8153972 w 9182100"/>
                <a:gd name="connsiteY5" fmla="*/ 254886 h 765639"/>
                <a:gd name="connsiteX6" fmla="*/ 8131588 w 9182100"/>
                <a:gd name="connsiteY6" fmla="*/ 250790 h 765639"/>
                <a:gd name="connsiteX7" fmla="*/ 8104632 w 9182100"/>
                <a:gd name="connsiteY7" fmla="*/ 246504 h 765639"/>
                <a:gd name="connsiteX8" fmla="*/ 8050911 w 9182100"/>
                <a:gd name="connsiteY8" fmla="*/ 238217 h 765639"/>
                <a:gd name="connsiteX9" fmla="*/ 7998810 w 9182100"/>
                <a:gd name="connsiteY9" fmla="*/ 230978 h 765639"/>
                <a:gd name="connsiteX10" fmla="*/ 7589902 w 9182100"/>
                <a:gd name="connsiteY10" fmla="*/ 183925 h 765639"/>
                <a:gd name="connsiteX11" fmla="*/ 7183469 w 9182100"/>
                <a:gd name="connsiteY11" fmla="*/ 147634 h 765639"/>
                <a:gd name="connsiteX12" fmla="*/ 6775990 w 9182100"/>
                <a:gd name="connsiteY12" fmla="*/ 119821 h 765639"/>
                <a:gd name="connsiteX13" fmla="*/ 6364795 w 9182100"/>
                <a:gd name="connsiteY13" fmla="*/ 102391 h 765639"/>
                <a:gd name="connsiteX14" fmla="*/ 6154293 w 9182100"/>
                <a:gd name="connsiteY14" fmla="*/ 100581 h 765639"/>
                <a:gd name="connsiteX15" fmla="*/ 6100287 w 9182100"/>
                <a:gd name="connsiteY15" fmla="*/ 101343 h 765639"/>
                <a:gd name="connsiteX16" fmla="*/ 6045327 w 9182100"/>
                <a:gd name="connsiteY16" fmla="*/ 103438 h 765639"/>
                <a:gd name="connsiteX17" fmla="*/ 5935980 w 9182100"/>
                <a:gd name="connsiteY17" fmla="*/ 110296 h 765639"/>
                <a:gd name="connsiteX18" fmla="*/ 5523357 w 9182100"/>
                <a:gd name="connsiteY18" fmla="*/ 157635 h 765639"/>
                <a:gd name="connsiteX19" fmla="*/ 5149882 w 9182100"/>
                <a:gd name="connsiteY19" fmla="*/ 185639 h 765639"/>
                <a:gd name="connsiteX20" fmla="*/ 4777073 w 9182100"/>
                <a:gd name="connsiteY20" fmla="*/ 170685 h 765639"/>
                <a:gd name="connsiteX21" fmla="*/ 4729925 w 9182100"/>
                <a:gd name="connsiteY21" fmla="*/ 166208 h 765639"/>
                <a:gd name="connsiteX22" fmla="*/ 4682585 w 9182100"/>
                <a:gd name="connsiteY22" fmla="*/ 161064 h 765639"/>
                <a:gd name="connsiteX23" fmla="*/ 4635151 w 9182100"/>
                <a:gd name="connsiteY23" fmla="*/ 155445 h 765639"/>
                <a:gd name="connsiteX24" fmla="*/ 4611434 w 9182100"/>
                <a:gd name="connsiteY24" fmla="*/ 152492 h 765639"/>
                <a:gd name="connsiteX25" fmla="*/ 4587145 w 9182100"/>
                <a:gd name="connsiteY25" fmla="*/ 149349 h 765639"/>
                <a:gd name="connsiteX26" fmla="*/ 4387977 w 9182100"/>
                <a:gd name="connsiteY26" fmla="*/ 122774 h 765639"/>
                <a:gd name="connsiteX27" fmla="*/ 3989356 w 9182100"/>
                <a:gd name="connsiteY27" fmla="*/ 68577 h 765639"/>
                <a:gd name="connsiteX28" fmla="*/ 3789140 w 9182100"/>
                <a:gd name="connsiteY28" fmla="*/ 42192 h 765639"/>
                <a:gd name="connsiteX29" fmla="*/ 3689033 w 9182100"/>
                <a:gd name="connsiteY29" fmla="*/ 29143 h 765639"/>
                <a:gd name="connsiteX30" fmla="*/ 3634835 w 9182100"/>
                <a:gd name="connsiteY30" fmla="*/ 22571 h 765639"/>
                <a:gd name="connsiteX31" fmla="*/ 3579876 w 9182100"/>
                <a:gd name="connsiteY31" fmla="*/ 16856 h 765639"/>
                <a:gd name="connsiteX32" fmla="*/ 3147441 w 9182100"/>
                <a:gd name="connsiteY32" fmla="*/ 473 h 765639"/>
                <a:gd name="connsiteX33" fmla="*/ 2724722 w 9182100"/>
                <a:gd name="connsiteY33" fmla="*/ 22857 h 765639"/>
                <a:gd name="connsiteX34" fmla="*/ 1898428 w 9182100"/>
                <a:gd name="connsiteY34" fmla="*/ 147730 h 765639"/>
                <a:gd name="connsiteX35" fmla="*/ 1692878 w 9182100"/>
                <a:gd name="connsiteY35" fmla="*/ 195069 h 765639"/>
                <a:gd name="connsiteX36" fmla="*/ 1640205 w 9182100"/>
                <a:gd name="connsiteY36" fmla="*/ 208785 h 765639"/>
                <a:gd name="connsiteX37" fmla="*/ 1592294 w 9182100"/>
                <a:gd name="connsiteY37" fmla="*/ 221643 h 765639"/>
                <a:gd name="connsiteX38" fmla="*/ 1500092 w 9182100"/>
                <a:gd name="connsiteY38" fmla="*/ 245551 h 765639"/>
                <a:gd name="connsiteX39" fmla="*/ 1130046 w 9182100"/>
                <a:gd name="connsiteY39" fmla="*/ 318227 h 765639"/>
                <a:gd name="connsiteX40" fmla="*/ 944880 w 9182100"/>
                <a:gd name="connsiteY40" fmla="*/ 337658 h 765639"/>
                <a:gd name="connsiteX41" fmla="*/ 852583 w 9182100"/>
                <a:gd name="connsiteY41" fmla="*/ 341944 h 765639"/>
                <a:gd name="connsiteX42" fmla="*/ 760476 w 9182100"/>
                <a:gd name="connsiteY42" fmla="*/ 343087 h 765639"/>
                <a:gd name="connsiteX43" fmla="*/ 577215 w 9182100"/>
                <a:gd name="connsiteY43" fmla="*/ 332800 h 765639"/>
                <a:gd name="connsiteX44" fmla="*/ 394907 w 9182100"/>
                <a:gd name="connsiteY44" fmla="*/ 305463 h 765639"/>
                <a:gd name="connsiteX45" fmla="*/ 211265 w 9182100"/>
                <a:gd name="connsiteY45" fmla="*/ 261363 h 765639"/>
                <a:gd name="connsiteX46" fmla="*/ 17526 w 9182100"/>
                <a:gd name="connsiteY46" fmla="*/ 204880 h 765639"/>
                <a:gd name="connsiteX47" fmla="*/ 0 w 9182100"/>
                <a:gd name="connsiteY47" fmla="*/ 199927 h 765639"/>
                <a:gd name="connsiteX48" fmla="*/ 0 w 9182100"/>
                <a:gd name="connsiteY48" fmla="*/ 526920 h 765639"/>
                <a:gd name="connsiteX49" fmla="*/ 100298 w 9182100"/>
                <a:gd name="connsiteY49" fmla="*/ 571973 h 765639"/>
                <a:gd name="connsiteX50" fmla="*/ 301562 w 9182100"/>
                <a:gd name="connsiteY50" fmla="*/ 649697 h 765639"/>
                <a:gd name="connsiteX51" fmla="*/ 731044 w 9182100"/>
                <a:gd name="connsiteY51" fmla="*/ 746947 h 765639"/>
                <a:gd name="connsiteX52" fmla="*/ 1168241 w 9182100"/>
                <a:gd name="connsiteY52" fmla="*/ 762759 h 765639"/>
                <a:gd name="connsiteX53" fmla="*/ 1596581 w 9182100"/>
                <a:gd name="connsiteY53" fmla="*/ 716944 h 765639"/>
                <a:gd name="connsiteX54" fmla="*/ 1701641 w 9182100"/>
                <a:gd name="connsiteY54" fmla="*/ 697894 h 765639"/>
                <a:gd name="connsiteX55" fmla="*/ 1752124 w 9182100"/>
                <a:gd name="connsiteY55" fmla="*/ 688273 h 765639"/>
                <a:gd name="connsiteX56" fmla="*/ 1797939 w 9182100"/>
                <a:gd name="connsiteY56" fmla="*/ 679891 h 765639"/>
                <a:gd name="connsiteX57" fmla="*/ 1988630 w 9182100"/>
                <a:gd name="connsiteY57" fmla="*/ 649316 h 765639"/>
                <a:gd name="connsiteX58" fmla="*/ 2376297 w 9182100"/>
                <a:gd name="connsiteY58" fmla="*/ 601691 h 765639"/>
                <a:gd name="connsiteX59" fmla="*/ 2570416 w 9182100"/>
                <a:gd name="connsiteY59" fmla="*/ 584165 h 765639"/>
                <a:gd name="connsiteX60" fmla="*/ 2764155 w 9182100"/>
                <a:gd name="connsiteY60" fmla="*/ 571497 h 765639"/>
                <a:gd name="connsiteX61" fmla="*/ 2956941 w 9182100"/>
                <a:gd name="connsiteY61" fmla="*/ 564163 h 765639"/>
                <a:gd name="connsiteX62" fmla="*/ 3148298 w 9182100"/>
                <a:gd name="connsiteY62" fmla="*/ 562639 h 765639"/>
                <a:gd name="connsiteX63" fmla="*/ 3337274 w 9182100"/>
                <a:gd name="connsiteY63" fmla="*/ 568544 h 765639"/>
                <a:gd name="connsiteX64" fmla="*/ 3522345 w 9182100"/>
                <a:gd name="connsiteY64" fmla="*/ 583308 h 765639"/>
                <a:gd name="connsiteX65" fmla="*/ 3567779 w 9182100"/>
                <a:gd name="connsiteY65" fmla="*/ 588642 h 765639"/>
                <a:gd name="connsiteX66" fmla="*/ 3613785 w 9182100"/>
                <a:gd name="connsiteY66" fmla="*/ 594357 h 765639"/>
                <a:gd name="connsiteX67" fmla="*/ 3713798 w 9182100"/>
                <a:gd name="connsiteY67" fmla="*/ 607882 h 765639"/>
                <a:gd name="connsiteX68" fmla="*/ 3913823 w 9182100"/>
                <a:gd name="connsiteY68" fmla="*/ 634838 h 765639"/>
                <a:gd name="connsiteX69" fmla="*/ 4315873 w 9182100"/>
                <a:gd name="connsiteY69" fmla="*/ 686273 h 765639"/>
                <a:gd name="connsiteX70" fmla="*/ 4517422 w 9182100"/>
                <a:gd name="connsiteY70" fmla="*/ 710086 h 765639"/>
                <a:gd name="connsiteX71" fmla="*/ 4728972 w 9182100"/>
                <a:gd name="connsiteY71" fmla="*/ 731422 h 765639"/>
                <a:gd name="connsiteX72" fmla="*/ 5162931 w 9182100"/>
                <a:gd name="connsiteY72" fmla="*/ 744185 h 765639"/>
                <a:gd name="connsiteX73" fmla="*/ 5594033 w 9182100"/>
                <a:gd name="connsiteY73" fmla="*/ 706466 h 765639"/>
                <a:gd name="connsiteX74" fmla="*/ 5982939 w 9182100"/>
                <a:gd name="connsiteY74" fmla="*/ 655793 h 765639"/>
                <a:gd name="connsiteX75" fmla="*/ 6075045 w 9182100"/>
                <a:gd name="connsiteY75" fmla="*/ 648459 h 765639"/>
                <a:gd name="connsiteX76" fmla="*/ 6167819 w 9182100"/>
                <a:gd name="connsiteY76" fmla="*/ 643887 h 765639"/>
                <a:gd name="connsiteX77" fmla="*/ 6361081 w 9182100"/>
                <a:gd name="connsiteY77" fmla="*/ 639124 h 765639"/>
                <a:gd name="connsiteX78" fmla="*/ 6757321 w 9182100"/>
                <a:gd name="connsiteY78" fmla="*/ 640458 h 765639"/>
                <a:gd name="connsiteX79" fmla="*/ 7156704 w 9182100"/>
                <a:gd name="connsiteY79" fmla="*/ 649030 h 765639"/>
                <a:gd name="connsiteX80" fmla="*/ 7556373 w 9182100"/>
                <a:gd name="connsiteY80" fmla="*/ 662365 h 765639"/>
                <a:gd name="connsiteX81" fmla="*/ 7952328 w 9182100"/>
                <a:gd name="connsiteY81" fmla="*/ 682177 h 765639"/>
                <a:gd name="connsiteX82" fmla="*/ 8000714 w 9182100"/>
                <a:gd name="connsiteY82" fmla="*/ 685511 h 765639"/>
                <a:gd name="connsiteX83" fmla="*/ 8047196 w 9182100"/>
                <a:gd name="connsiteY83" fmla="*/ 689416 h 765639"/>
                <a:gd name="connsiteX84" fmla="*/ 8097965 w 9182100"/>
                <a:gd name="connsiteY84" fmla="*/ 693893 h 765639"/>
                <a:gd name="connsiteX85" fmla="*/ 8152733 w 9182100"/>
                <a:gd name="connsiteY85" fmla="*/ 697894 h 765639"/>
                <a:gd name="connsiteX86" fmla="*/ 8363903 w 9182100"/>
                <a:gd name="connsiteY86" fmla="*/ 705133 h 765639"/>
                <a:gd name="connsiteX87" fmla="*/ 8777764 w 9182100"/>
                <a:gd name="connsiteY87" fmla="*/ 698084 h 765639"/>
                <a:gd name="connsiteX88" fmla="*/ 9182005 w 9182100"/>
                <a:gd name="connsiteY88" fmla="*/ 668366 h 765639"/>
                <a:gd name="connsiteX89" fmla="*/ 9182005 w 9182100"/>
                <a:gd name="connsiteY89" fmla="*/ 351088 h 76563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</a:cxnLst>
              <a:rect l="l" t="t" r="r" b="b"/>
              <a:pathLst>
                <a:path w="9182100" h="765639">
                  <a:moveTo>
                    <a:pt x="9182100" y="351088"/>
                  </a:moveTo>
                  <a:cubicBezTo>
                    <a:pt x="9180862" y="351088"/>
                    <a:pt x="9179719" y="350993"/>
                    <a:pt x="9178480" y="350993"/>
                  </a:cubicBezTo>
                  <a:cubicBezTo>
                    <a:pt x="9047607" y="346421"/>
                    <a:pt x="8915591" y="337944"/>
                    <a:pt x="8783955" y="327561"/>
                  </a:cubicBezTo>
                  <a:cubicBezTo>
                    <a:pt x="8652320" y="316894"/>
                    <a:pt x="8520589" y="304416"/>
                    <a:pt x="8390763" y="288795"/>
                  </a:cubicBezTo>
                  <a:cubicBezTo>
                    <a:pt x="8325898" y="281175"/>
                    <a:pt x="8261509" y="272602"/>
                    <a:pt x="8199502" y="262601"/>
                  </a:cubicBezTo>
                  <a:cubicBezTo>
                    <a:pt x="8184070" y="260029"/>
                    <a:pt x="8168831" y="257553"/>
                    <a:pt x="8153972" y="254886"/>
                  </a:cubicBezTo>
                  <a:lnTo>
                    <a:pt x="8131588" y="250790"/>
                  </a:lnTo>
                  <a:lnTo>
                    <a:pt x="8104632" y="246504"/>
                  </a:lnTo>
                  <a:cubicBezTo>
                    <a:pt x="8086725" y="243741"/>
                    <a:pt x="8068247" y="240598"/>
                    <a:pt x="8050911" y="238217"/>
                  </a:cubicBezTo>
                  <a:lnTo>
                    <a:pt x="7998810" y="230978"/>
                  </a:lnTo>
                  <a:cubicBezTo>
                    <a:pt x="7860697" y="212023"/>
                    <a:pt x="7725633" y="198021"/>
                    <a:pt x="7589902" y="183925"/>
                  </a:cubicBezTo>
                  <a:cubicBezTo>
                    <a:pt x="7454360" y="170304"/>
                    <a:pt x="7319010" y="158779"/>
                    <a:pt x="7183469" y="147634"/>
                  </a:cubicBezTo>
                  <a:cubicBezTo>
                    <a:pt x="7047929" y="137252"/>
                    <a:pt x="6912198" y="127632"/>
                    <a:pt x="6775990" y="119821"/>
                  </a:cubicBezTo>
                  <a:cubicBezTo>
                    <a:pt x="6639592" y="112582"/>
                    <a:pt x="6503194" y="105439"/>
                    <a:pt x="6364795" y="102391"/>
                  </a:cubicBezTo>
                  <a:cubicBezTo>
                    <a:pt x="6295263" y="101057"/>
                    <a:pt x="6225826" y="99819"/>
                    <a:pt x="6154293" y="100581"/>
                  </a:cubicBezTo>
                  <a:cubicBezTo>
                    <a:pt x="6136577" y="100581"/>
                    <a:pt x="6118860" y="100581"/>
                    <a:pt x="6100287" y="101343"/>
                  </a:cubicBezTo>
                  <a:cubicBezTo>
                    <a:pt x="6081903" y="101819"/>
                    <a:pt x="6063615" y="102486"/>
                    <a:pt x="6045327" y="103438"/>
                  </a:cubicBezTo>
                  <a:cubicBezTo>
                    <a:pt x="6008656" y="104962"/>
                    <a:pt x="5972175" y="107439"/>
                    <a:pt x="5935980" y="110296"/>
                  </a:cubicBezTo>
                  <a:cubicBezTo>
                    <a:pt x="5790724" y="121631"/>
                    <a:pt x="5651659" y="142110"/>
                    <a:pt x="5523357" y="157635"/>
                  </a:cubicBezTo>
                  <a:cubicBezTo>
                    <a:pt x="5394484" y="173542"/>
                    <a:pt x="5273040" y="183543"/>
                    <a:pt x="5149882" y="185639"/>
                  </a:cubicBezTo>
                  <a:cubicBezTo>
                    <a:pt x="5027010" y="187925"/>
                    <a:pt x="4902803" y="182210"/>
                    <a:pt x="4777073" y="170685"/>
                  </a:cubicBezTo>
                  <a:lnTo>
                    <a:pt x="4729925" y="166208"/>
                  </a:lnTo>
                  <a:lnTo>
                    <a:pt x="4682585" y="161064"/>
                  </a:lnTo>
                  <a:cubicBezTo>
                    <a:pt x="4666869" y="159445"/>
                    <a:pt x="4650963" y="157350"/>
                    <a:pt x="4635151" y="155445"/>
                  </a:cubicBezTo>
                  <a:lnTo>
                    <a:pt x="4611434" y="152492"/>
                  </a:lnTo>
                  <a:cubicBezTo>
                    <a:pt x="4603623" y="151539"/>
                    <a:pt x="4595622" y="150587"/>
                    <a:pt x="4587145" y="149349"/>
                  </a:cubicBezTo>
                  <a:lnTo>
                    <a:pt x="4387977" y="122774"/>
                  </a:lnTo>
                  <a:lnTo>
                    <a:pt x="3989356" y="68577"/>
                  </a:lnTo>
                  <a:lnTo>
                    <a:pt x="3789140" y="42192"/>
                  </a:lnTo>
                  <a:lnTo>
                    <a:pt x="3689033" y="29143"/>
                  </a:lnTo>
                  <a:lnTo>
                    <a:pt x="3634835" y="22571"/>
                  </a:lnTo>
                  <a:cubicBezTo>
                    <a:pt x="3616452" y="20285"/>
                    <a:pt x="3598069" y="18380"/>
                    <a:pt x="3579876" y="16856"/>
                  </a:cubicBezTo>
                  <a:cubicBezTo>
                    <a:pt x="3433667" y="3140"/>
                    <a:pt x="3289840" y="-1622"/>
                    <a:pt x="3147441" y="473"/>
                  </a:cubicBezTo>
                  <a:cubicBezTo>
                    <a:pt x="3005138" y="2283"/>
                    <a:pt x="2864263" y="10188"/>
                    <a:pt x="2724722" y="22857"/>
                  </a:cubicBezTo>
                  <a:cubicBezTo>
                    <a:pt x="2445353" y="48098"/>
                    <a:pt x="2171129" y="90198"/>
                    <a:pt x="1898428" y="147730"/>
                  </a:cubicBezTo>
                  <a:cubicBezTo>
                    <a:pt x="1830134" y="162208"/>
                    <a:pt x="1762030" y="177448"/>
                    <a:pt x="1692878" y="195069"/>
                  </a:cubicBezTo>
                  <a:lnTo>
                    <a:pt x="1640205" y="208785"/>
                  </a:lnTo>
                  <a:lnTo>
                    <a:pt x="1592294" y="221643"/>
                  </a:lnTo>
                  <a:cubicBezTo>
                    <a:pt x="1561624" y="229740"/>
                    <a:pt x="1530858" y="238503"/>
                    <a:pt x="1500092" y="245551"/>
                  </a:cubicBezTo>
                  <a:cubicBezTo>
                    <a:pt x="1377125" y="276412"/>
                    <a:pt x="1253490" y="300987"/>
                    <a:pt x="1130046" y="318227"/>
                  </a:cubicBezTo>
                  <a:cubicBezTo>
                    <a:pt x="1068229" y="326895"/>
                    <a:pt x="1006602" y="333086"/>
                    <a:pt x="944880" y="337658"/>
                  </a:cubicBezTo>
                  <a:cubicBezTo>
                    <a:pt x="914114" y="339277"/>
                    <a:pt x="883253" y="341563"/>
                    <a:pt x="852583" y="341944"/>
                  </a:cubicBezTo>
                  <a:cubicBezTo>
                    <a:pt x="821817" y="343278"/>
                    <a:pt x="791147" y="342992"/>
                    <a:pt x="760476" y="343087"/>
                  </a:cubicBezTo>
                  <a:cubicBezTo>
                    <a:pt x="699230" y="342135"/>
                    <a:pt x="638175" y="338706"/>
                    <a:pt x="577215" y="332800"/>
                  </a:cubicBezTo>
                  <a:cubicBezTo>
                    <a:pt x="516255" y="326895"/>
                    <a:pt x="455771" y="317179"/>
                    <a:pt x="394907" y="305463"/>
                  </a:cubicBezTo>
                  <a:cubicBezTo>
                    <a:pt x="334137" y="293557"/>
                    <a:pt x="273368" y="278412"/>
                    <a:pt x="211265" y="261363"/>
                  </a:cubicBezTo>
                  <a:cubicBezTo>
                    <a:pt x="149066" y="244123"/>
                    <a:pt x="85820" y="224310"/>
                    <a:pt x="17526" y="204880"/>
                  </a:cubicBezTo>
                  <a:cubicBezTo>
                    <a:pt x="11716" y="203165"/>
                    <a:pt x="5906" y="201546"/>
                    <a:pt x="0" y="199927"/>
                  </a:cubicBezTo>
                  <a:lnTo>
                    <a:pt x="0" y="526920"/>
                  </a:lnTo>
                  <a:cubicBezTo>
                    <a:pt x="32576" y="541874"/>
                    <a:pt x="66104" y="557114"/>
                    <a:pt x="100298" y="571973"/>
                  </a:cubicBezTo>
                  <a:cubicBezTo>
                    <a:pt x="164973" y="600167"/>
                    <a:pt x="232410" y="626456"/>
                    <a:pt x="301562" y="649697"/>
                  </a:cubicBezTo>
                  <a:cubicBezTo>
                    <a:pt x="439865" y="696655"/>
                    <a:pt x="585216" y="728754"/>
                    <a:pt x="731044" y="746947"/>
                  </a:cubicBezTo>
                  <a:cubicBezTo>
                    <a:pt x="876967" y="764664"/>
                    <a:pt x="1023652" y="769426"/>
                    <a:pt x="1168241" y="762759"/>
                  </a:cubicBezTo>
                  <a:cubicBezTo>
                    <a:pt x="1313021" y="756663"/>
                    <a:pt x="1455896" y="740185"/>
                    <a:pt x="1596581" y="716944"/>
                  </a:cubicBezTo>
                  <a:cubicBezTo>
                    <a:pt x="1632014" y="711610"/>
                    <a:pt x="1666685" y="704371"/>
                    <a:pt x="1701641" y="697894"/>
                  </a:cubicBezTo>
                  <a:lnTo>
                    <a:pt x="1752124" y="688273"/>
                  </a:lnTo>
                  <a:lnTo>
                    <a:pt x="1797939" y="679891"/>
                  </a:lnTo>
                  <a:cubicBezTo>
                    <a:pt x="1860328" y="669128"/>
                    <a:pt x="1924431" y="658746"/>
                    <a:pt x="1988630" y="649316"/>
                  </a:cubicBezTo>
                  <a:cubicBezTo>
                    <a:pt x="2117217" y="630838"/>
                    <a:pt x="2246852" y="614645"/>
                    <a:pt x="2376297" y="601691"/>
                  </a:cubicBezTo>
                  <a:cubicBezTo>
                    <a:pt x="2441067" y="595214"/>
                    <a:pt x="2505742" y="589118"/>
                    <a:pt x="2570416" y="584165"/>
                  </a:cubicBezTo>
                  <a:cubicBezTo>
                    <a:pt x="2635091" y="579402"/>
                    <a:pt x="2699671" y="574831"/>
                    <a:pt x="2764155" y="571497"/>
                  </a:cubicBezTo>
                  <a:cubicBezTo>
                    <a:pt x="2828639" y="568068"/>
                    <a:pt x="2892933" y="565401"/>
                    <a:pt x="2956941" y="564163"/>
                  </a:cubicBezTo>
                  <a:cubicBezTo>
                    <a:pt x="3021045" y="562353"/>
                    <a:pt x="3084766" y="561972"/>
                    <a:pt x="3148298" y="562639"/>
                  </a:cubicBezTo>
                  <a:cubicBezTo>
                    <a:pt x="3211735" y="563305"/>
                    <a:pt x="3274695" y="565591"/>
                    <a:pt x="3337274" y="568544"/>
                  </a:cubicBezTo>
                  <a:cubicBezTo>
                    <a:pt x="3399568" y="572259"/>
                    <a:pt x="3461671" y="576259"/>
                    <a:pt x="3522345" y="583308"/>
                  </a:cubicBezTo>
                  <a:cubicBezTo>
                    <a:pt x="3537680" y="584737"/>
                    <a:pt x="3552730" y="586737"/>
                    <a:pt x="3567779" y="588642"/>
                  </a:cubicBezTo>
                  <a:lnTo>
                    <a:pt x="3613785" y="594357"/>
                  </a:lnTo>
                  <a:lnTo>
                    <a:pt x="3713798" y="607882"/>
                  </a:lnTo>
                  <a:lnTo>
                    <a:pt x="3913823" y="634838"/>
                  </a:lnTo>
                  <a:cubicBezTo>
                    <a:pt x="4047268" y="652078"/>
                    <a:pt x="4180904" y="670366"/>
                    <a:pt x="4315873" y="686273"/>
                  </a:cubicBezTo>
                  <a:lnTo>
                    <a:pt x="4517422" y="710086"/>
                  </a:lnTo>
                  <a:cubicBezTo>
                    <a:pt x="4586573" y="717896"/>
                    <a:pt x="4657916" y="725992"/>
                    <a:pt x="4728972" y="731422"/>
                  </a:cubicBezTo>
                  <a:cubicBezTo>
                    <a:pt x="4871371" y="743042"/>
                    <a:pt x="5016627" y="748376"/>
                    <a:pt x="5162931" y="744185"/>
                  </a:cubicBezTo>
                  <a:cubicBezTo>
                    <a:pt x="5308949" y="740566"/>
                    <a:pt x="5456111" y="725611"/>
                    <a:pt x="5594033" y="706466"/>
                  </a:cubicBezTo>
                  <a:cubicBezTo>
                    <a:pt x="5732621" y="687511"/>
                    <a:pt x="5859876" y="667033"/>
                    <a:pt x="5982939" y="655793"/>
                  </a:cubicBezTo>
                  <a:cubicBezTo>
                    <a:pt x="6013799" y="652936"/>
                    <a:pt x="6044375" y="650364"/>
                    <a:pt x="6075045" y="648459"/>
                  </a:cubicBezTo>
                  <a:cubicBezTo>
                    <a:pt x="6105906" y="646363"/>
                    <a:pt x="6135529" y="645125"/>
                    <a:pt x="6167819" y="643887"/>
                  </a:cubicBezTo>
                  <a:cubicBezTo>
                    <a:pt x="6230779" y="641125"/>
                    <a:pt x="6295930" y="640077"/>
                    <a:pt x="6361081" y="639124"/>
                  </a:cubicBezTo>
                  <a:cubicBezTo>
                    <a:pt x="6491955" y="637981"/>
                    <a:pt x="6624638" y="638553"/>
                    <a:pt x="6757321" y="640458"/>
                  </a:cubicBezTo>
                  <a:cubicBezTo>
                    <a:pt x="6890195" y="642553"/>
                    <a:pt x="7023449" y="645030"/>
                    <a:pt x="7156704" y="649030"/>
                  </a:cubicBezTo>
                  <a:cubicBezTo>
                    <a:pt x="7289959" y="652650"/>
                    <a:pt x="7423404" y="656841"/>
                    <a:pt x="7556373" y="662365"/>
                  </a:cubicBezTo>
                  <a:cubicBezTo>
                    <a:pt x="7689152" y="667509"/>
                    <a:pt x="7822502" y="673986"/>
                    <a:pt x="7952328" y="682177"/>
                  </a:cubicBezTo>
                  <a:lnTo>
                    <a:pt x="8000714" y="685511"/>
                  </a:lnTo>
                  <a:cubicBezTo>
                    <a:pt x="8016811" y="686654"/>
                    <a:pt x="8031670" y="688178"/>
                    <a:pt x="8047196" y="689416"/>
                  </a:cubicBezTo>
                  <a:lnTo>
                    <a:pt x="8097965" y="693893"/>
                  </a:lnTo>
                  <a:cubicBezTo>
                    <a:pt x="8116539" y="695417"/>
                    <a:pt x="8134731" y="696846"/>
                    <a:pt x="8152733" y="697894"/>
                  </a:cubicBezTo>
                  <a:cubicBezTo>
                    <a:pt x="8224647" y="701989"/>
                    <a:pt x="8294465" y="704085"/>
                    <a:pt x="8363903" y="705133"/>
                  </a:cubicBezTo>
                  <a:cubicBezTo>
                    <a:pt x="8502777" y="706657"/>
                    <a:pt x="8640223" y="704180"/>
                    <a:pt x="8777764" y="698084"/>
                  </a:cubicBezTo>
                  <a:cubicBezTo>
                    <a:pt x="8912352" y="692083"/>
                    <a:pt x="9046845" y="682749"/>
                    <a:pt x="9182005" y="668366"/>
                  </a:cubicBezTo>
                  <a:lnTo>
                    <a:pt x="9182005" y="351088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8928757-970C-4B99-9F9C-0C07E4A9451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501488"/>
              <a:ext cx="12188952" cy="641669"/>
            </a:xfrm>
            <a:custGeom>
              <a:avLst/>
              <a:gdLst>
                <a:gd name="connsiteX0" fmla="*/ 9182100 w 9182100"/>
                <a:gd name="connsiteY0" fmla="*/ 154189 h 544245"/>
                <a:gd name="connsiteX1" fmla="*/ 9047702 w 9182100"/>
                <a:gd name="connsiteY1" fmla="*/ 162762 h 544245"/>
                <a:gd name="connsiteX2" fmla="*/ 8652224 w 9182100"/>
                <a:gd name="connsiteY2" fmla="*/ 178287 h 544245"/>
                <a:gd name="connsiteX3" fmla="*/ 8255603 w 9182100"/>
                <a:gd name="connsiteY3" fmla="*/ 161047 h 544245"/>
                <a:gd name="connsiteX4" fmla="*/ 8060722 w 9182100"/>
                <a:gd name="connsiteY4" fmla="*/ 140854 h 544245"/>
                <a:gd name="connsiteX5" fmla="*/ 8013478 w 9182100"/>
                <a:gd name="connsiteY5" fmla="*/ 134187 h 544245"/>
                <a:gd name="connsiteX6" fmla="*/ 7990428 w 9182100"/>
                <a:gd name="connsiteY6" fmla="*/ 130567 h 544245"/>
                <a:gd name="connsiteX7" fmla="*/ 7964139 w 9182100"/>
                <a:gd name="connsiteY7" fmla="*/ 126853 h 544245"/>
                <a:gd name="connsiteX8" fmla="*/ 7911656 w 9182100"/>
                <a:gd name="connsiteY8" fmla="*/ 119518 h 544245"/>
                <a:gd name="connsiteX9" fmla="*/ 7860220 w 9182100"/>
                <a:gd name="connsiteY9" fmla="*/ 113232 h 544245"/>
                <a:gd name="connsiteX10" fmla="*/ 7453884 w 9182100"/>
                <a:gd name="connsiteY10" fmla="*/ 70369 h 544245"/>
                <a:gd name="connsiteX11" fmla="*/ 7048976 w 9182100"/>
                <a:gd name="connsiteY11" fmla="*/ 36556 h 544245"/>
                <a:gd name="connsiteX12" fmla="*/ 6846285 w 9182100"/>
                <a:gd name="connsiteY12" fmla="*/ 22649 h 544245"/>
                <a:gd name="connsiteX13" fmla="*/ 6643212 w 9182100"/>
                <a:gd name="connsiteY13" fmla="*/ 11600 h 544245"/>
                <a:gd name="connsiteX14" fmla="*/ 6541485 w 9182100"/>
                <a:gd name="connsiteY14" fmla="*/ 7314 h 544245"/>
                <a:gd name="connsiteX15" fmla="*/ 6439567 w 9182100"/>
                <a:gd name="connsiteY15" fmla="*/ 3885 h 544245"/>
                <a:gd name="connsiteX16" fmla="*/ 6337459 w 9182100"/>
                <a:gd name="connsiteY16" fmla="*/ 1313 h 544245"/>
                <a:gd name="connsiteX17" fmla="*/ 6234970 w 9182100"/>
                <a:gd name="connsiteY17" fmla="*/ 75 h 544245"/>
                <a:gd name="connsiteX18" fmla="*/ 6027802 w 9182100"/>
                <a:gd name="connsiteY18" fmla="*/ 2265 h 544245"/>
                <a:gd name="connsiteX19" fmla="*/ 5921978 w 9182100"/>
                <a:gd name="connsiteY19" fmla="*/ 6552 h 544245"/>
                <a:gd name="connsiteX20" fmla="*/ 5815965 w 9182100"/>
                <a:gd name="connsiteY20" fmla="*/ 14362 h 544245"/>
                <a:gd name="connsiteX21" fmla="*/ 5408390 w 9182100"/>
                <a:gd name="connsiteY21" fmla="*/ 67036 h 544245"/>
                <a:gd name="connsiteX22" fmla="*/ 5023866 w 9182100"/>
                <a:gd name="connsiteY22" fmla="*/ 103992 h 544245"/>
                <a:gd name="connsiteX23" fmla="*/ 4831556 w 9182100"/>
                <a:gd name="connsiteY23" fmla="*/ 106374 h 544245"/>
                <a:gd name="connsiteX24" fmla="*/ 4637723 w 9182100"/>
                <a:gd name="connsiteY24" fmla="*/ 98754 h 544245"/>
                <a:gd name="connsiteX25" fmla="*/ 4442460 w 9182100"/>
                <a:gd name="connsiteY25" fmla="*/ 83038 h 544245"/>
                <a:gd name="connsiteX26" fmla="*/ 4341686 w 9182100"/>
                <a:gd name="connsiteY26" fmla="*/ 77227 h 544245"/>
                <a:gd name="connsiteX27" fmla="*/ 4241006 w 9182100"/>
                <a:gd name="connsiteY27" fmla="*/ 71989 h 544245"/>
                <a:gd name="connsiteX28" fmla="*/ 3836956 w 9182100"/>
                <a:gd name="connsiteY28" fmla="*/ 54177 h 544245"/>
                <a:gd name="connsiteX29" fmla="*/ 3634549 w 9182100"/>
                <a:gd name="connsiteY29" fmla="*/ 45414 h 544245"/>
                <a:gd name="connsiteX30" fmla="*/ 3533394 w 9182100"/>
                <a:gd name="connsiteY30" fmla="*/ 40461 h 544245"/>
                <a:gd name="connsiteX31" fmla="*/ 3481959 w 9182100"/>
                <a:gd name="connsiteY31" fmla="*/ 37889 h 544245"/>
                <a:gd name="connsiteX32" fmla="*/ 3430238 w 9182100"/>
                <a:gd name="connsiteY32" fmla="*/ 35889 h 544245"/>
                <a:gd name="connsiteX33" fmla="*/ 3020473 w 9182100"/>
                <a:gd name="connsiteY33" fmla="*/ 37603 h 544245"/>
                <a:gd name="connsiteX34" fmla="*/ 2614422 w 9182100"/>
                <a:gd name="connsiteY34" fmla="*/ 56844 h 544245"/>
                <a:gd name="connsiteX35" fmla="*/ 2208657 w 9182100"/>
                <a:gd name="connsiteY35" fmla="*/ 81609 h 544245"/>
                <a:gd name="connsiteX36" fmla="*/ 1800606 w 9182100"/>
                <a:gd name="connsiteY36" fmla="*/ 107612 h 544245"/>
                <a:gd name="connsiteX37" fmla="*/ 1594676 w 9182100"/>
                <a:gd name="connsiteY37" fmla="*/ 124948 h 544245"/>
                <a:gd name="connsiteX38" fmla="*/ 1491996 w 9182100"/>
                <a:gd name="connsiteY38" fmla="*/ 136568 h 544245"/>
                <a:gd name="connsiteX39" fmla="*/ 1442942 w 9182100"/>
                <a:gd name="connsiteY39" fmla="*/ 141902 h 544245"/>
                <a:gd name="connsiteX40" fmla="*/ 1418463 w 9182100"/>
                <a:gd name="connsiteY40" fmla="*/ 144664 h 544245"/>
                <a:gd name="connsiteX41" fmla="*/ 1393984 w 9182100"/>
                <a:gd name="connsiteY41" fmla="*/ 146855 h 544245"/>
                <a:gd name="connsiteX42" fmla="*/ 1006697 w 9182100"/>
                <a:gd name="connsiteY42" fmla="*/ 169810 h 544245"/>
                <a:gd name="connsiteX43" fmla="*/ 816864 w 9182100"/>
                <a:gd name="connsiteY43" fmla="*/ 170953 h 544245"/>
                <a:gd name="connsiteX44" fmla="*/ 769906 w 9182100"/>
                <a:gd name="connsiteY44" fmla="*/ 169715 h 544245"/>
                <a:gd name="connsiteX45" fmla="*/ 723043 w 9182100"/>
                <a:gd name="connsiteY45" fmla="*/ 168096 h 544245"/>
                <a:gd name="connsiteX46" fmla="*/ 676370 w 9182100"/>
                <a:gd name="connsiteY46" fmla="*/ 166286 h 544245"/>
                <a:gd name="connsiteX47" fmla="*/ 629888 w 9182100"/>
                <a:gd name="connsiteY47" fmla="*/ 163333 h 544245"/>
                <a:gd name="connsiteX48" fmla="*/ 445484 w 9182100"/>
                <a:gd name="connsiteY48" fmla="*/ 146093 h 544245"/>
                <a:gd name="connsiteX49" fmla="*/ 263366 w 9182100"/>
                <a:gd name="connsiteY49" fmla="*/ 115232 h 544245"/>
                <a:gd name="connsiteX50" fmla="*/ 81439 w 9182100"/>
                <a:gd name="connsiteY50" fmla="*/ 70369 h 544245"/>
                <a:gd name="connsiteX51" fmla="*/ 35338 w 9182100"/>
                <a:gd name="connsiteY51" fmla="*/ 57034 h 544245"/>
                <a:gd name="connsiteX52" fmla="*/ 0 w 9182100"/>
                <a:gd name="connsiteY52" fmla="*/ 46652 h 544245"/>
                <a:gd name="connsiteX53" fmla="*/ 0 w 9182100"/>
                <a:gd name="connsiteY53" fmla="*/ 426795 h 544245"/>
                <a:gd name="connsiteX54" fmla="*/ 178594 w 9182100"/>
                <a:gd name="connsiteY54" fmla="*/ 479658 h 544245"/>
                <a:gd name="connsiteX55" fmla="*/ 610457 w 9182100"/>
                <a:gd name="connsiteY55" fmla="*/ 542619 h 544245"/>
                <a:gd name="connsiteX56" fmla="*/ 826865 w 9182100"/>
                <a:gd name="connsiteY56" fmla="*/ 539666 h 544245"/>
                <a:gd name="connsiteX57" fmla="*/ 1039654 w 9182100"/>
                <a:gd name="connsiteY57" fmla="*/ 515187 h 544245"/>
                <a:gd name="connsiteX58" fmla="*/ 1449705 w 9182100"/>
                <a:gd name="connsiteY58" fmla="*/ 415270 h 544245"/>
                <a:gd name="connsiteX59" fmla="*/ 1548765 w 9182100"/>
                <a:gd name="connsiteY59" fmla="*/ 382123 h 544245"/>
                <a:gd name="connsiteX60" fmla="*/ 1642872 w 9182100"/>
                <a:gd name="connsiteY60" fmla="*/ 349261 h 544245"/>
                <a:gd name="connsiteX61" fmla="*/ 1832991 w 9182100"/>
                <a:gd name="connsiteY61" fmla="*/ 289158 h 544245"/>
                <a:gd name="connsiteX62" fmla="*/ 2222754 w 9182100"/>
                <a:gd name="connsiteY62" fmla="*/ 193623 h 544245"/>
                <a:gd name="connsiteX63" fmla="*/ 2620137 w 9182100"/>
                <a:gd name="connsiteY63" fmla="*/ 138378 h 544245"/>
                <a:gd name="connsiteX64" fmla="*/ 3020473 w 9182100"/>
                <a:gd name="connsiteY64" fmla="*/ 127234 h 544245"/>
                <a:gd name="connsiteX65" fmla="*/ 3219736 w 9182100"/>
                <a:gd name="connsiteY65" fmla="*/ 139807 h 544245"/>
                <a:gd name="connsiteX66" fmla="*/ 3318605 w 9182100"/>
                <a:gd name="connsiteY66" fmla="*/ 151713 h 544245"/>
                <a:gd name="connsiteX67" fmla="*/ 3367754 w 9182100"/>
                <a:gd name="connsiteY67" fmla="*/ 158666 h 544245"/>
                <a:gd name="connsiteX68" fmla="*/ 3416618 w 9182100"/>
                <a:gd name="connsiteY68" fmla="*/ 166858 h 544245"/>
                <a:gd name="connsiteX69" fmla="*/ 3465195 w 9182100"/>
                <a:gd name="connsiteY69" fmla="*/ 176097 h 544245"/>
                <a:gd name="connsiteX70" fmla="*/ 3513868 w 9182100"/>
                <a:gd name="connsiteY70" fmla="*/ 185908 h 544245"/>
                <a:gd name="connsiteX71" fmla="*/ 3612737 w 9182100"/>
                <a:gd name="connsiteY71" fmla="*/ 207625 h 544245"/>
                <a:gd name="connsiteX72" fmla="*/ 3810381 w 9182100"/>
                <a:gd name="connsiteY72" fmla="*/ 252106 h 544245"/>
                <a:gd name="connsiteX73" fmla="*/ 4206621 w 9182100"/>
                <a:gd name="connsiteY73" fmla="*/ 339736 h 544245"/>
                <a:gd name="connsiteX74" fmla="*/ 4306062 w 9182100"/>
                <a:gd name="connsiteY74" fmla="*/ 359834 h 544245"/>
                <a:gd name="connsiteX75" fmla="*/ 4405503 w 9182100"/>
                <a:gd name="connsiteY75" fmla="*/ 378979 h 544245"/>
                <a:gd name="connsiteX76" fmla="*/ 4611529 w 9182100"/>
                <a:gd name="connsiteY76" fmla="*/ 405745 h 544245"/>
                <a:gd name="connsiteX77" fmla="*/ 5031677 w 9182100"/>
                <a:gd name="connsiteY77" fmla="*/ 427462 h 544245"/>
                <a:gd name="connsiteX78" fmla="*/ 5243227 w 9182100"/>
                <a:gd name="connsiteY78" fmla="*/ 418699 h 544245"/>
                <a:gd name="connsiteX79" fmla="*/ 5451062 w 9182100"/>
                <a:gd name="connsiteY79" fmla="*/ 398029 h 544245"/>
                <a:gd name="connsiteX80" fmla="*/ 5844635 w 9182100"/>
                <a:gd name="connsiteY80" fmla="*/ 353071 h 544245"/>
                <a:gd name="connsiteX81" fmla="*/ 5939981 w 9182100"/>
                <a:gd name="connsiteY81" fmla="*/ 346975 h 544245"/>
                <a:gd name="connsiteX82" fmla="*/ 6035898 w 9182100"/>
                <a:gd name="connsiteY82" fmla="*/ 344118 h 544245"/>
                <a:gd name="connsiteX83" fmla="*/ 6232303 w 9182100"/>
                <a:gd name="connsiteY83" fmla="*/ 343642 h 544245"/>
                <a:gd name="connsiteX84" fmla="*/ 6630924 w 9182100"/>
                <a:gd name="connsiteY84" fmla="*/ 351071 h 544245"/>
                <a:gd name="connsiteX85" fmla="*/ 6831140 w 9182100"/>
                <a:gd name="connsiteY85" fmla="*/ 356596 h 544245"/>
                <a:gd name="connsiteX86" fmla="*/ 7031545 w 9182100"/>
                <a:gd name="connsiteY86" fmla="*/ 362501 h 544245"/>
                <a:gd name="connsiteX87" fmla="*/ 7432262 w 9182100"/>
                <a:gd name="connsiteY87" fmla="*/ 378408 h 544245"/>
                <a:gd name="connsiteX88" fmla="*/ 7830312 w 9182100"/>
                <a:gd name="connsiteY88" fmla="*/ 402506 h 544245"/>
                <a:gd name="connsiteX89" fmla="*/ 7879270 w 9182100"/>
                <a:gd name="connsiteY89" fmla="*/ 406792 h 544245"/>
                <a:gd name="connsiteX90" fmla="*/ 7926895 w 9182100"/>
                <a:gd name="connsiteY90" fmla="*/ 411745 h 544245"/>
                <a:gd name="connsiteX91" fmla="*/ 7977569 w 9182100"/>
                <a:gd name="connsiteY91" fmla="*/ 417175 h 544245"/>
                <a:gd name="connsiteX92" fmla="*/ 8030623 w 9182100"/>
                <a:gd name="connsiteY92" fmla="*/ 422127 h 544245"/>
                <a:gd name="connsiteX93" fmla="*/ 8237982 w 9182100"/>
                <a:gd name="connsiteY93" fmla="*/ 435177 h 544245"/>
                <a:gd name="connsiteX94" fmla="*/ 8647748 w 9182100"/>
                <a:gd name="connsiteY94" fmla="*/ 449464 h 544245"/>
                <a:gd name="connsiteX95" fmla="*/ 8852821 w 9182100"/>
                <a:gd name="connsiteY95" fmla="*/ 456132 h 544245"/>
                <a:gd name="connsiteX96" fmla="*/ 8955786 w 9182100"/>
                <a:gd name="connsiteY96" fmla="*/ 458132 h 544245"/>
                <a:gd name="connsiteX97" fmla="*/ 9059227 w 9182100"/>
                <a:gd name="connsiteY97" fmla="*/ 457751 h 544245"/>
                <a:gd name="connsiteX98" fmla="*/ 9182005 w 9182100"/>
                <a:gd name="connsiteY98" fmla="*/ 452512 h 544245"/>
                <a:gd name="connsiteX99" fmla="*/ 9182005 w 9182100"/>
                <a:gd name="connsiteY99" fmla="*/ 154189 h 5442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</a:cxnLst>
              <a:rect l="l" t="t" r="r" b="b"/>
              <a:pathLst>
                <a:path w="9182100" h="544245">
                  <a:moveTo>
                    <a:pt x="9182100" y="154189"/>
                  </a:moveTo>
                  <a:cubicBezTo>
                    <a:pt x="9137618" y="157142"/>
                    <a:pt x="9092851" y="159904"/>
                    <a:pt x="9047702" y="162762"/>
                  </a:cubicBezTo>
                  <a:cubicBezTo>
                    <a:pt x="8917114" y="170668"/>
                    <a:pt x="8784717" y="178002"/>
                    <a:pt x="8652224" y="178287"/>
                  </a:cubicBezTo>
                  <a:cubicBezTo>
                    <a:pt x="8519732" y="178764"/>
                    <a:pt x="8387049" y="171239"/>
                    <a:pt x="8255603" y="161047"/>
                  </a:cubicBezTo>
                  <a:cubicBezTo>
                    <a:pt x="8189881" y="155904"/>
                    <a:pt x="8124539" y="149236"/>
                    <a:pt x="8060722" y="140854"/>
                  </a:cubicBezTo>
                  <a:cubicBezTo>
                    <a:pt x="8044815" y="138759"/>
                    <a:pt x="8029099" y="136473"/>
                    <a:pt x="8013478" y="134187"/>
                  </a:cubicBezTo>
                  <a:lnTo>
                    <a:pt x="7990428" y="130567"/>
                  </a:lnTo>
                  <a:lnTo>
                    <a:pt x="7964139" y="126853"/>
                  </a:lnTo>
                  <a:cubicBezTo>
                    <a:pt x="7946708" y="124376"/>
                    <a:pt x="7928896" y="121709"/>
                    <a:pt x="7911656" y="119518"/>
                  </a:cubicBezTo>
                  <a:lnTo>
                    <a:pt x="7860220" y="113232"/>
                  </a:lnTo>
                  <a:cubicBezTo>
                    <a:pt x="7723728" y="96277"/>
                    <a:pt x="7589044" y="83038"/>
                    <a:pt x="7453884" y="70369"/>
                  </a:cubicBezTo>
                  <a:cubicBezTo>
                    <a:pt x="7318915" y="57701"/>
                    <a:pt x="7184041" y="46366"/>
                    <a:pt x="7048976" y="36556"/>
                  </a:cubicBezTo>
                  <a:cubicBezTo>
                    <a:pt x="6981444" y="31793"/>
                    <a:pt x="6913912" y="26840"/>
                    <a:pt x="6846285" y="22649"/>
                  </a:cubicBezTo>
                  <a:cubicBezTo>
                    <a:pt x="6778657" y="18553"/>
                    <a:pt x="6710934" y="14934"/>
                    <a:pt x="6643212" y="11600"/>
                  </a:cubicBezTo>
                  <a:lnTo>
                    <a:pt x="6541485" y="7314"/>
                  </a:lnTo>
                  <a:cubicBezTo>
                    <a:pt x="6507576" y="5790"/>
                    <a:pt x="6473667" y="4647"/>
                    <a:pt x="6439567" y="3885"/>
                  </a:cubicBezTo>
                  <a:lnTo>
                    <a:pt x="6337459" y="1313"/>
                  </a:lnTo>
                  <a:lnTo>
                    <a:pt x="6234970" y="75"/>
                  </a:lnTo>
                  <a:cubicBezTo>
                    <a:pt x="6166295" y="-116"/>
                    <a:pt x="6097715" y="-116"/>
                    <a:pt x="6027802" y="2265"/>
                  </a:cubicBezTo>
                  <a:cubicBezTo>
                    <a:pt x="5993320" y="3123"/>
                    <a:pt x="5957412" y="4456"/>
                    <a:pt x="5921978" y="6552"/>
                  </a:cubicBezTo>
                  <a:cubicBezTo>
                    <a:pt x="5886546" y="8552"/>
                    <a:pt x="5851112" y="11124"/>
                    <a:pt x="5815965" y="14362"/>
                  </a:cubicBezTo>
                  <a:cubicBezTo>
                    <a:pt x="5674995" y="27126"/>
                    <a:pt x="5538597" y="48938"/>
                    <a:pt x="5408390" y="67036"/>
                  </a:cubicBezTo>
                  <a:cubicBezTo>
                    <a:pt x="5277993" y="85514"/>
                    <a:pt x="5151692" y="99039"/>
                    <a:pt x="5023866" y="103992"/>
                  </a:cubicBezTo>
                  <a:cubicBezTo>
                    <a:pt x="4960049" y="106660"/>
                    <a:pt x="4895946" y="107231"/>
                    <a:pt x="4831556" y="106374"/>
                  </a:cubicBezTo>
                  <a:cubicBezTo>
                    <a:pt x="4767167" y="105231"/>
                    <a:pt x="4702588" y="102468"/>
                    <a:pt x="4637723" y="98754"/>
                  </a:cubicBezTo>
                  <a:cubicBezTo>
                    <a:pt x="4572762" y="95230"/>
                    <a:pt x="4507992" y="88848"/>
                    <a:pt x="4442460" y="83038"/>
                  </a:cubicBezTo>
                  <a:cubicBezTo>
                    <a:pt x="4408837" y="80752"/>
                    <a:pt x="4375214" y="79228"/>
                    <a:pt x="4341686" y="77227"/>
                  </a:cubicBezTo>
                  <a:cubicBezTo>
                    <a:pt x="4308158" y="75227"/>
                    <a:pt x="4274534" y="73417"/>
                    <a:pt x="4241006" y="71989"/>
                  </a:cubicBezTo>
                  <a:cubicBezTo>
                    <a:pt x="4106895" y="65131"/>
                    <a:pt x="3971925" y="59797"/>
                    <a:pt x="3836956" y="54177"/>
                  </a:cubicBezTo>
                  <a:lnTo>
                    <a:pt x="3634549" y="45414"/>
                  </a:lnTo>
                  <a:lnTo>
                    <a:pt x="3533394" y="40461"/>
                  </a:lnTo>
                  <a:lnTo>
                    <a:pt x="3481959" y="37889"/>
                  </a:lnTo>
                  <a:cubicBezTo>
                    <a:pt x="3464719" y="37127"/>
                    <a:pt x="3447479" y="36079"/>
                    <a:pt x="3430238" y="35889"/>
                  </a:cubicBezTo>
                  <a:cubicBezTo>
                    <a:pt x="3292602" y="31126"/>
                    <a:pt x="3156299" y="33603"/>
                    <a:pt x="3020473" y="37603"/>
                  </a:cubicBezTo>
                  <a:cubicBezTo>
                    <a:pt x="2884741" y="41985"/>
                    <a:pt x="2749487" y="48843"/>
                    <a:pt x="2614422" y="56844"/>
                  </a:cubicBezTo>
                  <a:lnTo>
                    <a:pt x="2208657" y="81609"/>
                  </a:lnTo>
                  <a:cubicBezTo>
                    <a:pt x="2073116" y="89991"/>
                    <a:pt x="1937195" y="97515"/>
                    <a:pt x="1800606" y="107612"/>
                  </a:cubicBezTo>
                  <a:cubicBezTo>
                    <a:pt x="1732217" y="112184"/>
                    <a:pt x="1663827" y="117804"/>
                    <a:pt x="1594676" y="124948"/>
                  </a:cubicBezTo>
                  <a:lnTo>
                    <a:pt x="1491996" y="136568"/>
                  </a:lnTo>
                  <a:lnTo>
                    <a:pt x="1442942" y="141902"/>
                  </a:lnTo>
                  <a:lnTo>
                    <a:pt x="1418463" y="144664"/>
                  </a:lnTo>
                  <a:lnTo>
                    <a:pt x="1393984" y="146855"/>
                  </a:lnTo>
                  <a:cubicBezTo>
                    <a:pt x="1263491" y="159142"/>
                    <a:pt x="1134142" y="166667"/>
                    <a:pt x="1006697" y="169810"/>
                  </a:cubicBezTo>
                  <a:cubicBezTo>
                    <a:pt x="942975" y="172001"/>
                    <a:pt x="879729" y="171239"/>
                    <a:pt x="816864" y="170953"/>
                  </a:cubicBezTo>
                  <a:lnTo>
                    <a:pt x="769906" y="169715"/>
                  </a:lnTo>
                  <a:cubicBezTo>
                    <a:pt x="754285" y="169525"/>
                    <a:pt x="738569" y="169048"/>
                    <a:pt x="723043" y="168096"/>
                  </a:cubicBezTo>
                  <a:lnTo>
                    <a:pt x="676370" y="166286"/>
                  </a:lnTo>
                  <a:cubicBezTo>
                    <a:pt x="660845" y="165238"/>
                    <a:pt x="645414" y="164095"/>
                    <a:pt x="629888" y="163333"/>
                  </a:cubicBezTo>
                  <a:cubicBezTo>
                    <a:pt x="568071" y="159047"/>
                    <a:pt x="506540" y="154094"/>
                    <a:pt x="445484" y="146093"/>
                  </a:cubicBezTo>
                  <a:cubicBezTo>
                    <a:pt x="384524" y="137997"/>
                    <a:pt x="323850" y="128091"/>
                    <a:pt x="263366" y="115232"/>
                  </a:cubicBezTo>
                  <a:cubicBezTo>
                    <a:pt x="202787" y="102850"/>
                    <a:pt x="142589" y="87419"/>
                    <a:pt x="81439" y="70369"/>
                  </a:cubicBezTo>
                  <a:cubicBezTo>
                    <a:pt x="66199" y="66178"/>
                    <a:pt x="50864" y="61702"/>
                    <a:pt x="35338" y="57034"/>
                  </a:cubicBezTo>
                  <a:lnTo>
                    <a:pt x="0" y="46652"/>
                  </a:lnTo>
                  <a:lnTo>
                    <a:pt x="0" y="426795"/>
                  </a:lnTo>
                  <a:cubicBezTo>
                    <a:pt x="58198" y="446416"/>
                    <a:pt x="117920" y="464323"/>
                    <a:pt x="178594" y="479658"/>
                  </a:cubicBezTo>
                  <a:cubicBezTo>
                    <a:pt x="319850" y="514901"/>
                    <a:pt x="465582" y="537094"/>
                    <a:pt x="610457" y="542619"/>
                  </a:cubicBezTo>
                  <a:cubicBezTo>
                    <a:pt x="682943" y="545953"/>
                    <a:pt x="755142" y="543762"/>
                    <a:pt x="826865" y="539666"/>
                  </a:cubicBezTo>
                  <a:cubicBezTo>
                    <a:pt x="898398" y="534523"/>
                    <a:pt x="969645" y="526903"/>
                    <a:pt x="1039654" y="515187"/>
                  </a:cubicBezTo>
                  <a:cubicBezTo>
                    <a:pt x="1180052" y="492517"/>
                    <a:pt x="1316736" y="457751"/>
                    <a:pt x="1449705" y="415270"/>
                  </a:cubicBezTo>
                  <a:cubicBezTo>
                    <a:pt x="1483138" y="405364"/>
                    <a:pt x="1515809" y="393172"/>
                    <a:pt x="1548765" y="382123"/>
                  </a:cubicBezTo>
                  <a:lnTo>
                    <a:pt x="1642872" y="349261"/>
                  </a:lnTo>
                  <a:cubicBezTo>
                    <a:pt x="1705261" y="328211"/>
                    <a:pt x="1768983" y="308208"/>
                    <a:pt x="1832991" y="289158"/>
                  </a:cubicBezTo>
                  <a:cubicBezTo>
                    <a:pt x="1961198" y="251821"/>
                    <a:pt x="2091404" y="219435"/>
                    <a:pt x="2222754" y="193623"/>
                  </a:cubicBezTo>
                  <a:cubicBezTo>
                    <a:pt x="2354199" y="168382"/>
                    <a:pt x="2486882" y="149332"/>
                    <a:pt x="2620137" y="138378"/>
                  </a:cubicBezTo>
                  <a:cubicBezTo>
                    <a:pt x="2753392" y="127424"/>
                    <a:pt x="2887123" y="122947"/>
                    <a:pt x="3020473" y="127234"/>
                  </a:cubicBezTo>
                  <a:cubicBezTo>
                    <a:pt x="3087148" y="129043"/>
                    <a:pt x="3153632" y="133711"/>
                    <a:pt x="3219736" y="139807"/>
                  </a:cubicBezTo>
                  <a:cubicBezTo>
                    <a:pt x="3252788" y="143426"/>
                    <a:pt x="3285839" y="146760"/>
                    <a:pt x="3318605" y="151713"/>
                  </a:cubicBezTo>
                  <a:lnTo>
                    <a:pt x="3367754" y="158666"/>
                  </a:lnTo>
                  <a:cubicBezTo>
                    <a:pt x="3384042" y="161238"/>
                    <a:pt x="3400330" y="164000"/>
                    <a:pt x="3416618" y="166858"/>
                  </a:cubicBezTo>
                  <a:cubicBezTo>
                    <a:pt x="3432905" y="169525"/>
                    <a:pt x="3449003" y="172954"/>
                    <a:pt x="3465195" y="176097"/>
                  </a:cubicBezTo>
                  <a:cubicBezTo>
                    <a:pt x="3481483" y="179431"/>
                    <a:pt x="3497199" y="182288"/>
                    <a:pt x="3513868" y="185908"/>
                  </a:cubicBezTo>
                  <a:lnTo>
                    <a:pt x="3612737" y="207625"/>
                  </a:lnTo>
                  <a:lnTo>
                    <a:pt x="3810381" y="252106"/>
                  </a:lnTo>
                  <a:cubicBezTo>
                    <a:pt x="3942112" y="282015"/>
                    <a:pt x="4073843" y="312590"/>
                    <a:pt x="4206621" y="339736"/>
                  </a:cubicBezTo>
                  <a:cubicBezTo>
                    <a:pt x="4239768" y="346785"/>
                    <a:pt x="4272915" y="353452"/>
                    <a:pt x="4306062" y="359834"/>
                  </a:cubicBezTo>
                  <a:cubicBezTo>
                    <a:pt x="4339209" y="366216"/>
                    <a:pt x="4372356" y="372979"/>
                    <a:pt x="4405503" y="378979"/>
                  </a:cubicBezTo>
                  <a:cubicBezTo>
                    <a:pt x="4473416" y="389266"/>
                    <a:pt x="4542378" y="398410"/>
                    <a:pt x="4611529" y="405745"/>
                  </a:cubicBezTo>
                  <a:cubicBezTo>
                    <a:pt x="4749832" y="420794"/>
                    <a:pt x="4890326" y="428795"/>
                    <a:pt x="5031677" y="427462"/>
                  </a:cubicBezTo>
                  <a:cubicBezTo>
                    <a:pt x="5102352" y="426985"/>
                    <a:pt x="5173028" y="423747"/>
                    <a:pt x="5243227" y="418699"/>
                  </a:cubicBezTo>
                  <a:cubicBezTo>
                    <a:pt x="5313427" y="413650"/>
                    <a:pt x="5382959" y="406030"/>
                    <a:pt x="5451062" y="398029"/>
                  </a:cubicBezTo>
                  <a:cubicBezTo>
                    <a:pt x="5587651" y="381551"/>
                    <a:pt x="5717381" y="362501"/>
                    <a:pt x="5844635" y="353071"/>
                  </a:cubicBezTo>
                  <a:cubicBezTo>
                    <a:pt x="5876544" y="350690"/>
                    <a:pt x="5908262" y="348404"/>
                    <a:pt x="5939981" y="346975"/>
                  </a:cubicBezTo>
                  <a:cubicBezTo>
                    <a:pt x="5971794" y="345356"/>
                    <a:pt x="6003036" y="344308"/>
                    <a:pt x="6035898" y="344118"/>
                  </a:cubicBezTo>
                  <a:cubicBezTo>
                    <a:pt x="6100477" y="343070"/>
                    <a:pt x="6166390" y="343356"/>
                    <a:pt x="6232303" y="343642"/>
                  </a:cubicBezTo>
                  <a:cubicBezTo>
                    <a:pt x="6364415" y="344880"/>
                    <a:pt x="6497669" y="347833"/>
                    <a:pt x="6630924" y="351071"/>
                  </a:cubicBezTo>
                  <a:lnTo>
                    <a:pt x="6831140" y="356596"/>
                  </a:lnTo>
                  <a:lnTo>
                    <a:pt x="7031545" y="362501"/>
                  </a:lnTo>
                  <a:cubicBezTo>
                    <a:pt x="7165086" y="367454"/>
                    <a:pt x="7298818" y="371835"/>
                    <a:pt x="7432262" y="378408"/>
                  </a:cubicBezTo>
                  <a:cubicBezTo>
                    <a:pt x="7565518" y="384790"/>
                    <a:pt x="7699153" y="392124"/>
                    <a:pt x="7830312" y="402506"/>
                  </a:cubicBezTo>
                  <a:lnTo>
                    <a:pt x="7879270" y="406792"/>
                  </a:lnTo>
                  <a:lnTo>
                    <a:pt x="7926895" y="411745"/>
                  </a:lnTo>
                  <a:lnTo>
                    <a:pt x="7977569" y="417175"/>
                  </a:lnTo>
                  <a:cubicBezTo>
                    <a:pt x="7995380" y="418984"/>
                    <a:pt x="8013097" y="420699"/>
                    <a:pt x="8030623" y="422127"/>
                  </a:cubicBezTo>
                  <a:cubicBezTo>
                    <a:pt x="8100632" y="427843"/>
                    <a:pt x="8169402" y="431748"/>
                    <a:pt x="8237982" y="435177"/>
                  </a:cubicBezTo>
                  <a:cubicBezTo>
                    <a:pt x="8375047" y="442035"/>
                    <a:pt x="8511254" y="444511"/>
                    <a:pt x="8647748" y="449464"/>
                  </a:cubicBezTo>
                  <a:cubicBezTo>
                    <a:pt x="8715946" y="451750"/>
                    <a:pt x="8784336" y="454513"/>
                    <a:pt x="8852821" y="456132"/>
                  </a:cubicBezTo>
                  <a:cubicBezTo>
                    <a:pt x="8887111" y="456989"/>
                    <a:pt x="8921401" y="457751"/>
                    <a:pt x="8955786" y="458132"/>
                  </a:cubicBezTo>
                  <a:cubicBezTo>
                    <a:pt x="8990171" y="458323"/>
                    <a:pt x="9024651" y="458227"/>
                    <a:pt x="9059227" y="457751"/>
                  </a:cubicBezTo>
                  <a:cubicBezTo>
                    <a:pt x="9099995" y="456989"/>
                    <a:pt x="9140857" y="455275"/>
                    <a:pt x="9182005" y="452512"/>
                  </a:cubicBezTo>
                  <a:lnTo>
                    <a:pt x="9182005" y="154189"/>
                  </a:lnTo>
                  <a:close/>
                </a:path>
              </a:pathLst>
            </a:custGeom>
            <a:solidFill>
              <a:schemeClr val="bg1">
                <a:alpha val="3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chemeClr val="lt1"/>
                </a:solidFill>
              </a:endParaRPr>
            </a:p>
          </p:txBody>
        </p:sp>
        <p:sp useBgFill="1">
          <p:nvSpPr>
            <p:cNvPr id="31" name="Freeform: Shape 13">
              <a:extLst>
                <a:ext uri="{FF2B5EF4-FFF2-40B4-BE49-F238E27FC236}">
                  <a16:creationId xmlns:a16="http://schemas.microsoft.com/office/drawing/2014/main" id="{1213505B-6136-49EC-951C-1FDA2A6C5BD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3614750"/>
              <a:ext cx="12188952" cy="1201528"/>
            </a:xfrm>
            <a:custGeom>
              <a:avLst/>
              <a:gdLst>
                <a:gd name="connsiteX0" fmla="*/ 0 w 9182100"/>
                <a:gd name="connsiteY0" fmla="*/ 1019102 h 1019102"/>
                <a:gd name="connsiteX1" fmla="*/ 9182100 w 9182100"/>
                <a:gd name="connsiteY1" fmla="*/ 1019102 h 1019102"/>
                <a:gd name="connsiteX2" fmla="*/ 9182100 w 9182100"/>
                <a:gd name="connsiteY2" fmla="*/ 273009 h 1019102"/>
                <a:gd name="connsiteX3" fmla="*/ 9065895 w 9182100"/>
                <a:gd name="connsiteY3" fmla="*/ 278343 h 1019102"/>
                <a:gd name="connsiteX4" fmla="*/ 8261890 w 9182100"/>
                <a:gd name="connsiteY4" fmla="*/ 257769 h 1019102"/>
                <a:gd name="connsiteX5" fmla="*/ 8038624 w 9182100"/>
                <a:gd name="connsiteY5" fmla="*/ 235956 h 1019102"/>
                <a:gd name="connsiteX6" fmla="*/ 7862221 w 9182100"/>
                <a:gd name="connsiteY6" fmla="*/ 213097 h 1019102"/>
                <a:gd name="connsiteX7" fmla="*/ 6238780 w 9182100"/>
                <a:gd name="connsiteY7" fmla="*/ 126419 h 1019102"/>
                <a:gd name="connsiteX8" fmla="*/ 5828729 w 9182100"/>
                <a:gd name="connsiteY8" fmla="*/ 142421 h 1019102"/>
                <a:gd name="connsiteX9" fmla="*/ 5227606 w 9182100"/>
                <a:gd name="connsiteY9" fmla="*/ 219764 h 1019102"/>
                <a:gd name="connsiteX10" fmla="*/ 4394359 w 9182100"/>
                <a:gd name="connsiteY10" fmla="*/ 190713 h 1019102"/>
                <a:gd name="connsiteX11" fmla="*/ 3789236 w 9182100"/>
                <a:gd name="connsiteY11" fmla="*/ 107655 h 1019102"/>
                <a:gd name="connsiteX12" fmla="*/ 3391567 w 9182100"/>
                <a:gd name="connsiteY12" fmla="*/ 30502 h 1019102"/>
                <a:gd name="connsiteX13" fmla="*/ 2180177 w 9182100"/>
                <a:gd name="connsiteY13" fmla="*/ 67745 h 1019102"/>
                <a:gd name="connsiteX14" fmla="*/ 1543336 w 9182100"/>
                <a:gd name="connsiteY14" fmla="*/ 209953 h 1019102"/>
                <a:gd name="connsiteX15" fmla="*/ 1276731 w 9182100"/>
                <a:gd name="connsiteY15" fmla="*/ 286439 h 1019102"/>
                <a:gd name="connsiteX16" fmla="*/ 441293 w 9182100"/>
                <a:gd name="connsiteY16" fmla="*/ 292345 h 1019102"/>
                <a:gd name="connsiteX17" fmla="*/ 0 w 9182100"/>
                <a:gd name="connsiteY17" fmla="*/ 135563 h 1019102"/>
                <a:gd name="connsiteX18" fmla="*/ 0 w 9182100"/>
                <a:gd name="connsiteY18" fmla="*/ 1019102 h 10191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9182100" h="1019102">
                  <a:moveTo>
                    <a:pt x="0" y="1019102"/>
                  </a:moveTo>
                  <a:lnTo>
                    <a:pt x="9182100" y="1019102"/>
                  </a:lnTo>
                  <a:lnTo>
                    <a:pt x="9182100" y="273009"/>
                  </a:lnTo>
                  <a:cubicBezTo>
                    <a:pt x="9143429" y="275485"/>
                    <a:pt x="9104662" y="277200"/>
                    <a:pt x="9065895" y="278343"/>
                  </a:cubicBezTo>
                  <a:cubicBezTo>
                    <a:pt x="8798243" y="285201"/>
                    <a:pt x="8529066" y="277009"/>
                    <a:pt x="8261890" y="257769"/>
                  </a:cubicBezTo>
                  <a:cubicBezTo>
                    <a:pt x="8187024" y="251863"/>
                    <a:pt x="8112443" y="245386"/>
                    <a:pt x="8038624" y="235956"/>
                  </a:cubicBezTo>
                  <a:cubicBezTo>
                    <a:pt x="7980140" y="228051"/>
                    <a:pt x="7920228" y="219002"/>
                    <a:pt x="7862221" y="213097"/>
                  </a:cubicBezTo>
                  <a:cubicBezTo>
                    <a:pt x="7322439" y="159280"/>
                    <a:pt x="6780943" y="130991"/>
                    <a:pt x="6238780" y="126419"/>
                  </a:cubicBezTo>
                  <a:cubicBezTo>
                    <a:pt x="6102477" y="126324"/>
                    <a:pt x="5964745" y="128800"/>
                    <a:pt x="5828729" y="142421"/>
                  </a:cubicBezTo>
                  <a:cubicBezTo>
                    <a:pt x="5624703" y="162328"/>
                    <a:pt x="5429441" y="202048"/>
                    <a:pt x="5227606" y="219764"/>
                  </a:cubicBezTo>
                  <a:cubicBezTo>
                    <a:pt x="4950238" y="245767"/>
                    <a:pt x="4670393" y="228527"/>
                    <a:pt x="4394359" y="190713"/>
                  </a:cubicBezTo>
                  <a:cubicBezTo>
                    <a:pt x="4193381" y="163090"/>
                    <a:pt x="3988880" y="147755"/>
                    <a:pt x="3789236" y="107655"/>
                  </a:cubicBezTo>
                  <a:cubicBezTo>
                    <a:pt x="3660743" y="85271"/>
                    <a:pt x="3520249" y="51648"/>
                    <a:pt x="3391567" y="30502"/>
                  </a:cubicBezTo>
                  <a:cubicBezTo>
                    <a:pt x="2990469" y="-28553"/>
                    <a:pt x="2579370" y="5928"/>
                    <a:pt x="2180177" y="67745"/>
                  </a:cubicBezTo>
                  <a:cubicBezTo>
                    <a:pt x="1965198" y="103273"/>
                    <a:pt x="1751648" y="146136"/>
                    <a:pt x="1543336" y="209953"/>
                  </a:cubicBezTo>
                  <a:cubicBezTo>
                    <a:pt x="1456087" y="238528"/>
                    <a:pt x="1365885" y="264627"/>
                    <a:pt x="1276731" y="286439"/>
                  </a:cubicBezTo>
                  <a:cubicBezTo>
                    <a:pt x="1001173" y="335398"/>
                    <a:pt x="716471" y="346923"/>
                    <a:pt x="441293" y="292345"/>
                  </a:cubicBezTo>
                  <a:cubicBezTo>
                    <a:pt x="285655" y="263198"/>
                    <a:pt x="143923" y="198237"/>
                    <a:pt x="0" y="135563"/>
                  </a:cubicBezTo>
                  <a:lnTo>
                    <a:pt x="0" y="1019102"/>
                  </a:lnTo>
                  <a:close/>
                </a:path>
              </a:pathLst>
            </a:custGeom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97734888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snake on a rock&#10;&#10;Description automatically generated with low confidence">
            <a:extLst>
              <a:ext uri="{FF2B5EF4-FFF2-40B4-BE49-F238E27FC236}">
                <a16:creationId xmlns:a16="http://schemas.microsoft.com/office/drawing/2014/main" id="{5EAD7857-3A46-4C12-0950-895EC19ED930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11864" y="0"/>
            <a:ext cx="9168272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3477957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42A4FC2C-047E-45A5-965D-8E1E3BF09BC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1524" y="0"/>
            <a:ext cx="1218895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3" name="Picture 2" descr="Diagram&#10;&#10;Description automatically generated">
            <a:extLst>
              <a:ext uri="{FF2B5EF4-FFF2-40B4-BE49-F238E27FC236}">
                <a16:creationId xmlns:a16="http://schemas.microsoft.com/office/drawing/2014/main" id="{A3EB652B-ABBD-6B8B-1E14-B6B904D7D16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0" y="1282"/>
            <a:ext cx="12191980" cy="6856718"/>
          </a:xfrm>
          <a:prstGeom prst="rect">
            <a:avLst/>
          </a:prstGeom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id="{F6126DD1-97CB-F574-4819-790B964811DA}"/>
              </a:ext>
            </a:extLst>
          </p:cNvPr>
          <p:cNvSpPr txBox="1"/>
          <p:nvPr/>
        </p:nvSpPr>
        <p:spPr>
          <a:xfrm>
            <a:off x="224118" y="6167718"/>
            <a:ext cx="265355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CA" dirty="0"/>
              <a:t>Bozkurt, 2022, pdf p.9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3277544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3CB7202F546260458086EB3A638B0F32" ma:contentTypeVersion="1801" ma:contentTypeDescription="Create a new document." ma:contentTypeScope="" ma:versionID="112aec3584972f85063519361b07112b">
  <xsd:schema xmlns:xsd="http://www.w3.org/2001/XMLSchema" xmlns:xs="http://www.w3.org/2001/XMLSchema" xmlns:p="http://schemas.microsoft.com/office/2006/metadata/properties" xmlns:ns2="bf6004f7-413e-4da5-bcbc-471ff73d5ea4" xmlns:ns3="577aa0ef-cd49-4a80-86a1-c3a85adc67c8" targetNamespace="http://schemas.microsoft.com/office/2006/metadata/properties" ma:root="true" ma:fieldsID="f0d2d5a5b0cd6a33ddd31451eb034602" ns2:_="" ns3:_="">
    <xsd:import namespace="bf6004f7-413e-4da5-bcbc-471ff73d5ea4"/>
    <xsd:import namespace="577aa0ef-cd49-4a80-86a1-c3a85adc67c8"/>
    <xsd:element name="properties">
      <xsd:complexType>
        <xsd:sequence>
          <xsd:element name="documentManagement">
            <xsd:complexType>
              <xsd:all>
                <xsd:element ref="ns2:Publication_x0020_Date" minOccurs="0"/>
                <xsd:element ref="ns2:Description0" minOccurs="0"/>
                <xsd:element ref="ns3:_dlc_DocId" minOccurs="0"/>
                <xsd:element ref="ns3:_dlc_DocIdUrl" minOccurs="0"/>
                <xsd:element ref="ns3:_dlc_DocIdPersistId" minOccurs="0"/>
                <xsd:element ref="ns2:of88eff9cb334256803b5fdc1080fcc0" minOccurs="0"/>
                <xsd:element ref="ns3:TaxCatchAll" minOccurs="0"/>
                <xsd:element ref="ns2:n64307c7b8f64a70a46c772c2bc2ddb4" minOccurs="0"/>
                <xsd:element ref="ns2:d225654933bc4eae91104c0dc2c25127" minOccurs="0"/>
                <xsd:element ref="ns2:gd37bf50347b43b28a635475fbcfbd0f" minOccurs="0"/>
                <xsd:element ref="ns3:TaxKeywordTaxHTField" minOccurs="0"/>
                <xsd:element ref="ns3:n64307c7b8f64a70a46c772c2bc2ddb4" minOccurs="0"/>
                <xsd:element ref="ns2:Category" minOccurs="0"/>
                <xsd:element ref="ns2:MediaServiceMetadata" minOccurs="0"/>
                <xsd:element ref="ns2:MediaServiceFastMetadata" minOccurs="0"/>
                <xsd:element ref="ns2:MediaServiceAutoKeyPoints" minOccurs="0"/>
                <xsd:element ref="ns2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f6004f7-413e-4da5-bcbc-471ff73d5ea4" elementFormDefault="qualified">
    <xsd:import namespace="http://schemas.microsoft.com/office/2006/documentManagement/types"/>
    <xsd:import namespace="http://schemas.microsoft.com/office/infopath/2007/PartnerControls"/>
    <xsd:element name="Publication_x0020_Date" ma:index="2" nillable="true" ma:displayName="Publication Date" ma:default="[today]" ma:format="DateOnly" ma:internalName="Publication_x0020_Date" ma:readOnly="false">
      <xsd:simpleType>
        <xsd:restriction base="dms:DateTime"/>
      </xsd:simpleType>
    </xsd:element>
    <xsd:element name="Description0" ma:index="8" nillable="true" ma:displayName="Description" ma:internalName="Description0" ma:readOnly="false">
      <xsd:simpleType>
        <xsd:restriction base="dms:Note">
          <xsd:maxLength value="255"/>
        </xsd:restriction>
      </xsd:simpleType>
    </xsd:element>
    <xsd:element name="of88eff9cb334256803b5fdc1080fcc0" ma:index="14" nillable="true" ma:displayName="Author/Source_0" ma:hidden="true" ma:internalName="of88eff9cb334256803b5fdc1080fcc0">
      <xsd:simpleType>
        <xsd:restriction base="dms:Note"/>
      </xsd:simpleType>
    </xsd:element>
    <xsd:element name="n64307c7b8f64a70a46c772c2bc2ddb4" ma:index="16" nillable="true" ma:displayName="Organisational Activity_1" ma:hidden="true" ma:internalName="n64307c7b8f64a70a46c772c2bc2ddb40">
      <xsd:simpleType>
        <xsd:restriction base="dms:Note"/>
      </xsd:simpleType>
    </xsd:element>
    <xsd:element name="d225654933bc4eae91104c0dc2c25127" ma:index="17" nillable="true" ma:displayName="Region/Country_0" ma:hidden="true" ma:internalName="d225654933bc4eae91104c0dc2c25127">
      <xsd:simpleType>
        <xsd:restriction base="dms:Note"/>
      </xsd:simpleType>
    </xsd:element>
    <xsd:element name="gd37bf50347b43b28a635475fbcfbd0f" ma:index="18" nillable="true" ma:displayName="Document Type_0" ma:hidden="true" ma:internalName="gd37bf50347b43b28a635475fbcfbd0f">
      <xsd:simpleType>
        <xsd:restriction base="dms:Note"/>
      </xsd:simpleType>
    </xsd:element>
    <xsd:element name="Category" ma:index="25" nillable="true" ma:displayName="Category" ma:default="Corporate" ma:format="Dropdown" ma:internalName="Category" ma:readOnly="false">
      <xsd:simpleType>
        <xsd:restriction base="dms:Choice">
          <xsd:enumeration value="Corporate"/>
          <xsd:enumeration value="Finance, Admin &amp; HR"/>
          <xsd:enumeration value="Mail"/>
          <xsd:enumeration value="Programme"/>
          <xsd:enumeration value="Reporting"/>
          <xsd:enumeration value="Travel"/>
          <xsd:enumeration value="Contracts"/>
        </xsd:restriction>
      </xsd:simpleType>
    </xsd:element>
    <xsd:element name="MediaServiceMetadata" ma:index="26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27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2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77aa0ef-cd49-4a80-86a1-c3a85adc67c8" elementFormDefault="qualified">
    <xsd:import namespace="http://schemas.microsoft.com/office/2006/documentManagement/types"/>
    <xsd:import namespace="http://schemas.microsoft.com/office/infopath/2007/PartnerControls"/>
    <xsd:element name="_dlc_DocId" ma:index="11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12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3" nillable="true" ma:displayName="Persist ID" ma:description="Keep ID on add." ma:hidden="true" ma:internalName="_dlc_DocIdPersistId" ma:readOnly="true">
      <xsd:simpleType>
        <xsd:restriction base="dms:Boolean"/>
      </xsd:simpleType>
    </xsd:element>
    <xsd:element name="TaxCatchAll" ma:index="15" nillable="true" ma:displayName="Taxonomy Catch All Column" ma:hidden="true" ma:list="{3c72c10b-c192-4d78-b9a7-80855f22ab45}" ma:internalName="TaxCatchAll" ma:showField="CatchAllData" ma:web="577aa0ef-cd49-4a80-86a1-c3a85adc67c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TaxKeywordTaxHTField" ma:index="19" nillable="true" ma:displayName="TaxKeywordTaxHTField" ma:hidden="true" ma:internalName="TaxKeywordTaxHTField">
      <xsd:simpleType>
        <xsd:restriction base="dms:Note"/>
      </xsd:simpleType>
    </xsd:element>
    <xsd:element name="n64307c7b8f64a70a46c772c2bc2ddb4" ma:index="24" nillable="true" ma:displayName="Organisational Activity_0" ma:hidden="true" ma:internalName="n64307c7b8f64a70a46c772c2bc2ddb4">
      <xsd:simpleType>
        <xsd:restriction base="dms:Note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20" ma:displayName="Content Type"/>
        <xsd:element ref="dc:title" minOccurs="0" maxOccurs="1" ma:index="1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77aa0ef-cd49-4a80-86a1-c3a85adc67c8" xsi:nil="true"/>
    <d225654933bc4eae91104c0dc2c25127 xmlns="bf6004f7-413e-4da5-bcbc-471ff73d5ea4" xsi:nil="true"/>
    <TaxKeywordTaxHTField xmlns="577aa0ef-cd49-4a80-86a1-c3a85adc67c8" xsi:nil="true"/>
    <Category xmlns="bf6004f7-413e-4da5-bcbc-471ff73d5ea4">Corporate</Category>
    <of88eff9cb334256803b5fdc1080fcc0 xmlns="bf6004f7-413e-4da5-bcbc-471ff73d5ea4" xsi:nil="true"/>
    <n64307c7b8f64a70a46c772c2bc2ddb4 xmlns="577aa0ef-cd49-4a80-86a1-c3a85adc67c8" xsi:nil="true"/>
    <n64307c7b8f64a70a46c772c2bc2ddb4 xmlns="bf6004f7-413e-4da5-bcbc-471ff73d5ea4" xsi:nil="true"/>
    <Description0 xmlns="bf6004f7-413e-4da5-bcbc-471ff73d5ea4" xsi:nil="true"/>
    <Publication_x0020_Date xmlns="bf6004f7-413e-4da5-bcbc-471ff73d5ea4">2018-05-14T07:00:00+00:00</Publication_x0020_Date>
    <gd37bf50347b43b28a635475fbcfbd0f xmlns="bf6004f7-413e-4da5-bcbc-471ff73d5ea4" xsi:nil="true"/>
    <_dlc_DocId xmlns="577aa0ef-cd49-4a80-86a1-c3a85adc67c8">QKDJTPZ2MZUH-145-152</_dlc_DocId>
    <_dlc_DocIdUrl xmlns="577aa0ef-cd49-4a80-86a1-c3a85adc67c8">
      <Url>http://connect.col.org/_layouts/DocIdRedir.aspx?ID=QKDJTPZ2MZUH-145-152</Url>
      <Description>QKDJTPZ2MZUH-145-152</Description>
    </_dlc_DocIdUrl>
  </documentManagement>
</p:properties>
</file>

<file path=customXml/item4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DA2E21D1-4EC4-4501-9332-6750D9211437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f6004f7-413e-4da5-bcbc-471ff73d5ea4"/>
    <ds:schemaRef ds:uri="577aa0ef-cd49-4a80-86a1-c3a85adc67c8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7B984891-CCE8-40C3-84DC-3ED3A71773EF}">
  <ds:schemaRefs>
    <ds:schemaRef ds:uri="http://schemas.microsoft.com/sharepoint/events"/>
  </ds:schemaRefs>
</ds:datastoreItem>
</file>

<file path=customXml/itemProps3.xml><?xml version="1.0" encoding="utf-8"?>
<ds:datastoreItem xmlns:ds="http://schemas.openxmlformats.org/officeDocument/2006/customXml" ds:itemID="{4BF7C06E-8293-4F32-8C21-1BAEFBAC1EAE}">
  <ds:schemaRefs>
    <ds:schemaRef ds:uri="f1a94750-173c-422b-8095-64a6e48a61a9"/>
    <ds:schemaRef ds:uri="http://schemas.microsoft.com/office/2006/documentManagement/types"/>
    <ds:schemaRef ds:uri="http://schemas.microsoft.com/office/2006/metadata/properties"/>
    <ds:schemaRef ds:uri="http://purl.org/dc/elements/1.1/"/>
    <ds:schemaRef ds:uri="http://purl.org/dc/terms/"/>
    <ds:schemaRef ds:uri="http://schemas.openxmlformats.org/package/2006/metadata/core-properties"/>
    <ds:schemaRef ds:uri="http://purl.org/dc/dcmitype/"/>
    <ds:schemaRef ds:uri="http://schemas.microsoft.com/office/infopath/2007/PartnerControls"/>
    <ds:schemaRef ds:uri="c6d0fe93-f621-4b17-9450-aec13009d9b1"/>
    <ds:schemaRef ds:uri="http://www.w3.org/XML/1998/namespace"/>
    <ds:schemaRef ds:uri="577aa0ef-cd49-4a80-86a1-c3a85adc67c8"/>
    <ds:schemaRef ds:uri="bf6004f7-413e-4da5-bcbc-471ff73d5ea4"/>
  </ds:schemaRefs>
</ds:datastoreItem>
</file>

<file path=customXml/itemProps4.xml><?xml version="1.0" encoding="utf-8"?>
<ds:datastoreItem xmlns:ds="http://schemas.openxmlformats.org/officeDocument/2006/customXml" ds:itemID="{A9C97830-5540-4ABE-9F0B-28053AA336B2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5792</TotalTime>
  <Words>811</Words>
  <Application>Microsoft Office PowerPoint</Application>
  <PresentationFormat>Widescreen</PresentationFormat>
  <Paragraphs>60</Paragraphs>
  <Slides>17</Slides>
  <Notes>17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Arial</vt:lpstr>
      <vt:lpstr>Calibri</vt:lpstr>
      <vt:lpstr>Noto Serif</vt:lpstr>
      <vt:lpstr>Open Sans</vt:lpstr>
      <vt:lpstr>PT Sans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Issues  for Education</vt:lpstr>
      <vt:lpstr>References</vt:lpstr>
      <vt:lpstr>Picture credits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COL General Presentation</dc:title>
  <dc:creator>Helen Askounis</dc:creator>
  <cp:lastModifiedBy>Rebecca Ferrie</cp:lastModifiedBy>
  <cp:revision>17</cp:revision>
  <cp:lastPrinted>2021-11-05T19:54:27Z</cp:lastPrinted>
  <dcterms:created xsi:type="dcterms:W3CDTF">2019-01-29T19:11:34Z</dcterms:created>
  <dcterms:modified xsi:type="dcterms:W3CDTF">2023-07-04T21:18:15Z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0x0101003CB7202F546260458086EB3A638B0F32</vt:lpwstr>
  </property>
  <property fmtid="{D5CDD505-2E9C-101B-9397-08002B2CF9AE}" pid="3" name="TaxKeyword">
    <vt:lpwstr/>
  </property>
  <property fmtid="{D5CDD505-2E9C-101B-9397-08002B2CF9AE}" pid="4" name="COL Document Type">
    <vt:lpwstr/>
  </property>
  <property fmtid="{D5CDD505-2E9C-101B-9397-08002B2CF9AE}" pid="5" name="Organisational Activity">
    <vt:lpwstr/>
  </property>
  <property fmtid="{D5CDD505-2E9C-101B-9397-08002B2CF9AE}" pid="6" name="Region/Country">
    <vt:lpwstr/>
  </property>
  <property fmtid="{D5CDD505-2E9C-101B-9397-08002B2CF9AE}" pid="7" name="_dlc_DocIdItemGuid">
    <vt:lpwstr>1805995c-221d-403f-bc58-5d4e6883a775</vt:lpwstr>
  </property>
  <property fmtid="{D5CDD505-2E9C-101B-9397-08002B2CF9AE}" pid="8" name="Authour/Source">
    <vt:lpwstr/>
  </property>
  <property fmtid="{D5CDD505-2E9C-101B-9397-08002B2CF9AE}" pid="9" name="Author/Source">
    <vt:lpwstr>424;#President's Office|f10d0ace-75d4-486d-9a7f-000de40038e3</vt:lpwstr>
  </property>
  <property fmtid="{D5CDD505-2E9C-101B-9397-08002B2CF9AE}" pid="10" name="Document Type">
    <vt:lpwstr/>
  </property>
</Properties>
</file>