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4.xml" ContentType="application/vnd.openxmlformats-officedocument.theme+xml"/>
  <Override PartName="/ppt/slideLayouts/slideLayout28.xml" ContentType="application/vnd.openxmlformats-officedocument.presentationml.slideLayout+xml"/>
  <Override PartName="/ppt/theme/theme5.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6.xml" ContentType="application/vnd.openxmlformats-officedocument.theme+xml"/>
  <Override PartName="/ppt/slideLayouts/slideLayout32.xml" ContentType="application/vnd.openxmlformats-officedocument.presentationml.slideLayout+xml"/>
  <Override PartName="/ppt/theme/theme7.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8.xml" ContentType="application/vnd.openxmlformats-officedocument.theme+xml"/>
  <Override PartName="/ppt/slideLayouts/slideLayout36.xml" ContentType="application/vnd.openxmlformats-officedocument.presentationml.slideLayout+xml"/>
  <Override PartName="/ppt/theme/theme9.xml" ContentType="application/vnd.openxmlformats-officedocument.theme+xml"/>
  <Override PartName="/ppt/slideLayouts/slideLayout37.xml" ContentType="application/vnd.openxmlformats-officedocument.presentationml.slideLayout+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0.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1.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2.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2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1" r:id="rId1"/>
    <p:sldMasterId id="2147483908" r:id="rId2"/>
    <p:sldMasterId id="2147483753" r:id="rId3"/>
    <p:sldMasterId id="2147483906" r:id="rId4"/>
    <p:sldMasterId id="2147483902" r:id="rId5"/>
    <p:sldMasterId id="2147483716" r:id="rId6"/>
    <p:sldMasterId id="2147483830" r:id="rId7"/>
    <p:sldMasterId id="2147483675" r:id="rId8"/>
    <p:sldMasterId id="2147483918" r:id="rId9"/>
    <p:sldMasterId id="2147483648" r:id="rId10"/>
  </p:sldMasterIdLst>
  <p:notesMasterIdLst>
    <p:notesMasterId r:id="rId50"/>
  </p:notesMasterIdLst>
  <p:sldIdLst>
    <p:sldId id="1609" r:id="rId11"/>
    <p:sldId id="403" r:id="rId12"/>
    <p:sldId id="356" r:id="rId13"/>
    <p:sldId id="358" r:id="rId14"/>
    <p:sldId id="338" r:id="rId15"/>
    <p:sldId id="369" r:id="rId16"/>
    <p:sldId id="359" r:id="rId17"/>
    <p:sldId id="360" r:id="rId18"/>
    <p:sldId id="396" r:id="rId19"/>
    <p:sldId id="350" r:id="rId20"/>
    <p:sldId id="323" r:id="rId21"/>
    <p:sldId id="295" r:id="rId22"/>
    <p:sldId id="296" r:id="rId23"/>
    <p:sldId id="304" r:id="rId24"/>
    <p:sldId id="324" r:id="rId25"/>
    <p:sldId id="392" r:id="rId26"/>
    <p:sldId id="305" r:id="rId27"/>
    <p:sldId id="330" r:id="rId28"/>
    <p:sldId id="337" r:id="rId29"/>
    <p:sldId id="320" r:id="rId30"/>
    <p:sldId id="328" r:id="rId31"/>
    <p:sldId id="317" r:id="rId32"/>
    <p:sldId id="332" r:id="rId33"/>
    <p:sldId id="397" r:id="rId34"/>
    <p:sldId id="1610" r:id="rId35"/>
    <p:sldId id="349" r:id="rId36"/>
    <p:sldId id="394" r:id="rId37"/>
    <p:sldId id="399" r:id="rId38"/>
    <p:sldId id="398" r:id="rId39"/>
    <p:sldId id="1616" r:id="rId40"/>
    <p:sldId id="306" r:id="rId41"/>
    <p:sldId id="308" r:id="rId42"/>
    <p:sldId id="387" r:id="rId43"/>
    <p:sldId id="1611" r:id="rId44"/>
    <p:sldId id="311" r:id="rId45"/>
    <p:sldId id="1617" r:id="rId46"/>
    <p:sldId id="1618" r:id="rId47"/>
    <p:sldId id="1619" r:id="rId48"/>
    <p:sldId id="1615" r:id="rId4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31993"/>
    <a:srgbClr val="1047C7"/>
    <a:srgbClr val="0365D3"/>
    <a:srgbClr val="056EDA"/>
    <a:srgbClr val="004BC1"/>
    <a:srgbClr val="6600FF"/>
    <a:srgbClr val="333300"/>
    <a:srgbClr val="FF00FF"/>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DE3799F-963A-4B10-80FF-1C4D2526DC91}" v="1" dt="2023-08-21T19:18:40.47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00" autoAdjust="0"/>
    <p:restoredTop sz="94671" autoAdjust="0"/>
  </p:normalViewPr>
  <p:slideViewPr>
    <p:cSldViewPr snapToGrid="0">
      <p:cViewPr varScale="1">
        <p:scale>
          <a:sx n="105" d="100"/>
          <a:sy n="105" d="100"/>
        </p:scale>
        <p:origin x="660"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slide" Target="slides/slide29.xml"/><Relationship Id="rId21" Type="http://schemas.openxmlformats.org/officeDocument/2006/relationships/slide" Target="slides/slide11.xml"/><Relationship Id="rId34" Type="http://schemas.openxmlformats.org/officeDocument/2006/relationships/slide" Target="slides/slide24.xml"/><Relationship Id="rId42" Type="http://schemas.openxmlformats.org/officeDocument/2006/relationships/slide" Target="slides/slide32.xml"/><Relationship Id="rId47" Type="http://schemas.openxmlformats.org/officeDocument/2006/relationships/slide" Target="slides/slide37.xml"/><Relationship Id="rId50" Type="http://schemas.openxmlformats.org/officeDocument/2006/relationships/notesMaster" Target="notesMasters/notesMaster1.xml"/><Relationship Id="rId55" Type="http://schemas.microsoft.com/office/2016/11/relationships/changesInfo" Target="changesInfos/changesInfo1.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6.xml"/><Relationship Id="rId29" Type="http://schemas.openxmlformats.org/officeDocument/2006/relationships/slide" Target="slides/slide19.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slide" Target="slides/slide30.xml"/><Relationship Id="rId45" Type="http://schemas.openxmlformats.org/officeDocument/2006/relationships/slide" Target="slides/slide35.xml"/><Relationship Id="rId53" Type="http://schemas.openxmlformats.org/officeDocument/2006/relationships/theme" Target="theme/theme1.xml"/><Relationship Id="rId5" Type="http://schemas.openxmlformats.org/officeDocument/2006/relationships/slideMaster" Target="slideMasters/slideMaster5.xml"/><Relationship Id="rId10" Type="http://schemas.openxmlformats.org/officeDocument/2006/relationships/slideMaster" Target="slideMasters/slideMaster10.xml"/><Relationship Id="rId19" Type="http://schemas.openxmlformats.org/officeDocument/2006/relationships/slide" Target="slides/slide9.xml"/><Relationship Id="rId31" Type="http://schemas.openxmlformats.org/officeDocument/2006/relationships/slide" Target="slides/slide21.xml"/><Relationship Id="rId44" Type="http://schemas.openxmlformats.org/officeDocument/2006/relationships/slide" Target="slides/slide34.xml"/><Relationship Id="rId52"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slide" Target="slides/slide33.xml"/><Relationship Id="rId48" Type="http://schemas.openxmlformats.org/officeDocument/2006/relationships/slide" Target="slides/slide38.xml"/><Relationship Id="rId56" Type="http://schemas.microsoft.com/office/2015/10/relationships/revisionInfo" Target="revisionInfo.xml"/><Relationship Id="rId8" Type="http://schemas.openxmlformats.org/officeDocument/2006/relationships/slideMaster" Target="slideMasters/slideMaster8.xml"/><Relationship Id="rId51"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 Id="rId46" Type="http://schemas.openxmlformats.org/officeDocument/2006/relationships/slide" Target="slides/slide36.xml"/><Relationship Id="rId20" Type="http://schemas.openxmlformats.org/officeDocument/2006/relationships/slide" Target="slides/slide10.xml"/><Relationship Id="rId41" Type="http://schemas.openxmlformats.org/officeDocument/2006/relationships/slide" Target="slides/slide31.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49" Type="http://schemas.openxmlformats.org/officeDocument/2006/relationships/slide" Target="slides/slide39.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sha Kanwar" userId="8c9fa4aa-a64c-491f-8163-b4c906372afb" providerId="ADAL" clId="{91B4CC19-5FCB-4AA2-9764-26144E4809A9}"/>
    <pc:docChg chg="modSld sldOrd">
      <pc:chgData name="Asha Kanwar" userId="8c9fa4aa-a64c-491f-8163-b4c906372afb" providerId="ADAL" clId="{91B4CC19-5FCB-4AA2-9764-26144E4809A9}" dt="2023-08-14T23:56:03.218" v="34" actId="20577"/>
      <pc:docMkLst>
        <pc:docMk/>
      </pc:docMkLst>
      <pc:sldChg chg="modSp">
        <pc:chgData name="Asha Kanwar" userId="8c9fa4aa-a64c-491f-8163-b4c906372afb" providerId="ADAL" clId="{91B4CC19-5FCB-4AA2-9764-26144E4809A9}" dt="2023-08-14T17:46:50.479" v="0" actId="20577"/>
        <pc:sldMkLst>
          <pc:docMk/>
          <pc:sldMk cId="2341469293" sldId="323"/>
        </pc:sldMkLst>
        <pc:graphicFrameChg chg="mod">
          <ac:chgData name="Asha Kanwar" userId="8c9fa4aa-a64c-491f-8163-b4c906372afb" providerId="ADAL" clId="{91B4CC19-5FCB-4AA2-9764-26144E4809A9}" dt="2023-08-14T17:46:50.479" v="0" actId="20577"/>
          <ac:graphicFrameMkLst>
            <pc:docMk/>
            <pc:sldMk cId="2341469293" sldId="323"/>
            <ac:graphicFrameMk id="5" creationId="{28A78C89-A5B5-20AA-5011-1F32A1D2A8E5}"/>
          </ac:graphicFrameMkLst>
        </pc:graphicFrameChg>
      </pc:sldChg>
      <pc:sldChg chg="modSp mod">
        <pc:chgData name="Asha Kanwar" userId="8c9fa4aa-a64c-491f-8163-b4c906372afb" providerId="ADAL" clId="{91B4CC19-5FCB-4AA2-9764-26144E4809A9}" dt="2023-08-14T23:56:03.218" v="34" actId="20577"/>
        <pc:sldMkLst>
          <pc:docMk/>
          <pc:sldMk cId="952612863" sldId="1609"/>
        </pc:sldMkLst>
        <pc:spChg chg="mod">
          <ac:chgData name="Asha Kanwar" userId="8c9fa4aa-a64c-491f-8163-b4c906372afb" providerId="ADAL" clId="{91B4CC19-5FCB-4AA2-9764-26144E4809A9}" dt="2023-08-14T23:56:03.218" v="34" actId="20577"/>
          <ac:spMkLst>
            <pc:docMk/>
            <pc:sldMk cId="952612863" sldId="1609"/>
            <ac:spMk id="16" creationId="{125D70C9-8139-BB94-13D9-2706BEA224D6}"/>
          </ac:spMkLst>
        </pc:spChg>
      </pc:sldChg>
      <pc:sldChg chg="ord">
        <pc:chgData name="Asha Kanwar" userId="8c9fa4aa-a64c-491f-8163-b4c906372afb" providerId="ADAL" clId="{91B4CC19-5FCB-4AA2-9764-26144E4809A9}" dt="2023-08-14T17:50:50.889" v="7"/>
        <pc:sldMkLst>
          <pc:docMk/>
          <pc:sldMk cId="3326244764" sldId="1616"/>
        </pc:sldMkLst>
      </pc:sldChg>
      <pc:sldChg chg="modSp mod">
        <pc:chgData name="Asha Kanwar" userId="8c9fa4aa-a64c-491f-8163-b4c906372afb" providerId="ADAL" clId="{91B4CC19-5FCB-4AA2-9764-26144E4809A9}" dt="2023-08-14T17:48:42.865" v="1" actId="6549"/>
        <pc:sldMkLst>
          <pc:docMk/>
          <pc:sldMk cId="339218873" sldId="1617"/>
        </pc:sldMkLst>
        <pc:spChg chg="mod">
          <ac:chgData name="Asha Kanwar" userId="8c9fa4aa-a64c-491f-8163-b4c906372afb" providerId="ADAL" clId="{91B4CC19-5FCB-4AA2-9764-26144E4809A9}" dt="2023-08-14T17:48:42.865" v="1" actId="6549"/>
          <ac:spMkLst>
            <pc:docMk/>
            <pc:sldMk cId="339218873" sldId="1617"/>
            <ac:spMk id="3" creationId="{4E51ABB1-F690-45B3-8FD0-39713DE2694D}"/>
          </ac:spMkLst>
        </pc:spChg>
      </pc:sldChg>
      <pc:sldChg chg="modSp mod">
        <pc:chgData name="Asha Kanwar" userId="8c9fa4aa-a64c-491f-8163-b4c906372afb" providerId="ADAL" clId="{91B4CC19-5FCB-4AA2-9764-26144E4809A9}" dt="2023-08-14T17:49:14.540" v="2" actId="6549"/>
        <pc:sldMkLst>
          <pc:docMk/>
          <pc:sldMk cId="3136803234" sldId="1618"/>
        </pc:sldMkLst>
        <pc:spChg chg="mod">
          <ac:chgData name="Asha Kanwar" userId="8c9fa4aa-a64c-491f-8163-b4c906372afb" providerId="ADAL" clId="{91B4CC19-5FCB-4AA2-9764-26144E4809A9}" dt="2023-08-14T17:49:14.540" v="2" actId="6549"/>
          <ac:spMkLst>
            <pc:docMk/>
            <pc:sldMk cId="3136803234" sldId="1618"/>
            <ac:spMk id="3" creationId="{4E51ABB1-F690-45B3-8FD0-39713DE2694D}"/>
          </ac:spMkLst>
        </pc:spChg>
      </pc:sldChg>
      <pc:sldChg chg="modSp mod">
        <pc:chgData name="Asha Kanwar" userId="8c9fa4aa-a64c-491f-8163-b4c906372afb" providerId="ADAL" clId="{91B4CC19-5FCB-4AA2-9764-26144E4809A9}" dt="2023-08-14T17:49:35.827" v="3" actId="6549"/>
        <pc:sldMkLst>
          <pc:docMk/>
          <pc:sldMk cId="4273468155" sldId="1619"/>
        </pc:sldMkLst>
        <pc:spChg chg="mod">
          <ac:chgData name="Asha Kanwar" userId="8c9fa4aa-a64c-491f-8163-b4c906372afb" providerId="ADAL" clId="{91B4CC19-5FCB-4AA2-9764-26144E4809A9}" dt="2023-08-14T17:49:35.827" v="3" actId="6549"/>
          <ac:spMkLst>
            <pc:docMk/>
            <pc:sldMk cId="4273468155" sldId="1619"/>
            <ac:spMk id="3" creationId="{4E51ABB1-F690-45B3-8FD0-39713DE2694D}"/>
          </ac:spMkLst>
        </pc:spChg>
      </pc:sldChg>
    </pc:docChg>
  </pc:docChgLst>
</pc:chgInfo>
</file>

<file path=ppt/diagrams/_rels/data2.xml.rels><?xml version="1.0" encoding="UTF-8" standalone="yes"?>
<Relationships xmlns="http://schemas.openxmlformats.org/package/2006/relationships"><Relationship Id="rId8" Type="http://schemas.openxmlformats.org/officeDocument/2006/relationships/image" Target="../media/image37.svg"/><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image" Target="../media/image31.svg"/><Relationship Id="rId1" Type="http://schemas.openxmlformats.org/officeDocument/2006/relationships/image" Target="../media/image30.png"/><Relationship Id="rId6" Type="http://schemas.openxmlformats.org/officeDocument/2006/relationships/image" Target="../media/image35.svg"/><Relationship Id="rId5" Type="http://schemas.openxmlformats.org/officeDocument/2006/relationships/image" Target="../media/image34.png"/><Relationship Id="rId10" Type="http://schemas.openxmlformats.org/officeDocument/2006/relationships/image" Target="../media/image39.svg"/><Relationship Id="rId4" Type="http://schemas.openxmlformats.org/officeDocument/2006/relationships/image" Target="../media/image33.svg"/><Relationship Id="rId9" Type="http://schemas.openxmlformats.org/officeDocument/2006/relationships/image" Target="../media/image38.png"/></Relationships>
</file>

<file path=ppt/diagrams/_rels/data7.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svg"/><Relationship Id="rId1" Type="http://schemas.openxmlformats.org/officeDocument/2006/relationships/image" Target="../media/image82.png"/><Relationship Id="rId5" Type="http://schemas.openxmlformats.org/officeDocument/2006/relationships/image" Target="../media/image86.svg"/><Relationship Id="rId4" Type="http://schemas.openxmlformats.org/officeDocument/2006/relationships/image" Target="../media/image85.png"/></Relationships>
</file>

<file path=ppt/diagrams/_rels/drawing2.xml.rels><?xml version="1.0" encoding="UTF-8" standalone="yes"?>
<Relationships xmlns="http://schemas.openxmlformats.org/package/2006/relationships"><Relationship Id="rId8" Type="http://schemas.openxmlformats.org/officeDocument/2006/relationships/image" Target="../media/image37.svg"/><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image" Target="../media/image31.svg"/><Relationship Id="rId1" Type="http://schemas.openxmlformats.org/officeDocument/2006/relationships/image" Target="../media/image30.png"/><Relationship Id="rId6" Type="http://schemas.openxmlformats.org/officeDocument/2006/relationships/image" Target="../media/image35.svg"/><Relationship Id="rId5" Type="http://schemas.openxmlformats.org/officeDocument/2006/relationships/image" Target="../media/image34.png"/><Relationship Id="rId10" Type="http://schemas.openxmlformats.org/officeDocument/2006/relationships/image" Target="../media/image39.svg"/><Relationship Id="rId4" Type="http://schemas.openxmlformats.org/officeDocument/2006/relationships/image" Target="../media/image33.svg"/><Relationship Id="rId9" Type="http://schemas.openxmlformats.org/officeDocument/2006/relationships/image" Target="../media/image38.png"/></Relationships>
</file>

<file path=ppt/diagrams/_rels/drawing7.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3.svg"/><Relationship Id="rId1" Type="http://schemas.openxmlformats.org/officeDocument/2006/relationships/image" Target="../media/image82.png"/><Relationship Id="rId5" Type="http://schemas.openxmlformats.org/officeDocument/2006/relationships/image" Target="../media/image84.png"/><Relationship Id="rId4" Type="http://schemas.openxmlformats.org/officeDocument/2006/relationships/image" Target="../media/image86.sv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631930-F1AD-4FE2-B18F-B640CED0C50B}" type="doc">
      <dgm:prSet loTypeId="urn:microsoft.com/office/officeart/2008/layout/LinedList" loCatId="list" qsTypeId="urn:microsoft.com/office/officeart/2005/8/quickstyle/simple1" qsCatId="simple" csTypeId="urn:microsoft.com/office/officeart/2005/8/colors/colorful2" csCatId="colorful" phldr="1"/>
      <dgm:spPr/>
      <dgm:t>
        <a:bodyPr/>
        <a:lstStyle/>
        <a:p>
          <a:endParaRPr lang="en-US"/>
        </a:p>
      </dgm:t>
    </dgm:pt>
    <dgm:pt modelId="{D3F681F5-7DF1-45A0-827E-0DE01F0326CE}">
      <dgm:prSet custT="1"/>
      <dgm:spPr/>
      <dgm:t>
        <a:bodyPr/>
        <a:lstStyle/>
        <a:p>
          <a:r>
            <a:rPr lang="en-US" sz="2400" dirty="0"/>
            <a:t>‘heightened learning experience, continuous learning content adaptation and teaching efficiency’. (Huang, 2014)</a:t>
          </a:r>
        </a:p>
      </dgm:t>
    </dgm:pt>
    <dgm:pt modelId="{03927B3D-A665-4C1D-BEAA-25B497EA5851}" type="parTrans" cxnId="{660F7A57-388B-40A9-A8B6-0DA7F7F4EB64}">
      <dgm:prSet/>
      <dgm:spPr/>
      <dgm:t>
        <a:bodyPr/>
        <a:lstStyle/>
        <a:p>
          <a:endParaRPr lang="en-US"/>
        </a:p>
      </dgm:t>
    </dgm:pt>
    <dgm:pt modelId="{951463F0-6FAA-44DC-8F35-75B00525E4E5}" type="sibTrans" cxnId="{660F7A57-388B-40A9-A8B6-0DA7F7F4EB64}">
      <dgm:prSet/>
      <dgm:spPr/>
      <dgm:t>
        <a:bodyPr/>
        <a:lstStyle/>
        <a:p>
          <a:endParaRPr lang="en-US"/>
        </a:p>
      </dgm:t>
    </dgm:pt>
    <dgm:pt modelId="{5A4E00B0-9DB2-47F7-BE75-1E98E978F031}">
      <dgm:prSet custT="1"/>
      <dgm:spPr/>
      <dgm:t>
        <a:bodyPr/>
        <a:lstStyle/>
        <a:p>
          <a:r>
            <a:rPr lang="en-US" sz="2400" dirty="0"/>
            <a:t>‘...application of latest or smart technologies in collaboration with advanced pedagogical practices, tools and techniques’ (Gabriela et al, 2018)</a:t>
          </a:r>
        </a:p>
      </dgm:t>
    </dgm:pt>
    <dgm:pt modelId="{79DAB584-D01E-4913-A69A-CD9488D6E7AD}" type="parTrans" cxnId="{768D2716-B427-4647-9364-F655CCB7940F}">
      <dgm:prSet/>
      <dgm:spPr/>
      <dgm:t>
        <a:bodyPr/>
        <a:lstStyle/>
        <a:p>
          <a:endParaRPr lang="en-US"/>
        </a:p>
      </dgm:t>
    </dgm:pt>
    <dgm:pt modelId="{C46E28D3-76C6-49AA-8FA6-5F81CF9F6287}" type="sibTrans" cxnId="{768D2716-B427-4647-9364-F655CCB7940F}">
      <dgm:prSet/>
      <dgm:spPr/>
      <dgm:t>
        <a:bodyPr/>
        <a:lstStyle/>
        <a:p>
          <a:endParaRPr lang="en-US"/>
        </a:p>
      </dgm:t>
    </dgm:pt>
    <dgm:pt modelId="{1B6EFC34-4970-4B24-A117-3FC9B37C15FB}">
      <dgm:prSet custT="1"/>
      <dgm:spPr/>
      <dgm:t>
        <a:bodyPr/>
        <a:lstStyle/>
        <a:p>
          <a:r>
            <a:rPr lang="en-US" sz="2400" dirty="0"/>
            <a:t>‘smart education goes beyond the use of new technologies and involves the adoption of new teaching and learning approaches, with students being autonomous…and teachers becoming facilitators’ (Maria Jose Sa et al, 2022)</a:t>
          </a:r>
        </a:p>
      </dgm:t>
    </dgm:pt>
    <dgm:pt modelId="{A2468894-CEF1-4194-93A4-C08572F59C28}" type="parTrans" cxnId="{E672CD9D-D40F-472B-91FA-FDB59D5893C0}">
      <dgm:prSet/>
      <dgm:spPr/>
      <dgm:t>
        <a:bodyPr/>
        <a:lstStyle/>
        <a:p>
          <a:endParaRPr lang="en-US"/>
        </a:p>
      </dgm:t>
    </dgm:pt>
    <dgm:pt modelId="{69CA7383-939C-4650-A52C-897D81175C9F}" type="sibTrans" cxnId="{E672CD9D-D40F-472B-91FA-FDB59D5893C0}">
      <dgm:prSet/>
      <dgm:spPr/>
      <dgm:t>
        <a:bodyPr/>
        <a:lstStyle/>
        <a:p>
          <a:endParaRPr lang="en-US"/>
        </a:p>
      </dgm:t>
    </dgm:pt>
    <dgm:pt modelId="{6E73DCDA-F207-4D4F-ABDC-9CEBC4AA6E04}" type="pres">
      <dgm:prSet presAssocID="{3C631930-F1AD-4FE2-B18F-B640CED0C50B}" presName="vert0" presStyleCnt="0">
        <dgm:presLayoutVars>
          <dgm:dir/>
          <dgm:animOne val="branch"/>
          <dgm:animLvl val="lvl"/>
        </dgm:presLayoutVars>
      </dgm:prSet>
      <dgm:spPr/>
    </dgm:pt>
    <dgm:pt modelId="{414D7872-ACD1-4415-A5CE-0CFEF59300AD}" type="pres">
      <dgm:prSet presAssocID="{D3F681F5-7DF1-45A0-827E-0DE01F0326CE}" presName="thickLine" presStyleLbl="alignNode1" presStyleIdx="0" presStyleCnt="3"/>
      <dgm:spPr/>
    </dgm:pt>
    <dgm:pt modelId="{0B664D70-B9CE-4C81-BA50-F36CCDEA3620}" type="pres">
      <dgm:prSet presAssocID="{D3F681F5-7DF1-45A0-827E-0DE01F0326CE}" presName="horz1" presStyleCnt="0"/>
      <dgm:spPr/>
    </dgm:pt>
    <dgm:pt modelId="{E894B4CA-7878-4166-AFF6-C6ECE31E1911}" type="pres">
      <dgm:prSet presAssocID="{D3F681F5-7DF1-45A0-827E-0DE01F0326CE}" presName="tx1" presStyleLbl="revTx" presStyleIdx="0" presStyleCnt="3"/>
      <dgm:spPr/>
    </dgm:pt>
    <dgm:pt modelId="{F64DE88E-42B7-486F-BC4E-CBA65E77F7A8}" type="pres">
      <dgm:prSet presAssocID="{D3F681F5-7DF1-45A0-827E-0DE01F0326CE}" presName="vert1" presStyleCnt="0"/>
      <dgm:spPr/>
    </dgm:pt>
    <dgm:pt modelId="{7C74987B-86E8-4117-9F80-A830D6D41886}" type="pres">
      <dgm:prSet presAssocID="{5A4E00B0-9DB2-47F7-BE75-1E98E978F031}" presName="thickLine" presStyleLbl="alignNode1" presStyleIdx="1" presStyleCnt="3"/>
      <dgm:spPr/>
    </dgm:pt>
    <dgm:pt modelId="{A0B2647D-4786-4273-AAA0-D20872BD19DA}" type="pres">
      <dgm:prSet presAssocID="{5A4E00B0-9DB2-47F7-BE75-1E98E978F031}" presName="horz1" presStyleCnt="0"/>
      <dgm:spPr/>
    </dgm:pt>
    <dgm:pt modelId="{F7D4DB17-E98E-4DA7-875D-454B364905EF}" type="pres">
      <dgm:prSet presAssocID="{5A4E00B0-9DB2-47F7-BE75-1E98E978F031}" presName="tx1" presStyleLbl="revTx" presStyleIdx="1" presStyleCnt="3"/>
      <dgm:spPr/>
    </dgm:pt>
    <dgm:pt modelId="{99F6469A-4DF6-4857-B1A8-7A46373465F3}" type="pres">
      <dgm:prSet presAssocID="{5A4E00B0-9DB2-47F7-BE75-1E98E978F031}" presName="vert1" presStyleCnt="0"/>
      <dgm:spPr/>
    </dgm:pt>
    <dgm:pt modelId="{727E506E-32A9-421E-AE67-0E7C1C3C4183}" type="pres">
      <dgm:prSet presAssocID="{1B6EFC34-4970-4B24-A117-3FC9B37C15FB}" presName="thickLine" presStyleLbl="alignNode1" presStyleIdx="2" presStyleCnt="3"/>
      <dgm:spPr/>
    </dgm:pt>
    <dgm:pt modelId="{55EA2C88-378E-4BD2-AE6E-1C1E3CE79E7F}" type="pres">
      <dgm:prSet presAssocID="{1B6EFC34-4970-4B24-A117-3FC9B37C15FB}" presName="horz1" presStyleCnt="0"/>
      <dgm:spPr/>
    </dgm:pt>
    <dgm:pt modelId="{F1761933-850D-4F6D-96AB-FC38F08F8DC2}" type="pres">
      <dgm:prSet presAssocID="{1B6EFC34-4970-4B24-A117-3FC9B37C15FB}" presName="tx1" presStyleLbl="revTx" presStyleIdx="2" presStyleCnt="3"/>
      <dgm:spPr/>
    </dgm:pt>
    <dgm:pt modelId="{A1E4FF0A-0A11-455B-A833-16AD8CE931C9}" type="pres">
      <dgm:prSet presAssocID="{1B6EFC34-4970-4B24-A117-3FC9B37C15FB}" presName="vert1" presStyleCnt="0"/>
      <dgm:spPr/>
    </dgm:pt>
  </dgm:ptLst>
  <dgm:cxnLst>
    <dgm:cxn modelId="{846A5014-D8E3-4CCD-97DC-AF7F24D8EC6E}" type="presOf" srcId="{1B6EFC34-4970-4B24-A117-3FC9B37C15FB}" destId="{F1761933-850D-4F6D-96AB-FC38F08F8DC2}" srcOrd="0" destOrd="0" presId="urn:microsoft.com/office/officeart/2008/layout/LinedList"/>
    <dgm:cxn modelId="{768D2716-B427-4647-9364-F655CCB7940F}" srcId="{3C631930-F1AD-4FE2-B18F-B640CED0C50B}" destId="{5A4E00B0-9DB2-47F7-BE75-1E98E978F031}" srcOrd="1" destOrd="0" parTransId="{79DAB584-D01E-4913-A69A-CD9488D6E7AD}" sibTransId="{C46E28D3-76C6-49AA-8FA6-5F81CF9F6287}"/>
    <dgm:cxn modelId="{660F7A57-388B-40A9-A8B6-0DA7F7F4EB64}" srcId="{3C631930-F1AD-4FE2-B18F-B640CED0C50B}" destId="{D3F681F5-7DF1-45A0-827E-0DE01F0326CE}" srcOrd="0" destOrd="0" parTransId="{03927B3D-A665-4C1D-BEAA-25B497EA5851}" sibTransId="{951463F0-6FAA-44DC-8F35-75B00525E4E5}"/>
    <dgm:cxn modelId="{E672CD9D-D40F-472B-91FA-FDB59D5893C0}" srcId="{3C631930-F1AD-4FE2-B18F-B640CED0C50B}" destId="{1B6EFC34-4970-4B24-A117-3FC9B37C15FB}" srcOrd="2" destOrd="0" parTransId="{A2468894-CEF1-4194-93A4-C08572F59C28}" sibTransId="{69CA7383-939C-4650-A52C-897D81175C9F}"/>
    <dgm:cxn modelId="{5AAFB3A1-5D0D-448B-A440-F138AC64A63A}" type="presOf" srcId="{5A4E00B0-9DB2-47F7-BE75-1E98E978F031}" destId="{F7D4DB17-E98E-4DA7-875D-454B364905EF}" srcOrd="0" destOrd="0" presId="urn:microsoft.com/office/officeart/2008/layout/LinedList"/>
    <dgm:cxn modelId="{9E3A29A3-43EA-4150-84EF-A5D6797C7B46}" type="presOf" srcId="{D3F681F5-7DF1-45A0-827E-0DE01F0326CE}" destId="{E894B4CA-7878-4166-AFF6-C6ECE31E1911}" srcOrd="0" destOrd="0" presId="urn:microsoft.com/office/officeart/2008/layout/LinedList"/>
    <dgm:cxn modelId="{69A1B5AC-30EC-4B72-9D16-D71CD39DA97C}" type="presOf" srcId="{3C631930-F1AD-4FE2-B18F-B640CED0C50B}" destId="{6E73DCDA-F207-4D4F-ABDC-9CEBC4AA6E04}" srcOrd="0" destOrd="0" presId="urn:microsoft.com/office/officeart/2008/layout/LinedList"/>
    <dgm:cxn modelId="{4C3555DE-DB4E-4C38-84DA-587B6F19AC57}" type="presParOf" srcId="{6E73DCDA-F207-4D4F-ABDC-9CEBC4AA6E04}" destId="{414D7872-ACD1-4415-A5CE-0CFEF59300AD}" srcOrd="0" destOrd="0" presId="urn:microsoft.com/office/officeart/2008/layout/LinedList"/>
    <dgm:cxn modelId="{5DECE9C7-749C-4CCC-9F1D-0507ECE19E26}" type="presParOf" srcId="{6E73DCDA-F207-4D4F-ABDC-9CEBC4AA6E04}" destId="{0B664D70-B9CE-4C81-BA50-F36CCDEA3620}" srcOrd="1" destOrd="0" presId="urn:microsoft.com/office/officeart/2008/layout/LinedList"/>
    <dgm:cxn modelId="{6F4DD660-EC96-451A-9BE5-E836DFE191D3}" type="presParOf" srcId="{0B664D70-B9CE-4C81-BA50-F36CCDEA3620}" destId="{E894B4CA-7878-4166-AFF6-C6ECE31E1911}" srcOrd="0" destOrd="0" presId="urn:microsoft.com/office/officeart/2008/layout/LinedList"/>
    <dgm:cxn modelId="{8B6E21E2-830C-4F42-AB41-DE2A553A77DE}" type="presParOf" srcId="{0B664D70-B9CE-4C81-BA50-F36CCDEA3620}" destId="{F64DE88E-42B7-486F-BC4E-CBA65E77F7A8}" srcOrd="1" destOrd="0" presId="urn:microsoft.com/office/officeart/2008/layout/LinedList"/>
    <dgm:cxn modelId="{0842097A-1E3B-408A-8CFB-F12F0EB34B89}" type="presParOf" srcId="{6E73DCDA-F207-4D4F-ABDC-9CEBC4AA6E04}" destId="{7C74987B-86E8-4117-9F80-A830D6D41886}" srcOrd="2" destOrd="0" presId="urn:microsoft.com/office/officeart/2008/layout/LinedList"/>
    <dgm:cxn modelId="{B4B0C85F-2E1D-4D31-8202-5774EC7A7631}" type="presParOf" srcId="{6E73DCDA-F207-4D4F-ABDC-9CEBC4AA6E04}" destId="{A0B2647D-4786-4273-AAA0-D20872BD19DA}" srcOrd="3" destOrd="0" presId="urn:microsoft.com/office/officeart/2008/layout/LinedList"/>
    <dgm:cxn modelId="{CBFF7077-D7F9-4787-85F1-47BA8DBED99E}" type="presParOf" srcId="{A0B2647D-4786-4273-AAA0-D20872BD19DA}" destId="{F7D4DB17-E98E-4DA7-875D-454B364905EF}" srcOrd="0" destOrd="0" presId="urn:microsoft.com/office/officeart/2008/layout/LinedList"/>
    <dgm:cxn modelId="{6B739827-1023-481E-81AB-7F4268F62815}" type="presParOf" srcId="{A0B2647D-4786-4273-AAA0-D20872BD19DA}" destId="{99F6469A-4DF6-4857-B1A8-7A46373465F3}" srcOrd="1" destOrd="0" presId="urn:microsoft.com/office/officeart/2008/layout/LinedList"/>
    <dgm:cxn modelId="{15E227A6-35E7-457C-93EB-27F984FC372C}" type="presParOf" srcId="{6E73DCDA-F207-4D4F-ABDC-9CEBC4AA6E04}" destId="{727E506E-32A9-421E-AE67-0E7C1C3C4183}" srcOrd="4" destOrd="0" presId="urn:microsoft.com/office/officeart/2008/layout/LinedList"/>
    <dgm:cxn modelId="{23366FA9-97F4-4B89-ADC0-5979CCA5E4C9}" type="presParOf" srcId="{6E73DCDA-F207-4D4F-ABDC-9CEBC4AA6E04}" destId="{55EA2C88-378E-4BD2-AE6E-1C1E3CE79E7F}" srcOrd="5" destOrd="0" presId="urn:microsoft.com/office/officeart/2008/layout/LinedList"/>
    <dgm:cxn modelId="{7357873E-B767-4B43-86D3-40E2676398C0}" type="presParOf" srcId="{55EA2C88-378E-4BD2-AE6E-1C1E3CE79E7F}" destId="{F1761933-850D-4F6D-96AB-FC38F08F8DC2}" srcOrd="0" destOrd="0" presId="urn:microsoft.com/office/officeart/2008/layout/LinedList"/>
    <dgm:cxn modelId="{C63D52DB-8543-4C40-97CC-982B291F34EB}" type="presParOf" srcId="{55EA2C88-378E-4BD2-AE6E-1C1E3CE79E7F}" destId="{A1E4FF0A-0A11-455B-A833-16AD8CE931C9}"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8289217B-3115-464E-B821-AA39354E7799}" type="doc">
      <dgm:prSet loTypeId="urn:microsoft.com/office/officeart/2005/8/layout/rings+Icon" loCatId="officeonline" qsTypeId="urn:microsoft.com/office/officeart/2005/8/quickstyle/simple1" qsCatId="simple" csTypeId="urn:microsoft.com/office/officeart/2005/8/colors/accent1_2" csCatId="accent1" phldr="1"/>
      <dgm:spPr/>
    </dgm:pt>
    <dgm:pt modelId="{66B10A88-6191-4661-8281-3392BF1C5740}">
      <dgm:prSet phldrT="[Text]"/>
      <dgm:spPr>
        <a:solidFill>
          <a:srgbClr val="B3AA7E">
            <a:alpha val="49804"/>
          </a:srgbClr>
        </a:solidFill>
      </dgm:spPr>
      <dgm:t>
        <a:bodyPr/>
        <a:lstStyle/>
        <a:p>
          <a:r>
            <a:rPr lang="en-US" dirty="0"/>
            <a:t>Inter-governmental</a:t>
          </a:r>
        </a:p>
        <a:p>
          <a:r>
            <a:rPr lang="en-US" dirty="0"/>
            <a:t>Agencies</a:t>
          </a:r>
        </a:p>
      </dgm:t>
    </dgm:pt>
    <dgm:pt modelId="{14C8887B-3FE0-43AE-AF92-81513CEA4AF5}" type="parTrans" cxnId="{D7D777C2-F21D-4E14-91B0-6D247949D53F}">
      <dgm:prSet/>
      <dgm:spPr/>
      <dgm:t>
        <a:bodyPr/>
        <a:lstStyle/>
        <a:p>
          <a:endParaRPr lang="en-US"/>
        </a:p>
      </dgm:t>
    </dgm:pt>
    <dgm:pt modelId="{9931FE9C-D715-467A-901D-CC6D8B987202}" type="sibTrans" cxnId="{D7D777C2-F21D-4E14-91B0-6D247949D53F}">
      <dgm:prSet/>
      <dgm:spPr/>
      <dgm:t>
        <a:bodyPr/>
        <a:lstStyle/>
        <a:p>
          <a:endParaRPr lang="en-US"/>
        </a:p>
      </dgm:t>
    </dgm:pt>
    <dgm:pt modelId="{9B68B2B3-D9EF-4587-B8CB-6B2FFEE0EE49}">
      <dgm:prSet phldrT="[Text]"/>
      <dgm:spPr>
        <a:solidFill>
          <a:srgbClr val="27018E"/>
        </a:solidFill>
      </dgm:spPr>
      <dgm:t>
        <a:bodyPr/>
        <a:lstStyle/>
        <a:p>
          <a:r>
            <a:rPr lang="en-US" dirty="0">
              <a:solidFill>
                <a:schemeClr val="bg1"/>
              </a:solidFill>
            </a:rPr>
            <a:t>Institutions</a:t>
          </a:r>
        </a:p>
      </dgm:t>
    </dgm:pt>
    <dgm:pt modelId="{B26686F7-C38D-4F47-8660-2E78EAA2EA86}" type="parTrans" cxnId="{7E64A62A-916C-4EDA-90E0-EC25B3CA69ED}">
      <dgm:prSet/>
      <dgm:spPr/>
      <dgm:t>
        <a:bodyPr/>
        <a:lstStyle/>
        <a:p>
          <a:endParaRPr lang="en-US"/>
        </a:p>
      </dgm:t>
    </dgm:pt>
    <dgm:pt modelId="{4B2FDA8F-43A1-425E-A340-711007E2F9D6}" type="sibTrans" cxnId="{7E64A62A-916C-4EDA-90E0-EC25B3CA69ED}">
      <dgm:prSet/>
      <dgm:spPr/>
      <dgm:t>
        <a:bodyPr/>
        <a:lstStyle/>
        <a:p>
          <a:endParaRPr lang="en-US"/>
        </a:p>
      </dgm:t>
    </dgm:pt>
    <dgm:pt modelId="{7B570A01-EA84-46C7-89F6-D3072377AC99}">
      <dgm:prSet phldrT="[Text]"/>
      <dgm:spPr>
        <a:solidFill>
          <a:srgbClr val="B3AA7E">
            <a:alpha val="49804"/>
          </a:srgbClr>
        </a:solidFill>
      </dgm:spPr>
      <dgm:t>
        <a:bodyPr/>
        <a:lstStyle/>
        <a:p>
          <a:r>
            <a:rPr lang="en-US" dirty="0"/>
            <a:t>Governments</a:t>
          </a:r>
        </a:p>
      </dgm:t>
    </dgm:pt>
    <dgm:pt modelId="{2DC6F99A-8A49-469A-946C-DC039FD546C6}" type="parTrans" cxnId="{C42D5B0F-0628-499A-B328-BC10F696D6B6}">
      <dgm:prSet/>
      <dgm:spPr/>
      <dgm:t>
        <a:bodyPr/>
        <a:lstStyle/>
        <a:p>
          <a:endParaRPr lang="en-US"/>
        </a:p>
      </dgm:t>
    </dgm:pt>
    <dgm:pt modelId="{CA68559C-D299-4405-AF0B-17AC0B9B0D77}" type="sibTrans" cxnId="{C42D5B0F-0628-499A-B328-BC10F696D6B6}">
      <dgm:prSet/>
      <dgm:spPr/>
      <dgm:t>
        <a:bodyPr/>
        <a:lstStyle/>
        <a:p>
          <a:endParaRPr lang="en-US"/>
        </a:p>
      </dgm:t>
    </dgm:pt>
    <dgm:pt modelId="{C83DDF66-696D-495B-A808-0C72AC9E4C23}" type="pres">
      <dgm:prSet presAssocID="{8289217B-3115-464E-B821-AA39354E7799}" presName="Name0" presStyleCnt="0">
        <dgm:presLayoutVars>
          <dgm:chMax val="7"/>
          <dgm:dir/>
          <dgm:resizeHandles val="exact"/>
        </dgm:presLayoutVars>
      </dgm:prSet>
      <dgm:spPr/>
    </dgm:pt>
    <dgm:pt modelId="{92E1734C-6C32-43B8-9DCD-55D45C9F10CA}" type="pres">
      <dgm:prSet presAssocID="{8289217B-3115-464E-B821-AA39354E7799}" presName="ellipse1" presStyleLbl="vennNode1" presStyleIdx="0" presStyleCnt="3">
        <dgm:presLayoutVars>
          <dgm:bulletEnabled val="1"/>
        </dgm:presLayoutVars>
      </dgm:prSet>
      <dgm:spPr/>
    </dgm:pt>
    <dgm:pt modelId="{9DBD7BCD-5541-44E9-A5CC-D76308CFD7C9}" type="pres">
      <dgm:prSet presAssocID="{8289217B-3115-464E-B821-AA39354E7799}" presName="ellipse2" presStyleLbl="vennNode1" presStyleIdx="1" presStyleCnt="3" custLinFactNeighborX="-9886" custLinFactNeighborY="-2602">
        <dgm:presLayoutVars>
          <dgm:bulletEnabled val="1"/>
        </dgm:presLayoutVars>
      </dgm:prSet>
      <dgm:spPr/>
    </dgm:pt>
    <dgm:pt modelId="{4CF9D75A-7F3C-49BD-B1C3-00B62B9826E1}" type="pres">
      <dgm:prSet presAssocID="{8289217B-3115-464E-B821-AA39354E7799}" presName="ellipse3" presStyleLbl="vennNode1" presStyleIdx="2" presStyleCnt="3" custLinFactNeighborX="-18730">
        <dgm:presLayoutVars>
          <dgm:bulletEnabled val="1"/>
        </dgm:presLayoutVars>
      </dgm:prSet>
      <dgm:spPr/>
    </dgm:pt>
  </dgm:ptLst>
  <dgm:cxnLst>
    <dgm:cxn modelId="{C42D5B0F-0628-499A-B328-BC10F696D6B6}" srcId="{8289217B-3115-464E-B821-AA39354E7799}" destId="{7B570A01-EA84-46C7-89F6-D3072377AC99}" srcOrd="2" destOrd="0" parTransId="{2DC6F99A-8A49-469A-946C-DC039FD546C6}" sibTransId="{CA68559C-D299-4405-AF0B-17AC0B9B0D77}"/>
    <dgm:cxn modelId="{7E64A62A-916C-4EDA-90E0-EC25B3CA69ED}" srcId="{8289217B-3115-464E-B821-AA39354E7799}" destId="{9B68B2B3-D9EF-4587-B8CB-6B2FFEE0EE49}" srcOrd="1" destOrd="0" parTransId="{B26686F7-C38D-4F47-8660-2E78EAA2EA86}" sibTransId="{4B2FDA8F-43A1-425E-A340-711007E2F9D6}"/>
    <dgm:cxn modelId="{387D3C71-9AAC-447C-99A9-175681F06015}" type="presOf" srcId="{9B68B2B3-D9EF-4587-B8CB-6B2FFEE0EE49}" destId="{9DBD7BCD-5541-44E9-A5CC-D76308CFD7C9}" srcOrd="0" destOrd="0" presId="urn:microsoft.com/office/officeart/2005/8/layout/rings+Icon"/>
    <dgm:cxn modelId="{CEAE2380-6DDC-4CC5-8295-97E160AF2133}" type="presOf" srcId="{66B10A88-6191-4661-8281-3392BF1C5740}" destId="{92E1734C-6C32-43B8-9DCD-55D45C9F10CA}" srcOrd="0" destOrd="0" presId="urn:microsoft.com/office/officeart/2005/8/layout/rings+Icon"/>
    <dgm:cxn modelId="{8089CFB4-C252-41D9-ACCE-6AE09878308E}" type="presOf" srcId="{7B570A01-EA84-46C7-89F6-D3072377AC99}" destId="{4CF9D75A-7F3C-49BD-B1C3-00B62B9826E1}" srcOrd="0" destOrd="0" presId="urn:microsoft.com/office/officeart/2005/8/layout/rings+Icon"/>
    <dgm:cxn modelId="{D7D777C2-F21D-4E14-91B0-6D247949D53F}" srcId="{8289217B-3115-464E-B821-AA39354E7799}" destId="{66B10A88-6191-4661-8281-3392BF1C5740}" srcOrd="0" destOrd="0" parTransId="{14C8887B-3FE0-43AE-AF92-81513CEA4AF5}" sibTransId="{9931FE9C-D715-467A-901D-CC6D8B987202}"/>
    <dgm:cxn modelId="{89F4F4F2-2DEC-4A54-A186-57F79944DD1D}" type="presOf" srcId="{8289217B-3115-464E-B821-AA39354E7799}" destId="{C83DDF66-696D-495B-A808-0C72AC9E4C23}" srcOrd="0" destOrd="0" presId="urn:microsoft.com/office/officeart/2005/8/layout/rings+Icon"/>
    <dgm:cxn modelId="{C59E334E-4C39-4E2C-B122-F5C485FE0826}" type="presParOf" srcId="{C83DDF66-696D-495B-A808-0C72AC9E4C23}" destId="{92E1734C-6C32-43B8-9DCD-55D45C9F10CA}" srcOrd="0" destOrd="0" presId="urn:microsoft.com/office/officeart/2005/8/layout/rings+Icon"/>
    <dgm:cxn modelId="{410E7ABC-7EF5-4D07-823D-34155C2D8084}" type="presParOf" srcId="{C83DDF66-696D-495B-A808-0C72AC9E4C23}" destId="{9DBD7BCD-5541-44E9-A5CC-D76308CFD7C9}" srcOrd="1" destOrd="0" presId="urn:microsoft.com/office/officeart/2005/8/layout/rings+Icon"/>
    <dgm:cxn modelId="{31C24A14-3835-4EF7-B075-057152DA6786}" type="presParOf" srcId="{C83DDF66-696D-495B-A808-0C72AC9E4C23}" destId="{4CF9D75A-7F3C-49BD-B1C3-00B62B9826E1}" srcOrd="2" destOrd="0" presId="urn:microsoft.com/office/officeart/2005/8/layout/rings+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E03FA68-97FD-4354-A695-95F688161FB7}" type="doc">
      <dgm:prSet loTypeId="urn:microsoft.com/office/officeart/2005/8/layout/vList3" loCatId="list" qsTypeId="urn:microsoft.com/office/officeart/2005/8/quickstyle/simple1" qsCatId="simple" csTypeId="urn:microsoft.com/office/officeart/2005/8/colors/colorful1" csCatId="colorful" phldr="1"/>
      <dgm:spPr/>
      <dgm:t>
        <a:bodyPr/>
        <a:lstStyle/>
        <a:p>
          <a:endParaRPr lang="en-CA"/>
        </a:p>
      </dgm:t>
    </dgm:pt>
    <dgm:pt modelId="{E2484EE5-CA87-4ACB-863C-29C0C167B60B}">
      <dgm:prSet custT="1"/>
      <dgm:spPr/>
      <dgm:t>
        <a:bodyPr/>
        <a:lstStyle/>
        <a:p>
          <a:r>
            <a:rPr lang="en-CA" sz="4800" b="1" dirty="0"/>
            <a:t>S</a:t>
          </a:r>
          <a:r>
            <a:rPr lang="en-CA" sz="3200" dirty="0"/>
            <a:t>ustainable</a:t>
          </a:r>
        </a:p>
      </dgm:t>
    </dgm:pt>
    <dgm:pt modelId="{112647C4-2B54-4E6A-B6A0-3353DD32E67E}" type="parTrans" cxnId="{8338F717-B3D9-46B3-B90D-7C626D23B799}">
      <dgm:prSet/>
      <dgm:spPr/>
      <dgm:t>
        <a:bodyPr/>
        <a:lstStyle/>
        <a:p>
          <a:endParaRPr lang="en-CA"/>
        </a:p>
      </dgm:t>
    </dgm:pt>
    <dgm:pt modelId="{0396D910-4D5D-4727-A012-A17F6E571995}" type="sibTrans" cxnId="{8338F717-B3D9-46B3-B90D-7C626D23B799}">
      <dgm:prSet/>
      <dgm:spPr/>
      <dgm:t>
        <a:bodyPr/>
        <a:lstStyle/>
        <a:p>
          <a:endParaRPr lang="en-CA"/>
        </a:p>
      </dgm:t>
    </dgm:pt>
    <dgm:pt modelId="{36A831F7-1961-41E3-8A8E-31633BB8DC71}">
      <dgm:prSet custT="1"/>
      <dgm:spPr/>
      <dgm:t>
        <a:bodyPr/>
        <a:lstStyle/>
        <a:p>
          <a:r>
            <a:rPr lang="en-CA" sz="4800" b="1" dirty="0"/>
            <a:t>M</a:t>
          </a:r>
          <a:r>
            <a:rPr lang="en-CA" sz="3200" dirty="0"/>
            <a:t>eaningful</a:t>
          </a:r>
        </a:p>
      </dgm:t>
    </dgm:pt>
    <dgm:pt modelId="{CDA4DA02-B91B-42BC-9104-2A0466CE8AA5}" type="parTrans" cxnId="{6A96830C-BDC1-4888-8CF6-590B785BF96A}">
      <dgm:prSet/>
      <dgm:spPr/>
      <dgm:t>
        <a:bodyPr/>
        <a:lstStyle/>
        <a:p>
          <a:endParaRPr lang="en-CA"/>
        </a:p>
      </dgm:t>
    </dgm:pt>
    <dgm:pt modelId="{DA5F0A6C-C182-4D34-9046-AC54F46B64E3}" type="sibTrans" cxnId="{6A96830C-BDC1-4888-8CF6-590B785BF96A}">
      <dgm:prSet/>
      <dgm:spPr/>
      <dgm:t>
        <a:bodyPr/>
        <a:lstStyle/>
        <a:p>
          <a:endParaRPr lang="en-CA"/>
        </a:p>
      </dgm:t>
    </dgm:pt>
    <dgm:pt modelId="{7F4CC011-950E-4292-88D6-A6B7A8936A85}">
      <dgm:prSet custT="1"/>
      <dgm:spPr/>
      <dgm:t>
        <a:bodyPr/>
        <a:lstStyle/>
        <a:p>
          <a:r>
            <a:rPr lang="en-CA" sz="4800" b="1" dirty="0"/>
            <a:t>A</a:t>
          </a:r>
          <a:r>
            <a:rPr lang="en-CA" sz="3200" dirty="0"/>
            <a:t>ccessible</a:t>
          </a:r>
        </a:p>
      </dgm:t>
    </dgm:pt>
    <dgm:pt modelId="{4A4F044D-1AE6-4FD0-B26F-B14ACD2B3210}" type="parTrans" cxnId="{6062AB05-5C63-479C-92BB-5C34AC37C6CD}">
      <dgm:prSet/>
      <dgm:spPr/>
      <dgm:t>
        <a:bodyPr/>
        <a:lstStyle/>
        <a:p>
          <a:endParaRPr lang="en-CA"/>
        </a:p>
      </dgm:t>
    </dgm:pt>
    <dgm:pt modelId="{0BCC5BB0-7FBF-4538-9DFE-6C44CCFBCDEF}" type="sibTrans" cxnId="{6062AB05-5C63-479C-92BB-5C34AC37C6CD}">
      <dgm:prSet/>
      <dgm:spPr/>
      <dgm:t>
        <a:bodyPr/>
        <a:lstStyle/>
        <a:p>
          <a:endParaRPr lang="en-CA"/>
        </a:p>
      </dgm:t>
    </dgm:pt>
    <dgm:pt modelId="{40340B56-D018-41BE-B63E-78F4D5ABFA38}">
      <dgm:prSet custT="1"/>
      <dgm:spPr/>
      <dgm:t>
        <a:bodyPr/>
        <a:lstStyle/>
        <a:p>
          <a:r>
            <a:rPr lang="en-CA" sz="4800" b="1" dirty="0"/>
            <a:t>R</a:t>
          </a:r>
          <a:r>
            <a:rPr lang="en-CA" sz="3200" dirty="0"/>
            <a:t>esilient</a:t>
          </a:r>
        </a:p>
      </dgm:t>
    </dgm:pt>
    <dgm:pt modelId="{E843938B-18C0-4483-A0FB-E6E7D86C2ED1}" type="parTrans" cxnId="{4D310418-188D-4187-B998-AD845C18F8E7}">
      <dgm:prSet/>
      <dgm:spPr/>
      <dgm:t>
        <a:bodyPr/>
        <a:lstStyle/>
        <a:p>
          <a:endParaRPr lang="en-CA"/>
        </a:p>
      </dgm:t>
    </dgm:pt>
    <dgm:pt modelId="{598200BB-EB28-4578-A240-8491F9319FE8}" type="sibTrans" cxnId="{4D310418-188D-4187-B998-AD845C18F8E7}">
      <dgm:prSet/>
      <dgm:spPr/>
      <dgm:t>
        <a:bodyPr/>
        <a:lstStyle/>
        <a:p>
          <a:endParaRPr lang="en-CA"/>
        </a:p>
      </dgm:t>
    </dgm:pt>
    <dgm:pt modelId="{70CA902D-D1CE-4E18-804C-062D6EB4D5F8}">
      <dgm:prSet custT="1"/>
      <dgm:spPr/>
      <dgm:t>
        <a:bodyPr/>
        <a:lstStyle/>
        <a:p>
          <a:r>
            <a:rPr lang="en-CA" sz="5400" b="1" dirty="0"/>
            <a:t>T</a:t>
          </a:r>
          <a:r>
            <a:rPr lang="en-CA" sz="3200" dirty="0"/>
            <a:t>ransformative</a:t>
          </a:r>
        </a:p>
      </dgm:t>
    </dgm:pt>
    <dgm:pt modelId="{B5528649-87FB-4AC6-A3C8-2AF272D3F0ED}" type="parTrans" cxnId="{25DCBD0D-33FC-4A01-AF4E-1F863CC13962}">
      <dgm:prSet/>
      <dgm:spPr/>
      <dgm:t>
        <a:bodyPr/>
        <a:lstStyle/>
        <a:p>
          <a:endParaRPr lang="en-CA"/>
        </a:p>
      </dgm:t>
    </dgm:pt>
    <dgm:pt modelId="{7428A45D-CE64-44A9-BD85-E88FF4E4F5B4}" type="sibTrans" cxnId="{25DCBD0D-33FC-4A01-AF4E-1F863CC13962}">
      <dgm:prSet/>
      <dgm:spPr/>
      <dgm:t>
        <a:bodyPr/>
        <a:lstStyle/>
        <a:p>
          <a:endParaRPr lang="en-CA"/>
        </a:p>
      </dgm:t>
    </dgm:pt>
    <dgm:pt modelId="{A4279C3E-976B-491A-B266-EE401441B7EC}" type="pres">
      <dgm:prSet presAssocID="{5E03FA68-97FD-4354-A695-95F688161FB7}" presName="linearFlow" presStyleCnt="0">
        <dgm:presLayoutVars>
          <dgm:dir/>
          <dgm:resizeHandles val="exact"/>
        </dgm:presLayoutVars>
      </dgm:prSet>
      <dgm:spPr/>
    </dgm:pt>
    <dgm:pt modelId="{81A85DA1-DBF1-4B76-B5CE-853D4C0ABB5A}" type="pres">
      <dgm:prSet presAssocID="{E2484EE5-CA87-4ACB-863C-29C0C167B60B}" presName="composite" presStyleCnt="0"/>
      <dgm:spPr/>
    </dgm:pt>
    <dgm:pt modelId="{AF28BD4E-9E59-4FA9-B28F-8F97F0B903C7}" type="pres">
      <dgm:prSet presAssocID="{E2484EE5-CA87-4ACB-863C-29C0C167B60B}" presName="imgShp" presStyleLbl="fgImgPlace1" presStyleIdx="0" presStyleCnt="5"/>
      <dgm:spPr>
        <a:blipFill>
          <a:blip xmlns:r="http://schemas.openxmlformats.org/officeDocument/2006/relationships" r:embed="rId1">
            <a:extLst>
              <a:ext uri="{28A0092B-C50C-407E-A947-70E740481C1C}">
                <a14:useLocalDpi xmlns:a14="http://schemas.microsoft.com/office/drawing/2010/main"/>
              </a:ex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Renewable Energy with solid fill"/>
        </a:ext>
      </dgm:extLst>
    </dgm:pt>
    <dgm:pt modelId="{84D5CD0C-30AC-49CF-A491-0A8504E0087D}" type="pres">
      <dgm:prSet presAssocID="{E2484EE5-CA87-4ACB-863C-29C0C167B60B}" presName="txShp" presStyleLbl="node1" presStyleIdx="0" presStyleCnt="5">
        <dgm:presLayoutVars>
          <dgm:bulletEnabled val="1"/>
        </dgm:presLayoutVars>
      </dgm:prSet>
      <dgm:spPr/>
    </dgm:pt>
    <dgm:pt modelId="{3B2E5E35-BF1F-44C9-A649-85114405A50D}" type="pres">
      <dgm:prSet presAssocID="{0396D910-4D5D-4727-A012-A17F6E571995}" presName="spacing" presStyleCnt="0"/>
      <dgm:spPr/>
    </dgm:pt>
    <dgm:pt modelId="{3090079B-BF23-400F-845B-CD34136B47A6}" type="pres">
      <dgm:prSet presAssocID="{36A831F7-1961-41E3-8A8E-31633BB8DC71}" presName="composite" presStyleCnt="0"/>
      <dgm:spPr/>
    </dgm:pt>
    <dgm:pt modelId="{AEC906D2-FF4A-4276-B8A5-ED6946347667}" type="pres">
      <dgm:prSet presAssocID="{36A831F7-1961-41E3-8A8E-31633BB8DC71}" presName="imgShp" presStyleLbl="fgImgPlace1" presStyleIdx="1" presStyleCnt="5"/>
      <dgm:spPr>
        <a:blipFill>
          <a:blip xmlns:r="http://schemas.openxmlformats.org/officeDocument/2006/relationships" r:embed="rId3">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Construction worker female with solid fill"/>
        </a:ext>
      </dgm:extLst>
    </dgm:pt>
    <dgm:pt modelId="{2E63808B-B78D-4813-85B4-932268536AC8}" type="pres">
      <dgm:prSet presAssocID="{36A831F7-1961-41E3-8A8E-31633BB8DC71}" presName="txShp" presStyleLbl="node1" presStyleIdx="1" presStyleCnt="5">
        <dgm:presLayoutVars>
          <dgm:bulletEnabled val="1"/>
        </dgm:presLayoutVars>
      </dgm:prSet>
      <dgm:spPr/>
    </dgm:pt>
    <dgm:pt modelId="{B1B38BA7-3012-43F8-B2F7-2A5D8F0A3312}" type="pres">
      <dgm:prSet presAssocID="{DA5F0A6C-C182-4D34-9046-AC54F46B64E3}" presName="spacing" presStyleCnt="0"/>
      <dgm:spPr/>
    </dgm:pt>
    <dgm:pt modelId="{F4D9F5B3-09B8-46F4-AB2B-9B953947D8BF}" type="pres">
      <dgm:prSet presAssocID="{7F4CC011-950E-4292-88D6-A6B7A8936A85}" presName="composite" presStyleCnt="0"/>
      <dgm:spPr/>
    </dgm:pt>
    <dgm:pt modelId="{1B91B88F-ED42-4EA0-8F35-892E3D51E25C}" type="pres">
      <dgm:prSet presAssocID="{7F4CC011-950E-4292-88D6-A6B7A8936A85}" presName="imgShp" presStyleLbl="fgImgPlace1" presStyleIdx="2" presStyleCnt="5"/>
      <dgm:spPr>
        <a:blipFill>
          <a:blip xmlns:r="http://schemas.openxmlformats.org/officeDocument/2006/relationships" r:embed="rId5">
            <a:extLst>
              <a:ext uri="{28A0092B-C50C-407E-A947-70E740481C1C}">
                <a14:useLocalDpi xmlns:a14="http://schemas.microsoft.com/office/drawing/2010/main"/>
              </a:ex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Wheelchair with solid fill"/>
        </a:ext>
      </dgm:extLst>
    </dgm:pt>
    <dgm:pt modelId="{85CFC950-46F3-461E-BE94-137753DB05F5}" type="pres">
      <dgm:prSet presAssocID="{7F4CC011-950E-4292-88D6-A6B7A8936A85}" presName="txShp" presStyleLbl="node1" presStyleIdx="2" presStyleCnt="5">
        <dgm:presLayoutVars>
          <dgm:bulletEnabled val="1"/>
        </dgm:presLayoutVars>
      </dgm:prSet>
      <dgm:spPr/>
    </dgm:pt>
    <dgm:pt modelId="{4CD751E0-EBD4-4A36-9625-2D784453D356}" type="pres">
      <dgm:prSet presAssocID="{0BCC5BB0-7FBF-4538-9DFE-6C44CCFBCDEF}" presName="spacing" presStyleCnt="0"/>
      <dgm:spPr/>
    </dgm:pt>
    <dgm:pt modelId="{2FB1380B-F58E-4AF6-8955-18354AEDCA67}" type="pres">
      <dgm:prSet presAssocID="{40340B56-D018-41BE-B63E-78F4D5ABFA38}" presName="composite" presStyleCnt="0"/>
      <dgm:spPr/>
    </dgm:pt>
    <dgm:pt modelId="{63C34A59-5120-4C04-B4F6-2E89FF90B8A0}" type="pres">
      <dgm:prSet presAssocID="{40340B56-D018-41BE-B63E-78F4D5ABFA38}" presName="imgShp" presStyleLbl="fgImgPlace1" presStyleIdx="3" presStyleCnt="5"/>
      <dgm:spPr>
        <a:blipFill>
          <a:blip xmlns:r="http://schemas.openxmlformats.org/officeDocument/2006/relationships" r:embed="rId7">
            <a:extLst>
              <a:ext uri="{28A0092B-C50C-407E-A947-70E740481C1C}">
                <a14:useLocalDpi xmlns:a14="http://schemas.microsoft.com/office/drawing/2010/main"/>
              </a:ext>
              <a:ext uri="{96DAC541-7B7A-43D3-8B79-37D633B846F1}">
                <asvg:svgBlip xmlns:asvg="http://schemas.microsoft.com/office/drawing/2016/SVG/main" r:embed="rId8"/>
              </a:ext>
            </a:extLst>
          </a:blip>
          <a:srcRect/>
          <a:stretch>
            <a:fillRect/>
          </a:stretch>
        </a:blipFill>
      </dgm:spPr>
      <dgm:extLst>
        <a:ext uri="{E40237B7-FDA0-4F09-8148-C483321AD2D9}">
          <dgm14:cNvPr xmlns:dgm14="http://schemas.microsoft.com/office/drawing/2010/diagram" id="0" name="" descr="Body builder with solid fill"/>
        </a:ext>
      </dgm:extLst>
    </dgm:pt>
    <dgm:pt modelId="{AA9A2AC0-89D9-4E9B-A9C2-F2A941224DCF}" type="pres">
      <dgm:prSet presAssocID="{40340B56-D018-41BE-B63E-78F4D5ABFA38}" presName="txShp" presStyleLbl="node1" presStyleIdx="3" presStyleCnt="5">
        <dgm:presLayoutVars>
          <dgm:bulletEnabled val="1"/>
        </dgm:presLayoutVars>
      </dgm:prSet>
      <dgm:spPr/>
    </dgm:pt>
    <dgm:pt modelId="{DE6D7A33-E7ED-45FD-BEC5-CE3ABDC7A0E0}" type="pres">
      <dgm:prSet presAssocID="{598200BB-EB28-4578-A240-8491F9319FE8}" presName="spacing" presStyleCnt="0"/>
      <dgm:spPr/>
    </dgm:pt>
    <dgm:pt modelId="{5EC36F45-F288-44CB-BEAD-7ED34959B416}" type="pres">
      <dgm:prSet presAssocID="{70CA902D-D1CE-4E18-804C-062D6EB4D5F8}" presName="composite" presStyleCnt="0"/>
      <dgm:spPr/>
    </dgm:pt>
    <dgm:pt modelId="{5D1F309B-4288-45E7-942E-7060C8CD4E38}" type="pres">
      <dgm:prSet presAssocID="{70CA902D-D1CE-4E18-804C-062D6EB4D5F8}" presName="imgShp" presStyleLbl="fgImgPlace1" presStyleIdx="4" presStyleCnt="5"/>
      <dgm:spPr>
        <a:blipFill>
          <a:blip xmlns:r="http://schemas.openxmlformats.org/officeDocument/2006/relationships" r:embed="rId9">
            <a:extLst>
              <a:ext uri="{28A0092B-C50C-407E-A947-70E740481C1C}">
                <a14:useLocalDpi xmlns:a14="http://schemas.microsoft.com/office/drawing/2010/main"/>
              </a:ext>
              <a:ext uri="{96DAC541-7B7A-43D3-8B79-37D633B846F1}">
                <asvg:svgBlip xmlns:asvg="http://schemas.microsoft.com/office/drawing/2016/SVG/main" r:embed="rId10"/>
              </a:ext>
            </a:extLst>
          </a:blip>
          <a:srcRect/>
          <a:stretch>
            <a:fillRect/>
          </a:stretch>
        </a:blipFill>
      </dgm:spPr>
      <dgm:extLst>
        <a:ext uri="{E40237B7-FDA0-4F09-8148-C483321AD2D9}">
          <dgm14:cNvPr xmlns:dgm14="http://schemas.microsoft.com/office/drawing/2010/diagram" id="0" name="" descr="Hockey Stick Curve Graph with solid fill"/>
        </a:ext>
      </dgm:extLst>
    </dgm:pt>
    <dgm:pt modelId="{90D13A5A-6C32-4DA0-8E05-E1527D98531B}" type="pres">
      <dgm:prSet presAssocID="{70CA902D-D1CE-4E18-804C-062D6EB4D5F8}" presName="txShp" presStyleLbl="node1" presStyleIdx="4" presStyleCnt="5">
        <dgm:presLayoutVars>
          <dgm:bulletEnabled val="1"/>
        </dgm:presLayoutVars>
      </dgm:prSet>
      <dgm:spPr/>
    </dgm:pt>
  </dgm:ptLst>
  <dgm:cxnLst>
    <dgm:cxn modelId="{FDDFE101-BF9B-423C-BD6B-22A431B35847}" type="presOf" srcId="{70CA902D-D1CE-4E18-804C-062D6EB4D5F8}" destId="{90D13A5A-6C32-4DA0-8E05-E1527D98531B}" srcOrd="0" destOrd="0" presId="urn:microsoft.com/office/officeart/2005/8/layout/vList3"/>
    <dgm:cxn modelId="{6062AB05-5C63-479C-92BB-5C34AC37C6CD}" srcId="{5E03FA68-97FD-4354-A695-95F688161FB7}" destId="{7F4CC011-950E-4292-88D6-A6B7A8936A85}" srcOrd="2" destOrd="0" parTransId="{4A4F044D-1AE6-4FD0-B26F-B14ACD2B3210}" sibTransId="{0BCC5BB0-7FBF-4538-9DFE-6C44CCFBCDEF}"/>
    <dgm:cxn modelId="{6A96830C-BDC1-4888-8CF6-590B785BF96A}" srcId="{5E03FA68-97FD-4354-A695-95F688161FB7}" destId="{36A831F7-1961-41E3-8A8E-31633BB8DC71}" srcOrd="1" destOrd="0" parTransId="{CDA4DA02-B91B-42BC-9104-2A0466CE8AA5}" sibTransId="{DA5F0A6C-C182-4D34-9046-AC54F46B64E3}"/>
    <dgm:cxn modelId="{25DCBD0D-33FC-4A01-AF4E-1F863CC13962}" srcId="{5E03FA68-97FD-4354-A695-95F688161FB7}" destId="{70CA902D-D1CE-4E18-804C-062D6EB4D5F8}" srcOrd="4" destOrd="0" parTransId="{B5528649-87FB-4AC6-A3C8-2AF272D3F0ED}" sibTransId="{7428A45D-CE64-44A9-BD85-E88FF4E4F5B4}"/>
    <dgm:cxn modelId="{32D17C11-2844-42DC-A8C9-009EB1C1B9C7}" type="presOf" srcId="{36A831F7-1961-41E3-8A8E-31633BB8DC71}" destId="{2E63808B-B78D-4813-85B4-932268536AC8}" srcOrd="0" destOrd="0" presId="urn:microsoft.com/office/officeart/2005/8/layout/vList3"/>
    <dgm:cxn modelId="{8338F717-B3D9-46B3-B90D-7C626D23B799}" srcId="{5E03FA68-97FD-4354-A695-95F688161FB7}" destId="{E2484EE5-CA87-4ACB-863C-29C0C167B60B}" srcOrd="0" destOrd="0" parTransId="{112647C4-2B54-4E6A-B6A0-3353DD32E67E}" sibTransId="{0396D910-4D5D-4727-A012-A17F6E571995}"/>
    <dgm:cxn modelId="{4D310418-188D-4187-B998-AD845C18F8E7}" srcId="{5E03FA68-97FD-4354-A695-95F688161FB7}" destId="{40340B56-D018-41BE-B63E-78F4D5ABFA38}" srcOrd="3" destOrd="0" parTransId="{E843938B-18C0-4483-A0FB-E6E7D86C2ED1}" sibTransId="{598200BB-EB28-4578-A240-8491F9319FE8}"/>
    <dgm:cxn modelId="{1F47C271-8A01-4DAF-9291-C4AC56FB0C98}" type="presOf" srcId="{E2484EE5-CA87-4ACB-863C-29C0C167B60B}" destId="{84D5CD0C-30AC-49CF-A491-0A8504E0087D}" srcOrd="0" destOrd="0" presId="urn:microsoft.com/office/officeart/2005/8/layout/vList3"/>
    <dgm:cxn modelId="{7138AA5A-CA0D-4E1B-9CC3-8BFADF5415FA}" type="presOf" srcId="{5E03FA68-97FD-4354-A695-95F688161FB7}" destId="{A4279C3E-976B-491A-B266-EE401441B7EC}" srcOrd="0" destOrd="0" presId="urn:microsoft.com/office/officeart/2005/8/layout/vList3"/>
    <dgm:cxn modelId="{42B47CAC-CCBB-4647-B6B4-8C134FBF4782}" type="presOf" srcId="{7F4CC011-950E-4292-88D6-A6B7A8936A85}" destId="{85CFC950-46F3-461E-BE94-137753DB05F5}" srcOrd="0" destOrd="0" presId="urn:microsoft.com/office/officeart/2005/8/layout/vList3"/>
    <dgm:cxn modelId="{25116DFD-867F-42AA-A85E-068A721316FC}" type="presOf" srcId="{40340B56-D018-41BE-B63E-78F4D5ABFA38}" destId="{AA9A2AC0-89D9-4E9B-A9C2-F2A941224DCF}" srcOrd="0" destOrd="0" presId="urn:microsoft.com/office/officeart/2005/8/layout/vList3"/>
    <dgm:cxn modelId="{1F15929A-9B24-476D-A405-CA3539A5FB5B}" type="presParOf" srcId="{A4279C3E-976B-491A-B266-EE401441B7EC}" destId="{81A85DA1-DBF1-4B76-B5CE-853D4C0ABB5A}" srcOrd="0" destOrd="0" presId="urn:microsoft.com/office/officeart/2005/8/layout/vList3"/>
    <dgm:cxn modelId="{661A5FEF-62E4-4A46-BDD8-CAD6A64F3426}" type="presParOf" srcId="{81A85DA1-DBF1-4B76-B5CE-853D4C0ABB5A}" destId="{AF28BD4E-9E59-4FA9-B28F-8F97F0B903C7}" srcOrd="0" destOrd="0" presId="urn:microsoft.com/office/officeart/2005/8/layout/vList3"/>
    <dgm:cxn modelId="{157F25CE-8E50-4FBE-81F9-F669E463629B}" type="presParOf" srcId="{81A85DA1-DBF1-4B76-B5CE-853D4C0ABB5A}" destId="{84D5CD0C-30AC-49CF-A491-0A8504E0087D}" srcOrd="1" destOrd="0" presId="urn:microsoft.com/office/officeart/2005/8/layout/vList3"/>
    <dgm:cxn modelId="{C42A9528-7FED-4A48-832E-BD937DA27E45}" type="presParOf" srcId="{A4279C3E-976B-491A-B266-EE401441B7EC}" destId="{3B2E5E35-BF1F-44C9-A649-85114405A50D}" srcOrd="1" destOrd="0" presId="urn:microsoft.com/office/officeart/2005/8/layout/vList3"/>
    <dgm:cxn modelId="{8DA1DB7C-4FE1-42CC-B7A6-67CF149D3228}" type="presParOf" srcId="{A4279C3E-976B-491A-B266-EE401441B7EC}" destId="{3090079B-BF23-400F-845B-CD34136B47A6}" srcOrd="2" destOrd="0" presId="urn:microsoft.com/office/officeart/2005/8/layout/vList3"/>
    <dgm:cxn modelId="{B7713C1B-1E25-404F-9B8E-5AF378F4E754}" type="presParOf" srcId="{3090079B-BF23-400F-845B-CD34136B47A6}" destId="{AEC906D2-FF4A-4276-B8A5-ED6946347667}" srcOrd="0" destOrd="0" presId="urn:microsoft.com/office/officeart/2005/8/layout/vList3"/>
    <dgm:cxn modelId="{954C45DF-DA1C-4643-84F2-C199C7C8A9D7}" type="presParOf" srcId="{3090079B-BF23-400F-845B-CD34136B47A6}" destId="{2E63808B-B78D-4813-85B4-932268536AC8}" srcOrd="1" destOrd="0" presId="urn:microsoft.com/office/officeart/2005/8/layout/vList3"/>
    <dgm:cxn modelId="{15A815A4-FD58-4603-84A1-916E0919C067}" type="presParOf" srcId="{A4279C3E-976B-491A-B266-EE401441B7EC}" destId="{B1B38BA7-3012-43F8-B2F7-2A5D8F0A3312}" srcOrd="3" destOrd="0" presId="urn:microsoft.com/office/officeart/2005/8/layout/vList3"/>
    <dgm:cxn modelId="{D5D69D13-D3C4-4BB5-96F5-D42255401B95}" type="presParOf" srcId="{A4279C3E-976B-491A-B266-EE401441B7EC}" destId="{F4D9F5B3-09B8-46F4-AB2B-9B953947D8BF}" srcOrd="4" destOrd="0" presId="urn:microsoft.com/office/officeart/2005/8/layout/vList3"/>
    <dgm:cxn modelId="{21EFC224-C946-405E-851F-B75395446434}" type="presParOf" srcId="{F4D9F5B3-09B8-46F4-AB2B-9B953947D8BF}" destId="{1B91B88F-ED42-4EA0-8F35-892E3D51E25C}" srcOrd="0" destOrd="0" presId="urn:microsoft.com/office/officeart/2005/8/layout/vList3"/>
    <dgm:cxn modelId="{D05135EA-20A2-48AF-AF90-768853FAF0F4}" type="presParOf" srcId="{F4D9F5B3-09B8-46F4-AB2B-9B953947D8BF}" destId="{85CFC950-46F3-461E-BE94-137753DB05F5}" srcOrd="1" destOrd="0" presId="urn:microsoft.com/office/officeart/2005/8/layout/vList3"/>
    <dgm:cxn modelId="{535FE556-2FFA-427A-B226-1D52E9350552}" type="presParOf" srcId="{A4279C3E-976B-491A-B266-EE401441B7EC}" destId="{4CD751E0-EBD4-4A36-9625-2D784453D356}" srcOrd="5" destOrd="0" presId="urn:microsoft.com/office/officeart/2005/8/layout/vList3"/>
    <dgm:cxn modelId="{2A4E274E-A09F-4485-9E0D-36EB3DAB8151}" type="presParOf" srcId="{A4279C3E-976B-491A-B266-EE401441B7EC}" destId="{2FB1380B-F58E-4AF6-8955-18354AEDCA67}" srcOrd="6" destOrd="0" presId="urn:microsoft.com/office/officeart/2005/8/layout/vList3"/>
    <dgm:cxn modelId="{204253F6-D464-461D-A343-50A614AEB37B}" type="presParOf" srcId="{2FB1380B-F58E-4AF6-8955-18354AEDCA67}" destId="{63C34A59-5120-4C04-B4F6-2E89FF90B8A0}" srcOrd="0" destOrd="0" presId="urn:microsoft.com/office/officeart/2005/8/layout/vList3"/>
    <dgm:cxn modelId="{7BCED278-9413-4A0F-B3B1-84ECD2DF21E0}" type="presParOf" srcId="{2FB1380B-F58E-4AF6-8955-18354AEDCA67}" destId="{AA9A2AC0-89D9-4E9B-A9C2-F2A941224DCF}" srcOrd="1" destOrd="0" presId="urn:microsoft.com/office/officeart/2005/8/layout/vList3"/>
    <dgm:cxn modelId="{123C1D02-C169-486A-B153-B0916FC2B434}" type="presParOf" srcId="{A4279C3E-976B-491A-B266-EE401441B7EC}" destId="{DE6D7A33-E7ED-45FD-BEC5-CE3ABDC7A0E0}" srcOrd="7" destOrd="0" presId="urn:microsoft.com/office/officeart/2005/8/layout/vList3"/>
    <dgm:cxn modelId="{56544D56-BFB9-412C-8B9D-0CF1F9C9B555}" type="presParOf" srcId="{A4279C3E-976B-491A-B266-EE401441B7EC}" destId="{5EC36F45-F288-44CB-BEAD-7ED34959B416}" srcOrd="8" destOrd="0" presId="urn:microsoft.com/office/officeart/2005/8/layout/vList3"/>
    <dgm:cxn modelId="{1C42ABC1-02AC-4BFD-AC52-989C7DB36BB1}" type="presParOf" srcId="{5EC36F45-F288-44CB-BEAD-7ED34959B416}" destId="{5D1F309B-4288-45E7-942E-7060C8CD4E38}" srcOrd="0" destOrd="0" presId="urn:microsoft.com/office/officeart/2005/8/layout/vList3"/>
    <dgm:cxn modelId="{9F1E71C1-4715-4FCF-B740-D7EFBC6CCEB9}" type="presParOf" srcId="{5EC36F45-F288-44CB-BEAD-7ED34959B416}" destId="{90D13A5A-6C32-4DA0-8E05-E1527D98531B}"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7C33D65-C07D-4DF3-B1AE-097C4B13D3FA}" type="doc">
      <dgm:prSet loTypeId="urn:microsoft.com/office/officeart/2005/8/layout/vList2" loCatId="list" qsTypeId="urn:microsoft.com/office/officeart/2005/8/quickstyle/simple1" qsCatId="simple" csTypeId="urn:microsoft.com/office/officeart/2005/8/colors/colorful4" csCatId="colorful" phldr="1"/>
      <dgm:spPr/>
      <dgm:t>
        <a:bodyPr/>
        <a:lstStyle/>
        <a:p>
          <a:endParaRPr lang="en-US"/>
        </a:p>
      </dgm:t>
    </dgm:pt>
    <dgm:pt modelId="{1BADF023-D827-4D50-9033-FFA4C64636EE}">
      <dgm:prSet phldrT="[Text]" custT="1"/>
      <dgm:spPr/>
      <dgm:t>
        <a:bodyPr/>
        <a:lstStyle/>
        <a:p>
          <a:pPr algn="ctr"/>
          <a:r>
            <a:rPr lang="en-US" sz="3200" dirty="0">
              <a:latin typeface="Open Sans" panose="020B0606030504020204" pitchFamily="34" charset="0"/>
              <a:ea typeface="Open Sans" panose="020B0606030504020204" pitchFamily="34" charset="0"/>
              <a:cs typeface="Open Sans" panose="020B0606030504020204" pitchFamily="34" charset="0"/>
            </a:rPr>
            <a:t>CONVENIENT</a:t>
          </a:r>
        </a:p>
      </dgm:t>
    </dgm:pt>
    <dgm:pt modelId="{07C80821-831F-4DEE-841B-36B2EF33983E}" type="parTrans" cxnId="{C5BE2528-AD96-4672-9353-8C36C4D9A8AE}">
      <dgm:prSet/>
      <dgm:spPr/>
      <dgm:t>
        <a:bodyPr/>
        <a:lstStyle/>
        <a:p>
          <a:endParaRPr lang="en-US" sz="2000">
            <a:latin typeface="Open Sans" panose="020B0606030504020204" pitchFamily="34" charset="0"/>
            <a:ea typeface="Open Sans" panose="020B0606030504020204" pitchFamily="34" charset="0"/>
            <a:cs typeface="Open Sans" panose="020B0606030504020204" pitchFamily="34" charset="0"/>
          </a:endParaRPr>
        </a:p>
      </dgm:t>
    </dgm:pt>
    <dgm:pt modelId="{B9105F7F-8521-4E1C-8934-A2ADFB442E7C}" type="sibTrans" cxnId="{C5BE2528-AD96-4672-9353-8C36C4D9A8AE}">
      <dgm:prSet/>
      <dgm:spPr/>
      <dgm:t>
        <a:bodyPr/>
        <a:lstStyle/>
        <a:p>
          <a:endParaRPr lang="en-US" sz="2000">
            <a:latin typeface="Open Sans" panose="020B0606030504020204" pitchFamily="34" charset="0"/>
            <a:ea typeface="Open Sans" panose="020B0606030504020204" pitchFamily="34" charset="0"/>
            <a:cs typeface="Open Sans" panose="020B0606030504020204" pitchFamily="34" charset="0"/>
          </a:endParaRPr>
        </a:p>
      </dgm:t>
    </dgm:pt>
    <dgm:pt modelId="{42C8F689-6812-43A3-A307-9EBB719CE499}">
      <dgm:prSet phldrT="[Text]" custT="1"/>
      <dgm:spPr/>
      <dgm:t>
        <a:bodyPr/>
        <a:lstStyle/>
        <a:p>
          <a:r>
            <a:rPr lang="en-CA" sz="2000" dirty="0">
              <a:latin typeface="Open Sans" panose="020B0606030504020204" pitchFamily="34" charset="0"/>
              <a:ea typeface="Open Sans" panose="020B0606030504020204" pitchFamily="34" charset="0"/>
              <a:cs typeface="Open Sans" panose="020B0606030504020204" pitchFamily="34" charset="0"/>
            </a:rPr>
            <a:t>Study at your own pace, place, time</a:t>
          </a:r>
          <a:endParaRPr lang="en-US" sz="2000" dirty="0">
            <a:latin typeface="Open Sans" panose="020B0606030504020204" pitchFamily="34" charset="0"/>
            <a:ea typeface="Open Sans" panose="020B0606030504020204" pitchFamily="34" charset="0"/>
            <a:cs typeface="Open Sans" panose="020B0606030504020204" pitchFamily="34" charset="0"/>
          </a:endParaRPr>
        </a:p>
      </dgm:t>
    </dgm:pt>
    <dgm:pt modelId="{9953287C-A5C6-4ED0-B6FF-43239CB36FC9}" type="parTrans" cxnId="{751D8BA1-E87D-4357-89BD-CCC96BD4E976}">
      <dgm:prSet/>
      <dgm:spPr/>
      <dgm:t>
        <a:bodyPr/>
        <a:lstStyle/>
        <a:p>
          <a:endParaRPr lang="en-US" sz="2000">
            <a:latin typeface="Open Sans" panose="020B0606030504020204" pitchFamily="34" charset="0"/>
            <a:ea typeface="Open Sans" panose="020B0606030504020204" pitchFamily="34" charset="0"/>
            <a:cs typeface="Open Sans" panose="020B0606030504020204" pitchFamily="34" charset="0"/>
          </a:endParaRPr>
        </a:p>
      </dgm:t>
    </dgm:pt>
    <dgm:pt modelId="{0F596728-7100-41A7-B32E-AC2B7EFD7D3E}" type="sibTrans" cxnId="{751D8BA1-E87D-4357-89BD-CCC96BD4E976}">
      <dgm:prSet/>
      <dgm:spPr/>
      <dgm:t>
        <a:bodyPr/>
        <a:lstStyle/>
        <a:p>
          <a:endParaRPr lang="en-US" sz="2000">
            <a:latin typeface="Open Sans" panose="020B0606030504020204" pitchFamily="34" charset="0"/>
            <a:ea typeface="Open Sans" panose="020B0606030504020204" pitchFamily="34" charset="0"/>
            <a:cs typeface="Open Sans" panose="020B0606030504020204" pitchFamily="34" charset="0"/>
          </a:endParaRPr>
        </a:p>
      </dgm:t>
    </dgm:pt>
    <dgm:pt modelId="{D55B32A8-A757-4FD8-8195-82B8C9AAB297}">
      <dgm:prSet phldrT="[Text]" custT="1"/>
      <dgm:spPr/>
      <dgm:t>
        <a:bodyPr/>
        <a:lstStyle/>
        <a:p>
          <a:pPr algn="ctr"/>
          <a:r>
            <a:rPr lang="en-US" sz="3200" dirty="0">
              <a:latin typeface="Open Sans" panose="020B0606030504020204" pitchFamily="34" charset="0"/>
              <a:ea typeface="Open Sans" panose="020B0606030504020204" pitchFamily="34" charset="0"/>
              <a:cs typeface="Open Sans" panose="020B0606030504020204" pitchFamily="34" charset="0"/>
            </a:rPr>
            <a:t>FLEXIBLE</a:t>
          </a:r>
        </a:p>
      </dgm:t>
    </dgm:pt>
    <dgm:pt modelId="{77AFE2EC-7C30-42C2-95A9-14849C7CE592}" type="parTrans" cxnId="{2C012178-A705-4179-AC07-3B06A6F2BE00}">
      <dgm:prSet/>
      <dgm:spPr/>
      <dgm:t>
        <a:bodyPr/>
        <a:lstStyle/>
        <a:p>
          <a:endParaRPr lang="en-US" sz="2000">
            <a:latin typeface="Open Sans" panose="020B0606030504020204" pitchFamily="34" charset="0"/>
            <a:ea typeface="Open Sans" panose="020B0606030504020204" pitchFamily="34" charset="0"/>
            <a:cs typeface="Open Sans" panose="020B0606030504020204" pitchFamily="34" charset="0"/>
          </a:endParaRPr>
        </a:p>
      </dgm:t>
    </dgm:pt>
    <dgm:pt modelId="{95D2A649-453F-4C2A-B813-D9594B004232}" type="sibTrans" cxnId="{2C012178-A705-4179-AC07-3B06A6F2BE00}">
      <dgm:prSet/>
      <dgm:spPr/>
      <dgm:t>
        <a:bodyPr/>
        <a:lstStyle/>
        <a:p>
          <a:endParaRPr lang="en-US" sz="2000">
            <a:latin typeface="Open Sans" panose="020B0606030504020204" pitchFamily="34" charset="0"/>
            <a:ea typeface="Open Sans" panose="020B0606030504020204" pitchFamily="34" charset="0"/>
            <a:cs typeface="Open Sans" panose="020B0606030504020204" pitchFamily="34" charset="0"/>
          </a:endParaRPr>
        </a:p>
      </dgm:t>
    </dgm:pt>
    <dgm:pt modelId="{F9137B12-205E-44C0-A650-6642F3F6774E}">
      <dgm:prSet phldrT="[Text]" custT="1"/>
      <dgm:spPr/>
      <dgm:t>
        <a:bodyPr/>
        <a:lstStyle/>
        <a:p>
          <a:r>
            <a:rPr lang="en-CA" sz="2000" dirty="0">
              <a:latin typeface="Open Sans" panose="020B0606030504020204" pitchFamily="34" charset="0"/>
              <a:ea typeface="Open Sans" panose="020B0606030504020204" pitchFamily="34" charset="0"/>
              <a:cs typeface="Open Sans" panose="020B0606030504020204" pitchFamily="34" charset="0"/>
            </a:rPr>
            <a:t>Option to listen, watch or read lecture in different formats</a:t>
          </a:r>
          <a:endParaRPr lang="en-US" sz="2000" dirty="0">
            <a:latin typeface="Open Sans" panose="020B0606030504020204" pitchFamily="34" charset="0"/>
            <a:ea typeface="Open Sans" panose="020B0606030504020204" pitchFamily="34" charset="0"/>
            <a:cs typeface="Open Sans" panose="020B0606030504020204" pitchFamily="34" charset="0"/>
          </a:endParaRPr>
        </a:p>
      </dgm:t>
    </dgm:pt>
    <dgm:pt modelId="{470CCD77-2DF2-493A-8D7A-F55768AF51D4}" type="parTrans" cxnId="{38CA131E-C1D0-4851-9673-2DC3675BF36C}">
      <dgm:prSet/>
      <dgm:spPr/>
      <dgm:t>
        <a:bodyPr/>
        <a:lstStyle/>
        <a:p>
          <a:endParaRPr lang="en-US" sz="2000">
            <a:latin typeface="Open Sans" panose="020B0606030504020204" pitchFamily="34" charset="0"/>
            <a:ea typeface="Open Sans" panose="020B0606030504020204" pitchFamily="34" charset="0"/>
            <a:cs typeface="Open Sans" panose="020B0606030504020204" pitchFamily="34" charset="0"/>
          </a:endParaRPr>
        </a:p>
      </dgm:t>
    </dgm:pt>
    <dgm:pt modelId="{34EF3416-E63D-426B-BC15-2481C4767AB6}" type="sibTrans" cxnId="{38CA131E-C1D0-4851-9673-2DC3675BF36C}">
      <dgm:prSet/>
      <dgm:spPr/>
      <dgm:t>
        <a:bodyPr/>
        <a:lstStyle/>
        <a:p>
          <a:endParaRPr lang="en-US" sz="2000">
            <a:latin typeface="Open Sans" panose="020B0606030504020204" pitchFamily="34" charset="0"/>
            <a:ea typeface="Open Sans" panose="020B0606030504020204" pitchFamily="34" charset="0"/>
            <a:cs typeface="Open Sans" panose="020B0606030504020204" pitchFamily="34" charset="0"/>
          </a:endParaRPr>
        </a:p>
      </dgm:t>
    </dgm:pt>
    <dgm:pt modelId="{77CA4531-D0AE-4F85-9868-75E511C3A175}">
      <dgm:prSet phldrT="[Text]" custT="1"/>
      <dgm:spPr/>
      <dgm:t>
        <a:bodyPr/>
        <a:lstStyle/>
        <a:p>
          <a:pPr algn="ctr"/>
          <a:r>
            <a:rPr lang="en-US" sz="3200" dirty="0">
              <a:latin typeface="Open Sans" panose="020B0606030504020204" pitchFamily="34" charset="0"/>
              <a:ea typeface="Open Sans" panose="020B0606030504020204" pitchFamily="34" charset="0"/>
              <a:cs typeface="Open Sans" panose="020B0606030504020204" pitchFamily="34" charset="0"/>
            </a:rPr>
            <a:t>AFFORDABLE</a:t>
          </a:r>
        </a:p>
      </dgm:t>
    </dgm:pt>
    <dgm:pt modelId="{174ED3FC-781D-4B89-BA91-C053F0090127}" type="parTrans" cxnId="{60C4228E-6989-41FA-A041-F9B856E2B1D7}">
      <dgm:prSet/>
      <dgm:spPr/>
      <dgm:t>
        <a:bodyPr/>
        <a:lstStyle/>
        <a:p>
          <a:endParaRPr lang="en-US" sz="2000">
            <a:latin typeface="Open Sans" panose="020B0606030504020204" pitchFamily="34" charset="0"/>
            <a:ea typeface="Open Sans" panose="020B0606030504020204" pitchFamily="34" charset="0"/>
            <a:cs typeface="Open Sans" panose="020B0606030504020204" pitchFamily="34" charset="0"/>
          </a:endParaRPr>
        </a:p>
      </dgm:t>
    </dgm:pt>
    <dgm:pt modelId="{F9FF5C5E-F4A1-444F-99A6-2FCA2E5EA10B}" type="sibTrans" cxnId="{60C4228E-6989-41FA-A041-F9B856E2B1D7}">
      <dgm:prSet/>
      <dgm:spPr/>
      <dgm:t>
        <a:bodyPr/>
        <a:lstStyle/>
        <a:p>
          <a:endParaRPr lang="en-US" sz="2000">
            <a:latin typeface="Open Sans" panose="020B0606030504020204" pitchFamily="34" charset="0"/>
            <a:ea typeface="Open Sans" panose="020B0606030504020204" pitchFamily="34" charset="0"/>
            <a:cs typeface="Open Sans" panose="020B0606030504020204" pitchFamily="34" charset="0"/>
          </a:endParaRPr>
        </a:p>
      </dgm:t>
    </dgm:pt>
    <dgm:pt modelId="{A19AF930-EDD4-4774-A76C-1EC4A45D2C40}">
      <dgm:prSet phldrT="[Text]" custT="1"/>
      <dgm:spPr/>
      <dgm:t>
        <a:bodyPr/>
        <a:lstStyle/>
        <a:p>
          <a:pPr algn="ctr"/>
          <a:r>
            <a:rPr lang="en-US" sz="3200" dirty="0">
              <a:latin typeface="Open Sans" panose="020B0606030504020204" pitchFamily="34" charset="0"/>
              <a:ea typeface="Open Sans" panose="020B0606030504020204" pitchFamily="34" charset="0"/>
              <a:cs typeface="Open Sans" panose="020B0606030504020204" pitchFamily="34" charset="0"/>
            </a:rPr>
            <a:t>ANONYMOUS</a:t>
          </a:r>
        </a:p>
      </dgm:t>
    </dgm:pt>
    <dgm:pt modelId="{C99EEED3-9C20-4B57-93D3-2A304882BEA2}" type="parTrans" cxnId="{60AA6D7D-FA42-48A6-8B46-C1AC954EF980}">
      <dgm:prSet/>
      <dgm:spPr/>
      <dgm:t>
        <a:bodyPr/>
        <a:lstStyle/>
        <a:p>
          <a:endParaRPr lang="en-US" sz="2000">
            <a:latin typeface="Open Sans" panose="020B0606030504020204" pitchFamily="34" charset="0"/>
            <a:ea typeface="Open Sans" panose="020B0606030504020204" pitchFamily="34" charset="0"/>
            <a:cs typeface="Open Sans" panose="020B0606030504020204" pitchFamily="34" charset="0"/>
          </a:endParaRPr>
        </a:p>
      </dgm:t>
    </dgm:pt>
    <dgm:pt modelId="{D4E7DEA5-87CB-4743-B194-B1DD1AC7E074}" type="sibTrans" cxnId="{60AA6D7D-FA42-48A6-8B46-C1AC954EF980}">
      <dgm:prSet/>
      <dgm:spPr/>
      <dgm:t>
        <a:bodyPr/>
        <a:lstStyle/>
        <a:p>
          <a:endParaRPr lang="en-US" sz="2000">
            <a:latin typeface="Open Sans" panose="020B0606030504020204" pitchFamily="34" charset="0"/>
            <a:ea typeface="Open Sans" panose="020B0606030504020204" pitchFamily="34" charset="0"/>
            <a:cs typeface="Open Sans" panose="020B0606030504020204" pitchFamily="34" charset="0"/>
          </a:endParaRPr>
        </a:p>
      </dgm:t>
    </dgm:pt>
    <dgm:pt modelId="{4E7EAB37-2FDF-4428-84BE-C4041DD62DAA}">
      <dgm:prSet custT="1"/>
      <dgm:spPr/>
      <dgm:t>
        <a:bodyPr/>
        <a:lstStyle/>
        <a:p>
          <a:r>
            <a:rPr lang="en-CA" sz="2000" dirty="0">
              <a:latin typeface="Open Sans" panose="020B0606030504020204" pitchFamily="34" charset="0"/>
              <a:ea typeface="Open Sans" panose="020B0606030504020204" pitchFamily="34" charset="0"/>
              <a:cs typeface="Open Sans" panose="020B0606030504020204" pitchFamily="34" charset="0"/>
            </a:rPr>
            <a:t>Don’t require to travel to campus or accommodation</a:t>
          </a:r>
        </a:p>
      </dgm:t>
    </dgm:pt>
    <dgm:pt modelId="{D1CB3C3B-7CB2-42FA-9648-72876E9785F8}" type="parTrans" cxnId="{736BFD96-9902-4BBC-AF8E-2D9C232D82CA}">
      <dgm:prSet/>
      <dgm:spPr/>
      <dgm:t>
        <a:bodyPr/>
        <a:lstStyle/>
        <a:p>
          <a:endParaRPr lang="en-US" sz="2000">
            <a:latin typeface="Open Sans" panose="020B0606030504020204" pitchFamily="34" charset="0"/>
            <a:ea typeface="Open Sans" panose="020B0606030504020204" pitchFamily="34" charset="0"/>
            <a:cs typeface="Open Sans" panose="020B0606030504020204" pitchFamily="34" charset="0"/>
          </a:endParaRPr>
        </a:p>
      </dgm:t>
    </dgm:pt>
    <dgm:pt modelId="{8C36AC76-A01D-4012-A80B-BF4B38DBB6E2}" type="sibTrans" cxnId="{736BFD96-9902-4BBC-AF8E-2D9C232D82CA}">
      <dgm:prSet/>
      <dgm:spPr/>
      <dgm:t>
        <a:bodyPr/>
        <a:lstStyle/>
        <a:p>
          <a:endParaRPr lang="en-US" sz="2000">
            <a:latin typeface="Open Sans" panose="020B0606030504020204" pitchFamily="34" charset="0"/>
            <a:ea typeface="Open Sans" panose="020B0606030504020204" pitchFamily="34" charset="0"/>
            <a:cs typeface="Open Sans" panose="020B0606030504020204" pitchFamily="34" charset="0"/>
          </a:endParaRPr>
        </a:p>
      </dgm:t>
    </dgm:pt>
    <dgm:pt modelId="{B847F1A6-5995-4271-8DB6-2C11050F8921}">
      <dgm:prSet phldrT="[Text]" custT="1"/>
      <dgm:spPr/>
      <dgm:t>
        <a:bodyPr/>
        <a:lstStyle/>
        <a:p>
          <a:r>
            <a:rPr lang="en-CA" sz="2000" dirty="0">
              <a:latin typeface="Open Sans" panose="020B0606030504020204" pitchFamily="34" charset="0"/>
              <a:ea typeface="Open Sans" panose="020B0606030504020204" pitchFamily="34" charset="0"/>
              <a:cs typeface="Open Sans" panose="020B0606030504020204" pitchFamily="34" charset="0"/>
            </a:rPr>
            <a:t>Costs less than F2F</a:t>
          </a:r>
          <a:endParaRPr lang="en-US" sz="2000" dirty="0">
            <a:latin typeface="Open Sans" panose="020B0606030504020204" pitchFamily="34" charset="0"/>
            <a:ea typeface="Open Sans" panose="020B0606030504020204" pitchFamily="34" charset="0"/>
            <a:cs typeface="Open Sans" panose="020B0606030504020204" pitchFamily="34" charset="0"/>
          </a:endParaRPr>
        </a:p>
      </dgm:t>
    </dgm:pt>
    <dgm:pt modelId="{AFC435BC-D0A2-4F28-A843-F27C6AB97A83}" type="parTrans" cxnId="{0716907C-9985-4686-81D0-D71547F358AC}">
      <dgm:prSet/>
      <dgm:spPr/>
      <dgm:t>
        <a:bodyPr/>
        <a:lstStyle/>
        <a:p>
          <a:endParaRPr lang="en-US" sz="2000">
            <a:latin typeface="Open Sans" panose="020B0606030504020204" pitchFamily="34" charset="0"/>
            <a:ea typeface="Open Sans" panose="020B0606030504020204" pitchFamily="34" charset="0"/>
            <a:cs typeface="Open Sans" panose="020B0606030504020204" pitchFamily="34" charset="0"/>
          </a:endParaRPr>
        </a:p>
      </dgm:t>
    </dgm:pt>
    <dgm:pt modelId="{4FC311FA-C15E-49B8-BDA8-DF35E805C6C1}" type="sibTrans" cxnId="{0716907C-9985-4686-81D0-D71547F358AC}">
      <dgm:prSet/>
      <dgm:spPr/>
      <dgm:t>
        <a:bodyPr/>
        <a:lstStyle/>
        <a:p>
          <a:endParaRPr lang="en-US" sz="2000">
            <a:latin typeface="Open Sans" panose="020B0606030504020204" pitchFamily="34" charset="0"/>
            <a:ea typeface="Open Sans" panose="020B0606030504020204" pitchFamily="34" charset="0"/>
            <a:cs typeface="Open Sans" panose="020B0606030504020204" pitchFamily="34" charset="0"/>
          </a:endParaRPr>
        </a:p>
      </dgm:t>
    </dgm:pt>
    <dgm:pt modelId="{980EC9DB-4CE7-476A-9434-E48D1D3D3500}">
      <dgm:prSet phldrT="[Text]" custT="1"/>
      <dgm:spPr/>
      <dgm:t>
        <a:bodyPr/>
        <a:lstStyle/>
        <a:p>
          <a:r>
            <a:rPr lang="en-CA" sz="2000">
              <a:latin typeface="Open Sans" panose="020B0606030504020204" pitchFamily="34" charset="0"/>
              <a:ea typeface="Open Sans" panose="020B0606030504020204" pitchFamily="34" charset="0"/>
              <a:cs typeface="Open Sans" panose="020B0606030504020204" pitchFamily="34" charset="0"/>
            </a:rPr>
            <a:t>Engage with professors and classmates without feeling discriminated </a:t>
          </a:r>
          <a:endParaRPr lang="en-US" sz="2000" dirty="0">
            <a:latin typeface="Open Sans" panose="020B0606030504020204" pitchFamily="34" charset="0"/>
            <a:ea typeface="Open Sans" panose="020B0606030504020204" pitchFamily="34" charset="0"/>
            <a:cs typeface="Open Sans" panose="020B0606030504020204" pitchFamily="34" charset="0"/>
          </a:endParaRPr>
        </a:p>
      </dgm:t>
    </dgm:pt>
    <dgm:pt modelId="{BBB83414-5F3E-4A4B-8647-8B353F7DD3DD}" type="parTrans" cxnId="{234AEF0E-9110-46D2-AC08-C6F6A0489B63}">
      <dgm:prSet/>
      <dgm:spPr/>
      <dgm:t>
        <a:bodyPr/>
        <a:lstStyle/>
        <a:p>
          <a:endParaRPr lang="en-US" sz="2000">
            <a:latin typeface="Open Sans" panose="020B0606030504020204" pitchFamily="34" charset="0"/>
            <a:ea typeface="Open Sans" panose="020B0606030504020204" pitchFamily="34" charset="0"/>
            <a:cs typeface="Open Sans" panose="020B0606030504020204" pitchFamily="34" charset="0"/>
          </a:endParaRPr>
        </a:p>
      </dgm:t>
    </dgm:pt>
    <dgm:pt modelId="{063826E0-097A-4629-AD8A-B23AA2E9BFD8}" type="sibTrans" cxnId="{234AEF0E-9110-46D2-AC08-C6F6A0489B63}">
      <dgm:prSet/>
      <dgm:spPr/>
      <dgm:t>
        <a:bodyPr/>
        <a:lstStyle/>
        <a:p>
          <a:endParaRPr lang="en-US" sz="2000">
            <a:latin typeface="Open Sans" panose="020B0606030504020204" pitchFamily="34" charset="0"/>
            <a:ea typeface="Open Sans" panose="020B0606030504020204" pitchFamily="34" charset="0"/>
            <a:cs typeface="Open Sans" panose="020B0606030504020204" pitchFamily="34" charset="0"/>
          </a:endParaRPr>
        </a:p>
      </dgm:t>
    </dgm:pt>
    <dgm:pt modelId="{83B80AC0-7E6C-44D5-B120-6B5A5C05952E}" type="pres">
      <dgm:prSet presAssocID="{F7C33D65-C07D-4DF3-B1AE-097C4B13D3FA}" presName="linear" presStyleCnt="0">
        <dgm:presLayoutVars>
          <dgm:animLvl val="lvl"/>
          <dgm:resizeHandles val="exact"/>
        </dgm:presLayoutVars>
      </dgm:prSet>
      <dgm:spPr/>
    </dgm:pt>
    <dgm:pt modelId="{0B4AFBA5-198F-4FB8-B1B0-5DBC85F5E5D6}" type="pres">
      <dgm:prSet presAssocID="{1BADF023-D827-4D50-9033-FFA4C64636EE}" presName="parentText" presStyleLbl="node1" presStyleIdx="0" presStyleCnt="4">
        <dgm:presLayoutVars>
          <dgm:chMax val="0"/>
          <dgm:bulletEnabled val="1"/>
        </dgm:presLayoutVars>
      </dgm:prSet>
      <dgm:spPr/>
    </dgm:pt>
    <dgm:pt modelId="{1A6F3E03-E6F9-4CEB-B58C-5BBA557B21F0}" type="pres">
      <dgm:prSet presAssocID="{1BADF023-D827-4D50-9033-FFA4C64636EE}" presName="childText" presStyleLbl="revTx" presStyleIdx="0" presStyleCnt="4">
        <dgm:presLayoutVars>
          <dgm:bulletEnabled val="1"/>
        </dgm:presLayoutVars>
      </dgm:prSet>
      <dgm:spPr/>
    </dgm:pt>
    <dgm:pt modelId="{2BA6C080-E45B-4E5E-9F66-15AB5435F0F1}" type="pres">
      <dgm:prSet presAssocID="{D55B32A8-A757-4FD8-8195-82B8C9AAB297}" presName="parentText" presStyleLbl="node1" presStyleIdx="1" presStyleCnt="4">
        <dgm:presLayoutVars>
          <dgm:chMax val="0"/>
          <dgm:bulletEnabled val="1"/>
        </dgm:presLayoutVars>
      </dgm:prSet>
      <dgm:spPr/>
    </dgm:pt>
    <dgm:pt modelId="{FAED2E74-D142-49C6-9C1D-0E435E0537E3}" type="pres">
      <dgm:prSet presAssocID="{D55B32A8-A757-4FD8-8195-82B8C9AAB297}" presName="childText" presStyleLbl="revTx" presStyleIdx="1" presStyleCnt="4">
        <dgm:presLayoutVars>
          <dgm:bulletEnabled val="1"/>
        </dgm:presLayoutVars>
      </dgm:prSet>
      <dgm:spPr/>
    </dgm:pt>
    <dgm:pt modelId="{95C02ECF-92E7-4CAA-89B0-CC5F0A2FDEEE}" type="pres">
      <dgm:prSet presAssocID="{77CA4531-D0AE-4F85-9868-75E511C3A175}" presName="parentText" presStyleLbl="node1" presStyleIdx="2" presStyleCnt="4">
        <dgm:presLayoutVars>
          <dgm:chMax val="0"/>
          <dgm:bulletEnabled val="1"/>
        </dgm:presLayoutVars>
      </dgm:prSet>
      <dgm:spPr/>
    </dgm:pt>
    <dgm:pt modelId="{0795EE5C-1E7D-45AF-A34E-57D5CB011EC6}" type="pres">
      <dgm:prSet presAssocID="{77CA4531-D0AE-4F85-9868-75E511C3A175}" presName="childText" presStyleLbl="revTx" presStyleIdx="2" presStyleCnt="4">
        <dgm:presLayoutVars>
          <dgm:bulletEnabled val="1"/>
        </dgm:presLayoutVars>
      </dgm:prSet>
      <dgm:spPr/>
    </dgm:pt>
    <dgm:pt modelId="{4060248B-F1B8-44CC-A3CE-2818A6E7D901}" type="pres">
      <dgm:prSet presAssocID="{A19AF930-EDD4-4774-A76C-1EC4A45D2C40}" presName="parentText" presStyleLbl="node1" presStyleIdx="3" presStyleCnt="4">
        <dgm:presLayoutVars>
          <dgm:chMax val="0"/>
          <dgm:bulletEnabled val="1"/>
        </dgm:presLayoutVars>
      </dgm:prSet>
      <dgm:spPr/>
    </dgm:pt>
    <dgm:pt modelId="{CAA0DEBA-4D7D-45B1-AE31-10B12639EC31}" type="pres">
      <dgm:prSet presAssocID="{A19AF930-EDD4-4774-A76C-1EC4A45D2C40}" presName="childText" presStyleLbl="revTx" presStyleIdx="3" presStyleCnt="4">
        <dgm:presLayoutVars>
          <dgm:bulletEnabled val="1"/>
        </dgm:presLayoutVars>
      </dgm:prSet>
      <dgm:spPr/>
    </dgm:pt>
  </dgm:ptLst>
  <dgm:cxnLst>
    <dgm:cxn modelId="{234AEF0E-9110-46D2-AC08-C6F6A0489B63}" srcId="{A19AF930-EDD4-4774-A76C-1EC4A45D2C40}" destId="{980EC9DB-4CE7-476A-9434-E48D1D3D3500}" srcOrd="0" destOrd="0" parTransId="{BBB83414-5F3E-4A4B-8647-8B353F7DD3DD}" sibTransId="{063826E0-097A-4629-AD8A-B23AA2E9BFD8}"/>
    <dgm:cxn modelId="{38CA131E-C1D0-4851-9673-2DC3675BF36C}" srcId="{D55B32A8-A757-4FD8-8195-82B8C9AAB297}" destId="{F9137B12-205E-44C0-A650-6642F3F6774E}" srcOrd="0" destOrd="0" parTransId="{470CCD77-2DF2-493A-8D7A-F55768AF51D4}" sibTransId="{34EF3416-E63D-426B-BC15-2481C4767AB6}"/>
    <dgm:cxn modelId="{C5BE2528-AD96-4672-9353-8C36C4D9A8AE}" srcId="{F7C33D65-C07D-4DF3-B1AE-097C4B13D3FA}" destId="{1BADF023-D827-4D50-9033-FFA4C64636EE}" srcOrd="0" destOrd="0" parTransId="{07C80821-831F-4DEE-841B-36B2EF33983E}" sibTransId="{B9105F7F-8521-4E1C-8934-A2ADFB442E7C}"/>
    <dgm:cxn modelId="{9D8B2C3C-F86A-4909-881D-B90A9CAF996D}" type="presOf" srcId="{F7C33D65-C07D-4DF3-B1AE-097C4B13D3FA}" destId="{83B80AC0-7E6C-44D5-B120-6B5A5C05952E}" srcOrd="0" destOrd="0" presId="urn:microsoft.com/office/officeart/2005/8/layout/vList2"/>
    <dgm:cxn modelId="{241D5640-0E6F-4816-BD1F-0676ADE9469B}" type="presOf" srcId="{D55B32A8-A757-4FD8-8195-82B8C9AAB297}" destId="{2BA6C080-E45B-4E5E-9F66-15AB5435F0F1}" srcOrd="0" destOrd="0" presId="urn:microsoft.com/office/officeart/2005/8/layout/vList2"/>
    <dgm:cxn modelId="{98AB1B4A-0A9A-4B7A-9332-BC0F750EBBD2}" type="presOf" srcId="{77CA4531-D0AE-4F85-9868-75E511C3A175}" destId="{95C02ECF-92E7-4CAA-89B0-CC5F0A2FDEEE}" srcOrd="0" destOrd="0" presId="urn:microsoft.com/office/officeart/2005/8/layout/vList2"/>
    <dgm:cxn modelId="{16260477-B685-489E-B6BC-00F53C8A8A6D}" type="presOf" srcId="{42C8F689-6812-43A3-A307-9EBB719CE499}" destId="{1A6F3E03-E6F9-4CEB-B58C-5BBA557B21F0}" srcOrd="0" destOrd="0" presId="urn:microsoft.com/office/officeart/2005/8/layout/vList2"/>
    <dgm:cxn modelId="{2C012178-A705-4179-AC07-3B06A6F2BE00}" srcId="{F7C33D65-C07D-4DF3-B1AE-097C4B13D3FA}" destId="{D55B32A8-A757-4FD8-8195-82B8C9AAB297}" srcOrd="1" destOrd="0" parTransId="{77AFE2EC-7C30-42C2-95A9-14849C7CE592}" sibTransId="{95D2A649-453F-4C2A-B813-D9594B004232}"/>
    <dgm:cxn modelId="{0716907C-9985-4686-81D0-D71547F358AC}" srcId="{77CA4531-D0AE-4F85-9868-75E511C3A175}" destId="{B847F1A6-5995-4271-8DB6-2C11050F8921}" srcOrd="0" destOrd="0" parTransId="{AFC435BC-D0A2-4F28-A843-F27C6AB97A83}" sibTransId="{4FC311FA-C15E-49B8-BDA8-DF35E805C6C1}"/>
    <dgm:cxn modelId="{60AA6D7D-FA42-48A6-8B46-C1AC954EF980}" srcId="{F7C33D65-C07D-4DF3-B1AE-097C4B13D3FA}" destId="{A19AF930-EDD4-4774-A76C-1EC4A45D2C40}" srcOrd="3" destOrd="0" parTransId="{C99EEED3-9C20-4B57-93D3-2A304882BEA2}" sibTransId="{D4E7DEA5-87CB-4743-B194-B1DD1AC7E074}"/>
    <dgm:cxn modelId="{60C4228E-6989-41FA-A041-F9B856E2B1D7}" srcId="{F7C33D65-C07D-4DF3-B1AE-097C4B13D3FA}" destId="{77CA4531-D0AE-4F85-9868-75E511C3A175}" srcOrd="2" destOrd="0" parTransId="{174ED3FC-781D-4B89-BA91-C053F0090127}" sibTransId="{F9FF5C5E-F4A1-444F-99A6-2FCA2E5EA10B}"/>
    <dgm:cxn modelId="{736BFD96-9902-4BBC-AF8E-2D9C232D82CA}" srcId="{1BADF023-D827-4D50-9033-FFA4C64636EE}" destId="{4E7EAB37-2FDF-4428-84BE-C4041DD62DAA}" srcOrd="1" destOrd="0" parTransId="{D1CB3C3B-7CB2-42FA-9648-72876E9785F8}" sibTransId="{8C36AC76-A01D-4012-A80B-BF4B38DBB6E2}"/>
    <dgm:cxn modelId="{16604899-6300-4BF4-8D2A-B720732C9C86}" type="presOf" srcId="{980EC9DB-4CE7-476A-9434-E48D1D3D3500}" destId="{CAA0DEBA-4D7D-45B1-AE31-10B12639EC31}" srcOrd="0" destOrd="0" presId="urn:microsoft.com/office/officeart/2005/8/layout/vList2"/>
    <dgm:cxn modelId="{751D8BA1-E87D-4357-89BD-CCC96BD4E976}" srcId="{1BADF023-D827-4D50-9033-FFA4C64636EE}" destId="{42C8F689-6812-43A3-A307-9EBB719CE499}" srcOrd="0" destOrd="0" parTransId="{9953287C-A5C6-4ED0-B6FF-43239CB36FC9}" sibTransId="{0F596728-7100-41A7-B32E-AC2B7EFD7D3E}"/>
    <dgm:cxn modelId="{43B682D0-3064-481D-9266-AF57318A109F}" type="presOf" srcId="{B847F1A6-5995-4271-8DB6-2C11050F8921}" destId="{0795EE5C-1E7D-45AF-A34E-57D5CB011EC6}" srcOrd="0" destOrd="0" presId="urn:microsoft.com/office/officeart/2005/8/layout/vList2"/>
    <dgm:cxn modelId="{6A2730D8-83AF-40DF-8766-C1A3CA6310DC}" type="presOf" srcId="{4E7EAB37-2FDF-4428-84BE-C4041DD62DAA}" destId="{1A6F3E03-E6F9-4CEB-B58C-5BBA557B21F0}" srcOrd="0" destOrd="1" presId="urn:microsoft.com/office/officeart/2005/8/layout/vList2"/>
    <dgm:cxn modelId="{D735F1DF-15E7-44C5-BBA4-2B75E143FAFD}" type="presOf" srcId="{1BADF023-D827-4D50-9033-FFA4C64636EE}" destId="{0B4AFBA5-198F-4FB8-B1B0-5DBC85F5E5D6}" srcOrd="0" destOrd="0" presId="urn:microsoft.com/office/officeart/2005/8/layout/vList2"/>
    <dgm:cxn modelId="{74FDD7EA-0076-4A2F-8562-22186ED729AD}" type="presOf" srcId="{F9137B12-205E-44C0-A650-6642F3F6774E}" destId="{FAED2E74-D142-49C6-9C1D-0E435E0537E3}" srcOrd="0" destOrd="0" presId="urn:microsoft.com/office/officeart/2005/8/layout/vList2"/>
    <dgm:cxn modelId="{26CFBFFD-3369-4F0B-A074-C788398D5268}" type="presOf" srcId="{A19AF930-EDD4-4774-A76C-1EC4A45D2C40}" destId="{4060248B-F1B8-44CC-A3CE-2818A6E7D901}" srcOrd="0" destOrd="0" presId="urn:microsoft.com/office/officeart/2005/8/layout/vList2"/>
    <dgm:cxn modelId="{E8BC86D5-4D3A-4C5C-804C-33F9F23C298B}" type="presParOf" srcId="{83B80AC0-7E6C-44D5-B120-6B5A5C05952E}" destId="{0B4AFBA5-198F-4FB8-B1B0-5DBC85F5E5D6}" srcOrd="0" destOrd="0" presId="urn:microsoft.com/office/officeart/2005/8/layout/vList2"/>
    <dgm:cxn modelId="{F5938ED9-D48B-4CB3-8A65-33E4C77D407F}" type="presParOf" srcId="{83B80AC0-7E6C-44D5-B120-6B5A5C05952E}" destId="{1A6F3E03-E6F9-4CEB-B58C-5BBA557B21F0}" srcOrd="1" destOrd="0" presId="urn:microsoft.com/office/officeart/2005/8/layout/vList2"/>
    <dgm:cxn modelId="{E5404005-0A93-4D5C-AF4E-4B12E4D0ADC4}" type="presParOf" srcId="{83B80AC0-7E6C-44D5-B120-6B5A5C05952E}" destId="{2BA6C080-E45B-4E5E-9F66-15AB5435F0F1}" srcOrd="2" destOrd="0" presId="urn:microsoft.com/office/officeart/2005/8/layout/vList2"/>
    <dgm:cxn modelId="{C344DD73-7B86-4E50-860F-07E51040985B}" type="presParOf" srcId="{83B80AC0-7E6C-44D5-B120-6B5A5C05952E}" destId="{FAED2E74-D142-49C6-9C1D-0E435E0537E3}" srcOrd="3" destOrd="0" presId="urn:microsoft.com/office/officeart/2005/8/layout/vList2"/>
    <dgm:cxn modelId="{21289ADD-90AC-4706-9516-3526DE7A2749}" type="presParOf" srcId="{83B80AC0-7E6C-44D5-B120-6B5A5C05952E}" destId="{95C02ECF-92E7-4CAA-89B0-CC5F0A2FDEEE}" srcOrd="4" destOrd="0" presId="urn:microsoft.com/office/officeart/2005/8/layout/vList2"/>
    <dgm:cxn modelId="{63F1FD2D-9754-4D5D-867A-B8A011BC58AE}" type="presParOf" srcId="{83B80AC0-7E6C-44D5-B120-6B5A5C05952E}" destId="{0795EE5C-1E7D-45AF-A34E-57D5CB011EC6}" srcOrd="5" destOrd="0" presId="urn:microsoft.com/office/officeart/2005/8/layout/vList2"/>
    <dgm:cxn modelId="{77A31F5B-9717-4694-B346-557817C3EA2E}" type="presParOf" srcId="{83B80AC0-7E6C-44D5-B120-6B5A5C05952E}" destId="{4060248B-F1B8-44CC-A3CE-2818A6E7D901}" srcOrd="6" destOrd="0" presId="urn:microsoft.com/office/officeart/2005/8/layout/vList2"/>
    <dgm:cxn modelId="{6249FF5B-54EC-4647-B8BF-14303F498E4B}" type="presParOf" srcId="{83B80AC0-7E6C-44D5-B120-6B5A5C05952E}" destId="{CAA0DEBA-4D7D-45B1-AE31-10B12639EC31}" srcOrd="7"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7973A38-E2AA-4AE5-80E3-E292F463EA22}"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US"/>
        </a:p>
      </dgm:t>
    </dgm:pt>
    <dgm:pt modelId="{EE0E7E57-6180-493F-A941-246935D251C6}">
      <dgm:prSet custT="1"/>
      <dgm:spPr/>
      <dgm:t>
        <a:bodyPr/>
        <a:lstStyle/>
        <a:p>
          <a:r>
            <a:rPr lang="en-US" sz="2400" dirty="0"/>
            <a:t>A broader concept than online learning </a:t>
          </a:r>
        </a:p>
      </dgm:t>
    </dgm:pt>
    <dgm:pt modelId="{E43657BB-C9B2-4EAB-B251-199B3C1D8EAC}" type="parTrans" cxnId="{F8D7151F-012C-4C77-A53E-60C9336A1E8F}">
      <dgm:prSet/>
      <dgm:spPr/>
      <dgm:t>
        <a:bodyPr/>
        <a:lstStyle/>
        <a:p>
          <a:endParaRPr lang="en-US"/>
        </a:p>
      </dgm:t>
    </dgm:pt>
    <dgm:pt modelId="{989C6D98-6BD9-4875-8C44-3F98B772107A}" type="sibTrans" cxnId="{F8D7151F-012C-4C77-A53E-60C9336A1E8F}">
      <dgm:prSet/>
      <dgm:spPr/>
      <dgm:t>
        <a:bodyPr/>
        <a:lstStyle/>
        <a:p>
          <a:endParaRPr lang="en-US"/>
        </a:p>
      </dgm:t>
    </dgm:pt>
    <dgm:pt modelId="{5D915208-5E8D-4AD7-AEFA-F2A3F372FAB1}">
      <dgm:prSet custT="1"/>
      <dgm:spPr/>
      <dgm:t>
        <a:bodyPr/>
        <a:lstStyle/>
        <a:p>
          <a:r>
            <a:rPr lang="en-US" sz="2400" dirty="0"/>
            <a:t>A comprehensive approach that integrates technology, data analytics, innovative teaching, social inclusion and environmental conservation for a more effective and engaging experience</a:t>
          </a:r>
        </a:p>
      </dgm:t>
    </dgm:pt>
    <dgm:pt modelId="{6103307F-9FC7-41D5-A22E-9DBDAB925CBC}" type="parTrans" cxnId="{3B375FB3-3305-414C-907D-4AEC7DDE1CE0}">
      <dgm:prSet/>
      <dgm:spPr/>
      <dgm:t>
        <a:bodyPr/>
        <a:lstStyle/>
        <a:p>
          <a:endParaRPr lang="en-US"/>
        </a:p>
      </dgm:t>
    </dgm:pt>
    <dgm:pt modelId="{6608C9B9-CFD6-465E-B1DB-986BFC4067F9}" type="sibTrans" cxnId="{3B375FB3-3305-414C-907D-4AEC7DDE1CE0}">
      <dgm:prSet/>
      <dgm:spPr/>
      <dgm:t>
        <a:bodyPr/>
        <a:lstStyle/>
        <a:p>
          <a:endParaRPr lang="en-US"/>
        </a:p>
      </dgm:t>
    </dgm:pt>
    <dgm:pt modelId="{87A09189-898B-48DF-B3DD-16B310F0C55F}">
      <dgm:prSet custT="1"/>
      <dgm:spPr/>
      <dgm:t>
        <a:bodyPr/>
        <a:lstStyle/>
        <a:p>
          <a:r>
            <a:rPr lang="en-US" sz="2400" dirty="0"/>
            <a:t>Goes beyond formal learning to include non-formal and informal learning</a:t>
          </a:r>
          <a:br>
            <a:rPr lang="en-US" sz="2400" dirty="0"/>
          </a:br>
          <a:endParaRPr lang="en-US" sz="2400" dirty="0"/>
        </a:p>
      </dgm:t>
    </dgm:pt>
    <dgm:pt modelId="{E897ECB0-1323-42B4-BF87-C63C5F61CBD5}" type="parTrans" cxnId="{5FD9F78E-B05C-459A-8CF6-6DCACDF0CEB2}">
      <dgm:prSet/>
      <dgm:spPr/>
      <dgm:t>
        <a:bodyPr/>
        <a:lstStyle/>
        <a:p>
          <a:endParaRPr lang="en-US"/>
        </a:p>
      </dgm:t>
    </dgm:pt>
    <dgm:pt modelId="{E9AC1CFC-D1D0-4FE2-9206-43B2597E59FC}" type="sibTrans" cxnId="{5FD9F78E-B05C-459A-8CF6-6DCACDF0CEB2}">
      <dgm:prSet/>
      <dgm:spPr/>
      <dgm:t>
        <a:bodyPr/>
        <a:lstStyle/>
        <a:p>
          <a:endParaRPr lang="en-US"/>
        </a:p>
      </dgm:t>
    </dgm:pt>
    <dgm:pt modelId="{BEF10BEE-9C03-4503-9F9D-16044DDCBA4F}" type="pres">
      <dgm:prSet presAssocID="{B7973A38-E2AA-4AE5-80E3-E292F463EA22}" presName="linear" presStyleCnt="0">
        <dgm:presLayoutVars>
          <dgm:animLvl val="lvl"/>
          <dgm:resizeHandles val="exact"/>
        </dgm:presLayoutVars>
      </dgm:prSet>
      <dgm:spPr/>
    </dgm:pt>
    <dgm:pt modelId="{BEE8A92E-F157-4AEB-A1C7-5F472C7EEF05}" type="pres">
      <dgm:prSet presAssocID="{EE0E7E57-6180-493F-A941-246935D251C6}" presName="parentText" presStyleLbl="node1" presStyleIdx="0" presStyleCnt="3">
        <dgm:presLayoutVars>
          <dgm:chMax val="0"/>
          <dgm:bulletEnabled val="1"/>
        </dgm:presLayoutVars>
      </dgm:prSet>
      <dgm:spPr/>
    </dgm:pt>
    <dgm:pt modelId="{87763148-AFE0-41A8-A39D-E232611F5491}" type="pres">
      <dgm:prSet presAssocID="{989C6D98-6BD9-4875-8C44-3F98B772107A}" presName="spacer" presStyleCnt="0"/>
      <dgm:spPr/>
    </dgm:pt>
    <dgm:pt modelId="{510BFDC5-4E5E-4890-B682-B221F12A8E56}" type="pres">
      <dgm:prSet presAssocID="{5D915208-5E8D-4AD7-AEFA-F2A3F372FAB1}" presName="parentText" presStyleLbl="node1" presStyleIdx="1" presStyleCnt="3">
        <dgm:presLayoutVars>
          <dgm:chMax val="0"/>
          <dgm:bulletEnabled val="1"/>
        </dgm:presLayoutVars>
      </dgm:prSet>
      <dgm:spPr/>
    </dgm:pt>
    <dgm:pt modelId="{843BBDE6-D9F6-441F-B7AE-DCBBF13D6BB7}" type="pres">
      <dgm:prSet presAssocID="{6608C9B9-CFD6-465E-B1DB-986BFC4067F9}" presName="spacer" presStyleCnt="0"/>
      <dgm:spPr/>
    </dgm:pt>
    <dgm:pt modelId="{575E28A5-320F-41C9-BC2B-715F8449CED7}" type="pres">
      <dgm:prSet presAssocID="{87A09189-898B-48DF-B3DD-16B310F0C55F}" presName="parentText" presStyleLbl="node1" presStyleIdx="2" presStyleCnt="3">
        <dgm:presLayoutVars>
          <dgm:chMax val="0"/>
          <dgm:bulletEnabled val="1"/>
        </dgm:presLayoutVars>
      </dgm:prSet>
      <dgm:spPr/>
    </dgm:pt>
  </dgm:ptLst>
  <dgm:cxnLst>
    <dgm:cxn modelId="{EAC40704-AF02-4D47-AC18-D1B3716FB912}" type="presOf" srcId="{B7973A38-E2AA-4AE5-80E3-E292F463EA22}" destId="{BEF10BEE-9C03-4503-9F9D-16044DDCBA4F}" srcOrd="0" destOrd="0" presId="urn:microsoft.com/office/officeart/2005/8/layout/vList2"/>
    <dgm:cxn modelId="{F8D7151F-012C-4C77-A53E-60C9336A1E8F}" srcId="{B7973A38-E2AA-4AE5-80E3-E292F463EA22}" destId="{EE0E7E57-6180-493F-A941-246935D251C6}" srcOrd="0" destOrd="0" parTransId="{E43657BB-C9B2-4EAB-B251-199B3C1D8EAC}" sibTransId="{989C6D98-6BD9-4875-8C44-3F98B772107A}"/>
    <dgm:cxn modelId="{BECC5746-3601-440A-AF1F-B6BE804265A1}" type="presOf" srcId="{5D915208-5E8D-4AD7-AEFA-F2A3F372FAB1}" destId="{510BFDC5-4E5E-4890-B682-B221F12A8E56}" srcOrd="0" destOrd="0" presId="urn:microsoft.com/office/officeart/2005/8/layout/vList2"/>
    <dgm:cxn modelId="{5FD9F78E-B05C-459A-8CF6-6DCACDF0CEB2}" srcId="{B7973A38-E2AA-4AE5-80E3-E292F463EA22}" destId="{87A09189-898B-48DF-B3DD-16B310F0C55F}" srcOrd="2" destOrd="0" parTransId="{E897ECB0-1323-42B4-BF87-C63C5F61CBD5}" sibTransId="{E9AC1CFC-D1D0-4FE2-9206-43B2597E59FC}"/>
    <dgm:cxn modelId="{D4A6A69F-8345-42CD-954F-166043EE2119}" type="presOf" srcId="{EE0E7E57-6180-493F-A941-246935D251C6}" destId="{BEE8A92E-F157-4AEB-A1C7-5F472C7EEF05}" srcOrd="0" destOrd="0" presId="urn:microsoft.com/office/officeart/2005/8/layout/vList2"/>
    <dgm:cxn modelId="{C94583A2-D102-4A60-9802-9DD350CBB761}" type="presOf" srcId="{87A09189-898B-48DF-B3DD-16B310F0C55F}" destId="{575E28A5-320F-41C9-BC2B-715F8449CED7}" srcOrd="0" destOrd="0" presId="urn:microsoft.com/office/officeart/2005/8/layout/vList2"/>
    <dgm:cxn modelId="{3B375FB3-3305-414C-907D-4AEC7DDE1CE0}" srcId="{B7973A38-E2AA-4AE5-80E3-E292F463EA22}" destId="{5D915208-5E8D-4AD7-AEFA-F2A3F372FAB1}" srcOrd="1" destOrd="0" parTransId="{6103307F-9FC7-41D5-A22E-9DBDAB925CBC}" sibTransId="{6608C9B9-CFD6-465E-B1DB-986BFC4067F9}"/>
    <dgm:cxn modelId="{7A97F21B-AF20-455D-8CF6-815529B2F83C}" type="presParOf" srcId="{BEF10BEE-9C03-4503-9F9D-16044DDCBA4F}" destId="{BEE8A92E-F157-4AEB-A1C7-5F472C7EEF05}" srcOrd="0" destOrd="0" presId="urn:microsoft.com/office/officeart/2005/8/layout/vList2"/>
    <dgm:cxn modelId="{D54FB8F4-6E1A-4EC8-9534-8FDEAABA7561}" type="presParOf" srcId="{BEF10BEE-9C03-4503-9F9D-16044DDCBA4F}" destId="{87763148-AFE0-41A8-A39D-E232611F5491}" srcOrd="1" destOrd="0" presId="urn:microsoft.com/office/officeart/2005/8/layout/vList2"/>
    <dgm:cxn modelId="{B82F6547-2B1A-4666-A293-58D999F86CAD}" type="presParOf" srcId="{BEF10BEE-9C03-4503-9F9D-16044DDCBA4F}" destId="{510BFDC5-4E5E-4890-B682-B221F12A8E56}" srcOrd="2" destOrd="0" presId="urn:microsoft.com/office/officeart/2005/8/layout/vList2"/>
    <dgm:cxn modelId="{85BD90CB-0537-4B48-A4BE-F0F75CECCE98}" type="presParOf" srcId="{BEF10BEE-9C03-4503-9F9D-16044DDCBA4F}" destId="{843BBDE6-D9F6-441F-B7AE-DCBBF13D6BB7}" srcOrd="3" destOrd="0" presId="urn:microsoft.com/office/officeart/2005/8/layout/vList2"/>
    <dgm:cxn modelId="{9C68D2EA-859C-400E-A971-13A0548F0378}" type="presParOf" srcId="{BEF10BEE-9C03-4503-9F9D-16044DDCBA4F}" destId="{575E28A5-320F-41C9-BC2B-715F8449CED7}"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0201D72-CBCC-470E-8D6D-A0EE9F836094}" type="doc">
      <dgm:prSet loTypeId="urn:microsoft.com/office/officeart/2005/8/layout/vList2" loCatId="list" qsTypeId="urn:microsoft.com/office/officeart/2005/8/quickstyle/simple4" qsCatId="simple" csTypeId="urn:microsoft.com/office/officeart/2005/8/colors/accent0_2" csCatId="mainScheme" phldr="1"/>
      <dgm:spPr/>
      <dgm:t>
        <a:bodyPr/>
        <a:lstStyle/>
        <a:p>
          <a:endParaRPr lang="en-US"/>
        </a:p>
      </dgm:t>
    </dgm:pt>
    <dgm:pt modelId="{50BE4002-F001-4FD3-AE71-DBD21975B873}">
      <dgm:prSet custT="1"/>
      <dgm:spPr/>
      <dgm:t>
        <a:bodyPr/>
        <a:lstStyle/>
        <a:p>
          <a:r>
            <a:rPr lang="en-US" sz="3200" b="0" dirty="0">
              <a:solidFill>
                <a:schemeClr val="tx1"/>
              </a:solidFill>
              <a:latin typeface="Open Sans" panose="020B0606030504020204" pitchFamily="34" charset="0"/>
              <a:ea typeface="Open Sans" panose="020B0606030504020204" pitchFamily="34" charset="0"/>
              <a:cs typeface="Open Sans" panose="020B0606030504020204" pitchFamily="34" charset="0"/>
            </a:rPr>
            <a:t>Should not be perceived as a mere course or a programme</a:t>
          </a:r>
        </a:p>
      </dgm:t>
    </dgm:pt>
    <dgm:pt modelId="{51AFD240-D623-4450-BA88-885FA3225EF3}" type="parTrans" cxnId="{4B00BAF1-1B8E-4618-8408-E404E7383844}">
      <dgm:prSet/>
      <dgm:spPr/>
      <dgm:t>
        <a:bodyPr/>
        <a:lstStyle/>
        <a:p>
          <a:endParaRPr lang="en-US" sz="4400" b="0">
            <a:solidFill>
              <a:schemeClr val="tx1"/>
            </a:solidFill>
          </a:endParaRPr>
        </a:p>
      </dgm:t>
    </dgm:pt>
    <dgm:pt modelId="{74D23D86-D5F5-4982-B654-297341C63B29}" type="sibTrans" cxnId="{4B00BAF1-1B8E-4618-8408-E404E7383844}">
      <dgm:prSet phldrT="1"/>
      <dgm:spPr/>
      <dgm:t>
        <a:bodyPr/>
        <a:lstStyle/>
        <a:p>
          <a:endParaRPr lang="en-US" sz="2400" b="0">
            <a:solidFill>
              <a:schemeClr val="tx1"/>
            </a:solidFill>
          </a:endParaRPr>
        </a:p>
      </dgm:t>
    </dgm:pt>
    <dgm:pt modelId="{DC7E213F-7E91-4559-87BD-CF409E6E7FED}">
      <dgm:prSet custT="1"/>
      <dgm:spPr/>
      <dgm:t>
        <a:bodyPr/>
        <a:lstStyle/>
        <a:p>
          <a:r>
            <a:rPr lang="en-US" sz="3200" b="0" dirty="0">
              <a:solidFill>
                <a:schemeClr val="tx1"/>
              </a:solidFill>
              <a:latin typeface="Open Sans" panose="020B0606030504020204" pitchFamily="34" charset="0"/>
              <a:ea typeface="Open Sans" panose="020B0606030504020204" pitchFamily="34" charset="0"/>
              <a:cs typeface="Open Sans" panose="020B0606030504020204" pitchFamily="34" charset="0"/>
            </a:rPr>
            <a:t>It is a culture which needs to be integrated in every aspect of life</a:t>
          </a:r>
        </a:p>
      </dgm:t>
    </dgm:pt>
    <dgm:pt modelId="{797992E2-3D98-431B-B88A-78D44A9A2793}" type="parTrans" cxnId="{FF30B27E-B0EB-4BBE-BF50-0886E07BC6B7}">
      <dgm:prSet/>
      <dgm:spPr/>
      <dgm:t>
        <a:bodyPr/>
        <a:lstStyle/>
        <a:p>
          <a:endParaRPr lang="en-US" sz="4400" b="0">
            <a:solidFill>
              <a:schemeClr val="tx1"/>
            </a:solidFill>
          </a:endParaRPr>
        </a:p>
      </dgm:t>
    </dgm:pt>
    <dgm:pt modelId="{FC225FD1-AC57-4EC6-8E14-AD6514639486}" type="sibTrans" cxnId="{FF30B27E-B0EB-4BBE-BF50-0886E07BC6B7}">
      <dgm:prSet phldrT="2"/>
      <dgm:spPr/>
      <dgm:t>
        <a:bodyPr/>
        <a:lstStyle/>
        <a:p>
          <a:endParaRPr lang="en-US" sz="2400" b="0">
            <a:solidFill>
              <a:schemeClr val="tx1"/>
            </a:solidFill>
          </a:endParaRPr>
        </a:p>
      </dgm:t>
    </dgm:pt>
    <dgm:pt modelId="{479F4CE6-05DC-4684-BD18-1DE975CADF05}">
      <dgm:prSet custT="1"/>
      <dgm:spPr/>
      <dgm:t>
        <a:bodyPr/>
        <a:lstStyle/>
        <a:p>
          <a:r>
            <a:rPr lang="en-US" sz="3200" b="0" dirty="0">
              <a:solidFill>
                <a:schemeClr val="tx1"/>
              </a:solidFill>
              <a:latin typeface="Open Sans" panose="020B0606030504020204" pitchFamily="34" charset="0"/>
              <a:ea typeface="Open Sans" panose="020B0606030504020204" pitchFamily="34" charset="0"/>
              <a:cs typeface="Open Sans" panose="020B0606030504020204" pitchFamily="34" charset="0"/>
            </a:rPr>
            <a:t>Lifelong learning means different things to different stakeholders</a:t>
          </a:r>
        </a:p>
      </dgm:t>
    </dgm:pt>
    <dgm:pt modelId="{70A1532A-A473-4B2B-A146-C45C4B170CD4}" type="parTrans" cxnId="{754476B0-D1B5-4325-BBEC-37D28B5BDB3B}">
      <dgm:prSet/>
      <dgm:spPr/>
      <dgm:t>
        <a:bodyPr/>
        <a:lstStyle/>
        <a:p>
          <a:endParaRPr lang="en-US" sz="4400" b="0">
            <a:solidFill>
              <a:schemeClr val="tx1"/>
            </a:solidFill>
          </a:endParaRPr>
        </a:p>
      </dgm:t>
    </dgm:pt>
    <dgm:pt modelId="{FCC1EE1F-B9E1-4FCC-8C6B-EA3AE08B6F2A}" type="sibTrans" cxnId="{754476B0-D1B5-4325-BBEC-37D28B5BDB3B}">
      <dgm:prSet phldrT="3"/>
      <dgm:spPr/>
      <dgm:t>
        <a:bodyPr/>
        <a:lstStyle/>
        <a:p>
          <a:endParaRPr lang="en-US" sz="2400" b="0">
            <a:solidFill>
              <a:schemeClr val="tx1"/>
            </a:solidFill>
          </a:endParaRPr>
        </a:p>
      </dgm:t>
    </dgm:pt>
    <dgm:pt modelId="{47DAAEFA-4AA2-461B-A135-DFC80C44EEFD}">
      <dgm:prSet custT="1"/>
      <dgm:spPr/>
      <dgm:t>
        <a:bodyPr/>
        <a:lstStyle/>
        <a:p>
          <a:r>
            <a:rPr lang="en-US" sz="3200" b="0">
              <a:solidFill>
                <a:schemeClr val="tx1"/>
              </a:solidFill>
              <a:latin typeface="Open Sans" panose="020B0606030504020204" pitchFamily="34" charset="0"/>
              <a:ea typeface="Open Sans" panose="020B0606030504020204" pitchFamily="34" charset="0"/>
              <a:cs typeface="Open Sans" panose="020B0606030504020204" pitchFamily="34" charset="0"/>
            </a:rPr>
            <a:t>Policies and programmes should focus on promoting a ‘learning culture’.</a:t>
          </a:r>
        </a:p>
      </dgm:t>
    </dgm:pt>
    <dgm:pt modelId="{2A657D0B-9557-4152-886D-706DA519B120}" type="parTrans" cxnId="{9E692892-B43C-45B2-BD7C-4FE9BFCF540B}">
      <dgm:prSet/>
      <dgm:spPr/>
      <dgm:t>
        <a:bodyPr/>
        <a:lstStyle/>
        <a:p>
          <a:endParaRPr lang="en-US" sz="4400" b="0">
            <a:solidFill>
              <a:schemeClr val="tx1"/>
            </a:solidFill>
          </a:endParaRPr>
        </a:p>
      </dgm:t>
    </dgm:pt>
    <dgm:pt modelId="{1CFFD966-0F6B-4FBF-BDE1-832A9397A754}" type="sibTrans" cxnId="{9E692892-B43C-45B2-BD7C-4FE9BFCF540B}">
      <dgm:prSet phldrT="4"/>
      <dgm:spPr/>
      <dgm:t>
        <a:bodyPr/>
        <a:lstStyle/>
        <a:p>
          <a:endParaRPr lang="en-US" sz="2400" b="0">
            <a:solidFill>
              <a:schemeClr val="tx1"/>
            </a:solidFill>
          </a:endParaRPr>
        </a:p>
      </dgm:t>
    </dgm:pt>
    <dgm:pt modelId="{B4FA45DE-199E-44A5-AF5B-1BAA35B867B3}" type="pres">
      <dgm:prSet presAssocID="{10201D72-CBCC-470E-8D6D-A0EE9F836094}" presName="linear" presStyleCnt="0">
        <dgm:presLayoutVars>
          <dgm:animLvl val="lvl"/>
          <dgm:resizeHandles val="exact"/>
        </dgm:presLayoutVars>
      </dgm:prSet>
      <dgm:spPr/>
    </dgm:pt>
    <dgm:pt modelId="{42A0D70D-F7CC-4B66-ACBF-DF73F2965E0A}" type="pres">
      <dgm:prSet presAssocID="{50BE4002-F001-4FD3-AE71-DBD21975B873}" presName="parentText" presStyleLbl="node1" presStyleIdx="0" presStyleCnt="4">
        <dgm:presLayoutVars>
          <dgm:chMax val="0"/>
          <dgm:bulletEnabled val="1"/>
        </dgm:presLayoutVars>
      </dgm:prSet>
      <dgm:spPr/>
    </dgm:pt>
    <dgm:pt modelId="{EA5DE674-3895-4908-BFE3-DA76AA5FDE59}" type="pres">
      <dgm:prSet presAssocID="{74D23D86-D5F5-4982-B654-297341C63B29}" presName="spacer" presStyleCnt="0"/>
      <dgm:spPr/>
    </dgm:pt>
    <dgm:pt modelId="{9E9AA9F5-F333-4390-907E-440ECAE83EB1}" type="pres">
      <dgm:prSet presAssocID="{DC7E213F-7E91-4559-87BD-CF409E6E7FED}" presName="parentText" presStyleLbl="node1" presStyleIdx="1" presStyleCnt="4">
        <dgm:presLayoutVars>
          <dgm:chMax val="0"/>
          <dgm:bulletEnabled val="1"/>
        </dgm:presLayoutVars>
      </dgm:prSet>
      <dgm:spPr/>
    </dgm:pt>
    <dgm:pt modelId="{417F2496-34B8-402A-A161-B4FC927FD3E5}" type="pres">
      <dgm:prSet presAssocID="{FC225FD1-AC57-4EC6-8E14-AD6514639486}" presName="spacer" presStyleCnt="0"/>
      <dgm:spPr/>
    </dgm:pt>
    <dgm:pt modelId="{D44A8E2C-562A-47F8-9C1D-A227990847F8}" type="pres">
      <dgm:prSet presAssocID="{479F4CE6-05DC-4684-BD18-1DE975CADF05}" presName="parentText" presStyleLbl="node1" presStyleIdx="2" presStyleCnt="4">
        <dgm:presLayoutVars>
          <dgm:chMax val="0"/>
          <dgm:bulletEnabled val="1"/>
        </dgm:presLayoutVars>
      </dgm:prSet>
      <dgm:spPr/>
    </dgm:pt>
    <dgm:pt modelId="{86F38F1D-9512-4D3E-B62E-69C0588476DD}" type="pres">
      <dgm:prSet presAssocID="{FCC1EE1F-B9E1-4FCC-8C6B-EA3AE08B6F2A}" presName="spacer" presStyleCnt="0"/>
      <dgm:spPr/>
    </dgm:pt>
    <dgm:pt modelId="{409D46A1-8111-4EE3-A1D6-7160505556BC}" type="pres">
      <dgm:prSet presAssocID="{47DAAEFA-4AA2-461B-A135-DFC80C44EEFD}" presName="parentText" presStyleLbl="node1" presStyleIdx="3" presStyleCnt="4">
        <dgm:presLayoutVars>
          <dgm:chMax val="0"/>
          <dgm:bulletEnabled val="1"/>
        </dgm:presLayoutVars>
      </dgm:prSet>
      <dgm:spPr/>
    </dgm:pt>
  </dgm:ptLst>
  <dgm:cxnLst>
    <dgm:cxn modelId="{193D0C36-D883-498B-9B4D-4ABCD8FE39F3}" type="presOf" srcId="{50BE4002-F001-4FD3-AE71-DBD21975B873}" destId="{42A0D70D-F7CC-4B66-ACBF-DF73F2965E0A}" srcOrd="0" destOrd="0" presId="urn:microsoft.com/office/officeart/2005/8/layout/vList2"/>
    <dgm:cxn modelId="{BBB13A7E-98F1-418E-953B-D67F9D45A279}" type="presOf" srcId="{479F4CE6-05DC-4684-BD18-1DE975CADF05}" destId="{D44A8E2C-562A-47F8-9C1D-A227990847F8}" srcOrd="0" destOrd="0" presId="urn:microsoft.com/office/officeart/2005/8/layout/vList2"/>
    <dgm:cxn modelId="{FF30B27E-B0EB-4BBE-BF50-0886E07BC6B7}" srcId="{10201D72-CBCC-470E-8D6D-A0EE9F836094}" destId="{DC7E213F-7E91-4559-87BD-CF409E6E7FED}" srcOrd="1" destOrd="0" parTransId="{797992E2-3D98-431B-B88A-78D44A9A2793}" sibTransId="{FC225FD1-AC57-4EC6-8E14-AD6514639486}"/>
    <dgm:cxn modelId="{9E692892-B43C-45B2-BD7C-4FE9BFCF540B}" srcId="{10201D72-CBCC-470E-8D6D-A0EE9F836094}" destId="{47DAAEFA-4AA2-461B-A135-DFC80C44EEFD}" srcOrd="3" destOrd="0" parTransId="{2A657D0B-9557-4152-886D-706DA519B120}" sibTransId="{1CFFD966-0F6B-4FBF-BDE1-832A9397A754}"/>
    <dgm:cxn modelId="{789B1694-4E95-48D0-B431-2114BB6EEDF1}" type="presOf" srcId="{10201D72-CBCC-470E-8D6D-A0EE9F836094}" destId="{B4FA45DE-199E-44A5-AF5B-1BAA35B867B3}" srcOrd="0" destOrd="0" presId="urn:microsoft.com/office/officeart/2005/8/layout/vList2"/>
    <dgm:cxn modelId="{754476B0-D1B5-4325-BBEC-37D28B5BDB3B}" srcId="{10201D72-CBCC-470E-8D6D-A0EE9F836094}" destId="{479F4CE6-05DC-4684-BD18-1DE975CADF05}" srcOrd="2" destOrd="0" parTransId="{70A1532A-A473-4B2B-A146-C45C4B170CD4}" sibTransId="{FCC1EE1F-B9E1-4FCC-8C6B-EA3AE08B6F2A}"/>
    <dgm:cxn modelId="{E33524D7-D473-4454-A4D0-723BB37B82CA}" type="presOf" srcId="{47DAAEFA-4AA2-461B-A135-DFC80C44EEFD}" destId="{409D46A1-8111-4EE3-A1D6-7160505556BC}" srcOrd="0" destOrd="0" presId="urn:microsoft.com/office/officeart/2005/8/layout/vList2"/>
    <dgm:cxn modelId="{F638C4E9-2109-4C5D-8DB0-24C5F01B74F7}" type="presOf" srcId="{DC7E213F-7E91-4559-87BD-CF409E6E7FED}" destId="{9E9AA9F5-F333-4390-907E-440ECAE83EB1}" srcOrd="0" destOrd="0" presId="urn:microsoft.com/office/officeart/2005/8/layout/vList2"/>
    <dgm:cxn modelId="{4B00BAF1-1B8E-4618-8408-E404E7383844}" srcId="{10201D72-CBCC-470E-8D6D-A0EE9F836094}" destId="{50BE4002-F001-4FD3-AE71-DBD21975B873}" srcOrd="0" destOrd="0" parTransId="{51AFD240-D623-4450-BA88-885FA3225EF3}" sibTransId="{74D23D86-D5F5-4982-B654-297341C63B29}"/>
    <dgm:cxn modelId="{3387E032-5A8E-4250-8EAD-A9D5AEF665FE}" type="presParOf" srcId="{B4FA45DE-199E-44A5-AF5B-1BAA35B867B3}" destId="{42A0D70D-F7CC-4B66-ACBF-DF73F2965E0A}" srcOrd="0" destOrd="0" presId="urn:microsoft.com/office/officeart/2005/8/layout/vList2"/>
    <dgm:cxn modelId="{2C028B69-DA01-4EA2-B4D8-0738AC5CE2D0}" type="presParOf" srcId="{B4FA45DE-199E-44A5-AF5B-1BAA35B867B3}" destId="{EA5DE674-3895-4908-BFE3-DA76AA5FDE59}" srcOrd="1" destOrd="0" presId="urn:microsoft.com/office/officeart/2005/8/layout/vList2"/>
    <dgm:cxn modelId="{F20B51CA-91C0-44D4-8B15-1E996CD997AD}" type="presParOf" srcId="{B4FA45DE-199E-44A5-AF5B-1BAA35B867B3}" destId="{9E9AA9F5-F333-4390-907E-440ECAE83EB1}" srcOrd="2" destOrd="0" presId="urn:microsoft.com/office/officeart/2005/8/layout/vList2"/>
    <dgm:cxn modelId="{60A92958-3699-4DF1-8032-57A6B33D3E49}" type="presParOf" srcId="{B4FA45DE-199E-44A5-AF5B-1BAA35B867B3}" destId="{417F2496-34B8-402A-A161-B4FC927FD3E5}" srcOrd="3" destOrd="0" presId="urn:microsoft.com/office/officeart/2005/8/layout/vList2"/>
    <dgm:cxn modelId="{AE0119DA-971A-498C-819F-8802365DCDAE}" type="presParOf" srcId="{B4FA45DE-199E-44A5-AF5B-1BAA35B867B3}" destId="{D44A8E2C-562A-47F8-9C1D-A227990847F8}" srcOrd="4" destOrd="0" presId="urn:microsoft.com/office/officeart/2005/8/layout/vList2"/>
    <dgm:cxn modelId="{8DC37076-6703-4DF9-B9E9-2E5E24ABD935}" type="presParOf" srcId="{B4FA45DE-199E-44A5-AF5B-1BAA35B867B3}" destId="{86F38F1D-9512-4D3E-B62E-69C0588476DD}" srcOrd="5" destOrd="0" presId="urn:microsoft.com/office/officeart/2005/8/layout/vList2"/>
    <dgm:cxn modelId="{30FA7881-66D0-4B7D-A29F-72124C75EDA1}" type="presParOf" srcId="{B4FA45DE-199E-44A5-AF5B-1BAA35B867B3}" destId="{409D46A1-8111-4EE3-A1D6-7160505556BC}"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52BA534-5FA5-40F3-AE53-3691E563F354}" type="doc">
      <dgm:prSet loTypeId="urn:microsoft.com/office/officeart/2005/8/layout/hList1" loCatId="list" qsTypeId="urn:microsoft.com/office/officeart/2005/8/quickstyle/simple1" qsCatId="simple" csTypeId="urn:microsoft.com/office/officeart/2005/8/colors/colorful4" csCatId="colorful" phldr="1"/>
      <dgm:spPr/>
      <dgm:t>
        <a:bodyPr/>
        <a:lstStyle/>
        <a:p>
          <a:endParaRPr lang="en-CA"/>
        </a:p>
      </dgm:t>
    </dgm:pt>
    <dgm:pt modelId="{4D13D02B-A9AA-4DAE-B12B-7A3C013CE5E0}">
      <dgm:prSet/>
      <dgm:spPr/>
      <dgm:t>
        <a:bodyPr/>
        <a:lstStyle/>
        <a:p>
          <a:r>
            <a:rPr lang="en-US"/>
            <a:t>Skills for green jobs</a:t>
          </a:r>
          <a:endParaRPr lang="en-CA"/>
        </a:p>
      </dgm:t>
    </dgm:pt>
    <dgm:pt modelId="{03ADA59D-394C-4A1E-9A6F-E4E4CC920937}" type="parTrans" cxnId="{D94B591F-5E39-4D60-93A0-F1C1A180B055}">
      <dgm:prSet/>
      <dgm:spPr/>
      <dgm:t>
        <a:bodyPr/>
        <a:lstStyle/>
        <a:p>
          <a:endParaRPr lang="en-CA"/>
        </a:p>
      </dgm:t>
    </dgm:pt>
    <dgm:pt modelId="{2D4888FE-8BFE-478A-B95F-AF1AF8F2C0E4}" type="sibTrans" cxnId="{D94B591F-5E39-4D60-93A0-F1C1A180B055}">
      <dgm:prSet/>
      <dgm:spPr/>
      <dgm:t>
        <a:bodyPr/>
        <a:lstStyle/>
        <a:p>
          <a:endParaRPr lang="en-CA"/>
        </a:p>
      </dgm:t>
    </dgm:pt>
    <dgm:pt modelId="{7F375820-6E2A-408A-AA64-23D2EDF62D08}">
      <dgm:prSet/>
      <dgm:spPr/>
      <dgm:t>
        <a:bodyPr/>
        <a:lstStyle/>
        <a:p>
          <a:r>
            <a:rPr lang="en-US" dirty="0"/>
            <a:t>Green life skills</a:t>
          </a:r>
          <a:endParaRPr lang="en-CA" dirty="0"/>
        </a:p>
      </dgm:t>
    </dgm:pt>
    <dgm:pt modelId="{D03FE6DD-A8A0-44FD-9181-59D0673606D8}" type="parTrans" cxnId="{31F21589-D234-4899-993B-88F6F0DEB9C7}">
      <dgm:prSet/>
      <dgm:spPr/>
      <dgm:t>
        <a:bodyPr/>
        <a:lstStyle/>
        <a:p>
          <a:endParaRPr lang="en-CA"/>
        </a:p>
      </dgm:t>
    </dgm:pt>
    <dgm:pt modelId="{45883C4E-3286-49F5-8215-247EC93A1C76}" type="sibTrans" cxnId="{31F21589-D234-4899-993B-88F6F0DEB9C7}">
      <dgm:prSet/>
      <dgm:spPr/>
      <dgm:t>
        <a:bodyPr/>
        <a:lstStyle/>
        <a:p>
          <a:endParaRPr lang="en-CA"/>
        </a:p>
      </dgm:t>
    </dgm:pt>
    <dgm:pt modelId="{2681EA93-C9F4-4600-B63A-F3E706AE6890}">
      <dgm:prSet/>
      <dgm:spPr/>
      <dgm:t>
        <a:bodyPr/>
        <a:lstStyle/>
        <a:p>
          <a:r>
            <a:rPr lang="en-US" dirty="0"/>
            <a:t>Skills for a green transformation</a:t>
          </a:r>
          <a:endParaRPr lang="en-CA" dirty="0"/>
        </a:p>
      </dgm:t>
    </dgm:pt>
    <dgm:pt modelId="{53428061-9583-4D5B-805D-8C4545F82B92}" type="parTrans" cxnId="{6B0DEB8C-5241-4358-B1E7-0C7FF5327FF4}">
      <dgm:prSet/>
      <dgm:spPr/>
      <dgm:t>
        <a:bodyPr/>
        <a:lstStyle/>
        <a:p>
          <a:endParaRPr lang="en-CA"/>
        </a:p>
      </dgm:t>
    </dgm:pt>
    <dgm:pt modelId="{E5494576-C185-4038-B112-CB7ACC741E54}" type="sibTrans" cxnId="{6B0DEB8C-5241-4358-B1E7-0C7FF5327FF4}">
      <dgm:prSet/>
      <dgm:spPr/>
      <dgm:t>
        <a:bodyPr/>
        <a:lstStyle/>
        <a:p>
          <a:endParaRPr lang="en-CA"/>
        </a:p>
      </dgm:t>
    </dgm:pt>
    <dgm:pt modelId="{3105EF7A-594B-4203-BE03-A9482579CF06}">
      <dgm:prSet/>
      <dgm:spPr/>
      <dgm:t>
        <a:bodyPr/>
        <a:lstStyle/>
        <a:p>
          <a:pPr marL="0" indent="0">
            <a:buNone/>
          </a:pPr>
          <a:r>
            <a:rPr lang="en-US" dirty="0"/>
            <a:t>Skills aimed at fulfilling the requirements of green jobs and supporting the transition to a low-carbon green economy</a:t>
          </a:r>
          <a:endParaRPr lang="en-CA" dirty="0"/>
        </a:p>
      </dgm:t>
    </dgm:pt>
    <dgm:pt modelId="{6C6A0109-C47A-4FEC-A738-CD66D25349D4}" type="parTrans" cxnId="{9E97117E-A4E8-44D3-A58F-2660AA20FFEE}">
      <dgm:prSet/>
      <dgm:spPr/>
      <dgm:t>
        <a:bodyPr/>
        <a:lstStyle/>
        <a:p>
          <a:endParaRPr lang="en-CA"/>
        </a:p>
      </dgm:t>
    </dgm:pt>
    <dgm:pt modelId="{E0F074E6-0719-47E5-B518-9D1734C8D3BA}" type="sibTrans" cxnId="{9E97117E-A4E8-44D3-A58F-2660AA20FFEE}">
      <dgm:prSet/>
      <dgm:spPr/>
      <dgm:t>
        <a:bodyPr/>
        <a:lstStyle/>
        <a:p>
          <a:endParaRPr lang="en-CA"/>
        </a:p>
      </dgm:t>
    </dgm:pt>
    <dgm:pt modelId="{5354353C-6546-46CE-BF9A-6978F2AF5329}">
      <dgm:prSet/>
      <dgm:spPr/>
      <dgm:t>
        <a:bodyPr/>
        <a:lstStyle/>
        <a:p>
          <a:pPr marL="0" indent="0">
            <a:buNone/>
          </a:pPr>
          <a:r>
            <a:rPr lang="en-US" dirty="0"/>
            <a:t>Cross-cutting skills that serve both </a:t>
          </a:r>
          <a:r>
            <a:rPr lang="en-CA" dirty="0"/>
            <a:t>technical, instrumental, and adaptive, transformative ends</a:t>
          </a:r>
        </a:p>
      </dgm:t>
    </dgm:pt>
    <dgm:pt modelId="{C09F4DE9-5DF8-4B90-8453-A3C7C7B24C26}" type="parTrans" cxnId="{F549BE7C-CB2A-4251-803B-B1F34B9E0A45}">
      <dgm:prSet/>
      <dgm:spPr/>
      <dgm:t>
        <a:bodyPr/>
        <a:lstStyle/>
        <a:p>
          <a:endParaRPr lang="en-CA"/>
        </a:p>
      </dgm:t>
    </dgm:pt>
    <dgm:pt modelId="{5E486873-1102-43FA-987F-94C1AD0699DA}" type="sibTrans" cxnId="{F549BE7C-CB2A-4251-803B-B1F34B9E0A45}">
      <dgm:prSet/>
      <dgm:spPr/>
      <dgm:t>
        <a:bodyPr/>
        <a:lstStyle/>
        <a:p>
          <a:endParaRPr lang="en-CA"/>
        </a:p>
      </dgm:t>
    </dgm:pt>
    <dgm:pt modelId="{F047BA79-2130-4389-881B-EC47020328EE}">
      <dgm:prSet/>
      <dgm:spPr/>
      <dgm:t>
        <a:bodyPr/>
        <a:lstStyle/>
        <a:p>
          <a:pPr marL="0" indent="0">
            <a:buNone/>
          </a:pPr>
          <a:r>
            <a:rPr lang="en-CA" dirty="0"/>
            <a:t>Adaptive skills aimed at transforming unjust social and economic structures</a:t>
          </a:r>
        </a:p>
      </dgm:t>
    </dgm:pt>
    <dgm:pt modelId="{ECF7FCBB-320B-4A0D-AE46-84BEC994FF1A}" type="parTrans" cxnId="{787416E8-1BE7-4EE6-A902-908DDB8290AB}">
      <dgm:prSet/>
      <dgm:spPr/>
      <dgm:t>
        <a:bodyPr/>
        <a:lstStyle/>
        <a:p>
          <a:endParaRPr lang="en-CA"/>
        </a:p>
      </dgm:t>
    </dgm:pt>
    <dgm:pt modelId="{2DA1450D-8B19-4CC5-B8C0-3182A7B5AC9F}" type="sibTrans" cxnId="{787416E8-1BE7-4EE6-A902-908DDB8290AB}">
      <dgm:prSet/>
      <dgm:spPr/>
      <dgm:t>
        <a:bodyPr/>
        <a:lstStyle/>
        <a:p>
          <a:endParaRPr lang="en-CA"/>
        </a:p>
      </dgm:t>
    </dgm:pt>
    <dgm:pt modelId="{C377915C-5C2A-40CA-B59C-A995AC55C2B4}" type="pres">
      <dgm:prSet presAssocID="{E52BA534-5FA5-40F3-AE53-3691E563F354}" presName="Name0" presStyleCnt="0">
        <dgm:presLayoutVars>
          <dgm:dir/>
          <dgm:animLvl val="lvl"/>
          <dgm:resizeHandles val="exact"/>
        </dgm:presLayoutVars>
      </dgm:prSet>
      <dgm:spPr/>
    </dgm:pt>
    <dgm:pt modelId="{5EF74DC6-2563-4D37-827C-99B5D2F8C58B}" type="pres">
      <dgm:prSet presAssocID="{4D13D02B-A9AA-4DAE-B12B-7A3C013CE5E0}" presName="composite" presStyleCnt="0"/>
      <dgm:spPr/>
    </dgm:pt>
    <dgm:pt modelId="{11D2BDC8-8BB5-4D5F-8FA8-492E7E67F1DE}" type="pres">
      <dgm:prSet presAssocID="{4D13D02B-A9AA-4DAE-B12B-7A3C013CE5E0}" presName="parTx" presStyleLbl="alignNode1" presStyleIdx="0" presStyleCnt="3">
        <dgm:presLayoutVars>
          <dgm:chMax val="0"/>
          <dgm:chPref val="0"/>
          <dgm:bulletEnabled val="1"/>
        </dgm:presLayoutVars>
      </dgm:prSet>
      <dgm:spPr/>
    </dgm:pt>
    <dgm:pt modelId="{7B5C61BD-A737-42B7-8E29-9FE8AA484B32}" type="pres">
      <dgm:prSet presAssocID="{4D13D02B-A9AA-4DAE-B12B-7A3C013CE5E0}" presName="desTx" presStyleLbl="alignAccFollowNode1" presStyleIdx="0" presStyleCnt="3">
        <dgm:presLayoutVars>
          <dgm:bulletEnabled val="1"/>
        </dgm:presLayoutVars>
      </dgm:prSet>
      <dgm:spPr/>
    </dgm:pt>
    <dgm:pt modelId="{2D3B4428-B44A-4997-9B78-C2C56EDE7FD8}" type="pres">
      <dgm:prSet presAssocID="{2D4888FE-8BFE-478A-B95F-AF1AF8F2C0E4}" presName="space" presStyleCnt="0"/>
      <dgm:spPr/>
    </dgm:pt>
    <dgm:pt modelId="{9E1FF72B-683A-4E29-97B6-29B75A61C32B}" type="pres">
      <dgm:prSet presAssocID="{7F375820-6E2A-408A-AA64-23D2EDF62D08}" presName="composite" presStyleCnt="0"/>
      <dgm:spPr/>
    </dgm:pt>
    <dgm:pt modelId="{735E9C5C-D457-4801-A068-571E5B959233}" type="pres">
      <dgm:prSet presAssocID="{7F375820-6E2A-408A-AA64-23D2EDF62D08}" presName="parTx" presStyleLbl="alignNode1" presStyleIdx="1" presStyleCnt="3">
        <dgm:presLayoutVars>
          <dgm:chMax val="0"/>
          <dgm:chPref val="0"/>
          <dgm:bulletEnabled val="1"/>
        </dgm:presLayoutVars>
      </dgm:prSet>
      <dgm:spPr/>
    </dgm:pt>
    <dgm:pt modelId="{CD161F48-BADF-49A4-86A6-97518EDBD87F}" type="pres">
      <dgm:prSet presAssocID="{7F375820-6E2A-408A-AA64-23D2EDF62D08}" presName="desTx" presStyleLbl="alignAccFollowNode1" presStyleIdx="1" presStyleCnt="3">
        <dgm:presLayoutVars>
          <dgm:bulletEnabled val="1"/>
        </dgm:presLayoutVars>
      </dgm:prSet>
      <dgm:spPr/>
    </dgm:pt>
    <dgm:pt modelId="{821069C7-224D-4199-891A-F6EE615286E1}" type="pres">
      <dgm:prSet presAssocID="{45883C4E-3286-49F5-8215-247EC93A1C76}" presName="space" presStyleCnt="0"/>
      <dgm:spPr/>
    </dgm:pt>
    <dgm:pt modelId="{F2CF7C6D-0A38-438B-8E54-CCD7F159DF46}" type="pres">
      <dgm:prSet presAssocID="{2681EA93-C9F4-4600-B63A-F3E706AE6890}" presName="composite" presStyleCnt="0"/>
      <dgm:spPr/>
    </dgm:pt>
    <dgm:pt modelId="{52F20A9C-7D23-4999-A53F-37C3F7B90AA6}" type="pres">
      <dgm:prSet presAssocID="{2681EA93-C9F4-4600-B63A-F3E706AE6890}" presName="parTx" presStyleLbl="alignNode1" presStyleIdx="2" presStyleCnt="3">
        <dgm:presLayoutVars>
          <dgm:chMax val="0"/>
          <dgm:chPref val="0"/>
          <dgm:bulletEnabled val="1"/>
        </dgm:presLayoutVars>
      </dgm:prSet>
      <dgm:spPr/>
    </dgm:pt>
    <dgm:pt modelId="{DA63263B-07B4-4750-B573-94EF25EDF59C}" type="pres">
      <dgm:prSet presAssocID="{2681EA93-C9F4-4600-B63A-F3E706AE6890}" presName="desTx" presStyleLbl="alignAccFollowNode1" presStyleIdx="2" presStyleCnt="3">
        <dgm:presLayoutVars>
          <dgm:bulletEnabled val="1"/>
        </dgm:presLayoutVars>
      </dgm:prSet>
      <dgm:spPr/>
    </dgm:pt>
  </dgm:ptLst>
  <dgm:cxnLst>
    <dgm:cxn modelId="{D94B591F-5E39-4D60-93A0-F1C1A180B055}" srcId="{E52BA534-5FA5-40F3-AE53-3691E563F354}" destId="{4D13D02B-A9AA-4DAE-B12B-7A3C013CE5E0}" srcOrd="0" destOrd="0" parTransId="{03ADA59D-394C-4A1E-9A6F-E4E4CC920937}" sibTransId="{2D4888FE-8BFE-478A-B95F-AF1AF8F2C0E4}"/>
    <dgm:cxn modelId="{7F875064-E9E3-452C-982E-24EF3D0C24ED}" type="presOf" srcId="{4D13D02B-A9AA-4DAE-B12B-7A3C013CE5E0}" destId="{11D2BDC8-8BB5-4D5F-8FA8-492E7E67F1DE}" srcOrd="0" destOrd="0" presId="urn:microsoft.com/office/officeart/2005/8/layout/hList1"/>
    <dgm:cxn modelId="{F549BE7C-CB2A-4251-803B-B1F34B9E0A45}" srcId="{7F375820-6E2A-408A-AA64-23D2EDF62D08}" destId="{5354353C-6546-46CE-BF9A-6978F2AF5329}" srcOrd="0" destOrd="0" parTransId="{C09F4DE9-5DF8-4B90-8453-A3C7C7B24C26}" sibTransId="{5E486873-1102-43FA-987F-94C1AD0699DA}"/>
    <dgm:cxn modelId="{9E97117E-A4E8-44D3-A58F-2660AA20FFEE}" srcId="{4D13D02B-A9AA-4DAE-B12B-7A3C013CE5E0}" destId="{3105EF7A-594B-4203-BE03-A9482579CF06}" srcOrd="0" destOrd="0" parTransId="{6C6A0109-C47A-4FEC-A738-CD66D25349D4}" sibTransId="{E0F074E6-0719-47E5-B518-9D1734C8D3BA}"/>
    <dgm:cxn modelId="{AFB8B47F-8B51-4662-AFCE-AFA78954FC85}" type="presOf" srcId="{F047BA79-2130-4389-881B-EC47020328EE}" destId="{DA63263B-07B4-4750-B573-94EF25EDF59C}" srcOrd="0" destOrd="0" presId="urn:microsoft.com/office/officeart/2005/8/layout/hList1"/>
    <dgm:cxn modelId="{31F21589-D234-4899-993B-88F6F0DEB9C7}" srcId="{E52BA534-5FA5-40F3-AE53-3691E563F354}" destId="{7F375820-6E2A-408A-AA64-23D2EDF62D08}" srcOrd="1" destOrd="0" parTransId="{D03FE6DD-A8A0-44FD-9181-59D0673606D8}" sibTransId="{45883C4E-3286-49F5-8215-247EC93A1C76}"/>
    <dgm:cxn modelId="{6B0DEB8C-5241-4358-B1E7-0C7FF5327FF4}" srcId="{E52BA534-5FA5-40F3-AE53-3691E563F354}" destId="{2681EA93-C9F4-4600-B63A-F3E706AE6890}" srcOrd="2" destOrd="0" parTransId="{53428061-9583-4D5B-805D-8C4545F82B92}" sibTransId="{E5494576-C185-4038-B112-CB7ACC741E54}"/>
    <dgm:cxn modelId="{E1232B8F-93BC-44F9-AD18-28BBDF01A287}" type="presOf" srcId="{2681EA93-C9F4-4600-B63A-F3E706AE6890}" destId="{52F20A9C-7D23-4999-A53F-37C3F7B90AA6}" srcOrd="0" destOrd="0" presId="urn:microsoft.com/office/officeart/2005/8/layout/hList1"/>
    <dgm:cxn modelId="{4CB0CB93-9C4C-4945-8560-3D5D974AE4C9}" type="presOf" srcId="{E52BA534-5FA5-40F3-AE53-3691E563F354}" destId="{C377915C-5C2A-40CA-B59C-A995AC55C2B4}" srcOrd="0" destOrd="0" presId="urn:microsoft.com/office/officeart/2005/8/layout/hList1"/>
    <dgm:cxn modelId="{B35A219F-16F9-4E2B-9341-33B3C0A69A71}" type="presOf" srcId="{7F375820-6E2A-408A-AA64-23D2EDF62D08}" destId="{735E9C5C-D457-4801-A068-571E5B959233}" srcOrd="0" destOrd="0" presId="urn:microsoft.com/office/officeart/2005/8/layout/hList1"/>
    <dgm:cxn modelId="{29A898BF-8658-4854-9BA4-2E5E20193990}" type="presOf" srcId="{3105EF7A-594B-4203-BE03-A9482579CF06}" destId="{7B5C61BD-A737-42B7-8E29-9FE8AA484B32}" srcOrd="0" destOrd="0" presId="urn:microsoft.com/office/officeart/2005/8/layout/hList1"/>
    <dgm:cxn modelId="{15C43AC7-960C-434A-81F9-B66A1ACD24BA}" type="presOf" srcId="{5354353C-6546-46CE-BF9A-6978F2AF5329}" destId="{CD161F48-BADF-49A4-86A6-97518EDBD87F}" srcOrd="0" destOrd="0" presId="urn:microsoft.com/office/officeart/2005/8/layout/hList1"/>
    <dgm:cxn modelId="{787416E8-1BE7-4EE6-A902-908DDB8290AB}" srcId="{2681EA93-C9F4-4600-B63A-F3E706AE6890}" destId="{F047BA79-2130-4389-881B-EC47020328EE}" srcOrd="0" destOrd="0" parTransId="{ECF7FCBB-320B-4A0D-AE46-84BEC994FF1A}" sibTransId="{2DA1450D-8B19-4CC5-B8C0-3182A7B5AC9F}"/>
    <dgm:cxn modelId="{252B7208-045E-485D-9E7F-D2162D677CBC}" type="presParOf" srcId="{C377915C-5C2A-40CA-B59C-A995AC55C2B4}" destId="{5EF74DC6-2563-4D37-827C-99B5D2F8C58B}" srcOrd="0" destOrd="0" presId="urn:microsoft.com/office/officeart/2005/8/layout/hList1"/>
    <dgm:cxn modelId="{5176C463-8DEB-49C3-992B-134FD9EB863A}" type="presParOf" srcId="{5EF74DC6-2563-4D37-827C-99B5D2F8C58B}" destId="{11D2BDC8-8BB5-4D5F-8FA8-492E7E67F1DE}" srcOrd="0" destOrd="0" presId="urn:microsoft.com/office/officeart/2005/8/layout/hList1"/>
    <dgm:cxn modelId="{E425155B-DAEB-4C19-A3EB-4A79B24BD1E3}" type="presParOf" srcId="{5EF74DC6-2563-4D37-827C-99B5D2F8C58B}" destId="{7B5C61BD-A737-42B7-8E29-9FE8AA484B32}" srcOrd="1" destOrd="0" presId="urn:microsoft.com/office/officeart/2005/8/layout/hList1"/>
    <dgm:cxn modelId="{36AD73C9-78E8-4915-8C38-86C64302D1A5}" type="presParOf" srcId="{C377915C-5C2A-40CA-B59C-A995AC55C2B4}" destId="{2D3B4428-B44A-4997-9B78-C2C56EDE7FD8}" srcOrd="1" destOrd="0" presId="urn:microsoft.com/office/officeart/2005/8/layout/hList1"/>
    <dgm:cxn modelId="{CED23109-BE2E-42FB-88A2-676203FF1568}" type="presParOf" srcId="{C377915C-5C2A-40CA-B59C-A995AC55C2B4}" destId="{9E1FF72B-683A-4E29-97B6-29B75A61C32B}" srcOrd="2" destOrd="0" presId="urn:microsoft.com/office/officeart/2005/8/layout/hList1"/>
    <dgm:cxn modelId="{6DF737D5-F724-4CB8-9C29-454866E2EB64}" type="presParOf" srcId="{9E1FF72B-683A-4E29-97B6-29B75A61C32B}" destId="{735E9C5C-D457-4801-A068-571E5B959233}" srcOrd="0" destOrd="0" presId="urn:microsoft.com/office/officeart/2005/8/layout/hList1"/>
    <dgm:cxn modelId="{DFEE9FE4-4D1F-4C0A-8638-A704B1F76D48}" type="presParOf" srcId="{9E1FF72B-683A-4E29-97B6-29B75A61C32B}" destId="{CD161F48-BADF-49A4-86A6-97518EDBD87F}" srcOrd="1" destOrd="0" presId="urn:microsoft.com/office/officeart/2005/8/layout/hList1"/>
    <dgm:cxn modelId="{7ED68C1B-9087-4448-A39A-60FD03289E23}" type="presParOf" srcId="{C377915C-5C2A-40CA-B59C-A995AC55C2B4}" destId="{821069C7-224D-4199-891A-F6EE615286E1}" srcOrd="3" destOrd="0" presId="urn:microsoft.com/office/officeart/2005/8/layout/hList1"/>
    <dgm:cxn modelId="{778E493B-8605-490A-A108-9A526BA9C7F7}" type="presParOf" srcId="{C377915C-5C2A-40CA-B59C-A995AC55C2B4}" destId="{F2CF7C6D-0A38-438B-8E54-CCD7F159DF46}" srcOrd="4" destOrd="0" presId="urn:microsoft.com/office/officeart/2005/8/layout/hList1"/>
    <dgm:cxn modelId="{C4D6C384-45F9-434B-9EA1-DBF26E633BE9}" type="presParOf" srcId="{F2CF7C6D-0A38-438B-8E54-CCD7F159DF46}" destId="{52F20A9C-7D23-4999-A53F-37C3F7B90AA6}" srcOrd="0" destOrd="0" presId="urn:microsoft.com/office/officeart/2005/8/layout/hList1"/>
    <dgm:cxn modelId="{75BDE17A-591E-4D4D-B5A9-A398ED6C3D0D}" type="presParOf" srcId="{F2CF7C6D-0A38-438B-8E54-CCD7F159DF46}" destId="{DA63263B-07B4-4750-B573-94EF25EDF59C}"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4ABA1FA4-879A-400D-AEF5-416FAD970A81}" type="doc">
      <dgm:prSet loTypeId="urn:microsoft.com/office/officeart/2011/layout/TabList" loCatId="list" qsTypeId="urn:microsoft.com/office/officeart/2005/8/quickstyle/simple1" qsCatId="simple" csTypeId="urn:microsoft.com/office/officeart/2005/8/colors/colorful1" csCatId="colorful" phldr="1"/>
      <dgm:spPr/>
      <dgm:t>
        <a:bodyPr/>
        <a:lstStyle/>
        <a:p>
          <a:endParaRPr lang="en-US"/>
        </a:p>
      </dgm:t>
    </dgm:pt>
    <dgm:pt modelId="{11F2727B-6147-4A30-BFD2-B6CCEB408F30}">
      <dgm:prSet/>
      <dgm:spPr/>
      <dgm:t>
        <a:bodyPr/>
        <a:lstStyle/>
        <a:p>
          <a:r>
            <a:rPr lang="en-US" dirty="0"/>
            <a:t>Building capacities of policy-makers </a:t>
          </a:r>
        </a:p>
      </dgm:t>
    </dgm:pt>
    <dgm:pt modelId="{B748FED0-1684-472B-BEE3-B1460A489937}" type="parTrans" cxnId="{194381F5-BB29-4EA5-8779-0269435F7843}">
      <dgm:prSet/>
      <dgm:spPr/>
      <dgm:t>
        <a:bodyPr/>
        <a:lstStyle/>
        <a:p>
          <a:endParaRPr lang="en-US"/>
        </a:p>
      </dgm:t>
    </dgm:pt>
    <dgm:pt modelId="{0BC4A011-7468-40EC-B6FC-5D3E613FDB35}" type="sibTrans" cxnId="{194381F5-BB29-4EA5-8779-0269435F7843}">
      <dgm:prSet/>
      <dgm:spPr/>
      <dgm:t>
        <a:bodyPr/>
        <a:lstStyle/>
        <a:p>
          <a:endParaRPr lang="en-US"/>
        </a:p>
      </dgm:t>
    </dgm:pt>
    <dgm:pt modelId="{F6FAA970-9F1C-48B7-AA7B-D8726B83D237}">
      <dgm:prSet/>
      <dgm:spPr>
        <a:blipFill rotWithShape="0">
          <a:blip xmlns:r="http://schemas.openxmlformats.org/officeDocument/2006/relationships" r:embed="rId1">
            <a:extLst>
              <a:ext uri="{28A0092B-C50C-407E-A947-70E740481C1C}">
                <a14:useLocalDpi xmlns:a14="http://schemas.microsoft.com/office/drawing/2010/main"/>
              </a:ext>
              <a:ext uri="{96DAC541-7B7A-43D3-8B79-37D633B846F1}">
                <asvg:svgBlip xmlns:asvg="http://schemas.microsoft.com/office/drawing/2016/SVG/main" r:embed="rId2"/>
              </a:ext>
            </a:extLst>
          </a:blip>
          <a:srcRect/>
          <a:stretch>
            <a:fillRect/>
          </a:stretch>
        </a:blipFill>
      </dgm:spPr>
      <dgm:t>
        <a:bodyPr/>
        <a:lstStyle/>
        <a:p>
          <a:endParaRPr lang="en-US" dirty="0"/>
        </a:p>
      </dgm:t>
    </dgm:pt>
    <dgm:pt modelId="{F2B11C82-C39E-4EB1-8D16-BFC22BB3E4DE}" type="parTrans" cxnId="{EA7F4A02-D225-4E18-8099-8274D613807F}">
      <dgm:prSet/>
      <dgm:spPr/>
      <dgm:t>
        <a:bodyPr/>
        <a:lstStyle/>
        <a:p>
          <a:endParaRPr lang="en-CA"/>
        </a:p>
      </dgm:t>
    </dgm:pt>
    <dgm:pt modelId="{0DC74D45-BEA5-40A0-830E-C8F449CDB603}" type="sibTrans" cxnId="{EA7F4A02-D225-4E18-8099-8274D613807F}">
      <dgm:prSet/>
      <dgm:spPr/>
      <dgm:t>
        <a:bodyPr/>
        <a:lstStyle/>
        <a:p>
          <a:endParaRPr lang="en-CA"/>
        </a:p>
      </dgm:t>
    </dgm:pt>
    <dgm:pt modelId="{99536624-B015-42A1-A225-1C35794FB0CC}">
      <dgm:prSet/>
      <dgm:spPr>
        <a:blipFill rotWithShape="0">
          <a:blip xmlns:r="http://schemas.openxmlformats.org/officeDocument/2006/relationships" r:embed="rId3"/>
          <a:srcRect/>
          <a:stretch>
            <a:fillRect/>
          </a:stretch>
        </a:blipFill>
      </dgm:spPr>
      <dgm:t>
        <a:bodyPr/>
        <a:lstStyle/>
        <a:p>
          <a:endParaRPr lang="en-US" dirty="0"/>
        </a:p>
      </dgm:t>
    </dgm:pt>
    <dgm:pt modelId="{6B6621D1-611F-4B50-8EF4-FA143897E831}" type="parTrans" cxnId="{3995E88C-630C-4C87-A247-712BF0C9BC42}">
      <dgm:prSet/>
      <dgm:spPr/>
      <dgm:t>
        <a:bodyPr/>
        <a:lstStyle/>
        <a:p>
          <a:endParaRPr lang="en-CA"/>
        </a:p>
      </dgm:t>
    </dgm:pt>
    <dgm:pt modelId="{B855DC4A-49D1-4AC4-B95A-6792F9563F41}" type="sibTrans" cxnId="{3995E88C-630C-4C87-A247-712BF0C9BC42}">
      <dgm:prSet/>
      <dgm:spPr/>
      <dgm:t>
        <a:bodyPr/>
        <a:lstStyle/>
        <a:p>
          <a:endParaRPr lang="en-CA"/>
        </a:p>
      </dgm:t>
    </dgm:pt>
    <dgm:pt modelId="{6B8070C7-ED54-4812-90C6-8E7EDE27AD9A}">
      <dgm:prSet/>
      <dgm:spPr>
        <a:blipFill rotWithShape="0">
          <a:blip xmlns:r="http://schemas.openxmlformats.org/officeDocument/2006/relationships" r:embed="rId4">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a:fillRect/>
          </a:stretch>
        </a:blipFill>
      </dgm:spPr>
      <dgm:t>
        <a:bodyPr/>
        <a:lstStyle/>
        <a:p>
          <a:endParaRPr lang="en-US" dirty="0"/>
        </a:p>
      </dgm:t>
    </dgm:pt>
    <dgm:pt modelId="{888BB4D7-5D6C-4E79-B01C-04D89768E21A}" type="sibTrans" cxnId="{4AF22F56-E1CD-47D6-85DC-FDC9133F0417}">
      <dgm:prSet/>
      <dgm:spPr/>
      <dgm:t>
        <a:bodyPr/>
        <a:lstStyle/>
        <a:p>
          <a:endParaRPr lang="en-US"/>
        </a:p>
      </dgm:t>
    </dgm:pt>
    <dgm:pt modelId="{20926667-711F-4343-8443-5810C68F580C}" type="parTrans" cxnId="{4AF22F56-E1CD-47D6-85DC-FDC9133F0417}">
      <dgm:prSet/>
      <dgm:spPr/>
      <dgm:t>
        <a:bodyPr/>
        <a:lstStyle/>
        <a:p>
          <a:endParaRPr lang="en-US"/>
        </a:p>
      </dgm:t>
    </dgm:pt>
    <dgm:pt modelId="{E726A01C-E9E3-47E6-866C-9D7737DB0941}">
      <dgm:prSet/>
      <dgm:spPr/>
      <dgm:t>
        <a:bodyPr/>
        <a:lstStyle/>
        <a:p>
          <a:r>
            <a:rPr lang="en-US" dirty="0"/>
            <a:t>Developing capacity of teachers</a:t>
          </a:r>
        </a:p>
      </dgm:t>
    </dgm:pt>
    <dgm:pt modelId="{75DE76A9-AD70-41C2-9295-F710D5B40B18}" type="parTrans" cxnId="{8441375D-92CE-48FF-9197-89391DFAB0B4}">
      <dgm:prSet/>
      <dgm:spPr/>
      <dgm:t>
        <a:bodyPr/>
        <a:lstStyle/>
        <a:p>
          <a:endParaRPr lang="en-CA"/>
        </a:p>
      </dgm:t>
    </dgm:pt>
    <dgm:pt modelId="{289D7EB5-9A73-4D5F-B55A-E343C2C33442}" type="sibTrans" cxnId="{8441375D-92CE-48FF-9197-89391DFAB0B4}">
      <dgm:prSet/>
      <dgm:spPr/>
      <dgm:t>
        <a:bodyPr/>
        <a:lstStyle/>
        <a:p>
          <a:endParaRPr lang="en-CA"/>
        </a:p>
      </dgm:t>
    </dgm:pt>
    <dgm:pt modelId="{61ACFC2E-6D25-44D7-9924-53FFED6291F1}">
      <dgm:prSet/>
      <dgm:spPr/>
      <dgm:t>
        <a:bodyPr/>
        <a:lstStyle/>
        <a:p>
          <a:r>
            <a:rPr lang="en-US" dirty="0"/>
            <a:t>Preparing learners</a:t>
          </a:r>
        </a:p>
      </dgm:t>
    </dgm:pt>
    <dgm:pt modelId="{C6B5D86D-9396-4E25-89E8-9AD3E070B652}" type="parTrans" cxnId="{987F3362-CDBA-4BED-B306-B53DE3FFD388}">
      <dgm:prSet/>
      <dgm:spPr/>
      <dgm:t>
        <a:bodyPr/>
        <a:lstStyle/>
        <a:p>
          <a:endParaRPr lang="en-CA"/>
        </a:p>
      </dgm:t>
    </dgm:pt>
    <dgm:pt modelId="{6666ED94-9D90-414E-8FE9-7E81DC50B099}" type="sibTrans" cxnId="{987F3362-CDBA-4BED-B306-B53DE3FFD388}">
      <dgm:prSet/>
      <dgm:spPr/>
      <dgm:t>
        <a:bodyPr/>
        <a:lstStyle/>
        <a:p>
          <a:endParaRPr lang="en-CA"/>
        </a:p>
      </dgm:t>
    </dgm:pt>
    <dgm:pt modelId="{9631C6A4-E970-4F84-ABDD-1E4B05D131AF}" type="pres">
      <dgm:prSet presAssocID="{4ABA1FA4-879A-400D-AEF5-416FAD970A81}" presName="Name0" presStyleCnt="0">
        <dgm:presLayoutVars>
          <dgm:chMax/>
          <dgm:chPref val="3"/>
          <dgm:dir/>
          <dgm:animOne val="branch"/>
          <dgm:animLvl val="lvl"/>
        </dgm:presLayoutVars>
      </dgm:prSet>
      <dgm:spPr/>
    </dgm:pt>
    <dgm:pt modelId="{AFBA1C66-1EC9-43D4-892A-E1032812354F}" type="pres">
      <dgm:prSet presAssocID="{F6FAA970-9F1C-48B7-AA7B-D8726B83D237}" presName="composite" presStyleCnt="0"/>
      <dgm:spPr/>
    </dgm:pt>
    <dgm:pt modelId="{BA9177A5-18C5-449C-A675-2FDAC8C43BC0}" type="pres">
      <dgm:prSet presAssocID="{F6FAA970-9F1C-48B7-AA7B-D8726B83D237}" presName="FirstChild" presStyleLbl="revTx" presStyleIdx="0" presStyleCnt="3">
        <dgm:presLayoutVars>
          <dgm:chMax val="0"/>
          <dgm:chPref val="0"/>
          <dgm:bulletEnabled val="1"/>
        </dgm:presLayoutVars>
      </dgm:prSet>
      <dgm:spPr/>
    </dgm:pt>
    <dgm:pt modelId="{7D0E41CA-269B-4C51-B527-3881965AE467}" type="pres">
      <dgm:prSet presAssocID="{F6FAA970-9F1C-48B7-AA7B-D8726B83D237}" presName="Parent" presStyleLbl="alignNode1" presStyleIdx="0" presStyleCnt="3">
        <dgm:presLayoutVars>
          <dgm:chMax val="3"/>
          <dgm:chPref val="3"/>
          <dgm:bulletEnabled val="1"/>
        </dgm:presLayoutVars>
      </dgm:prSet>
      <dgm:spPr/>
    </dgm:pt>
    <dgm:pt modelId="{EC3DC0AF-9B61-4BF8-A6FB-CD3192DEBE59}" type="pres">
      <dgm:prSet presAssocID="{F6FAA970-9F1C-48B7-AA7B-D8726B83D237}" presName="Accent" presStyleLbl="parChTrans1D1" presStyleIdx="0" presStyleCnt="3"/>
      <dgm:spPr/>
    </dgm:pt>
    <dgm:pt modelId="{02ADC198-6A45-4D4C-9B41-ECA5981D6FBE}" type="pres">
      <dgm:prSet presAssocID="{0DC74D45-BEA5-40A0-830E-C8F449CDB603}" presName="sibTrans" presStyleCnt="0"/>
      <dgm:spPr/>
    </dgm:pt>
    <dgm:pt modelId="{72AE99D5-950F-48B0-97A9-8D0D5BA494AC}" type="pres">
      <dgm:prSet presAssocID="{6B8070C7-ED54-4812-90C6-8E7EDE27AD9A}" presName="composite" presStyleCnt="0"/>
      <dgm:spPr/>
    </dgm:pt>
    <dgm:pt modelId="{BCD7FC00-9E29-4FA5-8188-5BDEF1B0504F}" type="pres">
      <dgm:prSet presAssocID="{6B8070C7-ED54-4812-90C6-8E7EDE27AD9A}" presName="FirstChild" presStyleLbl="revTx" presStyleIdx="1" presStyleCnt="3">
        <dgm:presLayoutVars>
          <dgm:chMax val="0"/>
          <dgm:chPref val="0"/>
          <dgm:bulletEnabled val="1"/>
        </dgm:presLayoutVars>
      </dgm:prSet>
      <dgm:spPr/>
    </dgm:pt>
    <dgm:pt modelId="{0B1C4404-785D-49A8-A015-977E21EDE5C4}" type="pres">
      <dgm:prSet presAssocID="{6B8070C7-ED54-4812-90C6-8E7EDE27AD9A}" presName="Parent" presStyleLbl="alignNode1" presStyleIdx="1" presStyleCnt="3">
        <dgm:presLayoutVars>
          <dgm:chMax val="3"/>
          <dgm:chPref val="3"/>
          <dgm:bulletEnabled val="1"/>
        </dgm:presLayoutVars>
      </dgm:prSet>
      <dgm:spPr/>
    </dgm:pt>
    <dgm:pt modelId="{44FD9DA9-A0D3-4990-91E5-C88170BA4618}" type="pres">
      <dgm:prSet presAssocID="{6B8070C7-ED54-4812-90C6-8E7EDE27AD9A}" presName="Accent" presStyleLbl="parChTrans1D1" presStyleIdx="1" presStyleCnt="3"/>
      <dgm:spPr/>
    </dgm:pt>
    <dgm:pt modelId="{14059718-0807-4D5C-A749-33D4528FE5C0}" type="pres">
      <dgm:prSet presAssocID="{888BB4D7-5D6C-4E79-B01C-04D89768E21A}" presName="sibTrans" presStyleCnt="0"/>
      <dgm:spPr/>
    </dgm:pt>
    <dgm:pt modelId="{83A1C1C2-4B82-469A-B51E-EA9C6DF16B84}" type="pres">
      <dgm:prSet presAssocID="{99536624-B015-42A1-A225-1C35794FB0CC}" presName="composite" presStyleCnt="0"/>
      <dgm:spPr/>
    </dgm:pt>
    <dgm:pt modelId="{A1E20E92-8CA3-4B1C-862A-4E04C75EC295}" type="pres">
      <dgm:prSet presAssocID="{99536624-B015-42A1-A225-1C35794FB0CC}" presName="FirstChild" presStyleLbl="revTx" presStyleIdx="2" presStyleCnt="3">
        <dgm:presLayoutVars>
          <dgm:chMax val="0"/>
          <dgm:chPref val="0"/>
          <dgm:bulletEnabled val="1"/>
        </dgm:presLayoutVars>
      </dgm:prSet>
      <dgm:spPr/>
    </dgm:pt>
    <dgm:pt modelId="{2807524B-E04A-4757-AD0F-21B13C724F70}" type="pres">
      <dgm:prSet presAssocID="{99536624-B015-42A1-A225-1C35794FB0CC}" presName="Parent" presStyleLbl="alignNode1" presStyleIdx="2" presStyleCnt="3">
        <dgm:presLayoutVars>
          <dgm:chMax val="3"/>
          <dgm:chPref val="3"/>
          <dgm:bulletEnabled val="1"/>
        </dgm:presLayoutVars>
      </dgm:prSet>
      <dgm:spPr/>
    </dgm:pt>
    <dgm:pt modelId="{902B2982-31CA-40CA-93F9-04FD57A4F854}" type="pres">
      <dgm:prSet presAssocID="{99536624-B015-42A1-A225-1C35794FB0CC}" presName="Accent" presStyleLbl="parChTrans1D1" presStyleIdx="2" presStyleCnt="3"/>
      <dgm:spPr/>
    </dgm:pt>
  </dgm:ptLst>
  <dgm:cxnLst>
    <dgm:cxn modelId="{EA7F4A02-D225-4E18-8099-8274D613807F}" srcId="{4ABA1FA4-879A-400D-AEF5-416FAD970A81}" destId="{F6FAA970-9F1C-48B7-AA7B-D8726B83D237}" srcOrd="0" destOrd="0" parTransId="{F2B11C82-C39E-4EB1-8D16-BFC22BB3E4DE}" sibTransId="{0DC74D45-BEA5-40A0-830E-C8F449CDB603}"/>
    <dgm:cxn modelId="{9CD0661F-587A-4437-9A8F-D05E36BC1907}" type="presOf" srcId="{6B8070C7-ED54-4812-90C6-8E7EDE27AD9A}" destId="{0B1C4404-785D-49A8-A015-977E21EDE5C4}" srcOrd="0" destOrd="0" presId="urn:microsoft.com/office/officeart/2011/layout/TabList"/>
    <dgm:cxn modelId="{B0D90720-0133-4B74-B3C2-5EAFA1BF9F28}" type="presOf" srcId="{E726A01C-E9E3-47E6-866C-9D7737DB0941}" destId="{BCD7FC00-9E29-4FA5-8188-5BDEF1B0504F}" srcOrd="0" destOrd="0" presId="urn:microsoft.com/office/officeart/2011/layout/TabList"/>
    <dgm:cxn modelId="{1A904221-3B5E-44EE-92E0-F9C336CC9CF4}" type="presOf" srcId="{4ABA1FA4-879A-400D-AEF5-416FAD970A81}" destId="{9631C6A4-E970-4F84-ABDD-1E4B05D131AF}" srcOrd="0" destOrd="0" presId="urn:microsoft.com/office/officeart/2011/layout/TabList"/>
    <dgm:cxn modelId="{B9B10933-F90C-4D89-9733-AC1F89305EE1}" type="presOf" srcId="{61ACFC2E-6D25-44D7-9924-53FFED6291F1}" destId="{A1E20E92-8CA3-4B1C-862A-4E04C75EC295}" srcOrd="0" destOrd="0" presId="urn:microsoft.com/office/officeart/2011/layout/TabList"/>
    <dgm:cxn modelId="{8441375D-92CE-48FF-9197-89391DFAB0B4}" srcId="{6B8070C7-ED54-4812-90C6-8E7EDE27AD9A}" destId="{E726A01C-E9E3-47E6-866C-9D7737DB0941}" srcOrd="0" destOrd="0" parTransId="{75DE76A9-AD70-41C2-9295-F710D5B40B18}" sibTransId="{289D7EB5-9A73-4D5F-B55A-E343C2C33442}"/>
    <dgm:cxn modelId="{987F3362-CDBA-4BED-B306-B53DE3FFD388}" srcId="{99536624-B015-42A1-A225-1C35794FB0CC}" destId="{61ACFC2E-6D25-44D7-9924-53FFED6291F1}" srcOrd="0" destOrd="0" parTransId="{C6B5D86D-9396-4E25-89E8-9AD3E070B652}" sibTransId="{6666ED94-9D90-414E-8FE9-7E81DC50B099}"/>
    <dgm:cxn modelId="{67940569-60F3-44BA-88EB-FB0554D2B229}" type="presOf" srcId="{99536624-B015-42A1-A225-1C35794FB0CC}" destId="{2807524B-E04A-4757-AD0F-21B13C724F70}" srcOrd="0" destOrd="0" presId="urn:microsoft.com/office/officeart/2011/layout/TabList"/>
    <dgm:cxn modelId="{4AF22F56-E1CD-47D6-85DC-FDC9133F0417}" srcId="{4ABA1FA4-879A-400D-AEF5-416FAD970A81}" destId="{6B8070C7-ED54-4812-90C6-8E7EDE27AD9A}" srcOrd="1" destOrd="0" parTransId="{20926667-711F-4343-8443-5810C68F580C}" sibTransId="{888BB4D7-5D6C-4E79-B01C-04D89768E21A}"/>
    <dgm:cxn modelId="{7496D580-4AF7-4198-815B-4085CD313155}" type="presOf" srcId="{11F2727B-6147-4A30-BFD2-B6CCEB408F30}" destId="{BA9177A5-18C5-449C-A675-2FDAC8C43BC0}" srcOrd="0" destOrd="0" presId="urn:microsoft.com/office/officeart/2011/layout/TabList"/>
    <dgm:cxn modelId="{3995E88C-630C-4C87-A247-712BF0C9BC42}" srcId="{4ABA1FA4-879A-400D-AEF5-416FAD970A81}" destId="{99536624-B015-42A1-A225-1C35794FB0CC}" srcOrd="2" destOrd="0" parTransId="{6B6621D1-611F-4B50-8EF4-FA143897E831}" sibTransId="{B855DC4A-49D1-4AC4-B95A-6792F9563F41}"/>
    <dgm:cxn modelId="{A3E47B9C-5D15-49B9-B6E6-F75399591C3E}" type="presOf" srcId="{F6FAA970-9F1C-48B7-AA7B-D8726B83D237}" destId="{7D0E41CA-269B-4C51-B527-3881965AE467}" srcOrd="0" destOrd="0" presId="urn:microsoft.com/office/officeart/2011/layout/TabList"/>
    <dgm:cxn modelId="{194381F5-BB29-4EA5-8779-0269435F7843}" srcId="{F6FAA970-9F1C-48B7-AA7B-D8726B83D237}" destId="{11F2727B-6147-4A30-BFD2-B6CCEB408F30}" srcOrd="0" destOrd="0" parTransId="{B748FED0-1684-472B-BEE3-B1460A489937}" sibTransId="{0BC4A011-7468-40EC-B6FC-5D3E613FDB35}"/>
    <dgm:cxn modelId="{394975C9-7303-4ABC-98EB-E06FF18FC9B2}" type="presParOf" srcId="{9631C6A4-E970-4F84-ABDD-1E4B05D131AF}" destId="{AFBA1C66-1EC9-43D4-892A-E1032812354F}" srcOrd="0" destOrd="0" presId="urn:microsoft.com/office/officeart/2011/layout/TabList"/>
    <dgm:cxn modelId="{D11DA728-E877-47DF-BB78-26BB916B3669}" type="presParOf" srcId="{AFBA1C66-1EC9-43D4-892A-E1032812354F}" destId="{BA9177A5-18C5-449C-A675-2FDAC8C43BC0}" srcOrd="0" destOrd="0" presId="urn:microsoft.com/office/officeart/2011/layout/TabList"/>
    <dgm:cxn modelId="{BED3007E-BB88-4B9D-B193-47DA466FBA6D}" type="presParOf" srcId="{AFBA1C66-1EC9-43D4-892A-E1032812354F}" destId="{7D0E41CA-269B-4C51-B527-3881965AE467}" srcOrd="1" destOrd="0" presId="urn:microsoft.com/office/officeart/2011/layout/TabList"/>
    <dgm:cxn modelId="{BDDF4CA5-3985-461C-AFB5-FB2291B413D7}" type="presParOf" srcId="{AFBA1C66-1EC9-43D4-892A-E1032812354F}" destId="{EC3DC0AF-9B61-4BF8-A6FB-CD3192DEBE59}" srcOrd="2" destOrd="0" presId="urn:microsoft.com/office/officeart/2011/layout/TabList"/>
    <dgm:cxn modelId="{09F4F955-5D49-4B12-983B-C4673CA77633}" type="presParOf" srcId="{9631C6A4-E970-4F84-ABDD-1E4B05D131AF}" destId="{02ADC198-6A45-4D4C-9B41-ECA5981D6FBE}" srcOrd="1" destOrd="0" presId="urn:microsoft.com/office/officeart/2011/layout/TabList"/>
    <dgm:cxn modelId="{601BEEE9-DA2C-4B75-803D-1C18F187802C}" type="presParOf" srcId="{9631C6A4-E970-4F84-ABDD-1E4B05D131AF}" destId="{72AE99D5-950F-48B0-97A9-8D0D5BA494AC}" srcOrd="2" destOrd="0" presId="urn:microsoft.com/office/officeart/2011/layout/TabList"/>
    <dgm:cxn modelId="{77B583AC-9665-49F4-8AD2-9003A6174B11}" type="presParOf" srcId="{72AE99D5-950F-48B0-97A9-8D0D5BA494AC}" destId="{BCD7FC00-9E29-4FA5-8188-5BDEF1B0504F}" srcOrd="0" destOrd="0" presId="urn:microsoft.com/office/officeart/2011/layout/TabList"/>
    <dgm:cxn modelId="{CC993451-A5E3-4F5E-9736-E645D8497A77}" type="presParOf" srcId="{72AE99D5-950F-48B0-97A9-8D0D5BA494AC}" destId="{0B1C4404-785D-49A8-A015-977E21EDE5C4}" srcOrd="1" destOrd="0" presId="urn:microsoft.com/office/officeart/2011/layout/TabList"/>
    <dgm:cxn modelId="{9FFCCEE3-2113-43E3-BDC1-FD8527286A0F}" type="presParOf" srcId="{72AE99D5-950F-48B0-97A9-8D0D5BA494AC}" destId="{44FD9DA9-A0D3-4990-91E5-C88170BA4618}" srcOrd="2" destOrd="0" presId="urn:microsoft.com/office/officeart/2011/layout/TabList"/>
    <dgm:cxn modelId="{52ED08FD-4F62-47FC-BC0F-00EF928310F9}" type="presParOf" srcId="{9631C6A4-E970-4F84-ABDD-1E4B05D131AF}" destId="{14059718-0807-4D5C-A749-33D4528FE5C0}" srcOrd="3" destOrd="0" presId="urn:microsoft.com/office/officeart/2011/layout/TabList"/>
    <dgm:cxn modelId="{466FAB52-3DA1-491E-8A3D-F20AD4DE81DD}" type="presParOf" srcId="{9631C6A4-E970-4F84-ABDD-1E4B05D131AF}" destId="{83A1C1C2-4B82-469A-B51E-EA9C6DF16B84}" srcOrd="4" destOrd="0" presId="urn:microsoft.com/office/officeart/2011/layout/TabList"/>
    <dgm:cxn modelId="{886E7E98-0116-431A-A54E-03AA7D13F2FA}" type="presParOf" srcId="{83A1C1C2-4B82-469A-B51E-EA9C6DF16B84}" destId="{A1E20E92-8CA3-4B1C-862A-4E04C75EC295}" srcOrd="0" destOrd="0" presId="urn:microsoft.com/office/officeart/2011/layout/TabList"/>
    <dgm:cxn modelId="{7270704C-8CD8-43A5-905B-4757502EFD37}" type="presParOf" srcId="{83A1C1C2-4B82-469A-B51E-EA9C6DF16B84}" destId="{2807524B-E04A-4757-AD0F-21B13C724F70}" srcOrd="1" destOrd="0" presId="urn:microsoft.com/office/officeart/2011/layout/TabList"/>
    <dgm:cxn modelId="{7C57E211-1AF3-4B22-AD9B-82B8A4599AFB}" type="presParOf" srcId="{83A1C1C2-4B82-469A-B51E-EA9C6DF16B84}" destId="{902B2982-31CA-40CA-93F9-04FD57A4F854}" srcOrd="2" destOrd="0" presId="urn:microsoft.com/office/officeart/2011/layout/Tab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289217B-3115-464E-B821-AA39354E7799}" type="doc">
      <dgm:prSet loTypeId="urn:microsoft.com/office/officeart/2005/8/layout/rings+Icon" loCatId="officeonline" qsTypeId="urn:microsoft.com/office/officeart/2005/8/quickstyle/simple1" qsCatId="simple" csTypeId="urn:microsoft.com/office/officeart/2005/8/colors/accent1_2" csCatId="accent1" phldr="1"/>
      <dgm:spPr/>
    </dgm:pt>
    <dgm:pt modelId="{66B10A88-6191-4661-8281-3392BF1C5740}">
      <dgm:prSet phldrT="[Text]"/>
      <dgm:spPr>
        <a:solidFill>
          <a:srgbClr val="27018E"/>
        </a:solidFill>
      </dgm:spPr>
      <dgm:t>
        <a:bodyPr/>
        <a:lstStyle/>
        <a:p>
          <a:r>
            <a:rPr lang="en-US" dirty="0">
              <a:solidFill>
                <a:schemeClr val="bg1"/>
              </a:solidFill>
            </a:rPr>
            <a:t>Inter-governmental</a:t>
          </a:r>
        </a:p>
        <a:p>
          <a:r>
            <a:rPr lang="en-US" dirty="0">
              <a:solidFill>
                <a:schemeClr val="bg1"/>
              </a:solidFill>
            </a:rPr>
            <a:t>Agencies</a:t>
          </a:r>
        </a:p>
      </dgm:t>
    </dgm:pt>
    <dgm:pt modelId="{14C8887B-3FE0-43AE-AF92-81513CEA4AF5}" type="parTrans" cxnId="{D7D777C2-F21D-4E14-91B0-6D247949D53F}">
      <dgm:prSet/>
      <dgm:spPr/>
      <dgm:t>
        <a:bodyPr/>
        <a:lstStyle/>
        <a:p>
          <a:endParaRPr lang="en-US"/>
        </a:p>
      </dgm:t>
    </dgm:pt>
    <dgm:pt modelId="{9931FE9C-D715-467A-901D-CC6D8B987202}" type="sibTrans" cxnId="{D7D777C2-F21D-4E14-91B0-6D247949D53F}">
      <dgm:prSet/>
      <dgm:spPr/>
      <dgm:t>
        <a:bodyPr/>
        <a:lstStyle/>
        <a:p>
          <a:endParaRPr lang="en-US"/>
        </a:p>
      </dgm:t>
    </dgm:pt>
    <dgm:pt modelId="{9B68B2B3-D9EF-4587-B8CB-6B2FFEE0EE49}">
      <dgm:prSet phldrT="[Text]"/>
      <dgm:spPr>
        <a:solidFill>
          <a:srgbClr val="B3AA7E">
            <a:alpha val="49804"/>
          </a:srgbClr>
        </a:solidFill>
      </dgm:spPr>
      <dgm:t>
        <a:bodyPr/>
        <a:lstStyle/>
        <a:p>
          <a:r>
            <a:rPr lang="en-US" dirty="0"/>
            <a:t>Institutions</a:t>
          </a:r>
        </a:p>
      </dgm:t>
    </dgm:pt>
    <dgm:pt modelId="{B26686F7-C38D-4F47-8660-2E78EAA2EA86}" type="parTrans" cxnId="{7E64A62A-916C-4EDA-90E0-EC25B3CA69ED}">
      <dgm:prSet/>
      <dgm:spPr/>
      <dgm:t>
        <a:bodyPr/>
        <a:lstStyle/>
        <a:p>
          <a:endParaRPr lang="en-US"/>
        </a:p>
      </dgm:t>
    </dgm:pt>
    <dgm:pt modelId="{4B2FDA8F-43A1-425E-A340-711007E2F9D6}" type="sibTrans" cxnId="{7E64A62A-916C-4EDA-90E0-EC25B3CA69ED}">
      <dgm:prSet/>
      <dgm:spPr/>
      <dgm:t>
        <a:bodyPr/>
        <a:lstStyle/>
        <a:p>
          <a:endParaRPr lang="en-US"/>
        </a:p>
      </dgm:t>
    </dgm:pt>
    <dgm:pt modelId="{7B570A01-EA84-46C7-89F6-D3072377AC99}">
      <dgm:prSet phldrT="[Text]"/>
      <dgm:spPr>
        <a:solidFill>
          <a:srgbClr val="B3AA7E">
            <a:alpha val="49804"/>
          </a:srgbClr>
        </a:solidFill>
      </dgm:spPr>
      <dgm:t>
        <a:bodyPr/>
        <a:lstStyle/>
        <a:p>
          <a:r>
            <a:rPr lang="en-US" dirty="0"/>
            <a:t>Governments</a:t>
          </a:r>
        </a:p>
      </dgm:t>
    </dgm:pt>
    <dgm:pt modelId="{2DC6F99A-8A49-469A-946C-DC039FD546C6}" type="parTrans" cxnId="{C42D5B0F-0628-499A-B328-BC10F696D6B6}">
      <dgm:prSet/>
      <dgm:spPr/>
      <dgm:t>
        <a:bodyPr/>
        <a:lstStyle/>
        <a:p>
          <a:endParaRPr lang="en-US"/>
        </a:p>
      </dgm:t>
    </dgm:pt>
    <dgm:pt modelId="{CA68559C-D299-4405-AF0B-17AC0B9B0D77}" type="sibTrans" cxnId="{C42D5B0F-0628-499A-B328-BC10F696D6B6}">
      <dgm:prSet/>
      <dgm:spPr/>
      <dgm:t>
        <a:bodyPr/>
        <a:lstStyle/>
        <a:p>
          <a:endParaRPr lang="en-US"/>
        </a:p>
      </dgm:t>
    </dgm:pt>
    <dgm:pt modelId="{C83DDF66-696D-495B-A808-0C72AC9E4C23}" type="pres">
      <dgm:prSet presAssocID="{8289217B-3115-464E-B821-AA39354E7799}" presName="Name0" presStyleCnt="0">
        <dgm:presLayoutVars>
          <dgm:chMax val="7"/>
          <dgm:dir/>
          <dgm:resizeHandles val="exact"/>
        </dgm:presLayoutVars>
      </dgm:prSet>
      <dgm:spPr/>
    </dgm:pt>
    <dgm:pt modelId="{92E1734C-6C32-43B8-9DCD-55D45C9F10CA}" type="pres">
      <dgm:prSet presAssocID="{8289217B-3115-464E-B821-AA39354E7799}" presName="ellipse1" presStyleLbl="vennNode1" presStyleIdx="0" presStyleCnt="3">
        <dgm:presLayoutVars>
          <dgm:bulletEnabled val="1"/>
        </dgm:presLayoutVars>
      </dgm:prSet>
      <dgm:spPr/>
    </dgm:pt>
    <dgm:pt modelId="{9DBD7BCD-5541-44E9-A5CC-D76308CFD7C9}" type="pres">
      <dgm:prSet presAssocID="{8289217B-3115-464E-B821-AA39354E7799}" presName="ellipse2" presStyleLbl="vennNode1" presStyleIdx="1" presStyleCnt="3" custLinFactNeighborX="-9886" custLinFactNeighborY="-2602">
        <dgm:presLayoutVars>
          <dgm:bulletEnabled val="1"/>
        </dgm:presLayoutVars>
      </dgm:prSet>
      <dgm:spPr/>
    </dgm:pt>
    <dgm:pt modelId="{4CF9D75A-7F3C-49BD-B1C3-00B62B9826E1}" type="pres">
      <dgm:prSet presAssocID="{8289217B-3115-464E-B821-AA39354E7799}" presName="ellipse3" presStyleLbl="vennNode1" presStyleIdx="2" presStyleCnt="3" custLinFactNeighborX="-18730">
        <dgm:presLayoutVars>
          <dgm:bulletEnabled val="1"/>
        </dgm:presLayoutVars>
      </dgm:prSet>
      <dgm:spPr/>
    </dgm:pt>
  </dgm:ptLst>
  <dgm:cxnLst>
    <dgm:cxn modelId="{C42D5B0F-0628-499A-B328-BC10F696D6B6}" srcId="{8289217B-3115-464E-B821-AA39354E7799}" destId="{7B570A01-EA84-46C7-89F6-D3072377AC99}" srcOrd="2" destOrd="0" parTransId="{2DC6F99A-8A49-469A-946C-DC039FD546C6}" sibTransId="{CA68559C-D299-4405-AF0B-17AC0B9B0D77}"/>
    <dgm:cxn modelId="{7E64A62A-916C-4EDA-90E0-EC25B3CA69ED}" srcId="{8289217B-3115-464E-B821-AA39354E7799}" destId="{9B68B2B3-D9EF-4587-B8CB-6B2FFEE0EE49}" srcOrd="1" destOrd="0" parTransId="{B26686F7-C38D-4F47-8660-2E78EAA2EA86}" sibTransId="{4B2FDA8F-43A1-425E-A340-711007E2F9D6}"/>
    <dgm:cxn modelId="{387D3C71-9AAC-447C-99A9-175681F06015}" type="presOf" srcId="{9B68B2B3-D9EF-4587-B8CB-6B2FFEE0EE49}" destId="{9DBD7BCD-5541-44E9-A5CC-D76308CFD7C9}" srcOrd="0" destOrd="0" presId="urn:microsoft.com/office/officeart/2005/8/layout/rings+Icon"/>
    <dgm:cxn modelId="{CEAE2380-6DDC-4CC5-8295-97E160AF2133}" type="presOf" srcId="{66B10A88-6191-4661-8281-3392BF1C5740}" destId="{92E1734C-6C32-43B8-9DCD-55D45C9F10CA}" srcOrd="0" destOrd="0" presId="urn:microsoft.com/office/officeart/2005/8/layout/rings+Icon"/>
    <dgm:cxn modelId="{8089CFB4-C252-41D9-ACCE-6AE09878308E}" type="presOf" srcId="{7B570A01-EA84-46C7-89F6-D3072377AC99}" destId="{4CF9D75A-7F3C-49BD-B1C3-00B62B9826E1}" srcOrd="0" destOrd="0" presId="urn:microsoft.com/office/officeart/2005/8/layout/rings+Icon"/>
    <dgm:cxn modelId="{D7D777C2-F21D-4E14-91B0-6D247949D53F}" srcId="{8289217B-3115-464E-B821-AA39354E7799}" destId="{66B10A88-6191-4661-8281-3392BF1C5740}" srcOrd="0" destOrd="0" parTransId="{14C8887B-3FE0-43AE-AF92-81513CEA4AF5}" sibTransId="{9931FE9C-D715-467A-901D-CC6D8B987202}"/>
    <dgm:cxn modelId="{89F4F4F2-2DEC-4A54-A186-57F79944DD1D}" type="presOf" srcId="{8289217B-3115-464E-B821-AA39354E7799}" destId="{C83DDF66-696D-495B-A808-0C72AC9E4C23}" srcOrd="0" destOrd="0" presId="urn:microsoft.com/office/officeart/2005/8/layout/rings+Icon"/>
    <dgm:cxn modelId="{C59E334E-4C39-4E2C-B122-F5C485FE0826}" type="presParOf" srcId="{C83DDF66-696D-495B-A808-0C72AC9E4C23}" destId="{92E1734C-6C32-43B8-9DCD-55D45C9F10CA}" srcOrd="0" destOrd="0" presId="urn:microsoft.com/office/officeart/2005/8/layout/rings+Icon"/>
    <dgm:cxn modelId="{410E7ABC-7EF5-4D07-823D-34155C2D8084}" type="presParOf" srcId="{C83DDF66-696D-495B-A808-0C72AC9E4C23}" destId="{9DBD7BCD-5541-44E9-A5CC-D76308CFD7C9}" srcOrd="1" destOrd="0" presId="urn:microsoft.com/office/officeart/2005/8/layout/rings+Icon"/>
    <dgm:cxn modelId="{31C24A14-3835-4EF7-B075-057152DA6786}" type="presParOf" srcId="{C83DDF66-696D-495B-A808-0C72AC9E4C23}" destId="{4CF9D75A-7F3C-49BD-B1C3-00B62B9826E1}" srcOrd="2" destOrd="0" presId="urn:microsoft.com/office/officeart/2005/8/layout/rings+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8289217B-3115-464E-B821-AA39354E7799}" type="doc">
      <dgm:prSet loTypeId="urn:microsoft.com/office/officeart/2005/8/layout/rings+Icon" loCatId="officeonline" qsTypeId="urn:microsoft.com/office/officeart/2005/8/quickstyle/simple1" qsCatId="simple" csTypeId="urn:microsoft.com/office/officeart/2005/8/colors/accent1_2" csCatId="accent1" phldr="1"/>
      <dgm:spPr/>
    </dgm:pt>
    <dgm:pt modelId="{66B10A88-6191-4661-8281-3392BF1C5740}">
      <dgm:prSet phldrT="[Text]"/>
      <dgm:spPr>
        <a:solidFill>
          <a:srgbClr val="B3AA7E">
            <a:alpha val="49804"/>
          </a:srgbClr>
        </a:solidFill>
      </dgm:spPr>
      <dgm:t>
        <a:bodyPr/>
        <a:lstStyle/>
        <a:p>
          <a:r>
            <a:rPr lang="en-US" dirty="0"/>
            <a:t>Inter-governmental</a:t>
          </a:r>
        </a:p>
        <a:p>
          <a:r>
            <a:rPr lang="en-US" dirty="0"/>
            <a:t>Agencies</a:t>
          </a:r>
        </a:p>
      </dgm:t>
    </dgm:pt>
    <dgm:pt modelId="{14C8887B-3FE0-43AE-AF92-81513CEA4AF5}" type="parTrans" cxnId="{D7D777C2-F21D-4E14-91B0-6D247949D53F}">
      <dgm:prSet/>
      <dgm:spPr/>
      <dgm:t>
        <a:bodyPr/>
        <a:lstStyle/>
        <a:p>
          <a:endParaRPr lang="en-US"/>
        </a:p>
      </dgm:t>
    </dgm:pt>
    <dgm:pt modelId="{9931FE9C-D715-467A-901D-CC6D8B987202}" type="sibTrans" cxnId="{D7D777C2-F21D-4E14-91B0-6D247949D53F}">
      <dgm:prSet/>
      <dgm:spPr/>
      <dgm:t>
        <a:bodyPr/>
        <a:lstStyle/>
        <a:p>
          <a:endParaRPr lang="en-US"/>
        </a:p>
      </dgm:t>
    </dgm:pt>
    <dgm:pt modelId="{9B68B2B3-D9EF-4587-B8CB-6B2FFEE0EE49}">
      <dgm:prSet phldrT="[Text]"/>
      <dgm:spPr>
        <a:solidFill>
          <a:srgbClr val="B3AA7E">
            <a:alpha val="49804"/>
          </a:srgbClr>
        </a:solidFill>
      </dgm:spPr>
      <dgm:t>
        <a:bodyPr/>
        <a:lstStyle/>
        <a:p>
          <a:r>
            <a:rPr lang="en-US" dirty="0"/>
            <a:t>Institutions</a:t>
          </a:r>
        </a:p>
      </dgm:t>
    </dgm:pt>
    <dgm:pt modelId="{B26686F7-C38D-4F47-8660-2E78EAA2EA86}" type="parTrans" cxnId="{7E64A62A-916C-4EDA-90E0-EC25B3CA69ED}">
      <dgm:prSet/>
      <dgm:spPr/>
      <dgm:t>
        <a:bodyPr/>
        <a:lstStyle/>
        <a:p>
          <a:endParaRPr lang="en-US"/>
        </a:p>
      </dgm:t>
    </dgm:pt>
    <dgm:pt modelId="{4B2FDA8F-43A1-425E-A340-711007E2F9D6}" type="sibTrans" cxnId="{7E64A62A-916C-4EDA-90E0-EC25B3CA69ED}">
      <dgm:prSet/>
      <dgm:spPr/>
      <dgm:t>
        <a:bodyPr/>
        <a:lstStyle/>
        <a:p>
          <a:endParaRPr lang="en-US"/>
        </a:p>
      </dgm:t>
    </dgm:pt>
    <dgm:pt modelId="{7B570A01-EA84-46C7-89F6-D3072377AC99}">
      <dgm:prSet phldrT="[Text]"/>
      <dgm:spPr>
        <a:solidFill>
          <a:srgbClr val="27018E"/>
        </a:solidFill>
      </dgm:spPr>
      <dgm:t>
        <a:bodyPr/>
        <a:lstStyle/>
        <a:p>
          <a:r>
            <a:rPr lang="en-US" dirty="0">
              <a:solidFill>
                <a:schemeClr val="bg1"/>
              </a:solidFill>
            </a:rPr>
            <a:t>Governments</a:t>
          </a:r>
        </a:p>
      </dgm:t>
    </dgm:pt>
    <dgm:pt modelId="{CA68559C-D299-4405-AF0B-17AC0B9B0D77}" type="sibTrans" cxnId="{C42D5B0F-0628-499A-B328-BC10F696D6B6}">
      <dgm:prSet/>
      <dgm:spPr/>
      <dgm:t>
        <a:bodyPr/>
        <a:lstStyle/>
        <a:p>
          <a:endParaRPr lang="en-US"/>
        </a:p>
      </dgm:t>
    </dgm:pt>
    <dgm:pt modelId="{2DC6F99A-8A49-469A-946C-DC039FD546C6}" type="parTrans" cxnId="{C42D5B0F-0628-499A-B328-BC10F696D6B6}">
      <dgm:prSet/>
      <dgm:spPr/>
      <dgm:t>
        <a:bodyPr/>
        <a:lstStyle/>
        <a:p>
          <a:endParaRPr lang="en-US"/>
        </a:p>
      </dgm:t>
    </dgm:pt>
    <dgm:pt modelId="{C83DDF66-696D-495B-A808-0C72AC9E4C23}" type="pres">
      <dgm:prSet presAssocID="{8289217B-3115-464E-B821-AA39354E7799}" presName="Name0" presStyleCnt="0">
        <dgm:presLayoutVars>
          <dgm:chMax val="7"/>
          <dgm:dir/>
          <dgm:resizeHandles val="exact"/>
        </dgm:presLayoutVars>
      </dgm:prSet>
      <dgm:spPr/>
    </dgm:pt>
    <dgm:pt modelId="{92E1734C-6C32-43B8-9DCD-55D45C9F10CA}" type="pres">
      <dgm:prSet presAssocID="{8289217B-3115-464E-B821-AA39354E7799}" presName="ellipse1" presStyleLbl="vennNode1" presStyleIdx="0" presStyleCnt="3">
        <dgm:presLayoutVars>
          <dgm:bulletEnabled val="1"/>
        </dgm:presLayoutVars>
      </dgm:prSet>
      <dgm:spPr/>
    </dgm:pt>
    <dgm:pt modelId="{9DBD7BCD-5541-44E9-A5CC-D76308CFD7C9}" type="pres">
      <dgm:prSet presAssocID="{8289217B-3115-464E-B821-AA39354E7799}" presName="ellipse2" presStyleLbl="vennNode1" presStyleIdx="1" presStyleCnt="3" custLinFactNeighborX="-9886" custLinFactNeighborY="-2602">
        <dgm:presLayoutVars>
          <dgm:bulletEnabled val="1"/>
        </dgm:presLayoutVars>
      </dgm:prSet>
      <dgm:spPr/>
    </dgm:pt>
    <dgm:pt modelId="{4CF9D75A-7F3C-49BD-B1C3-00B62B9826E1}" type="pres">
      <dgm:prSet presAssocID="{8289217B-3115-464E-B821-AA39354E7799}" presName="ellipse3" presStyleLbl="vennNode1" presStyleIdx="2" presStyleCnt="3" custLinFactNeighborX="-18730">
        <dgm:presLayoutVars>
          <dgm:bulletEnabled val="1"/>
        </dgm:presLayoutVars>
      </dgm:prSet>
      <dgm:spPr/>
    </dgm:pt>
  </dgm:ptLst>
  <dgm:cxnLst>
    <dgm:cxn modelId="{C42D5B0F-0628-499A-B328-BC10F696D6B6}" srcId="{8289217B-3115-464E-B821-AA39354E7799}" destId="{7B570A01-EA84-46C7-89F6-D3072377AC99}" srcOrd="2" destOrd="0" parTransId="{2DC6F99A-8A49-469A-946C-DC039FD546C6}" sibTransId="{CA68559C-D299-4405-AF0B-17AC0B9B0D77}"/>
    <dgm:cxn modelId="{7E64A62A-916C-4EDA-90E0-EC25B3CA69ED}" srcId="{8289217B-3115-464E-B821-AA39354E7799}" destId="{9B68B2B3-D9EF-4587-B8CB-6B2FFEE0EE49}" srcOrd="1" destOrd="0" parTransId="{B26686F7-C38D-4F47-8660-2E78EAA2EA86}" sibTransId="{4B2FDA8F-43A1-425E-A340-711007E2F9D6}"/>
    <dgm:cxn modelId="{387D3C71-9AAC-447C-99A9-175681F06015}" type="presOf" srcId="{9B68B2B3-D9EF-4587-B8CB-6B2FFEE0EE49}" destId="{9DBD7BCD-5541-44E9-A5CC-D76308CFD7C9}" srcOrd="0" destOrd="0" presId="urn:microsoft.com/office/officeart/2005/8/layout/rings+Icon"/>
    <dgm:cxn modelId="{CEAE2380-6DDC-4CC5-8295-97E160AF2133}" type="presOf" srcId="{66B10A88-6191-4661-8281-3392BF1C5740}" destId="{92E1734C-6C32-43B8-9DCD-55D45C9F10CA}" srcOrd="0" destOrd="0" presId="urn:microsoft.com/office/officeart/2005/8/layout/rings+Icon"/>
    <dgm:cxn modelId="{8089CFB4-C252-41D9-ACCE-6AE09878308E}" type="presOf" srcId="{7B570A01-EA84-46C7-89F6-D3072377AC99}" destId="{4CF9D75A-7F3C-49BD-B1C3-00B62B9826E1}" srcOrd="0" destOrd="0" presId="urn:microsoft.com/office/officeart/2005/8/layout/rings+Icon"/>
    <dgm:cxn modelId="{D7D777C2-F21D-4E14-91B0-6D247949D53F}" srcId="{8289217B-3115-464E-B821-AA39354E7799}" destId="{66B10A88-6191-4661-8281-3392BF1C5740}" srcOrd="0" destOrd="0" parTransId="{14C8887B-3FE0-43AE-AF92-81513CEA4AF5}" sibTransId="{9931FE9C-D715-467A-901D-CC6D8B987202}"/>
    <dgm:cxn modelId="{89F4F4F2-2DEC-4A54-A186-57F79944DD1D}" type="presOf" srcId="{8289217B-3115-464E-B821-AA39354E7799}" destId="{C83DDF66-696D-495B-A808-0C72AC9E4C23}" srcOrd="0" destOrd="0" presId="urn:microsoft.com/office/officeart/2005/8/layout/rings+Icon"/>
    <dgm:cxn modelId="{C59E334E-4C39-4E2C-B122-F5C485FE0826}" type="presParOf" srcId="{C83DDF66-696D-495B-A808-0C72AC9E4C23}" destId="{92E1734C-6C32-43B8-9DCD-55D45C9F10CA}" srcOrd="0" destOrd="0" presId="urn:microsoft.com/office/officeart/2005/8/layout/rings+Icon"/>
    <dgm:cxn modelId="{410E7ABC-7EF5-4D07-823D-34155C2D8084}" type="presParOf" srcId="{C83DDF66-696D-495B-A808-0C72AC9E4C23}" destId="{9DBD7BCD-5541-44E9-A5CC-D76308CFD7C9}" srcOrd="1" destOrd="0" presId="urn:microsoft.com/office/officeart/2005/8/layout/rings+Icon"/>
    <dgm:cxn modelId="{31C24A14-3835-4EF7-B075-057152DA6786}" type="presParOf" srcId="{C83DDF66-696D-495B-A808-0C72AC9E4C23}" destId="{4CF9D75A-7F3C-49BD-B1C3-00B62B9826E1}" srcOrd="2" destOrd="0" presId="urn:microsoft.com/office/officeart/2005/8/layout/rings+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4D7872-ACD1-4415-A5CE-0CFEF59300AD}">
      <dsp:nvSpPr>
        <dsp:cNvPr id="0" name=""/>
        <dsp:cNvSpPr/>
      </dsp:nvSpPr>
      <dsp:spPr>
        <a:xfrm>
          <a:off x="0" y="2703"/>
          <a:ext cx="6900512"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894B4CA-7878-4166-AFF6-C6ECE31E1911}">
      <dsp:nvSpPr>
        <dsp:cNvPr id="0" name=""/>
        <dsp:cNvSpPr/>
      </dsp:nvSpPr>
      <dsp:spPr>
        <a:xfrm>
          <a:off x="0" y="2703"/>
          <a:ext cx="6900512" cy="18435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dirty="0"/>
            <a:t>‘heightened learning experience, continuous learning content adaptation and teaching efficiency’. (Huang, 2014)</a:t>
          </a:r>
        </a:p>
      </dsp:txBody>
      <dsp:txXfrm>
        <a:off x="0" y="2703"/>
        <a:ext cx="6900512" cy="1843578"/>
      </dsp:txXfrm>
    </dsp:sp>
    <dsp:sp modelId="{7C74987B-86E8-4117-9F80-A830D6D41886}">
      <dsp:nvSpPr>
        <dsp:cNvPr id="0" name=""/>
        <dsp:cNvSpPr/>
      </dsp:nvSpPr>
      <dsp:spPr>
        <a:xfrm>
          <a:off x="0" y="1846281"/>
          <a:ext cx="6900512" cy="0"/>
        </a:xfrm>
        <a:prstGeom prst="line">
          <a:avLst/>
        </a:prstGeom>
        <a:solidFill>
          <a:schemeClr val="accent2">
            <a:hueOff val="-727682"/>
            <a:satOff val="-41964"/>
            <a:lumOff val="4314"/>
            <a:alphaOff val="0"/>
          </a:schemeClr>
        </a:solidFill>
        <a:ln w="12700" cap="flat" cmpd="sng" algn="ctr">
          <a:solidFill>
            <a:schemeClr val="accent2">
              <a:hueOff val="-727682"/>
              <a:satOff val="-41964"/>
              <a:lumOff val="431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7D4DB17-E98E-4DA7-875D-454B364905EF}">
      <dsp:nvSpPr>
        <dsp:cNvPr id="0" name=""/>
        <dsp:cNvSpPr/>
      </dsp:nvSpPr>
      <dsp:spPr>
        <a:xfrm>
          <a:off x="0" y="1846281"/>
          <a:ext cx="6900512" cy="18435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dirty="0"/>
            <a:t>‘...application of latest or smart technologies in collaboration with advanced pedagogical practices, tools and techniques’ (Gabriela et al, 2018)</a:t>
          </a:r>
        </a:p>
      </dsp:txBody>
      <dsp:txXfrm>
        <a:off x="0" y="1846281"/>
        <a:ext cx="6900512" cy="1843578"/>
      </dsp:txXfrm>
    </dsp:sp>
    <dsp:sp modelId="{727E506E-32A9-421E-AE67-0E7C1C3C4183}">
      <dsp:nvSpPr>
        <dsp:cNvPr id="0" name=""/>
        <dsp:cNvSpPr/>
      </dsp:nvSpPr>
      <dsp:spPr>
        <a:xfrm>
          <a:off x="0" y="3689859"/>
          <a:ext cx="6900512" cy="0"/>
        </a:xfrm>
        <a:prstGeom prst="line">
          <a:avLst/>
        </a:prstGeom>
        <a:solidFill>
          <a:schemeClr val="accent2">
            <a:hueOff val="-1455363"/>
            <a:satOff val="-83928"/>
            <a:lumOff val="8628"/>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1761933-850D-4F6D-96AB-FC38F08F8DC2}">
      <dsp:nvSpPr>
        <dsp:cNvPr id="0" name=""/>
        <dsp:cNvSpPr/>
      </dsp:nvSpPr>
      <dsp:spPr>
        <a:xfrm>
          <a:off x="0" y="3689859"/>
          <a:ext cx="6900512" cy="18435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dirty="0"/>
            <a:t>‘smart education goes beyond the use of new technologies and involves the adoption of new teaching and learning approaches, with students being autonomous…and teachers becoming facilitators’ (Maria Jose Sa et al, 2022)</a:t>
          </a:r>
        </a:p>
      </dsp:txBody>
      <dsp:txXfrm>
        <a:off x="0" y="3689859"/>
        <a:ext cx="6900512" cy="1843578"/>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E1734C-6C32-43B8-9DCD-55D45C9F10CA}">
      <dsp:nvSpPr>
        <dsp:cNvPr id="0" name=""/>
        <dsp:cNvSpPr/>
      </dsp:nvSpPr>
      <dsp:spPr>
        <a:xfrm>
          <a:off x="575451" y="0"/>
          <a:ext cx="2440567" cy="2440532"/>
        </a:xfrm>
        <a:prstGeom prst="ellipse">
          <a:avLst/>
        </a:prstGeom>
        <a:solidFill>
          <a:srgbClr val="B3AA7E">
            <a:alpha val="49804"/>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dirty="0"/>
            <a:t>Inter-governmental</a:t>
          </a:r>
        </a:p>
        <a:p>
          <a:pPr marL="0" lvl="0" indent="0" algn="ctr" defTabSz="933450">
            <a:lnSpc>
              <a:spcPct val="90000"/>
            </a:lnSpc>
            <a:spcBef>
              <a:spcPct val="0"/>
            </a:spcBef>
            <a:spcAft>
              <a:spcPct val="35000"/>
            </a:spcAft>
            <a:buNone/>
          </a:pPr>
          <a:r>
            <a:rPr lang="en-US" sz="2100" kern="1200" dirty="0"/>
            <a:t>Agencies</a:t>
          </a:r>
        </a:p>
      </dsp:txBody>
      <dsp:txXfrm>
        <a:off x="932864" y="357408"/>
        <a:ext cx="1725741" cy="1725716"/>
      </dsp:txXfrm>
    </dsp:sp>
    <dsp:sp modelId="{9DBD7BCD-5541-44E9-A5CC-D76308CFD7C9}">
      <dsp:nvSpPr>
        <dsp:cNvPr id="0" name=""/>
        <dsp:cNvSpPr/>
      </dsp:nvSpPr>
      <dsp:spPr>
        <a:xfrm>
          <a:off x="1590358" y="1564197"/>
          <a:ext cx="2440567" cy="2440532"/>
        </a:xfrm>
        <a:prstGeom prst="ellipse">
          <a:avLst/>
        </a:prstGeom>
        <a:solidFill>
          <a:srgbClr val="27018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dirty="0">
              <a:solidFill>
                <a:schemeClr val="bg1"/>
              </a:solidFill>
            </a:rPr>
            <a:t>Institutions</a:t>
          </a:r>
        </a:p>
      </dsp:txBody>
      <dsp:txXfrm>
        <a:off x="1947771" y="1921605"/>
        <a:ext cx="1725741" cy="1725716"/>
      </dsp:txXfrm>
    </dsp:sp>
    <dsp:sp modelId="{4CF9D75A-7F3C-49BD-B1C3-00B62B9826E1}">
      <dsp:nvSpPr>
        <dsp:cNvPr id="0" name=""/>
        <dsp:cNvSpPr/>
      </dsp:nvSpPr>
      <dsp:spPr>
        <a:xfrm>
          <a:off x="2629211" y="0"/>
          <a:ext cx="2440567" cy="2440532"/>
        </a:xfrm>
        <a:prstGeom prst="ellipse">
          <a:avLst/>
        </a:prstGeom>
        <a:solidFill>
          <a:srgbClr val="B3AA7E">
            <a:alpha val="49804"/>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dirty="0"/>
            <a:t>Governments</a:t>
          </a:r>
        </a:p>
      </dsp:txBody>
      <dsp:txXfrm>
        <a:off x="2986624" y="357408"/>
        <a:ext cx="1725741" cy="172571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D5CD0C-30AC-49CF-A491-0A8504E0087D}">
      <dsp:nvSpPr>
        <dsp:cNvPr id="0" name=""/>
        <dsp:cNvSpPr/>
      </dsp:nvSpPr>
      <dsp:spPr>
        <a:xfrm rot="10800000">
          <a:off x="1936811" y="2205"/>
          <a:ext cx="6992874" cy="701793"/>
        </a:xfrm>
        <a:prstGeom prst="homePlat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9471" tIns="182880" rIns="341376" bIns="182880" numCol="1" spcCol="1270" anchor="ctr" anchorCtr="0">
          <a:noAutofit/>
        </a:bodyPr>
        <a:lstStyle/>
        <a:p>
          <a:pPr marL="0" lvl="0" indent="0" algn="ctr" defTabSz="2133600">
            <a:lnSpc>
              <a:spcPct val="90000"/>
            </a:lnSpc>
            <a:spcBef>
              <a:spcPct val="0"/>
            </a:spcBef>
            <a:spcAft>
              <a:spcPct val="35000"/>
            </a:spcAft>
            <a:buNone/>
          </a:pPr>
          <a:r>
            <a:rPr lang="en-CA" sz="4800" b="1" kern="1200" dirty="0"/>
            <a:t>S</a:t>
          </a:r>
          <a:r>
            <a:rPr lang="en-CA" sz="3200" kern="1200" dirty="0"/>
            <a:t>ustainable</a:t>
          </a:r>
        </a:p>
      </dsp:txBody>
      <dsp:txXfrm rot="10800000">
        <a:off x="2112259" y="2205"/>
        <a:ext cx="6817426" cy="701793"/>
      </dsp:txXfrm>
    </dsp:sp>
    <dsp:sp modelId="{AF28BD4E-9E59-4FA9-B28F-8F97F0B903C7}">
      <dsp:nvSpPr>
        <dsp:cNvPr id="0" name=""/>
        <dsp:cNvSpPr/>
      </dsp:nvSpPr>
      <dsp:spPr>
        <a:xfrm>
          <a:off x="1585914" y="2205"/>
          <a:ext cx="701793" cy="701793"/>
        </a:xfrm>
        <a:prstGeom prst="ellipse">
          <a:avLst/>
        </a:prstGeom>
        <a:blipFill>
          <a:blip xmlns:r="http://schemas.openxmlformats.org/officeDocument/2006/relationships" r:embed="rId1">
            <a:extLst>
              <a:ext uri="{28A0092B-C50C-407E-A947-70E740481C1C}">
                <a14:useLocalDpi xmlns:a14="http://schemas.microsoft.com/office/drawing/2010/main"/>
              </a:ext>
              <a:ext uri="{96DAC541-7B7A-43D3-8B79-37D633B846F1}">
                <asvg:svgBlip xmlns:asvg="http://schemas.microsoft.com/office/drawing/2016/SVG/main" r:embed="rId2"/>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E63808B-B78D-4813-85B4-932268536AC8}">
      <dsp:nvSpPr>
        <dsp:cNvPr id="0" name=""/>
        <dsp:cNvSpPr/>
      </dsp:nvSpPr>
      <dsp:spPr>
        <a:xfrm rot="10800000">
          <a:off x="1936811" y="913488"/>
          <a:ext cx="6992874" cy="701793"/>
        </a:xfrm>
        <a:prstGeom prst="homePlat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9471" tIns="182880" rIns="341376" bIns="182880" numCol="1" spcCol="1270" anchor="ctr" anchorCtr="0">
          <a:noAutofit/>
        </a:bodyPr>
        <a:lstStyle/>
        <a:p>
          <a:pPr marL="0" lvl="0" indent="0" algn="ctr" defTabSz="2133600">
            <a:lnSpc>
              <a:spcPct val="90000"/>
            </a:lnSpc>
            <a:spcBef>
              <a:spcPct val="0"/>
            </a:spcBef>
            <a:spcAft>
              <a:spcPct val="35000"/>
            </a:spcAft>
            <a:buNone/>
          </a:pPr>
          <a:r>
            <a:rPr lang="en-CA" sz="4800" b="1" kern="1200" dirty="0"/>
            <a:t>M</a:t>
          </a:r>
          <a:r>
            <a:rPr lang="en-CA" sz="3200" kern="1200" dirty="0"/>
            <a:t>eaningful</a:t>
          </a:r>
        </a:p>
      </dsp:txBody>
      <dsp:txXfrm rot="10800000">
        <a:off x="2112259" y="913488"/>
        <a:ext cx="6817426" cy="701793"/>
      </dsp:txXfrm>
    </dsp:sp>
    <dsp:sp modelId="{AEC906D2-FF4A-4276-B8A5-ED6946347667}">
      <dsp:nvSpPr>
        <dsp:cNvPr id="0" name=""/>
        <dsp:cNvSpPr/>
      </dsp:nvSpPr>
      <dsp:spPr>
        <a:xfrm>
          <a:off x="1585914" y="913488"/>
          <a:ext cx="701793" cy="701793"/>
        </a:xfrm>
        <a:prstGeom prst="ellipse">
          <a:avLst/>
        </a:prstGeom>
        <a:blipFill>
          <a:blip xmlns:r="http://schemas.openxmlformats.org/officeDocument/2006/relationships" r:embed="rId3">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5CFC950-46F3-461E-BE94-137753DB05F5}">
      <dsp:nvSpPr>
        <dsp:cNvPr id="0" name=""/>
        <dsp:cNvSpPr/>
      </dsp:nvSpPr>
      <dsp:spPr>
        <a:xfrm rot="10800000">
          <a:off x="1936811" y="1824772"/>
          <a:ext cx="6992874" cy="701793"/>
        </a:xfrm>
        <a:prstGeom prst="homePlat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9471" tIns="182880" rIns="341376" bIns="182880" numCol="1" spcCol="1270" anchor="ctr" anchorCtr="0">
          <a:noAutofit/>
        </a:bodyPr>
        <a:lstStyle/>
        <a:p>
          <a:pPr marL="0" lvl="0" indent="0" algn="ctr" defTabSz="2133600">
            <a:lnSpc>
              <a:spcPct val="90000"/>
            </a:lnSpc>
            <a:spcBef>
              <a:spcPct val="0"/>
            </a:spcBef>
            <a:spcAft>
              <a:spcPct val="35000"/>
            </a:spcAft>
            <a:buNone/>
          </a:pPr>
          <a:r>
            <a:rPr lang="en-CA" sz="4800" b="1" kern="1200" dirty="0"/>
            <a:t>A</a:t>
          </a:r>
          <a:r>
            <a:rPr lang="en-CA" sz="3200" kern="1200" dirty="0"/>
            <a:t>ccessible</a:t>
          </a:r>
        </a:p>
      </dsp:txBody>
      <dsp:txXfrm rot="10800000">
        <a:off x="2112259" y="1824772"/>
        <a:ext cx="6817426" cy="701793"/>
      </dsp:txXfrm>
    </dsp:sp>
    <dsp:sp modelId="{1B91B88F-ED42-4EA0-8F35-892E3D51E25C}">
      <dsp:nvSpPr>
        <dsp:cNvPr id="0" name=""/>
        <dsp:cNvSpPr/>
      </dsp:nvSpPr>
      <dsp:spPr>
        <a:xfrm>
          <a:off x="1585914" y="1824772"/>
          <a:ext cx="701793" cy="701793"/>
        </a:xfrm>
        <a:prstGeom prst="ellipse">
          <a:avLst/>
        </a:prstGeom>
        <a:blipFill>
          <a:blip xmlns:r="http://schemas.openxmlformats.org/officeDocument/2006/relationships" r:embed="rId5">
            <a:extLst>
              <a:ext uri="{28A0092B-C50C-407E-A947-70E740481C1C}">
                <a14:useLocalDpi xmlns:a14="http://schemas.microsoft.com/office/drawing/2010/main"/>
              </a:ext>
              <a:ext uri="{96DAC541-7B7A-43D3-8B79-37D633B846F1}">
                <asvg:svgBlip xmlns:asvg="http://schemas.microsoft.com/office/drawing/2016/SVG/main" r:embed="rId6"/>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A9A2AC0-89D9-4E9B-A9C2-F2A941224DCF}">
      <dsp:nvSpPr>
        <dsp:cNvPr id="0" name=""/>
        <dsp:cNvSpPr/>
      </dsp:nvSpPr>
      <dsp:spPr>
        <a:xfrm rot="10800000">
          <a:off x="1936811" y="2736056"/>
          <a:ext cx="6992874" cy="701793"/>
        </a:xfrm>
        <a:prstGeom prst="homePlat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9471" tIns="182880" rIns="341376" bIns="182880" numCol="1" spcCol="1270" anchor="ctr" anchorCtr="0">
          <a:noAutofit/>
        </a:bodyPr>
        <a:lstStyle/>
        <a:p>
          <a:pPr marL="0" lvl="0" indent="0" algn="ctr" defTabSz="2133600">
            <a:lnSpc>
              <a:spcPct val="90000"/>
            </a:lnSpc>
            <a:spcBef>
              <a:spcPct val="0"/>
            </a:spcBef>
            <a:spcAft>
              <a:spcPct val="35000"/>
            </a:spcAft>
            <a:buNone/>
          </a:pPr>
          <a:r>
            <a:rPr lang="en-CA" sz="4800" b="1" kern="1200" dirty="0"/>
            <a:t>R</a:t>
          </a:r>
          <a:r>
            <a:rPr lang="en-CA" sz="3200" kern="1200" dirty="0"/>
            <a:t>esilient</a:t>
          </a:r>
        </a:p>
      </dsp:txBody>
      <dsp:txXfrm rot="10800000">
        <a:off x="2112259" y="2736056"/>
        <a:ext cx="6817426" cy="701793"/>
      </dsp:txXfrm>
    </dsp:sp>
    <dsp:sp modelId="{63C34A59-5120-4C04-B4F6-2E89FF90B8A0}">
      <dsp:nvSpPr>
        <dsp:cNvPr id="0" name=""/>
        <dsp:cNvSpPr/>
      </dsp:nvSpPr>
      <dsp:spPr>
        <a:xfrm>
          <a:off x="1585914" y="2736056"/>
          <a:ext cx="701793" cy="701793"/>
        </a:xfrm>
        <a:prstGeom prst="ellipse">
          <a:avLst/>
        </a:prstGeom>
        <a:blipFill>
          <a:blip xmlns:r="http://schemas.openxmlformats.org/officeDocument/2006/relationships" r:embed="rId7">
            <a:extLst>
              <a:ext uri="{28A0092B-C50C-407E-A947-70E740481C1C}">
                <a14:useLocalDpi xmlns:a14="http://schemas.microsoft.com/office/drawing/2010/main"/>
              </a:ext>
              <a:ext uri="{96DAC541-7B7A-43D3-8B79-37D633B846F1}">
                <asvg:svgBlip xmlns:asvg="http://schemas.microsoft.com/office/drawing/2016/SVG/main" r:embed="rId8"/>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0D13A5A-6C32-4DA0-8E05-E1527D98531B}">
      <dsp:nvSpPr>
        <dsp:cNvPr id="0" name=""/>
        <dsp:cNvSpPr/>
      </dsp:nvSpPr>
      <dsp:spPr>
        <a:xfrm rot="10800000">
          <a:off x="1936811" y="3647339"/>
          <a:ext cx="6992874" cy="701793"/>
        </a:xfrm>
        <a:prstGeom prst="homePlate">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9471" tIns="205740" rIns="384048" bIns="205740" numCol="1" spcCol="1270" anchor="ctr" anchorCtr="0">
          <a:noAutofit/>
        </a:bodyPr>
        <a:lstStyle/>
        <a:p>
          <a:pPr marL="0" lvl="0" indent="0" algn="ctr" defTabSz="2400300">
            <a:lnSpc>
              <a:spcPct val="90000"/>
            </a:lnSpc>
            <a:spcBef>
              <a:spcPct val="0"/>
            </a:spcBef>
            <a:spcAft>
              <a:spcPct val="35000"/>
            </a:spcAft>
            <a:buNone/>
          </a:pPr>
          <a:r>
            <a:rPr lang="en-CA" sz="5400" b="1" kern="1200" dirty="0"/>
            <a:t>T</a:t>
          </a:r>
          <a:r>
            <a:rPr lang="en-CA" sz="3200" kern="1200" dirty="0"/>
            <a:t>ransformative</a:t>
          </a:r>
        </a:p>
      </dsp:txBody>
      <dsp:txXfrm rot="10800000">
        <a:off x="2112259" y="3647339"/>
        <a:ext cx="6817426" cy="701793"/>
      </dsp:txXfrm>
    </dsp:sp>
    <dsp:sp modelId="{5D1F309B-4288-45E7-942E-7060C8CD4E38}">
      <dsp:nvSpPr>
        <dsp:cNvPr id="0" name=""/>
        <dsp:cNvSpPr/>
      </dsp:nvSpPr>
      <dsp:spPr>
        <a:xfrm>
          <a:off x="1585914" y="3647339"/>
          <a:ext cx="701793" cy="701793"/>
        </a:xfrm>
        <a:prstGeom prst="ellipse">
          <a:avLst/>
        </a:prstGeom>
        <a:blipFill>
          <a:blip xmlns:r="http://schemas.openxmlformats.org/officeDocument/2006/relationships" r:embed="rId9">
            <a:extLst>
              <a:ext uri="{28A0092B-C50C-407E-A947-70E740481C1C}">
                <a14:useLocalDpi xmlns:a14="http://schemas.microsoft.com/office/drawing/2010/main"/>
              </a:ext>
              <a:ext uri="{96DAC541-7B7A-43D3-8B79-37D633B846F1}">
                <asvg:svgBlip xmlns:asvg="http://schemas.microsoft.com/office/drawing/2016/SVG/main" r:embed="rId10"/>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4AFBA5-198F-4FB8-B1B0-5DBC85F5E5D6}">
      <dsp:nvSpPr>
        <dsp:cNvPr id="0" name=""/>
        <dsp:cNvSpPr/>
      </dsp:nvSpPr>
      <dsp:spPr>
        <a:xfrm>
          <a:off x="0" y="20619"/>
          <a:ext cx="7010400" cy="823680"/>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kern="1200" dirty="0">
              <a:latin typeface="Open Sans" panose="020B0606030504020204" pitchFamily="34" charset="0"/>
              <a:ea typeface="Open Sans" panose="020B0606030504020204" pitchFamily="34" charset="0"/>
              <a:cs typeface="Open Sans" panose="020B0606030504020204" pitchFamily="34" charset="0"/>
            </a:rPr>
            <a:t>CONVENIENT</a:t>
          </a:r>
        </a:p>
      </dsp:txBody>
      <dsp:txXfrm>
        <a:off x="40209" y="60828"/>
        <a:ext cx="6929982" cy="743262"/>
      </dsp:txXfrm>
    </dsp:sp>
    <dsp:sp modelId="{1A6F3E03-E6F9-4CEB-B58C-5BBA557B21F0}">
      <dsp:nvSpPr>
        <dsp:cNvPr id="0" name=""/>
        <dsp:cNvSpPr/>
      </dsp:nvSpPr>
      <dsp:spPr>
        <a:xfrm>
          <a:off x="0" y="844299"/>
          <a:ext cx="7010400" cy="745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2580"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en-CA" sz="2000" kern="1200" dirty="0">
              <a:latin typeface="Open Sans" panose="020B0606030504020204" pitchFamily="34" charset="0"/>
              <a:ea typeface="Open Sans" panose="020B0606030504020204" pitchFamily="34" charset="0"/>
              <a:cs typeface="Open Sans" panose="020B0606030504020204" pitchFamily="34" charset="0"/>
            </a:rPr>
            <a:t>Study at your own pace, place, time</a:t>
          </a:r>
          <a:endParaRPr lang="en-US" sz="2000" kern="1200" dirty="0">
            <a:latin typeface="Open Sans" panose="020B0606030504020204" pitchFamily="34" charset="0"/>
            <a:ea typeface="Open Sans" panose="020B0606030504020204" pitchFamily="34" charset="0"/>
            <a:cs typeface="Open Sans" panose="020B0606030504020204" pitchFamily="34" charset="0"/>
          </a:endParaRPr>
        </a:p>
        <a:p>
          <a:pPr marL="228600" lvl="1" indent="-228600" algn="l" defTabSz="889000">
            <a:lnSpc>
              <a:spcPct val="90000"/>
            </a:lnSpc>
            <a:spcBef>
              <a:spcPct val="0"/>
            </a:spcBef>
            <a:spcAft>
              <a:spcPct val="20000"/>
            </a:spcAft>
            <a:buChar char="•"/>
          </a:pPr>
          <a:r>
            <a:rPr lang="en-CA" sz="2000" kern="1200" dirty="0">
              <a:latin typeface="Open Sans" panose="020B0606030504020204" pitchFamily="34" charset="0"/>
              <a:ea typeface="Open Sans" panose="020B0606030504020204" pitchFamily="34" charset="0"/>
              <a:cs typeface="Open Sans" panose="020B0606030504020204" pitchFamily="34" charset="0"/>
            </a:rPr>
            <a:t>Don’t require to travel to campus or accommodation</a:t>
          </a:r>
        </a:p>
      </dsp:txBody>
      <dsp:txXfrm>
        <a:off x="0" y="844299"/>
        <a:ext cx="7010400" cy="745200"/>
      </dsp:txXfrm>
    </dsp:sp>
    <dsp:sp modelId="{2BA6C080-E45B-4E5E-9F66-15AB5435F0F1}">
      <dsp:nvSpPr>
        <dsp:cNvPr id="0" name=""/>
        <dsp:cNvSpPr/>
      </dsp:nvSpPr>
      <dsp:spPr>
        <a:xfrm>
          <a:off x="0" y="1589499"/>
          <a:ext cx="7010400" cy="823680"/>
        </a:xfrm>
        <a:prstGeom prst="roundRect">
          <a:avLst/>
        </a:prstGeom>
        <a:solidFill>
          <a:schemeClr val="accent4">
            <a:hueOff val="3465231"/>
            <a:satOff val="-15989"/>
            <a:lumOff val="58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kern="1200" dirty="0">
              <a:latin typeface="Open Sans" panose="020B0606030504020204" pitchFamily="34" charset="0"/>
              <a:ea typeface="Open Sans" panose="020B0606030504020204" pitchFamily="34" charset="0"/>
              <a:cs typeface="Open Sans" panose="020B0606030504020204" pitchFamily="34" charset="0"/>
            </a:rPr>
            <a:t>FLEXIBLE</a:t>
          </a:r>
        </a:p>
      </dsp:txBody>
      <dsp:txXfrm>
        <a:off x="40209" y="1629708"/>
        <a:ext cx="6929982" cy="743262"/>
      </dsp:txXfrm>
    </dsp:sp>
    <dsp:sp modelId="{FAED2E74-D142-49C6-9C1D-0E435E0537E3}">
      <dsp:nvSpPr>
        <dsp:cNvPr id="0" name=""/>
        <dsp:cNvSpPr/>
      </dsp:nvSpPr>
      <dsp:spPr>
        <a:xfrm>
          <a:off x="0" y="2413179"/>
          <a:ext cx="7010400" cy="6789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2580"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en-CA" sz="2000" kern="1200" dirty="0">
              <a:latin typeface="Open Sans" panose="020B0606030504020204" pitchFamily="34" charset="0"/>
              <a:ea typeface="Open Sans" panose="020B0606030504020204" pitchFamily="34" charset="0"/>
              <a:cs typeface="Open Sans" panose="020B0606030504020204" pitchFamily="34" charset="0"/>
            </a:rPr>
            <a:t>Option to listen, watch or read lecture in different formats</a:t>
          </a:r>
          <a:endParaRPr lang="en-US" sz="2000" kern="1200" dirty="0">
            <a:latin typeface="Open Sans" panose="020B0606030504020204" pitchFamily="34" charset="0"/>
            <a:ea typeface="Open Sans" panose="020B0606030504020204" pitchFamily="34" charset="0"/>
            <a:cs typeface="Open Sans" panose="020B0606030504020204" pitchFamily="34" charset="0"/>
          </a:endParaRPr>
        </a:p>
      </dsp:txBody>
      <dsp:txXfrm>
        <a:off x="0" y="2413179"/>
        <a:ext cx="7010400" cy="678960"/>
      </dsp:txXfrm>
    </dsp:sp>
    <dsp:sp modelId="{95C02ECF-92E7-4CAA-89B0-CC5F0A2FDEEE}">
      <dsp:nvSpPr>
        <dsp:cNvPr id="0" name=""/>
        <dsp:cNvSpPr/>
      </dsp:nvSpPr>
      <dsp:spPr>
        <a:xfrm>
          <a:off x="0" y="3092139"/>
          <a:ext cx="7010400" cy="823680"/>
        </a:xfrm>
        <a:prstGeom prst="roundRect">
          <a:avLst/>
        </a:prstGeom>
        <a:solidFill>
          <a:schemeClr val="accent4">
            <a:hueOff val="6930461"/>
            <a:satOff val="-31979"/>
            <a:lumOff val="117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kern="1200" dirty="0">
              <a:latin typeface="Open Sans" panose="020B0606030504020204" pitchFamily="34" charset="0"/>
              <a:ea typeface="Open Sans" panose="020B0606030504020204" pitchFamily="34" charset="0"/>
              <a:cs typeface="Open Sans" panose="020B0606030504020204" pitchFamily="34" charset="0"/>
            </a:rPr>
            <a:t>AFFORDABLE</a:t>
          </a:r>
        </a:p>
      </dsp:txBody>
      <dsp:txXfrm>
        <a:off x="40209" y="3132348"/>
        <a:ext cx="6929982" cy="743262"/>
      </dsp:txXfrm>
    </dsp:sp>
    <dsp:sp modelId="{0795EE5C-1E7D-45AF-A34E-57D5CB011EC6}">
      <dsp:nvSpPr>
        <dsp:cNvPr id="0" name=""/>
        <dsp:cNvSpPr/>
      </dsp:nvSpPr>
      <dsp:spPr>
        <a:xfrm>
          <a:off x="0" y="3915819"/>
          <a:ext cx="7010400" cy="5299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2580"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en-CA" sz="2000" kern="1200" dirty="0">
              <a:latin typeface="Open Sans" panose="020B0606030504020204" pitchFamily="34" charset="0"/>
              <a:ea typeface="Open Sans" panose="020B0606030504020204" pitchFamily="34" charset="0"/>
              <a:cs typeface="Open Sans" panose="020B0606030504020204" pitchFamily="34" charset="0"/>
            </a:rPr>
            <a:t>Costs less than F2F</a:t>
          </a:r>
          <a:endParaRPr lang="en-US" sz="2000" kern="1200" dirty="0">
            <a:latin typeface="Open Sans" panose="020B0606030504020204" pitchFamily="34" charset="0"/>
            <a:ea typeface="Open Sans" panose="020B0606030504020204" pitchFamily="34" charset="0"/>
            <a:cs typeface="Open Sans" panose="020B0606030504020204" pitchFamily="34" charset="0"/>
          </a:endParaRPr>
        </a:p>
      </dsp:txBody>
      <dsp:txXfrm>
        <a:off x="0" y="3915819"/>
        <a:ext cx="7010400" cy="529920"/>
      </dsp:txXfrm>
    </dsp:sp>
    <dsp:sp modelId="{4060248B-F1B8-44CC-A3CE-2818A6E7D901}">
      <dsp:nvSpPr>
        <dsp:cNvPr id="0" name=""/>
        <dsp:cNvSpPr/>
      </dsp:nvSpPr>
      <dsp:spPr>
        <a:xfrm>
          <a:off x="0" y="4445739"/>
          <a:ext cx="7010400" cy="823680"/>
        </a:xfrm>
        <a:prstGeom prst="roundRect">
          <a:avLst/>
        </a:prstGeom>
        <a:solidFill>
          <a:schemeClr val="accent4">
            <a:hueOff val="10395692"/>
            <a:satOff val="-47968"/>
            <a:lumOff val="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kern="1200" dirty="0">
              <a:latin typeface="Open Sans" panose="020B0606030504020204" pitchFamily="34" charset="0"/>
              <a:ea typeface="Open Sans" panose="020B0606030504020204" pitchFamily="34" charset="0"/>
              <a:cs typeface="Open Sans" panose="020B0606030504020204" pitchFamily="34" charset="0"/>
            </a:rPr>
            <a:t>ANONYMOUS</a:t>
          </a:r>
        </a:p>
      </dsp:txBody>
      <dsp:txXfrm>
        <a:off x="40209" y="4485948"/>
        <a:ext cx="6929982" cy="743262"/>
      </dsp:txXfrm>
    </dsp:sp>
    <dsp:sp modelId="{CAA0DEBA-4D7D-45B1-AE31-10B12639EC31}">
      <dsp:nvSpPr>
        <dsp:cNvPr id="0" name=""/>
        <dsp:cNvSpPr/>
      </dsp:nvSpPr>
      <dsp:spPr>
        <a:xfrm>
          <a:off x="0" y="5269419"/>
          <a:ext cx="7010400" cy="6789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2580"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en-CA" sz="2000" kern="1200">
              <a:latin typeface="Open Sans" panose="020B0606030504020204" pitchFamily="34" charset="0"/>
              <a:ea typeface="Open Sans" panose="020B0606030504020204" pitchFamily="34" charset="0"/>
              <a:cs typeface="Open Sans" panose="020B0606030504020204" pitchFamily="34" charset="0"/>
            </a:rPr>
            <a:t>Engage with professors and classmates without feeling discriminated </a:t>
          </a:r>
          <a:endParaRPr lang="en-US" sz="2000" kern="1200" dirty="0">
            <a:latin typeface="Open Sans" panose="020B0606030504020204" pitchFamily="34" charset="0"/>
            <a:ea typeface="Open Sans" panose="020B0606030504020204" pitchFamily="34" charset="0"/>
            <a:cs typeface="Open Sans" panose="020B0606030504020204" pitchFamily="34" charset="0"/>
          </a:endParaRPr>
        </a:p>
      </dsp:txBody>
      <dsp:txXfrm>
        <a:off x="0" y="5269419"/>
        <a:ext cx="7010400" cy="67896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E8A92E-F157-4AEB-A1C7-5F472C7EEF05}">
      <dsp:nvSpPr>
        <dsp:cNvPr id="0" name=""/>
        <dsp:cNvSpPr/>
      </dsp:nvSpPr>
      <dsp:spPr>
        <a:xfrm>
          <a:off x="0" y="3028"/>
          <a:ext cx="6364224" cy="1711125"/>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t>A broader concept than online learning </a:t>
          </a:r>
        </a:p>
      </dsp:txBody>
      <dsp:txXfrm>
        <a:off x="83530" y="86558"/>
        <a:ext cx="6197164" cy="1544065"/>
      </dsp:txXfrm>
    </dsp:sp>
    <dsp:sp modelId="{510BFDC5-4E5E-4890-B682-B221F12A8E56}">
      <dsp:nvSpPr>
        <dsp:cNvPr id="0" name=""/>
        <dsp:cNvSpPr/>
      </dsp:nvSpPr>
      <dsp:spPr>
        <a:xfrm>
          <a:off x="0" y="1901353"/>
          <a:ext cx="6364224" cy="1711125"/>
        </a:xfrm>
        <a:prstGeom prst="roundRect">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t>A comprehensive approach that integrates technology, data analytics, innovative teaching, social inclusion and environmental conservation for a more effective and engaging experience</a:t>
          </a:r>
        </a:p>
      </dsp:txBody>
      <dsp:txXfrm>
        <a:off x="83530" y="1984883"/>
        <a:ext cx="6197164" cy="1544065"/>
      </dsp:txXfrm>
    </dsp:sp>
    <dsp:sp modelId="{575E28A5-320F-41C9-BC2B-715F8449CED7}">
      <dsp:nvSpPr>
        <dsp:cNvPr id="0" name=""/>
        <dsp:cNvSpPr/>
      </dsp:nvSpPr>
      <dsp:spPr>
        <a:xfrm>
          <a:off x="0" y="3799678"/>
          <a:ext cx="6364224" cy="1711125"/>
        </a:xfrm>
        <a:prstGeom prst="round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t>Goes beyond formal learning to include non-formal and informal learning</a:t>
          </a:r>
          <a:br>
            <a:rPr lang="en-US" sz="2400" kern="1200" dirty="0"/>
          </a:br>
          <a:endParaRPr lang="en-US" sz="2400" kern="1200" dirty="0"/>
        </a:p>
      </dsp:txBody>
      <dsp:txXfrm>
        <a:off x="83530" y="3883208"/>
        <a:ext cx="6197164" cy="154406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A0D70D-F7CC-4B66-ACBF-DF73F2965E0A}">
      <dsp:nvSpPr>
        <dsp:cNvPr id="0" name=""/>
        <dsp:cNvSpPr/>
      </dsp:nvSpPr>
      <dsp:spPr>
        <a:xfrm>
          <a:off x="0" y="53362"/>
          <a:ext cx="8638137" cy="1406924"/>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US" sz="3200" b="0" kern="1200" dirty="0">
              <a:solidFill>
                <a:schemeClr val="tx1"/>
              </a:solidFill>
              <a:latin typeface="Open Sans" panose="020B0606030504020204" pitchFamily="34" charset="0"/>
              <a:ea typeface="Open Sans" panose="020B0606030504020204" pitchFamily="34" charset="0"/>
              <a:cs typeface="Open Sans" panose="020B0606030504020204" pitchFamily="34" charset="0"/>
            </a:rPr>
            <a:t>Should not be perceived as a mere course or a programme</a:t>
          </a:r>
        </a:p>
      </dsp:txBody>
      <dsp:txXfrm>
        <a:off x="68680" y="122042"/>
        <a:ext cx="8500777" cy="1269564"/>
      </dsp:txXfrm>
    </dsp:sp>
    <dsp:sp modelId="{9E9AA9F5-F333-4390-907E-440ECAE83EB1}">
      <dsp:nvSpPr>
        <dsp:cNvPr id="0" name=""/>
        <dsp:cNvSpPr/>
      </dsp:nvSpPr>
      <dsp:spPr>
        <a:xfrm>
          <a:off x="0" y="1647487"/>
          <a:ext cx="8638137" cy="1406924"/>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US" sz="3200" b="0" kern="1200" dirty="0">
              <a:solidFill>
                <a:schemeClr val="tx1"/>
              </a:solidFill>
              <a:latin typeface="Open Sans" panose="020B0606030504020204" pitchFamily="34" charset="0"/>
              <a:ea typeface="Open Sans" panose="020B0606030504020204" pitchFamily="34" charset="0"/>
              <a:cs typeface="Open Sans" panose="020B0606030504020204" pitchFamily="34" charset="0"/>
            </a:rPr>
            <a:t>It is a culture which needs to be integrated in every aspect of life</a:t>
          </a:r>
        </a:p>
      </dsp:txBody>
      <dsp:txXfrm>
        <a:off x="68680" y="1716167"/>
        <a:ext cx="8500777" cy="1269564"/>
      </dsp:txXfrm>
    </dsp:sp>
    <dsp:sp modelId="{D44A8E2C-562A-47F8-9C1D-A227990847F8}">
      <dsp:nvSpPr>
        <dsp:cNvPr id="0" name=""/>
        <dsp:cNvSpPr/>
      </dsp:nvSpPr>
      <dsp:spPr>
        <a:xfrm>
          <a:off x="0" y="3241612"/>
          <a:ext cx="8638137" cy="1406924"/>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US" sz="3200" b="0" kern="1200" dirty="0">
              <a:solidFill>
                <a:schemeClr val="tx1"/>
              </a:solidFill>
              <a:latin typeface="Open Sans" panose="020B0606030504020204" pitchFamily="34" charset="0"/>
              <a:ea typeface="Open Sans" panose="020B0606030504020204" pitchFamily="34" charset="0"/>
              <a:cs typeface="Open Sans" panose="020B0606030504020204" pitchFamily="34" charset="0"/>
            </a:rPr>
            <a:t>Lifelong learning means different things to different stakeholders</a:t>
          </a:r>
        </a:p>
      </dsp:txBody>
      <dsp:txXfrm>
        <a:off x="68680" y="3310292"/>
        <a:ext cx="8500777" cy="1269564"/>
      </dsp:txXfrm>
    </dsp:sp>
    <dsp:sp modelId="{409D46A1-8111-4EE3-A1D6-7160505556BC}">
      <dsp:nvSpPr>
        <dsp:cNvPr id="0" name=""/>
        <dsp:cNvSpPr/>
      </dsp:nvSpPr>
      <dsp:spPr>
        <a:xfrm>
          <a:off x="0" y="4835737"/>
          <a:ext cx="8638137" cy="1406924"/>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US" sz="3200" b="0" kern="1200">
              <a:solidFill>
                <a:schemeClr val="tx1"/>
              </a:solidFill>
              <a:latin typeface="Open Sans" panose="020B0606030504020204" pitchFamily="34" charset="0"/>
              <a:ea typeface="Open Sans" panose="020B0606030504020204" pitchFamily="34" charset="0"/>
              <a:cs typeface="Open Sans" panose="020B0606030504020204" pitchFamily="34" charset="0"/>
            </a:rPr>
            <a:t>Policies and programmes should focus on promoting a ‘learning culture’.</a:t>
          </a:r>
        </a:p>
      </dsp:txBody>
      <dsp:txXfrm>
        <a:off x="68680" y="4904417"/>
        <a:ext cx="8500777" cy="126956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D2BDC8-8BB5-4D5F-8FA8-492E7E67F1DE}">
      <dsp:nvSpPr>
        <dsp:cNvPr id="0" name=""/>
        <dsp:cNvSpPr/>
      </dsp:nvSpPr>
      <dsp:spPr>
        <a:xfrm>
          <a:off x="2685" y="2705"/>
          <a:ext cx="2618566" cy="756952"/>
        </a:xfrm>
        <a:prstGeom prst="rect">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lang="en-US" sz="2100" kern="1200"/>
            <a:t>Skills for green jobs</a:t>
          </a:r>
          <a:endParaRPr lang="en-CA" sz="2100" kern="1200"/>
        </a:p>
      </dsp:txBody>
      <dsp:txXfrm>
        <a:off x="2685" y="2705"/>
        <a:ext cx="2618566" cy="756952"/>
      </dsp:txXfrm>
    </dsp:sp>
    <dsp:sp modelId="{7B5C61BD-A737-42B7-8E29-9FE8AA484B32}">
      <dsp:nvSpPr>
        <dsp:cNvPr id="0" name=""/>
        <dsp:cNvSpPr/>
      </dsp:nvSpPr>
      <dsp:spPr>
        <a:xfrm>
          <a:off x="2685" y="759657"/>
          <a:ext cx="2618566" cy="2651670"/>
        </a:xfrm>
        <a:prstGeom prst="rect">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0" lvl="1" indent="0" algn="l" defTabSz="933450">
            <a:lnSpc>
              <a:spcPct val="90000"/>
            </a:lnSpc>
            <a:spcBef>
              <a:spcPct val="0"/>
            </a:spcBef>
            <a:spcAft>
              <a:spcPct val="15000"/>
            </a:spcAft>
            <a:buNone/>
          </a:pPr>
          <a:r>
            <a:rPr lang="en-US" sz="2100" kern="1200" dirty="0"/>
            <a:t>Skills aimed at fulfilling the requirements of green jobs and supporting the transition to a low-carbon green economy</a:t>
          </a:r>
          <a:endParaRPr lang="en-CA" sz="2100" kern="1200" dirty="0"/>
        </a:p>
      </dsp:txBody>
      <dsp:txXfrm>
        <a:off x="2685" y="759657"/>
        <a:ext cx="2618566" cy="2651670"/>
      </dsp:txXfrm>
    </dsp:sp>
    <dsp:sp modelId="{735E9C5C-D457-4801-A068-571E5B959233}">
      <dsp:nvSpPr>
        <dsp:cNvPr id="0" name=""/>
        <dsp:cNvSpPr/>
      </dsp:nvSpPr>
      <dsp:spPr>
        <a:xfrm>
          <a:off x="2987851" y="2705"/>
          <a:ext cx="2618566" cy="756952"/>
        </a:xfrm>
        <a:prstGeom prst="rect">
          <a:avLst/>
        </a:prstGeom>
        <a:solidFill>
          <a:schemeClr val="accent4">
            <a:hueOff val="4900445"/>
            <a:satOff val="-20388"/>
            <a:lumOff val="4804"/>
            <a:alphaOff val="0"/>
          </a:schemeClr>
        </a:solidFill>
        <a:ln w="12700" cap="flat" cmpd="sng" algn="ctr">
          <a:solidFill>
            <a:schemeClr val="accent4">
              <a:hueOff val="4900445"/>
              <a:satOff val="-20388"/>
              <a:lumOff val="480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lang="en-US" sz="2100" kern="1200" dirty="0"/>
            <a:t>Green life skills</a:t>
          </a:r>
          <a:endParaRPr lang="en-CA" sz="2100" kern="1200" dirty="0"/>
        </a:p>
      </dsp:txBody>
      <dsp:txXfrm>
        <a:off x="2987851" y="2705"/>
        <a:ext cx="2618566" cy="756952"/>
      </dsp:txXfrm>
    </dsp:sp>
    <dsp:sp modelId="{CD161F48-BADF-49A4-86A6-97518EDBD87F}">
      <dsp:nvSpPr>
        <dsp:cNvPr id="0" name=""/>
        <dsp:cNvSpPr/>
      </dsp:nvSpPr>
      <dsp:spPr>
        <a:xfrm>
          <a:off x="2987851" y="759657"/>
          <a:ext cx="2618566" cy="2651670"/>
        </a:xfrm>
        <a:prstGeom prst="rect">
          <a:avLst/>
        </a:prstGeom>
        <a:solidFill>
          <a:schemeClr val="accent4">
            <a:tint val="40000"/>
            <a:alpha val="90000"/>
            <a:hueOff val="5430963"/>
            <a:satOff val="-25622"/>
            <a:lumOff val="-925"/>
            <a:alphaOff val="0"/>
          </a:schemeClr>
        </a:solidFill>
        <a:ln w="12700" cap="flat" cmpd="sng" algn="ctr">
          <a:solidFill>
            <a:schemeClr val="accent4">
              <a:tint val="40000"/>
              <a:alpha val="90000"/>
              <a:hueOff val="5430963"/>
              <a:satOff val="-25622"/>
              <a:lumOff val="-92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0" lvl="1" indent="0" algn="l" defTabSz="933450">
            <a:lnSpc>
              <a:spcPct val="90000"/>
            </a:lnSpc>
            <a:spcBef>
              <a:spcPct val="0"/>
            </a:spcBef>
            <a:spcAft>
              <a:spcPct val="15000"/>
            </a:spcAft>
            <a:buNone/>
          </a:pPr>
          <a:r>
            <a:rPr lang="en-US" sz="2100" kern="1200" dirty="0"/>
            <a:t>Cross-cutting skills that serve both </a:t>
          </a:r>
          <a:r>
            <a:rPr lang="en-CA" sz="2100" kern="1200" dirty="0"/>
            <a:t>technical, instrumental, and adaptive, transformative ends</a:t>
          </a:r>
        </a:p>
      </dsp:txBody>
      <dsp:txXfrm>
        <a:off x="2987851" y="759657"/>
        <a:ext cx="2618566" cy="2651670"/>
      </dsp:txXfrm>
    </dsp:sp>
    <dsp:sp modelId="{52F20A9C-7D23-4999-A53F-37C3F7B90AA6}">
      <dsp:nvSpPr>
        <dsp:cNvPr id="0" name=""/>
        <dsp:cNvSpPr/>
      </dsp:nvSpPr>
      <dsp:spPr>
        <a:xfrm>
          <a:off x="5973017" y="2705"/>
          <a:ext cx="2618566" cy="756952"/>
        </a:xfrm>
        <a:prstGeom prst="rect">
          <a:avLst/>
        </a:prstGeom>
        <a:solidFill>
          <a:schemeClr val="accent4">
            <a:hueOff val="9800891"/>
            <a:satOff val="-40777"/>
            <a:lumOff val="9608"/>
            <a:alphaOff val="0"/>
          </a:schemeClr>
        </a:solidFill>
        <a:ln w="12700" cap="flat" cmpd="sng" algn="ctr">
          <a:solidFill>
            <a:schemeClr val="accent4">
              <a:hueOff val="9800891"/>
              <a:satOff val="-40777"/>
              <a:lumOff val="960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lang="en-US" sz="2100" kern="1200" dirty="0"/>
            <a:t>Skills for a green transformation</a:t>
          </a:r>
          <a:endParaRPr lang="en-CA" sz="2100" kern="1200" dirty="0"/>
        </a:p>
      </dsp:txBody>
      <dsp:txXfrm>
        <a:off x="5973017" y="2705"/>
        <a:ext cx="2618566" cy="756952"/>
      </dsp:txXfrm>
    </dsp:sp>
    <dsp:sp modelId="{DA63263B-07B4-4750-B573-94EF25EDF59C}">
      <dsp:nvSpPr>
        <dsp:cNvPr id="0" name=""/>
        <dsp:cNvSpPr/>
      </dsp:nvSpPr>
      <dsp:spPr>
        <a:xfrm>
          <a:off x="5973017" y="759657"/>
          <a:ext cx="2618566" cy="2651670"/>
        </a:xfrm>
        <a:prstGeom prst="rect">
          <a:avLst/>
        </a:prstGeom>
        <a:solidFill>
          <a:schemeClr val="accent4">
            <a:tint val="40000"/>
            <a:alpha val="90000"/>
            <a:hueOff val="10861925"/>
            <a:satOff val="-51245"/>
            <a:lumOff val="-1851"/>
            <a:alphaOff val="0"/>
          </a:schemeClr>
        </a:solidFill>
        <a:ln w="12700" cap="flat" cmpd="sng" algn="ctr">
          <a:solidFill>
            <a:schemeClr val="accent4">
              <a:tint val="40000"/>
              <a:alpha val="90000"/>
              <a:hueOff val="10861925"/>
              <a:satOff val="-51245"/>
              <a:lumOff val="-1851"/>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0" lvl="1" indent="0" algn="l" defTabSz="933450">
            <a:lnSpc>
              <a:spcPct val="90000"/>
            </a:lnSpc>
            <a:spcBef>
              <a:spcPct val="0"/>
            </a:spcBef>
            <a:spcAft>
              <a:spcPct val="15000"/>
            </a:spcAft>
            <a:buNone/>
          </a:pPr>
          <a:r>
            <a:rPr lang="en-CA" sz="2100" kern="1200" dirty="0"/>
            <a:t>Adaptive skills aimed at transforming unjust social and economic structures</a:t>
          </a:r>
        </a:p>
      </dsp:txBody>
      <dsp:txXfrm>
        <a:off x="5973017" y="759657"/>
        <a:ext cx="2618566" cy="265167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2B2982-31CA-40CA-93F9-04FD57A4F854}">
      <dsp:nvSpPr>
        <dsp:cNvPr id="0" name=""/>
        <dsp:cNvSpPr/>
      </dsp:nvSpPr>
      <dsp:spPr>
        <a:xfrm>
          <a:off x="0" y="3035534"/>
          <a:ext cx="3779168" cy="0"/>
        </a:xfrm>
        <a:prstGeom prst="line">
          <a:avLst/>
        </a:prstGeom>
        <a:noFill/>
        <a:ln w="12700" cap="flat" cmpd="sng" algn="ctr">
          <a:solidFill>
            <a:schemeClr val="accent1">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4FD9DA9-A0D3-4990-91E5-C88170BA4618}">
      <dsp:nvSpPr>
        <dsp:cNvPr id="0" name=""/>
        <dsp:cNvSpPr/>
      </dsp:nvSpPr>
      <dsp:spPr>
        <a:xfrm>
          <a:off x="0" y="2007404"/>
          <a:ext cx="3779168" cy="0"/>
        </a:xfrm>
        <a:prstGeom prst="line">
          <a:avLst/>
        </a:prstGeom>
        <a:noFill/>
        <a:ln w="12700" cap="flat" cmpd="sng" algn="ctr">
          <a:solidFill>
            <a:schemeClr val="accent1">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C3DC0AF-9B61-4BF8-A6FB-CD3192DEBE59}">
      <dsp:nvSpPr>
        <dsp:cNvPr id="0" name=""/>
        <dsp:cNvSpPr/>
      </dsp:nvSpPr>
      <dsp:spPr>
        <a:xfrm>
          <a:off x="0" y="979274"/>
          <a:ext cx="3779168" cy="0"/>
        </a:xfrm>
        <a:prstGeom prst="line">
          <a:avLst/>
        </a:prstGeom>
        <a:noFill/>
        <a:ln w="12700" cap="flat" cmpd="sng" algn="ctr">
          <a:solidFill>
            <a:schemeClr val="accent1">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A9177A5-18C5-449C-A675-2FDAC8C43BC0}">
      <dsp:nvSpPr>
        <dsp:cNvPr id="0" name=""/>
        <dsp:cNvSpPr/>
      </dsp:nvSpPr>
      <dsp:spPr>
        <a:xfrm>
          <a:off x="982583" y="102"/>
          <a:ext cx="2796584" cy="9791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b" anchorCtr="0">
          <a:noAutofit/>
        </a:bodyPr>
        <a:lstStyle/>
        <a:p>
          <a:pPr marL="0" lvl="0" indent="0" algn="l" defTabSz="1155700">
            <a:lnSpc>
              <a:spcPct val="90000"/>
            </a:lnSpc>
            <a:spcBef>
              <a:spcPct val="0"/>
            </a:spcBef>
            <a:spcAft>
              <a:spcPct val="35000"/>
            </a:spcAft>
            <a:buNone/>
          </a:pPr>
          <a:r>
            <a:rPr lang="en-US" sz="2600" kern="1200" dirty="0"/>
            <a:t>Building capacities of policy-makers </a:t>
          </a:r>
        </a:p>
      </dsp:txBody>
      <dsp:txXfrm>
        <a:off x="982583" y="102"/>
        <a:ext cx="2796584" cy="979171"/>
      </dsp:txXfrm>
    </dsp:sp>
    <dsp:sp modelId="{7D0E41CA-269B-4C51-B527-3881965AE467}">
      <dsp:nvSpPr>
        <dsp:cNvPr id="0" name=""/>
        <dsp:cNvSpPr/>
      </dsp:nvSpPr>
      <dsp:spPr>
        <a:xfrm>
          <a:off x="0" y="102"/>
          <a:ext cx="982583" cy="979171"/>
        </a:xfrm>
        <a:prstGeom prst="round2SameRect">
          <a:avLst>
            <a:gd name="adj1" fmla="val 16670"/>
            <a:gd name="adj2" fmla="val 0"/>
          </a:avLst>
        </a:prstGeom>
        <a:blipFill rotWithShape="0">
          <a:blip xmlns:r="http://schemas.openxmlformats.org/officeDocument/2006/relationships" r:embed="rId1">
            <a:extLst>
              <a:ext uri="{28A0092B-C50C-407E-A947-70E740481C1C}">
                <a14:useLocalDpi xmlns:a14="http://schemas.microsoft.com/office/drawing/2010/main"/>
              </a:ext>
              <a:ext uri="{96DAC541-7B7A-43D3-8B79-37D633B846F1}">
                <asvg:svgBlip xmlns:asvg="http://schemas.microsoft.com/office/drawing/2016/SVG/main" r:embed="rId2"/>
              </a:ext>
            </a:extLst>
          </a:blip>
          <a:srcRect/>
          <a:stretch>
            <a:fillRect/>
          </a:stretch>
        </a:blip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2311400">
            <a:lnSpc>
              <a:spcPct val="90000"/>
            </a:lnSpc>
            <a:spcBef>
              <a:spcPct val="0"/>
            </a:spcBef>
            <a:spcAft>
              <a:spcPct val="35000"/>
            </a:spcAft>
            <a:buNone/>
          </a:pPr>
          <a:endParaRPr lang="en-US" sz="5200" kern="1200" dirty="0"/>
        </a:p>
      </dsp:txBody>
      <dsp:txXfrm>
        <a:off x="47808" y="47910"/>
        <a:ext cx="886967" cy="931363"/>
      </dsp:txXfrm>
    </dsp:sp>
    <dsp:sp modelId="{BCD7FC00-9E29-4FA5-8188-5BDEF1B0504F}">
      <dsp:nvSpPr>
        <dsp:cNvPr id="0" name=""/>
        <dsp:cNvSpPr/>
      </dsp:nvSpPr>
      <dsp:spPr>
        <a:xfrm>
          <a:off x="982583" y="1028232"/>
          <a:ext cx="2796584" cy="9791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b" anchorCtr="0">
          <a:noAutofit/>
        </a:bodyPr>
        <a:lstStyle/>
        <a:p>
          <a:pPr marL="0" lvl="0" indent="0" algn="l" defTabSz="1155700">
            <a:lnSpc>
              <a:spcPct val="90000"/>
            </a:lnSpc>
            <a:spcBef>
              <a:spcPct val="0"/>
            </a:spcBef>
            <a:spcAft>
              <a:spcPct val="35000"/>
            </a:spcAft>
            <a:buNone/>
          </a:pPr>
          <a:r>
            <a:rPr lang="en-US" sz="2600" kern="1200" dirty="0"/>
            <a:t>Developing capacity of teachers</a:t>
          </a:r>
        </a:p>
      </dsp:txBody>
      <dsp:txXfrm>
        <a:off x="982583" y="1028232"/>
        <a:ext cx="2796584" cy="979171"/>
      </dsp:txXfrm>
    </dsp:sp>
    <dsp:sp modelId="{0B1C4404-785D-49A8-A015-977E21EDE5C4}">
      <dsp:nvSpPr>
        <dsp:cNvPr id="0" name=""/>
        <dsp:cNvSpPr/>
      </dsp:nvSpPr>
      <dsp:spPr>
        <a:xfrm>
          <a:off x="0" y="1028232"/>
          <a:ext cx="982583" cy="979171"/>
        </a:xfrm>
        <a:prstGeom prst="round2SameRect">
          <a:avLst>
            <a:gd name="adj1" fmla="val 16670"/>
            <a:gd name="adj2" fmla="val 0"/>
          </a:avLst>
        </a:prstGeom>
        <a:blipFill rotWithShape="0">
          <a:blip xmlns:r="http://schemas.openxmlformats.org/officeDocument/2006/relationships" r:embed="rId3">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a:fillRect/>
          </a:stretch>
        </a:blip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2311400">
            <a:lnSpc>
              <a:spcPct val="90000"/>
            </a:lnSpc>
            <a:spcBef>
              <a:spcPct val="0"/>
            </a:spcBef>
            <a:spcAft>
              <a:spcPct val="35000"/>
            </a:spcAft>
            <a:buNone/>
          </a:pPr>
          <a:endParaRPr lang="en-US" sz="5200" kern="1200" dirty="0"/>
        </a:p>
      </dsp:txBody>
      <dsp:txXfrm>
        <a:off x="47808" y="1076040"/>
        <a:ext cx="886967" cy="931363"/>
      </dsp:txXfrm>
    </dsp:sp>
    <dsp:sp modelId="{A1E20E92-8CA3-4B1C-862A-4E04C75EC295}">
      <dsp:nvSpPr>
        <dsp:cNvPr id="0" name=""/>
        <dsp:cNvSpPr/>
      </dsp:nvSpPr>
      <dsp:spPr>
        <a:xfrm>
          <a:off x="982583" y="2056362"/>
          <a:ext cx="2796584" cy="9791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b" anchorCtr="0">
          <a:noAutofit/>
        </a:bodyPr>
        <a:lstStyle/>
        <a:p>
          <a:pPr marL="0" lvl="0" indent="0" algn="l" defTabSz="1155700">
            <a:lnSpc>
              <a:spcPct val="90000"/>
            </a:lnSpc>
            <a:spcBef>
              <a:spcPct val="0"/>
            </a:spcBef>
            <a:spcAft>
              <a:spcPct val="35000"/>
            </a:spcAft>
            <a:buNone/>
          </a:pPr>
          <a:r>
            <a:rPr lang="en-US" sz="2600" kern="1200" dirty="0"/>
            <a:t>Preparing learners</a:t>
          </a:r>
        </a:p>
      </dsp:txBody>
      <dsp:txXfrm>
        <a:off x="982583" y="2056362"/>
        <a:ext cx="2796584" cy="979171"/>
      </dsp:txXfrm>
    </dsp:sp>
    <dsp:sp modelId="{2807524B-E04A-4757-AD0F-21B13C724F70}">
      <dsp:nvSpPr>
        <dsp:cNvPr id="0" name=""/>
        <dsp:cNvSpPr/>
      </dsp:nvSpPr>
      <dsp:spPr>
        <a:xfrm>
          <a:off x="0" y="2056362"/>
          <a:ext cx="982583" cy="979171"/>
        </a:xfrm>
        <a:prstGeom prst="round2SameRect">
          <a:avLst>
            <a:gd name="adj1" fmla="val 16670"/>
            <a:gd name="adj2" fmla="val 0"/>
          </a:avLst>
        </a:prstGeom>
        <a:blipFill rotWithShape="0">
          <a:blip xmlns:r="http://schemas.openxmlformats.org/officeDocument/2006/relationships" r:embed="rId5"/>
          <a:srcRect/>
          <a:stretch>
            <a:fillRect/>
          </a:stretch>
        </a:blip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2311400">
            <a:lnSpc>
              <a:spcPct val="90000"/>
            </a:lnSpc>
            <a:spcBef>
              <a:spcPct val="0"/>
            </a:spcBef>
            <a:spcAft>
              <a:spcPct val="35000"/>
            </a:spcAft>
            <a:buNone/>
          </a:pPr>
          <a:endParaRPr lang="en-US" sz="5200" kern="1200" dirty="0"/>
        </a:p>
      </dsp:txBody>
      <dsp:txXfrm>
        <a:off x="47808" y="2104170"/>
        <a:ext cx="886967" cy="931363"/>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E1734C-6C32-43B8-9DCD-55D45C9F10CA}">
      <dsp:nvSpPr>
        <dsp:cNvPr id="0" name=""/>
        <dsp:cNvSpPr/>
      </dsp:nvSpPr>
      <dsp:spPr>
        <a:xfrm>
          <a:off x="575451" y="0"/>
          <a:ext cx="2440567" cy="2440532"/>
        </a:xfrm>
        <a:prstGeom prst="ellipse">
          <a:avLst/>
        </a:prstGeom>
        <a:solidFill>
          <a:srgbClr val="27018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dirty="0">
              <a:solidFill>
                <a:schemeClr val="bg1"/>
              </a:solidFill>
            </a:rPr>
            <a:t>Inter-governmental</a:t>
          </a:r>
        </a:p>
        <a:p>
          <a:pPr marL="0" lvl="0" indent="0" algn="ctr" defTabSz="933450">
            <a:lnSpc>
              <a:spcPct val="90000"/>
            </a:lnSpc>
            <a:spcBef>
              <a:spcPct val="0"/>
            </a:spcBef>
            <a:spcAft>
              <a:spcPct val="35000"/>
            </a:spcAft>
            <a:buNone/>
          </a:pPr>
          <a:r>
            <a:rPr lang="en-US" sz="2100" kern="1200" dirty="0">
              <a:solidFill>
                <a:schemeClr val="bg1"/>
              </a:solidFill>
            </a:rPr>
            <a:t>Agencies</a:t>
          </a:r>
        </a:p>
      </dsp:txBody>
      <dsp:txXfrm>
        <a:off x="932864" y="357408"/>
        <a:ext cx="1725741" cy="1725716"/>
      </dsp:txXfrm>
    </dsp:sp>
    <dsp:sp modelId="{9DBD7BCD-5541-44E9-A5CC-D76308CFD7C9}">
      <dsp:nvSpPr>
        <dsp:cNvPr id="0" name=""/>
        <dsp:cNvSpPr/>
      </dsp:nvSpPr>
      <dsp:spPr>
        <a:xfrm>
          <a:off x="1590358" y="1564197"/>
          <a:ext cx="2440567" cy="2440532"/>
        </a:xfrm>
        <a:prstGeom prst="ellipse">
          <a:avLst/>
        </a:prstGeom>
        <a:solidFill>
          <a:srgbClr val="B3AA7E">
            <a:alpha val="49804"/>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dirty="0"/>
            <a:t>Institutions</a:t>
          </a:r>
        </a:p>
      </dsp:txBody>
      <dsp:txXfrm>
        <a:off x="1947771" y="1921605"/>
        <a:ext cx="1725741" cy="1725716"/>
      </dsp:txXfrm>
    </dsp:sp>
    <dsp:sp modelId="{4CF9D75A-7F3C-49BD-B1C3-00B62B9826E1}">
      <dsp:nvSpPr>
        <dsp:cNvPr id="0" name=""/>
        <dsp:cNvSpPr/>
      </dsp:nvSpPr>
      <dsp:spPr>
        <a:xfrm>
          <a:off x="2629211" y="0"/>
          <a:ext cx="2440567" cy="2440532"/>
        </a:xfrm>
        <a:prstGeom prst="ellipse">
          <a:avLst/>
        </a:prstGeom>
        <a:solidFill>
          <a:srgbClr val="B3AA7E">
            <a:alpha val="49804"/>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dirty="0"/>
            <a:t>Governments</a:t>
          </a:r>
        </a:p>
      </dsp:txBody>
      <dsp:txXfrm>
        <a:off x="2986624" y="357408"/>
        <a:ext cx="1725741" cy="172571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E1734C-6C32-43B8-9DCD-55D45C9F10CA}">
      <dsp:nvSpPr>
        <dsp:cNvPr id="0" name=""/>
        <dsp:cNvSpPr/>
      </dsp:nvSpPr>
      <dsp:spPr>
        <a:xfrm>
          <a:off x="575451" y="0"/>
          <a:ext cx="2440567" cy="2440532"/>
        </a:xfrm>
        <a:prstGeom prst="ellipse">
          <a:avLst/>
        </a:prstGeom>
        <a:solidFill>
          <a:srgbClr val="B3AA7E">
            <a:alpha val="49804"/>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dirty="0"/>
            <a:t>Inter-governmental</a:t>
          </a:r>
        </a:p>
        <a:p>
          <a:pPr marL="0" lvl="0" indent="0" algn="ctr" defTabSz="933450">
            <a:lnSpc>
              <a:spcPct val="90000"/>
            </a:lnSpc>
            <a:spcBef>
              <a:spcPct val="0"/>
            </a:spcBef>
            <a:spcAft>
              <a:spcPct val="35000"/>
            </a:spcAft>
            <a:buNone/>
          </a:pPr>
          <a:r>
            <a:rPr lang="en-US" sz="2100" kern="1200" dirty="0"/>
            <a:t>Agencies</a:t>
          </a:r>
        </a:p>
      </dsp:txBody>
      <dsp:txXfrm>
        <a:off x="932864" y="357408"/>
        <a:ext cx="1725741" cy="1725716"/>
      </dsp:txXfrm>
    </dsp:sp>
    <dsp:sp modelId="{9DBD7BCD-5541-44E9-A5CC-D76308CFD7C9}">
      <dsp:nvSpPr>
        <dsp:cNvPr id="0" name=""/>
        <dsp:cNvSpPr/>
      </dsp:nvSpPr>
      <dsp:spPr>
        <a:xfrm>
          <a:off x="1590358" y="1564197"/>
          <a:ext cx="2440567" cy="2440532"/>
        </a:xfrm>
        <a:prstGeom prst="ellipse">
          <a:avLst/>
        </a:prstGeom>
        <a:solidFill>
          <a:srgbClr val="B3AA7E">
            <a:alpha val="49804"/>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dirty="0"/>
            <a:t>Institutions</a:t>
          </a:r>
        </a:p>
      </dsp:txBody>
      <dsp:txXfrm>
        <a:off x="1947771" y="1921605"/>
        <a:ext cx="1725741" cy="1725716"/>
      </dsp:txXfrm>
    </dsp:sp>
    <dsp:sp modelId="{4CF9D75A-7F3C-49BD-B1C3-00B62B9826E1}">
      <dsp:nvSpPr>
        <dsp:cNvPr id="0" name=""/>
        <dsp:cNvSpPr/>
      </dsp:nvSpPr>
      <dsp:spPr>
        <a:xfrm>
          <a:off x="2629211" y="0"/>
          <a:ext cx="2440567" cy="2440532"/>
        </a:xfrm>
        <a:prstGeom prst="ellipse">
          <a:avLst/>
        </a:prstGeom>
        <a:solidFill>
          <a:srgbClr val="27018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dirty="0">
              <a:solidFill>
                <a:schemeClr val="bg1"/>
              </a:solidFill>
            </a:rPr>
            <a:t>Governments</a:t>
          </a:r>
        </a:p>
      </dsp:txBody>
      <dsp:txXfrm>
        <a:off x="2986624" y="357408"/>
        <a:ext cx="1725741" cy="1725716"/>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rings+Icon">
  <dgm:title val="Interconnected Rings"/>
  <dgm:desc val="Use to show overlapping or interconnected ideas or concepts. The first seven lines of Level 1 text correspond with a circle. Unused text does not appear, but remains available if you switch layouts.  "/>
  <dgm:catLst>
    <dgm:cat type="relationship" pri="32000"/>
    <dgm:cat type="officeonline" pri="6000"/>
  </dgm:catLst>
  <dgm:sampData useDef="1">
    <dgm:dataModel>
      <dgm:ptLst/>
      <dgm:bg/>
      <dgm:whole/>
    </dgm:dataModel>
  </dgm:sampData>
  <dgm:styleData>
    <dgm:dataModel>
      <dgm:ptLst>
        <dgm:pt modelId="0" type="doc"/>
        <dgm:pt modelId="10"/>
        <dgm:pt modelId="20"/>
      </dgm:ptLst>
      <dgm:cxnLst>
        <dgm:cxn modelId="30" srcId="0" destId="10" srcOrd="0" destOrd="0"/>
        <dgm:cxn modelId="40" srcId="0" destId="20" srcOrd="1" destOrd="0"/>
      </dgm:cxnLst>
      <dgm:bg/>
      <dgm:whole/>
    </dgm:dataModel>
  </dgm:styleData>
  <dgm:clrData>
    <dgm:dataModel>
      <dgm:ptLst>
        <dgm:pt modelId="0" type="doc"/>
        <dgm:pt modelId="10"/>
        <dgm:pt modelId="20"/>
        <dgm:pt modelId="30"/>
        <dgm:pt modelId="40"/>
      </dgm:ptLst>
      <dgm:cxnLst>
        <dgm:cxn modelId="50" srcId="0" destId="10" srcOrd="0" destOrd="0"/>
        <dgm:cxn modelId="60" srcId="0" destId="20" srcOrd="1" destOrd="0"/>
        <dgm:cxn modelId="70" srcId="0" destId="30" srcOrd="2" destOrd="0"/>
        <dgm:cxn modelId="80" srcId="0" destId="40" srcOrd="2" destOrd="0"/>
      </dgm:cxnLst>
      <dgm:bg/>
      <dgm:whole/>
    </dgm:dataModel>
  </dgm:clrData>
  <dgm:layoutNode name="Name0">
    <dgm:varLst>
      <dgm:chMax val="7"/>
      <dgm:dir/>
      <dgm:resizeHandles val="exact"/>
    </dgm:varLst>
    <dgm:choose name="Name1">
      <dgm:if name="Name2" axis="ch" ptType="node" func="cnt" op="lt" val="1">
        <dgm:alg type="composite"/>
        <dgm:shape xmlns:r="http://schemas.openxmlformats.org/officeDocument/2006/relationships" r:blip="">
          <dgm:adjLst/>
        </dgm:shape>
        <dgm:presOf/>
        <dgm:constrLst/>
        <dgm:ruleLst/>
      </dgm:if>
      <dgm:if name="Name3" axis="ch" ptType="node" func="cnt" op="equ" val="1">
        <dgm:alg type="composite">
          <dgm:param type="ar" val="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dgm:constr type="h" for="ch" forName="ellipse1" refType="h"/>
        </dgm:constrLst>
      </dgm:if>
      <dgm:if name="Name4" axis="ch" ptType="node" func="cnt" op="equ" val="2">
        <dgm:alg type="composite">
          <dgm:param type="ar" val="0.908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6602"/>
          <dgm:constr type="h" for="ch" forName="ellipse1" refType="h" fact="0.5999"/>
          <dgm:constr type="l" for="ch" forName="ellipse2" refType="w" fact="0.3398"/>
          <dgm:constr type="t" for="ch" forName="ellipse2" refType="h" fact="0.4001"/>
          <dgm:constr type="w" for="ch" forName="ellipse2" refType="w" fact="0.6602"/>
          <dgm:constr type="h" for="ch" forName="ellipse2" refType="h" fact="0.5999"/>
        </dgm:constrLst>
      </dgm:if>
      <dgm:if name="Name5" axis="ch" ptType="node" func="cnt" op="equ" val="3">
        <dgm:alg type="composite">
          <dgm:param type="ar" val="1.217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4929"/>
          <dgm:constr type="h" for="ch" forName="ellipse1" refType="h" fact="0.5999"/>
          <dgm:constr type="l" for="ch" forName="ellipse2" refType="w" fact="0.2537"/>
          <dgm:constr type="t" for="ch" forName="ellipse2" refType="h" fact="0.4001"/>
          <dgm:constr type="w" for="ch" forName="ellipse2" refType="w" fact="0.4929"/>
          <dgm:constr type="h" for="ch" forName="ellipse2" refType="h" fact="0.5999"/>
          <dgm:constr type="l" for="ch" forName="ellipse3" refType="w" fact="0.5071"/>
          <dgm:constr type="t" for="ch" forName="ellipse3" refType="h" fact="0"/>
          <dgm:constr type="w" for="ch" forName="ellipse3" refType="w" fact="0.4929"/>
          <dgm:constr type="h" for="ch" forName="ellipse3" refType="h" fact="0.5999"/>
        </dgm:constrLst>
      </dgm:if>
      <dgm:if name="Name6" axis="ch" ptType="node" func="cnt" op="equ" val="4">
        <dgm:alg type="composite">
          <dgm:param type="ar" val="1.5255"/>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932"/>
          <dgm:constr type="h" for="ch" forName="ellipse1" refType="h" fact="0.5999"/>
          <dgm:constr type="l" for="ch" forName="ellipse2" refType="w" fact="0.2023"/>
          <dgm:constr type="t" for="ch" forName="ellipse2" refType="h" fact="0.4001"/>
          <dgm:constr type="w" for="ch" forName="ellipse2" refType="w" fact="0.3932"/>
          <dgm:constr type="h" for="ch" forName="ellipse2" refType="h" fact="0.5999"/>
          <dgm:constr type="l" for="ch" forName="ellipse3" refType="w" fact="0.4045"/>
          <dgm:constr type="t" for="ch" forName="ellipse3" refType="h" fact="0"/>
          <dgm:constr type="w" for="ch" forName="ellipse3" refType="w" fact="0.3932"/>
          <dgm:constr type="h" for="ch" forName="ellipse3" refType="h" fact="0.5999"/>
          <dgm:constr type="l" for="ch" forName="ellipse4" refType="w" fact="0.6068"/>
          <dgm:constr type="t" for="ch" forName="ellipse4" refType="h" fact="0.4001"/>
          <dgm:constr type="w" for="ch" forName="ellipse4" refType="w" fact="0.3932"/>
          <dgm:constr type="h" for="ch" forName="ellipse4" refType="h" fact="0.5999"/>
        </dgm:constrLst>
      </dgm:if>
      <dgm:if name="Name7" axis="ch" ptType="node" func="cnt" op="equ" val="5">
        <dgm:alg type="composite">
          <dgm:param type="ar" val="1.834"/>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271"/>
          <dgm:constr type="h" for="ch" forName="ellipse1" refType="h" fact="0.5999"/>
          <dgm:constr type="l" for="ch" forName="ellipse2" refType="w" fact="0.1682"/>
          <dgm:constr type="t" for="ch" forName="ellipse2" refType="h" fact="0.4001"/>
          <dgm:constr type="w" for="ch" forName="ellipse2" refType="w" fact="0.3271"/>
          <dgm:constr type="h" for="ch" forName="ellipse2" refType="h" fact="0.5999"/>
          <dgm:constr type="l" for="ch" forName="ellipse3" refType="w" fact="0.3365"/>
          <dgm:constr type="t" for="ch" forName="ellipse3" refType="h" fact="0"/>
          <dgm:constr type="w" for="ch" forName="ellipse3" refType="w" fact="0.3271"/>
          <dgm:constr type="h" for="ch" forName="ellipse3" refType="h" fact="0.5999"/>
          <dgm:constr type="l" for="ch" forName="ellipse4" refType="w" fact="0.5047"/>
          <dgm:constr type="t" for="ch" forName="ellipse4" refType="h" fact="0.4001"/>
          <dgm:constr type="w" for="ch" forName="ellipse4" refType="w" fact="0.3271"/>
          <dgm:constr type="h" for="ch" forName="ellipse4" refType="h" fact="0.5999"/>
          <dgm:constr type="l" for="ch" forName="ellipse5" refType="w" fact="0.6729"/>
          <dgm:constr type="t" for="ch" forName="ellipse5" refType="h" fact="0"/>
          <dgm:constr type="w" for="ch" forName="ellipse5" refType="w" fact="0.3271"/>
          <dgm:constr type="h" for="ch" forName="ellipse5" refType="h" fact="0.5999"/>
        </dgm:constrLst>
      </dgm:if>
      <dgm:if name="Name8" axis="ch" ptType="node" func="cnt" op="equ" val="6">
        <dgm:alg type="composite">
          <dgm:param type="ar" val="2.1873"/>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78"/>
          <dgm:constr type="h" for="ch" forName="ellipse1" refType="h" fact="0.6081"/>
          <dgm:constr type="l" for="ch" forName="ellipse2" refType="w" fact="0.1444"/>
          <dgm:constr type="t" for="ch" forName="ellipse2" refType="h" fact="0.3919"/>
          <dgm:constr type="w" for="ch" forName="ellipse2" refType="w" fact="0.278"/>
          <dgm:constr type="h" for="ch" forName="ellipse2" refType="h" fact="0.6081"/>
          <dgm:constr type="l" for="ch" forName="ellipse3" refType="w" fact="0.2888"/>
          <dgm:constr type="t" for="ch" forName="ellipse3" refType="h" fact="0"/>
          <dgm:constr type="w" for="ch" forName="ellipse3" refType="w" fact="0.278"/>
          <dgm:constr type="h" for="ch" forName="ellipse3" refType="h" fact="0.6081"/>
          <dgm:constr type="l" for="ch" forName="ellipse4" refType="w" fact="0.4332"/>
          <dgm:constr type="t" for="ch" forName="ellipse4" refType="h" fact="0.3919"/>
          <dgm:constr type="w" for="ch" forName="ellipse4" refType="w" fact="0.278"/>
          <dgm:constr type="h" for="ch" forName="ellipse4" refType="h" fact="0.6081"/>
          <dgm:constr type="l" for="ch" forName="ellipse5" refType="w" fact="0.5776"/>
          <dgm:constr type="t" for="ch" forName="ellipse5" refType="h" fact="0"/>
          <dgm:constr type="w" for="ch" forName="ellipse5" refType="w" fact="0.278"/>
          <dgm:constr type="h" for="ch" forName="ellipse5" refType="h" fact="0.6081"/>
          <dgm:constr type="l" for="ch" forName="ellipse6" refType="w" fact="0.722"/>
          <dgm:constr type="t" for="ch" forName="ellipse6" refType="h" fact="0.3919"/>
          <dgm:constr type="w" for="ch" forName="ellipse6" refType="w" fact="0.278"/>
          <dgm:constr type="h" for="ch" forName="ellipse6" refType="h" fact="0.6081"/>
        </dgm:constrLst>
      </dgm:if>
      <dgm:else name="Name9">
        <dgm:alg type="composite">
          <dgm:param type="ar" val="2.346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455"/>
          <dgm:constr type="h" for="ch" forName="ellipse1" refType="h" fact="0.5761"/>
          <dgm:constr type="l" for="ch" forName="ellipse2" refType="w" fact="0.1257"/>
          <dgm:constr type="t" for="ch" forName="ellipse2" refType="h" fact="0.4239"/>
          <dgm:constr type="w" for="ch" forName="ellipse2" refType="w" fact="0.2455"/>
          <dgm:constr type="h" for="ch" forName="ellipse2" refType="h" fact="0.5761"/>
          <dgm:constr type="l" for="ch" forName="ellipse3" refType="w" fact="0.2515"/>
          <dgm:constr type="t" for="ch" forName="ellipse3" refType="h" fact="0"/>
          <dgm:constr type="w" for="ch" forName="ellipse3" refType="w" fact="0.2455"/>
          <dgm:constr type="h" for="ch" forName="ellipse3" refType="h" fact="0.5761"/>
          <dgm:constr type="l" for="ch" forName="ellipse4" refType="w" fact="0.3772"/>
          <dgm:constr type="t" for="ch" forName="ellipse4" refType="h" fact="0.4239"/>
          <dgm:constr type="w" for="ch" forName="ellipse4" refType="w" fact="0.2455"/>
          <dgm:constr type="h" for="ch" forName="ellipse4" refType="h" fact="0.5761"/>
          <dgm:constr type="l" for="ch" forName="ellipse5" refType="w" fact="0.503"/>
          <dgm:constr type="t" for="ch" forName="ellipse5" refType="h" fact="0"/>
          <dgm:constr type="w" for="ch" forName="ellipse5" refType="w" fact="0.2455"/>
          <dgm:constr type="h" for="ch" forName="ellipse5" refType="h" fact="0.5761"/>
          <dgm:constr type="l" for="ch" forName="ellipse6" refType="w" fact="0.6287"/>
          <dgm:constr type="t" for="ch" forName="ellipse6" refType="h" fact="0.4239"/>
          <dgm:constr type="w" for="ch" forName="ellipse6" refType="w" fact="0.2455"/>
          <dgm:constr type="h" for="ch" forName="ellipse6" refType="h" fact="0.5761"/>
          <dgm:constr type="l" for="ch" forName="ellipse7" refType="w" fact="0.7545"/>
          <dgm:constr type="t" for="ch" forName="ellipse7" refType="h" fact="0"/>
          <dgm:constr type="w" for="ch" forName="ellipse7" refType="w" fact="0.2455"/>
          <dgm:constr type="h" for="ch" forName="ellipse7" refType="h" fact="0.5761"/>
        </dgm:constrLst>
      </dgm:else>
    </dgm:choose>
    <dgm:choose name="Name10">
      <dgm:if name="Name11" axis="ch" ptType="node" func="cnt" op="gte" val="1">
        <dgm:layoutNode name="ellipse1" styleLbl="vennNode1">
          <dgm:varLst>
            <dgm:bulletEnabled val="1"/>
          </dgm:varLst>
          <dgm:alg type="tx"/>
          <dgm:shape xmlns:r="http://schemas.openxmlformats.org/officeDocument/2006/relationships" type="ellipse" r:blip="">
            <dgm:adjLst/>
          </dgm:shape>
          <dgm:choose name="Name12">
            <dgm:if name="Name13" func="var" arg="dir" op="equ" val="norm">
              <dgm:presOf axis="ch desOrSelf" ptType="node node" st="1 1" cnt="1 0"/>
            </dgm:if>
            <dgm:else name="Name14">
              <dgm:choose name="Name15">
                <dgm:if name="Name16" axis="ch" ptType="node" func="cnt" op="equ" val="1">
                  <dgm:presOf axis="ch desOrSelf" ptType="node node" st="1 1" cnt="1 0"/>
                </dgm:if>
                <dgm:if name="Name17" axis="ch" ptType="node" func="cnt" op="equ" val="2">
                  <dgm:presOf axis="ch desOrSelf" ptType="node node" st="2 1" cnt="1 0"/>
                </dgm:if>
                <dgm:if name="Name18" axis="ch" ptType="node" func="cnt" op="equ" val="3">
                  <dgm:presOf axis="ch desOrSelf" ptType="node node" st="3 1" cnt="1 0"/>
                </dgm:if>
                <dgm:if name="Name19" axis="ch" ptType="node" func="cnt" op="equ" val="4">
                  <dgm:presOf axis="ch desOrSelf" ptType="node node" st="4 1" cnt="1 0"/>
                </dgm:if>
                <dgm:if name="Name20" axis="ch" ptType="node" func="cnt" op="equ" val="5">
                  <dgm:presOf axis="ch desOrSelf" ptType="node node" st="5 1" cnt="1 0"/>
                </dgm:if>
                <dgm:if name="Name21" axis="ch" ptType="node" func="cnt" op="equ" val="6">
                  <dgm:presOf axis="ch desOrSelf" ptType="node node" st="6 1" cnt="1 0"/>
                </dgm:if>
                <dgm:if name="Name22" axis="ch" ptType="node" func="cnt" op="gte" val="7">
                  <dgm:presOf axis="ch desOrSelf" ptType="node node" st="7 1" cnt="1 0"/>
                </dgm:if>
                <dgm:else name="Name2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4"/>
    </dgm:choose>
    <dgm:choose name="Name25">
      <dgm:if name="Name26" axis="ch" ptType="node" func="cnt" op="gte" val="2">
        <dgm:layoutNode name="ellipse2" styleLbl="vennNode1">
          <dgm:varLst>
            <dgm:bulletEnabled val="1"/>
          </dgm:varLst>
          <dgm:alg type="tx"/>
          <dgm:choose name="Name27">
            <dgm:if name="Name28" func="var" arg="dir" op="equ" val="norm">
              <dgm:shape xmlns:r="http://schemas.openxmlformats.org/officeDocument/2006/relationships" type="ellipse" r:blip="">
                <dgm:adjLst/>
              </dgm:shape>
              <dgm:presOf axis="ch desOrSelf" ptType="node node" st="2 1" cnt="1 0"/>
            </dgm:if>
            <dgm:else name="Name29">
              <dgm:shape xmlns:r="http://schemas.openxmlformats.org/officeDocument/2006/relationships" type="ellipse" r:blip="" zOrderOff="-2">
                <dgm:adjLst/>
              </dgm:shape>
              <dgm:choose name="Name30">
                <dgm:if name="Name31" axis="ch" ptType="node" func="cnt" op="equ" val="2">
                  <dgm:presOf axis="ch desOrSelf" ptType="node node" st="1 1" cnt="1 0"/>
                </dgm:if>
                <dgm:if name="Name32" axis="ch" ptType="node" func="cnt" op="equ" val="3">
                  <dgm:presOf axis="ch desOrSelf" ptType="node node" st="2 1" cnt="1 0"/>
                </dgm:if>
                <dgm:if name="Name33" axis="ch" ptType="node" func="cnt" op="equ" val="4">
                  <dgm:presOf axis="ch desOrSelf" ptType="node node" st="3 1" cnt="1 0"/>
                </dgm:if>
                <dgm:if name="Name34" axis="ch" ptType="node" func="cnt" op="equ" val="5">
                  <dgm:presOf axis="ch desOrSelf" ptType="node node" st="4 1" cnt="1 0"/>
                </dgm:if>
                <dgm:if name="Name35" axis="ch" ptType="node" func="cnt" op="equ" val="6">
                  <dgm:presOf axis="ch desOrSelf" ptType="node node" st="5 1" cnt="1 0"/>
                </dgm:if>
                <dgm:if name="Name36" axis="ch" ptType="node" func="cnt" op="gte" val="7">
                  <dgm:presOf axis="ch desOrSelf" ptType="node node" st="6 1" cnt="1 0"/>
                </dgm:if>
                <dgm:else name="Name37"/>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8"/>
    </dgm:choose>
    <dgm:choose name="Name39">
      <dgm:if name="Name40" axis="ch" ptType="node" func="cnt" op="gte" val="3">
        <dgm:layoutNode name="ellipse3" styleLbl="vennNode1">
          <dgm:varLst>
            <dgm:bulletEnabled val="1"/>
          </dgm:varLst>
          <dgm:alg type="tx"/>
          <dgm:shape xmlns:r="http://schemas.openxmlformats.org/officeDocument/2006/relationships" type="ellipse" r:blip="">
            <dgm:adjLst/>
          </dgm:shape>
          <dgm:choose name="Name41">
            <dgm:if name="Name42" func="var" arg="dir" op="equ" val="norm">
              <dgm:shape xmlns:r="http://schemas.openxmlformats.org/officeDocument/2006/relationships" type="ellipse" r:blip="">
                <dgm:adjLst/>
              </dgm:shape>
              <dgm:presOf axis="ch desOrSelf" ptType="node node" st="3 1" cnt="1 0"/>
            </dgm:if>
            <dgm:else name="Name43">
              <dgm:shape xmlns:r="http://schemas.openxmlformats.org/officeDocument/2006/relationships" type="ellipse" r:blip="" zOrderOff="-4">
                <dgm:adjLst/>
              </dgm:shape>
              <dgm:choose name="Name44">
                <dgm:if name="Name45" axis="ch" ptType="node" func="cnt" op="equ" val="3">
                  <dgm:presOf axis="ch desOrSelf" ptType="node node" st="1 1" cnt="1 0"/>
                </dgm:if>
                <dgm:if name="Name46" axis="ch" ptType="node" func="cnt" op="equ" val="4">
                  <dgm:presOf axis="ch desOrSelf" ptType="node node" st="2 1" cnt="1 0"/>
                </dgm:if>
                <dgm:if name="Name47" axis="ch" ptType="node" func="cnt" op="equ" val="5">
                  <dgm:presOf axis="ch desOrSelf" ptType="node node" st="3 1" cnt="1 0"/>
                </dgm:if>
                <dgm:if name="Name48" axis="ch" ptType="node" func="cnt" op="equ" val="6">
                  <dgm:presOf axis="ch desOrSelf" ptType="node node" st="4 1" cnt="1 0"/>
                </dgm:if>
                <dgm:if name="Name49" axis="ch" ptType="node" func="cnt" op="gte" val="7">
                  <dgm:presOf axis="ch desOrSelf" ptType="node node" st="5 1" cnt="1 0"/>
                </dgm:if>
                <dgm:else name="Name50"/>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1"/>
    </dgm:choose>
    <dgm:choose name="Name52">
      <dgm:if name="Name53" axis="ch" ptType="node" func="cnt" op="gte" val="4">
        <dgm:layoutNode name="ellipse4" styleLbl="vennNode1">
          <dgm:varLst>
            <dgm:bulletEnabled val="1"/>
          </dgm:varLst>
          <dgm:alg type="tx"/>
          <dgm:choose name="Name54">
            <dgm:if name="Name55" func="var" arg="dir" op="equ" val="norm">
              <dgm:shape xmlns:r="http://schemas.openxmlformats.org/officeDocument/2006/relationships" type="ellipse" r:blip="">
                <dgm:adjLst/>
              </dgm:shape>
              <dgm:presOf axis="ch desOrSelf" ptType="node node" st="4 1" cnt="1 0"/>
            </dgm:if>
            <dgm:else name="Name56">
              <dgm:shape xmlns:r="http://schemas.openxmlformats.org/officeDocument/2006/relationships" type="ellipse" r:blip="" zOrderOff="-6">
                <dgm:adjLst/>
              </dgm:shape>
              <dgm:choose name="Name57">
                <dgm:if name="Name58" axis="ch" ptType="node" func="cnt" op="equ" val="4">
                  <dgm:presOf axis="ch desOrSelf" ptType="node node" st="1 1" cnt="1 0"/>
                </dgm:if>
                <dgm:if name="Name59" axis="ch" ptType="node" func="cnt" op="equ" val="5">
                  <dgm:presOf axis="ch desOrSelf" ptType="node node" st="2 1" cnt="1 0"/>
                </dgm:if>
                <dgm:if name="Name60" axis="ch" ptType="node" func="cnt" op="equ" val="6">
                  <dgm:presOf axis="ch desOrSelf" ptType="node node" st="3 1" cnt="1 0"/>
                </dgm:if>
                <dgm:if name="Name61" axis="ch" ptType="node" func="cnt" op="gte" val="7">
                  <dgm:presOf axis="ch desOrSelf" ptType="node node" st="4 1" cnt="1 0"/>
                </dgm:if>
                <dgm:else name="Name62"/>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3"/>
    </dgm:choose>
    <dgm:choose name="Name64">
      <dgm:if name="Name65" axis="ch" ptType="node" func="cnt" op="gte" val="5">
        <dgm:layoutNode name="ellipse5" styleLbl="vennNode1">
          <dgm:varLst>
            <dgm:bulletEnabled val="1"/>
          </dgm:varLst>
          <dgm:alg type="tx"/>
          <dgm:choose name="Name66">
            <dgm:if name="Name67" func="var" arg="dir" op="equ" val="norm">
              <dgm:shape xmlns:r="http://schemas.openxmlformats.org/officeDocument/2006/relationships" type="ellipse" r:blip="">
                <dgm:adjLst/>
              </dgm:shape>
              <dgm:presOf axis="ch desOrSelf" ptType="node node" st="5 1" cnt="1 0"/>
            </dgm:if>
            <dgm:else name="Name68">
              <dgm:shape xmlns:r="http://schemas.openxmlformats.org/officeDocument/2006/relationships" type="ellipse" r:blip="" zOrderOff="-8">
                <dgm:adjLst/>
              </dgm:shape>
              <dgm:choose name="Name69">
                <dgm:if name="Name70" axis="ch" ptType="node" func="cnt" op="equ" val="5">
                  <dgm:presOf axis="ch desOrSelf" ptType="node node" st="1 1" cnt="1 0"/>
                </dgm:if>
                <dgm:if name="Name71" axis="ch" ptType="node" func="cnt" op="equ" val="6">
                  <dgm:presOf axis="ch desOrSelf" ptType="node node" st="2 1" cnt="1 0"/>
                </dgm:if>
                <dgm:if name="Name72" axis="ch" ptType="node" func="cnt" op="gte" val="7">
                  <dgm:presOf axis="ch desOrSelf" ptType="node node" st="3 1" cnt="1 0"/>
                </dgm:if>
                <dgm:else name="Name7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4"/>
    </dgm:choose>
    <dgm:choose name="Name75">
      <dgm:if name="Name76" axis="ch" ptType="node" func="cnt" op="gte" val="6">
        <dgm:layoutNode name="ellipse6" styleLbl="vennNode1">
          <dgm:varLst>
            <dgm:bulletEnabled val="1"/>
          </dgm:varLst>
          <dgm:alg type="tx"/>
          <dgm:choose name="Name77">
            <dgm:if name="Name78" func="var" arg="dir" op="equ" val="norm">
              <dgm:shape xmlns:r="http://schemas.openxmlformats.org/officeDocument/2006/relationships" type="ellipse" r:blip="">
                <dgm:adjLst/>
              </dgm:shape>
              <dgm:presOf axis="ch desOrSelf" ptType="node node" st="6 1" cnt="1 0"/>
            </dgm:if>
            <dgm:else name="Name79">
              <dgm:shape xmlns:r="http://schemas.openxmlformats.org/officeDocument/2006/relationships" type="ellipse" r:blip="" zOrderOff="-10">
                <dgm:adjLst/>
              </dgm:shape>
              <dgm:choose name="Name80">
                <dgm:if name="Name81" axis="ch" ptType="node" func="cnt" op="equ" val="6">
                  <dgm:presOf axis="ch desOrSelf" ptType="node node" st="1 1" cnt="1 0"/>
                </dgm:if>
                <dgm:if name="Name82" axis="ch" ptType="node" func="cnt" op="gte" val="7">
                  <dgm:presOf axis="ch desOrSelf" ptType="node node" st="2 1" cnt="1 0"/>
                </dgm:if>
                <dgm:else name="Name8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choose name="Name85">
      <dgm:if name="Name86" axis="ch" ptType="node" func="cnt" op="gte" val="7">
        <dgm:layoutNode name="ellipse7" styleLbl="vennNode1">
          <dgm:varLst>
            <dgm:bulletEnabled val="1"/>
          </dgm:varLst>
          <dgm:alg type="tx"/>
          <dgm:choose name="Name87">
            <dgm:if name="Name88" func="var" arg="dir" op="equ" val="norm">
              <dgm:shape xmlns:r="http://schemas.openxmlformats.org/officeDocument/2006/relationships" type="ellipse" r:blip="">
                <dgm:adjLst/>
              </dgm:shape>
              <dgm:presOf axis="ch desOrSelf" ptType="node node" st="7 1" cnt="1 0"/>
            </dgm:if>
            <dgm:else name="Name89">
              <dgm:shape xmlns:r="http://schemas.openxmlformats.org/officeDocument/2006/relationships" type="ellipse" r:blip="" zOrderOff="-12">
                <dgm:adjLst/>
              </dgm:shape>
              <dgm:presOf axis="ch desOrSelf" ptType="node node" st="1 1" cnt="1 0"/>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rings+Icon">
  <dgm:title val="Interconnected Rings"/>
  <dgm:desc val="Use to show overlapping or interconnected ideas or concepts. The first seven lines of Level 1 text correspond with a circle. Unused text does not appear, but remains available if you switch layouts.  "/>
  <dgm:catLst>
    <dgm:cat type="relationship" pri="32000"/>
    <dgm:cat type="officeonline" pri="6000"/>
  </dgm:catLst>
  <dgm:sampData useDef="1">
    <dgm:dataModel>
      <dgm:ptLst/>
      <dgm:bg/>
      <dgm:whole/>
    </dgm:dataModel>
  </dgm:sampData>
  <dgm:styleData>
    <dgm:dataModel>
      <dgm:ptLst>
        <dgm:pt modelId="0" type="doc"/>
        <dgm:pt modelId="10"/>
        <dgm:pt modelId="20"/>
      </dgm:ptLst>
      <dgm:cxnLst>
        <dgm:cxn modelId="30" srcId="0" destId="10" srcOrd="0" destOrd="0"/>
        <dgm:cxn modelId="40" srcId="0" destId="20" srcOrd="1" destOrd="0"/>
      </dgm:cxnLst>
      <dgm:bg/>
      <dgm:whole/>
    </dgm:dataModel>
  </dgm:styleData>
  <dgm:clrData>
    <dgm:dataModel>
      <dgm:ptLst>
        <dgm:pt modelId="0" type="doc"/>
        <dgm:pt modelId="10"/>
        <dgm:pt modelId="20"/>
        <dgm:pt modelId="30"/>
        <dgm:pt modelId="40"/>
      </dgm:ptLst>
      <dgm:cxnLst>
        <dgm:cxn modelId="50" srcId="0" destId="10" srcOrd="0" destOrd="0"/>
        <dgm:cxn modelId="60" srcId="0" destId="20" srcOrd="1" destOrd="0"/>
        <dgm:cxn modelId="70" srcId="0" destId="30" srcOrd="2" destOrd="0"/>
        <dgm:cxn modelId="80" srcId="0" destId="40" srcOrd="2" destOrd="0"/>
      </dgm:cxnLst>
      <dgm:bg/>
      <dgm:whole/>
    </dgm:dataModel>
  </dgm:clrData>
  <dgm:layoutNode name="Name0">
    <dgm:varLst>
      <dgm:chMax val="7"/>
      <dgm:dir/>
      <dgm:resizeHandles val="exact"/>
    </dgm:varLst>
    <dgm:choose name="Name1">
      <dgm:if name="Name2" axis="ch" ptType="node" func="cnt" op="lt" val="1">
        <dgm:alg type="composite"/>
        <dgm:shape xmlns:r="http://schemas.openxmlformats.org/officeDocument/2006/relationships" r:blip="">
          <dgm:adjLst/>
        </dgm:shape>
        <dgm:presOf/>
        <dgm:constrLst/>
        <dgm:ruleLst/>
      </dgm:if>
      <dgm:if name="Name3" axis="ch" ptType="node" func="cnt" op="equ" val="1">
        <dgm:alg type="composite">
          <dgm:param type="ar" val="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dgm:constr type="h" for="ch" forName="ellipse1" refType="h"/>
        </dgm:constrLst>
      </dgm:if>
      <dgm:if name="Name4" axis="ch" ptType="node" func="cnt" op="equ" val="2">
        <dgm:alg type="composite">
          <dgm:param type="ar" val="0.908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6602"/>
          <dgm:constr type="h" for="ch" forName="ellipse1" refType="h" fact="0.5999"/>
          <dgm:constr type="l" for="ch" forName="ellipse2" refType="w" fact="0.3398"/>
          <dgm:constr type="t" for="ch" forName="ellipse2" refType="h" fact="0.4001"/>
          <dgm:constr type="w" for="ch" forName="ellipse2" refType="w" fact="0.6602"/>
          <dgm:constr type="h" for="ch" forName="ellipse2" refType="h" fact="0.5999"/>
        </dgm:constrLst>
      </dgm:if>
      <dgm:if name="Name5" axis="ch" ptType="node" func="cnt" op="equ" val="3">
        <dgm:alg type="composite">
          <dgm:param type="ar" val="1.217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4929"/>
          <dgm:constr type="h" for="ch" forName="ellipse1" refType="h" fact="0.5999"/>
          <dgm:constr type="l" for="ch" forName="ellipse2" refType="w" fact="0.2537"/>
          <dgm:constr type="t" for="ch" forName="ellipse2" refType="h" fact="0.4001"/>
          <dgm:constr type="w" for="ch" forName="ellipse2" refType="w" fact="0.4929"/>
          <dgm:constr type="h" for="ch" forName="ellipse2" refType="h" fact="0.5999"/>
          <dgm:constr type="l" for="ch" forName="ellipse3" refType="w" fact="0.5071"/>
          <dgm:constr type="t" for="ch" forName="ellipse3" refType="h" fact="0"/>
          <dgm:constr type="w" for="ch" forName="ellipse3" refType="w" fact="0.4929"/>
          <dgm:constr type="h" for="ch" forName="ellipse3" refType="h" fact="0.5999"/>
        </dgm:constrLst>
      </dgm:if>
      <dgm:if name="Name6" axis="ch" ptType="node" func="cnt" op="equ" val="4">
        <dgm:alg type="composite">
          <dgm:param type="ar" val="1.5255"/>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932"/>
          <dgm:constr type="h" for="ch" forName="ellipse1" refType="h" fact="0.5999"/>
          <dgm:constr type="l" for="ch" forName="ellipse2" refType="w" fact="0.2023"/>
          <dgm:constr type="t" for="ch" forName="ellipse2" refType="h" fact="0.4001"/>
          <dgm:constr type="w" for="ch" forName="ellipse2" refType="w" fact="0.3932"/>
          <dgm:constr type="h" for="ch" forName="ellipse2" refType="h" fact="0.5999"/>
          <dgm:constr type="l" for="ch" forName="ellipse3" refType="w" fact="0.4045"/>
          <dgm:constr type="t" for="ch" forName="ellipse3" refType="h" fact="0"/>
          <dgm:constr type="w" for="ch" forName="ellipse3" refType="w" fact="0.3932"/>
          <dgm:constr type="h" for="ch" forName="ellipse3" refType="h" fact="0.5999"/>
          <dgm:constr type="l" for="ch" forName="ellipse4" refType="w" fact="0.6068"/>
          <dgm:constr type="t" for="ch" forName="ellipse4" refType="h" fact="0.4001"/>
          <dgm:constr type="w" for="ch" forName="ellipse4" refType="w" fact="0.3932"/>
          <dgm:constr type="h" for="ch" forName="ellipse4" refType="h" fact="0.5999"/>
        </dgm:constrLst>
      </dgm:if>
      <dgm:if name="Name7" axis="ch" ptType="node" func="cnt" op="equ" val="5">
        <dgm:alg type="composite">
          <dgm:param type="ar" val="1.834"/>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271"/>
          <dgm:constr type="h" for="ch" forName="ellipse1" refType="h" fact="0.5999"/>
          <dgm:constr type="l" for="ch" forName="ellipse2" refType="w" fact="0.1682"/>
          <dgm:constr type="t" for="ch" forName="ellipse2" refType="h" fact="0.4001"/>
          <dgm:constr type="w" for="ch" forName="ellipse2" refType="w" fact="0.3271"/>
          <dgm:constr type="h" for="ch" forName="ellipse2" refType="h" fact="0.5999"/>
          <dgm:constr type="l" for="ch" forName="ellipse3" refType="w" fact="0.3365"/>
          <dgm:constr type="t" for="ch" forName="ellipse3" refType="h" fact="0"/>
          <dgm:constr type="w" for="ch" forName="ellipse3" refType="w" fact="0.3271"/>
          <dgm:constr type="h" for="ch" forName="ellipse3" refType="h" fact="0.5999"/>
          <dgm:constr type="l" for="ch" forName="ellipse4" refType="w" fact="0.5047"/>
          <dgm:constr type="t" for="ch" forName="ellipse4" refType="h" fact="0.4001"/>
          <dgm:constr type="w" for="ch" forName="ellipse4" refType="w" fact="0.3271"/>
          <dgm:constr type="h" for="ch" forName="ellipse4" refType="h" fact="0.5999"/>
          <dgm:constr type="l" for="ch" forName="ellipse5" refType="w" fact="0.6729"/>
          <dgm:constr type="t" for="ch" forName="ellipse5" refType="h" fact="0"/>
          <dgm:constr type="w" for="ch" forName="ellipse5" refType="w" fact="0.3271"/>
          <dgm:constr type="h" for="ch" forName="ellipse5" refType="h" fact="0.5999"/>
        </dgm:constrLst>
      </dgm:if>
      <dgm:if name="Name8" axis="ch" ptType="node" func="cnt" op="equ" val="6">
        <dgm:alg type="composite">
          <dgm:param type="ar" val="2.1873"/>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78"/>
          <dgm:constr type="h" for="ch" forName="ellipse1" refType="h" fact="0.6081"/>
          <dgm:constr type="l" for="ch" forName="ellipse2" refType="w" fact="0.1444"/>
          <dgm:constr type="t" for="ch" forName="ellipse2" refType="h" fact="0.3919"/>
          <dgm:constr type="w" for="ch" forName="ellipse2" refType="w" fact="0.278"/>
          <dgm:constr type="h" for="ch" forName="ellipse2" refType="h" fact="0.6081"/>
          <dgm:constr type="l" for="ch" forName="ellipse3" refType="w" fact="0.2888"/>
          <dgm:constr type="t" for="ch" forName="ellipse3" refType="h" fact="0"/>
          <dgm:constr type="w" for="ch" forName="ellipse3" refType="w" fact="0.278"/>
          <dgm:constr type="h" for="ch" forName="ellipse3" refType="h" fact="0.6081"/>
          <dgm:constr type="l" for="ch" forName="ellipse4" refType="w" fact="0.4332"/>
          <dgm:constr type="t" for="ch" forName="ellipse4" refType="h" fact="0.3919"/>
          <dgm:constr type="w" for="ch" forName="ellipse4" refType="w" fact="0.278"/>
          <dgm:constr type="h" for="ch" forName="ellipse4" refType="h" fact="0.6081"/>
          <dgm:constr type="l" for="ch" forName="ellipse5" refType="w" fact="0.5776"/>
          <dgm:constr type="t" for="ch" forName="ellipse5" refType="h" fact="0"/>
          <dgm:constr type="w" for="ch" forName="ellipse5" refType="w" fact="0.278"/>
          <dgm:constr type="h" for="ch" forName="ellipse5" refType="h" fact="0.6081"/>
          <dgm:constr type="l" for="ch" forName="ellipse6" refType="w" fact="0.722"/>
          <dgm:constr type="t" for="ch" forName="ellipse6" refType="h" fact="0.3919"/>
          <dgm:constr type="w" for="ch" forName="ellipse6" refType="w" fact="0.278"/>
          <dgm:constr type="h" for="ch" forName="ellipse6" refType="h" fact="0.6081"/>
        </dgm:constrLst>
      </dgm:if>
      <dgm:else name="Name9">
        <dgm:alg type="composite">
          <dgm:param type="ar" val="2.346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455"/>
          <dgm:constr type="h" for="ch" forName="ellipse1" refType="h" fact="0.5761"/>
          <dgm:constr type="l" for="ch" forName="ellipse2" refType="w" fact="0.1257"/>
          <dgm:constr type="t" for="ch" forName="ellipse2" refType="h" fact="0.4239"/>
          <dgm:constr type="w" for="ch" forName="ellipse2" refType="w" fact="0.2455"/>
          <dgm:constr type="h" for="ch" forName="ellipse2" refType="h" fact="0.5761"/>
          <dgm:constr type="l" for="ch" forName="ellipse3" refType="w" fact="0.2515"/>
          <dgm:constr type="t" for="ch" forName="ellipse3" refType="h" fact="0"/>
          <dgm:constr type="w" for="ch" forName="ellipse3" refType="w" fact="0.2455"/>
          <dgm:constr type="h" for="ch" forName="ellipse3" refType="h" fact="0.5761"/>
          <dgm:constr type="l" for="ch" forName="ellipse4" refType="w" fact="0.3772"/>
          <dgm:constr type="t" for="ch" forName="ellipse4" refType="h" fact="0.4239"/>
          <dgm:constr type="w" for="ch" forName="ellipse4" refType="w" fact="0.2455"/>
          <dgm:constr type="h" for="ch" forName="ellipse4" refType="h" fact="0.5761"/>
          <dgm:constr type="l" for="ch" forName="ellipse5" refType="w" fact="0.503"/>
          <dgm:constr type="t" for="ch" forName="ellipse5" refType="h" fact="0"/>
          <dgm:constr type="w" for="ch" forName="ellipse5" refType="w" fact="0.2455"/>
          <dgm:constr type="h" for="ch" forName="ellipse5" refType="h" fact="0.5761"/>
          <dgm:constr type="l" for="ch" forName="ellipse6" refType="w" fact="0.6287"/>
          <dgm:constr type="t" for="ch" forName="ellipse6" refType="h" fact="0.4239"/>
          <dgm:constr type="w" for="ch" forName="ellipse6" refType="w" fact="0.2455"/>
          <dgm:constr type="h" for="ch" forName="ellipse6" refType="h" fact="0.5761"/>
          <dgm:constr type="l" for="ch" forName="ellipse7" refType="w" fact="0.7545"/>
          <dgm:constr type="t" for="ch" forName="ellipse7" refType="h" fact="0"/>
          <dgm:constr type="w" for="ch" forName="ellipse7" refType="w" fact="0.2455"/>
          <dgm:constr type="h" for="ch" forName="ellipse7" refType="h" fact="0.5761"/>
        </dgm:constrLst>
      </dgm:else>
    </dgm:choose>
    <dgm:choose name="Name10">
      <dgm:if name="Name11" axis="ch" ptType="node" func="cnt" op="gte" val="1">
        <dgm:layoutNode name="ellipse1" styleLbl="vennNode1">
          <dgm:varLst>
            <dgm:bulletEnabled val="1"/>
          </dgm:varLst>
          <dgm:alg type="tx"/>
          <dgm:shape xmlns:r="http://schemas.openxmlformats.org/officeDocument/2006/relationships" type="ellipse" r:blip="">
            <dgm:adjLst/>
          </dgm:shape>
          <dgm:choose name="Name12">
            <dgm:if name="Name13" func="var" arg="dir" op="equ" val="norm">
              <dgm:presOf axis="ch desOrSelf" ptType="node node" st="1 1" cnt="1 0"/>
            </dgm:if>
            <dgm:else name="Name14">
              <dgm:choose name="Name15">
                <dgm:if name="Name16" axis="ch" ptType="node" func="cnt" op="equ" val="1">
                  <dgm:presOf axis="ch desOrSelf" ptType="node node" st="1 1" cnt="1 0"/>
                </dgm:if>
                <dgm:if name="Name17" axis="ch" ptType="node" func="cnt" op="equ" val="2">
                  <dgm:presOf axis="ch desOrSelf" ptType="node node" st="2 1" cnt="1 0"/>
                </dgm:if>
                <dgm:if name="Name18" axis="ch" ptType="node" func="cnt" op="equ" val="3">
                  <dgm:presOf axis="ch desOrSelf" ptType="node node" st="3 1" cnt="1 0"/>
                </dgm:if>
                <dgm:if name="Name19" axis="ch" ptType="node" func="cnt" op="equ" val="4">
                  <dgm:presOf axis="ch desOrSelf" ptType="node node" st="4 1" cnt="1 0"/>
                </dgm:if>
                <dgm:if name="Name20" axis="ch" ptType="node" func="cnt" op="equ" val="5">
                  <dgm:presOf axis="ch desOrSelf" ptType="node node" st="5 1" cnt="1 0"/>
                </dgm:if>
                <dgm:if name="Name21" axis="ch" ptType="node" func="cnt" op="equ" val="6">
                  <dgm:presOf axis="ch desOrSelf" ptType="node node" st="6 1" cnt="1 0"/>
                </dgm:if>
                <dgm:if name="Name22" axis="ch" ptType="node" func="cnt" op="gte" val="7">
                  <dgm:presOf axis="ch desOrSelf" ptType="node node" st="7 1" cnt="1 0"/>
                </dgm:if>
                <dgm:else name="Name2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4"/>
    </dgm:choose>
    <dgm:choose name="Name25">
      <dgm:if name="Name26" axis="ch" ptType="node" func="cnt" op="gte" val="2">
        <dgm:layoutNode name="ellipse2" styleLbl="vennNode1">
          <dgm:varLst>
            <dgm:bulletEnabled val="1"/>
          </dgm:varLst>
          <dgm:alg type="tx"/>
          <dgm:choose name="Name27">
            <dgm:if name="Name28" func="var" arg="dir" op="equ" val="norm">
              <dgm:shape xmlns:r="http://schemas.openxmlformats.org/officeDocument/2006/relationships" type="ellipse" r:blip="">
                <dgm:adjLst/>
              </dgm:shape>
              <dgm:presOf axis="ch desOrSelf" ptType="node node" st="2 1" cnt="1 0"/>
            </dgm:if>
            <dgm:else name="Name29">
              <dgm:shape xmlns:r="http://schemas.openxmlformats.org/officeDocument/2006/relationships" type="ellipse" r:blip="" zOrderOff="-2">
                <dgm:adjLst/>
              </dgm:shape>
              <dgm:choose name="Name30">
                <dgm:if name="Name31" axis="ch" ptType="node" func="cnt" op="equ" val="2">
                  <dgm:presOf axis="ch desOrSelf" ptType="node node" st="1 1" cnt="1 0"/>
                </dgm:if>
                <dgm:if name="Name32" axis="ch" ptType="node" func="cnt" op="equ" val="3">
                  <dgm:presOf axis="ch desOrSelf" ptType="node node" st="2 1" cnt="1 0"/>
                </dgm:if>
                <dgm:if name="Name33" axis="ch" ptType="node" func="cnt" op="equ" val="4">
                  <dgm:presOf axis="ch desOrSelf" ptType="node node" st="3 1" cnt="1 0"/>
                </dgm:if>
                <dgm:if name="Name34" axis="ch" ptType="node" func="cnt" op="equ" val="5">
                  <dgm:presOf axis="ch desOrSelf" ptType="node node" st="4 1" cnt="1 0"/>
                </dgm:if>
                <dgm:if name="Name35" axis="ch" ptType="node" func="cnt" op="equ" val="6">
                  <dgm:presOf axis="ch desOrSelf" ptType="node node" st="5 1" cnt="1 0"/>
                </dgm:if>
                <dgm:if name="Name36" axis="ch" ptType="node" func="cnt" op="gte" val="7">
                  <dgm:presOf axis="ch desOrSelf" ptType="node node" st="6 1" cnt="1 0"/>
                </dgm:if>
                <dgm:else name="Name37"/>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8"/>
    </dgm:choose>
    <dgm:choose name="Name39">
      <dgm:if name="Name40" axis="ch" ptType="node" func="cnt" op="gte" val="3">
        <dgm:layoutNode name="ellipse3" styleLbl="vennNode1">
          <dgm:varLst>
            <dgm:bulletEnabled val="1"/>
          </dgm:varLst>
          <dgm:alg type="tx"/>
          <dgm:shape xmlns:r="http://schemas.openxmlformats.org/officeDocument/2006/relationships" type="ellipse" r:blip="">
            <dgm:adjLst/>
          </dgm:shape>
          <dgm:choose name="Name41">
            <dgm:if name="Name42" func="var" arg="dir" op="equ" val="norm">
              <dgm:shape xmlns:r="http://schemas.openxmlformats.org/officeDocument/2006/relationships" type="ellipse" r:blip="">
                <dgm:adjLst/>
              </dgm:shape>
              <dgm:presOf axis="ch desOrSelf" ptType="node node" st="3 1" cnt="1 0"/>
            </dgm:if>
            <dgm:else name="Name43">
              <dgm:shape xmlns:r="http://schemas.openxmlformats.org/officeDocument/2006/relationships" type="ellipse" r:blip="" zOrderOff="-4">
                <dgm:adjLst/>
              </dgm:shape>
              <dgm:choose name="Name44">
                <dgm:if name="Name45" axis="ch" ptType="node" func="cnt" op="equ" val="3">
                  <dgm:presOf axis="ch desOrSelf" ptType="node node" st="1 1" cnt="1 0"/>
                </dgm:if>
                <dgm:if name="Name46" axis="ch" ptType="node" func="cnt" op="equ" val="4">
                  <dgm:presOf axis="ch desOrSelf" ptType="node node" st="2 1" cnt="1 0"/>
                </dgm:if>
                <dgm:if name="Name47" axis="ch" ptType="node" func="cnt" op="equ" val="5">
                  <dgm:presOf axis="ch desOrSelf" ptType="node node" st="3 1" cnt="1 0"/>
                </dgm:if>
                <dgm:if name="Name48" axis="ch" ptType="node" func="cnt" op="equ" val="6">
                  <dgm:presOf axis="ch desOrSelf" ptType="node node" st="4 1" cnt="1 0"/>
                </dgm:if>
                <dgm:if name="Name49" axis="ch" ptType="node" func="cnt" op="gte" val="7">
                  <dgm:presOf axis="ch desOrSelf" ptType="node node" st="5 1" cnt="1 0"/>
                </dgm:if>
                <dgm:else name="Name50"/>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1"/>
    </dgm:choose>
    <dgm:choose name="Name52">
      <dgm:if name="Name53" axis="ch" ptType="node" func="cnt" op="gte" val="4">
        <dgm:layoutNode name="ellipse4" styleLbl="vennNode1">
          <dgm:varLst>
            <dgm:bulletEnabled val="1"/>
          </dgm:varLst>
          <dgm:alg type="tx"/>
          <dgm:choose name="Name54">
            <dgm:if name="Name55" func="var" arg="dir" op="equ" val="norm">
              <dgm:shape xmlns:r="http://schemas.openxmlformats.org/officeDocument/2006/relationships" type="ellipse" r:blip="">
                <dgm:adjLst/>
              </dgm:shape>
              <dgm:presOf axis="ch desOrSelf" ptType="node node" st="4 1" cnt="1 0"/>
            </dgm:if>
            <dgm:else name="Name56">
              <dgm:shape xmlns:r="http://schemas.openxmlformats.org/officeDocument/2006/relationships" type="ellipse" r:blip="" zOrderOff="-6">
                <dgm:adjLst/>
              </dgm:shape>
              <dgm:choose name="Name57">
                <dgm:if name="Name58" axis="ch" ptType="node" func="cnt" op="equ" val="4">
                  <dgm:presOf axis="ch desOrSelf" ptType="node node" st="1 1" cnt="1 0"/>
                </dgm:if>
                <dgm:if name="Name59" axis="ch" ptType="node" func="cnt" op="equ" val="5">
                  <dgm:presOf axis="ch desOrSelf" ptType="node node" st="2 1" cnt="1 0"/>
                </dgm:if>
                <dgm:if name="Name60" axis="ch" ptType="node" func="cnt" op="equ" val="6">
                  <dgm:presOf axis="ch desOrSelf" ptType="node node" st="3 1" cnt="1 0"/>
                </dgm:if>
                <dgm:if name="Name61" axis="ch" ptType="node" func="cnt" op="gte" val="7">
                  <dgm:presOf axis="ch desOrSelf" ptType="node node" st="4 1" cnt="1 0"/>
                </dgm:if>
                <dgm:else name="Name62"/>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3"/>
    </dgm:choose>
    <dgm:choose name="Name64">
      <dgm:if name="Name65" axis="ch" ptType="node" func="cnt" op="gte" val="5">
        <dgm:layoutNode name="ellipse5" styleLbl="vennNode1">
          <dgm:varLst>
            <dgm:bulletEnabled val="1"/>
          </dgm:varLst>
          <dgm:alg type="tx"/>
          <dgm:choose name="Name66">
            <dgm:if name="Name67" func="var" arg="dir" op="equ" val="norm">
              <dgm:shape xmlns:r="http://schemas.openxmlformats.org/officeDocument/2006/relationships" type="ellipse" r:blip="">
                <dgm:adjLst/>
              </dgm:shape>
              <dgm:presOf axis="ch desOrSelf" ptType="node node" st="5 1" cnt="1 0"/>
            </dgm:if>
            <dgm:else name="Name68">
              <dgm:shape xmlns:r="http://schemas.openxmlformats.org/officeDocument/2006/relationships" type="ellipse" r:blip="" zOrderOff="-8">
                <dgm:adjLst/>
              </dgm:shape>
              <dgm:choose name="Name69">
                <dgm:if name="Name70" axis="ch" ptType="node" func="cnt" op="equ" val="5">
                  <dgm:presOf axis="ch desOrSelf" ptType="node node" st="1 1" cnt="1 0"/>
                </dgm:if>
                <dgm:if name="Name71" axis="ch" ptType="node" func="cnt" op="equ" val="6">
                  <dgm:presOf axis="ch desOrSelf" ptType="node node" st="2 1" cnt="1 0"/>
                </dgm:if>
                <dgm:if name="Name72" axis="ch" ptType="node" func="cnt" op="gte" val="7">
                  <dgm:presOf axis="ch desOrSelf" ptType="node node" st="3 1" cnt="1 0"/>
                </dgm:if>
                <dgm:else name="Name7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4"/>
    </dgm:choose>
    <dgm:choose name="Name75">
      <dgm:if name="Name76" axis="ch" ptType="node" func="cnt" op="gte" val="6">
        <dgm:layoutNode name="ellipse6" styleLbl="vennNode1">
          <dgm:varLst>
            <dgm:bulletEnabled val="1"/>
          </dgm:varLst>
          <dgm:alg type="tx"/>
          <dgm:choose name="Name77">
            <dgm:if name="Name78" func="var" arg="dir" op="equ" val="norm">
              <dgm:shape xmlns:r="http://schemas.openxmlformats.org/officeDocument/2006/relationships" type="ellipse" r:blip="">
                <dgm:adjLst/>
              </dgm:shape>
              <dgm:presOf axis="ch desOrSelf" ptType="node node" st="6 1" cnt="1 0"/>
            </dgm:if>
            <dgm:else name="Name79">
              <dgm:shape xmlns:r="http://schemas.openxmlformats.org/officeDocument/2006/relationships" type="ellipse" r:blip="" zOrderOff="-10">
                <dgm:adjLst/>
              </dgm:shape>
              <dgm:choose name="Name80">
                <dgm:if name="Name81" axis="ch" ptType="node" func="cnt" op="equ" val="6">
                  <dgm:presOf axis="ch desOrSelf" ptType="node node" st="1 1" cnt="1 0"/>
                </dgm:if>
                <dgm:if name="Name82" axis="ch" ptType="node" func="cnt" op="gte" val="7">
                  <dgm:presOf axis="ch desOrSelf" ptType="node node" st="2 1" cnt="1 0"/>
                </dgm:if>
                <dgm:else name="Name8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choose name="Name85">
      <dgm:if name="Name86" axis="ch" ptType="node" func="cnt" op="gte" val="7">
        <dgm:layoutNode name="ellipse7" styleLbl="vennNode1">
          <dgm:varLst>
            <dgm:bulletEnabled val="1"/>
          </dgm:varLst>
          <dgm:alg type="tx"/>
          <dgm:choose name="Name87">
            <dgm:if name="Name88" func="var" arg="dir" op="equ" val="norm">
              <dgm:shape xmlns:r="http://schemas.openxmlformats.org/officeDocument/2006/relationships" type="ellipse" r:blip="">
                <dgm:adjLst/>
              </dgm:shape>
              <dgm:presOf axis="ch desOrSelf" ptType="node node" st="7 1" cnt="1 0"/>
            </dgm:if>
            <dgm:else name="Name89">
              <dgm:shape xmlns:r="http://schemas.openxmlformats.org/officeDocument/2006/relationships" type="ellipse" r:blip="" zOrderOff="-12">
                <dgm:adjLst/>
              </dgm:shape>
              <dgm:presOf axis="ch desOrSelf" ptType="node node" st="1 1" cnt="1 0"/>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dgm:layoutDef>
</file>

<file path=ppt/diagrams/layout9.xml><?xml version="1.0" encoding="utf-8"?>
<dgm:layoutDef xmlns:dgm="http://schemas.openxmlformats.org/drawingml/2006/diagram" xmlns:a="http://schemas.openxmlformats.org/drawingml/2006/main" uniqueId="urn:microsoft.com/office/officeart/2005/8/layout/rings+Icon">
  <dgm:title val="Interconnected Rings"/>
  <dgm:desc val="Use to show overlapping or interconnected ideas or concepts. The first seven lines of Level 1 text correspond with a circle. Unused text does not appear, but remains available if you switch layouts.  "/>
  <dgm:catLst>
    <dgm:cat type="relationship" pri="32000"/>
    <dgm:cat type="officeonline" pri="6000"/>
  </dgm:catLst>
  <dgm:sampData useDef="1">
    <dgm:dataModel>
      <dgm:ptLst/>
      <dgm:bg/>
      <dgm:whole/>
    </dgm:dataModel>
  </dgm:sampData>
  <dgm:styleData>
    <dgm:dataModel>
      <dgm:ptLst>
        <dgm:pt modelId="0" type="doc"/>
        <dgm:pt modelId="10"/>
        <dgm:pt modelId="20"/>
      </dgm:ptLst>
      <dgm:cxnLst>
        <dgm:cxn modelId="30" srcId="0" destId="10" srcOrd="0" destOrd="0"/>
        <dgm:cxn modelId="40" srcId="0" destId="20" srcOrd="1" destOrd="0"/>
      </dgm:cxnLst>
      <dgm:bg/>
      <dgm:whole/>
    </dgm:dataModel>
  </dgm:styleData>
  <dgm:clrData>
    <dgm:dataModel>
      <dgm:ptLst>
        <dgm:pt modelId="0" type="doc"/>
        <dgm:pt modelId="10"/>
        <dgm:pt modelId="20"/>
        <dgm:pt modelId="30"/>
        <dgm:pt modelId="40"/>
      </dgm:ptLst>
      <dgm:cxnLst>
        <dgm:cxn modelId="50" srcId="0" destId="10" srcOrd="0" destOrd="0"/>
        <dgm:cxn modelId="60" srcId="0" destId="20" srcOrd="1" destOrd="0"/>
        <dgm:cxn modelId="70" srcId="0" destId="30" srcOrd="2" destOrd="0"/>
        <dgm:cxn modelId="80" srcId="0" destId="40" srcOrd="2" destOrd="0"/>
      </dgm:cxnLst>
      <dgm:bg/>
      <dgm:whole/>
    </dgm:dataModel>
  </dgm:clrData>
  <dgm:layoutNode name="Name0">
    <dgm:varLst>
      <dgm:chMax val="7"/>
      <dgm:dir/>
      <dgm:resizeHandles val="exact"/>
    </dgm:varLst>
    <dgm:choose name="Name1">
      <dgm:if name="Name2" axis="ch" ptType="node" func="cnt" op="lt" val="1">
        <dgm:alg type="composite"/>
        <dgm:shape xmlns:r="http://schemas.openxmlformats.org/officeDocument/2006/relationships" r:blip="">
          <dgm:adjLst/>
        </dgm:shape>
        <dgm:presOf/>
        <dgm:constrLst/>
        <dgm:ruleLst/>
      </dgm:if>
      <dgm:if name="Name3" axis="ch" ptType="node" func="cnt" op="equ" val="1">
        <dgm:alg type="composite">
          <dgm:param type="ar" val="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dgm:constr type="h" for="ch" forName="ellipse1" refType="h"/>
        </dgm:constrLst>
      </dgm:if>
      <dgm:if name="Name4" axis="ch" ptType="node" func="cnt" op="equ" val="2">
        <dgm:alg type="composite">
          <dgm:param type="ar" val="0.908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6602"/>
          <dgm:constr type="h" for="ch" forName="ellipse1" refType="h" fact="0.5999"/>
          <dgm:constr type="l" for="ch" forName="ellipse2" refType="w" fact="0.3398"/>
          <dgm:constr type="t" for="ch" forName="ellipse2" refType="h" fact="0.4001"/>
          <dgm:constr type="w" for="ch" forName="ellipse2" refType="w" fact="0.6602"/>
          <dgm:constr type="h" for="ch" forName="ellipse2" refType="h" fact="0.5999"/>
        </dgm:constrLst>
      </dgm:if>
      <dgm:if name="Name5" axis="ch" ptType="node" func="cnt" op="equ" val="3">
        <dgm:alg type="composite">
          <dgm:param type="ar" val="1.217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4929"/>
          <dgm:constr type="h" for="ch" forName="ellipse1" refType="h" fact="0.5999"/>
          <dgm:constr type="l" for="ch" forName="ellipse2" refType="w" fact="0.2537"/>
          <dgm:constr type="t" for="ch" forName="ellipse2" refType="h" fact="0.4001"/>
          <dgm:constr type="w" for="ch" forName="ellipse2" refType="w" fact="0.4929"/>
          <dgm:constr type="h" for="ch" forName="ellipse2" refType="h" fact="0.5999"/>
          <dgm:constr type="l" for="ch" forName="ellipse3" refType="w" fact="0.5071"/>
          <dgm:constr type="t" for="ch" forName="ellipse3" refType="h" fact="0"/>
          <dgm:constr type="w" for="ch" forName="ellipse3" refType="w" fact="0.4929"/>
          <dgm:constr type="h" for="ch" forName="ellipse3" refType="h" fact="0.5999"/>
        </dgm:constrLst>
      </dgm:if>
      <dgm:if name="Name6" axis="ch" ptType="node" func="cnt" op="equ" val="4">
        <dgm:alg type="composite">
          <dgm:param type="ar" val="1.5255"/>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932"/>
          <dgm:constr type="h" for="ch" forName="ellipse1" refType="h" fact="0.5999"/>
          <dgm:constr type="l" for="ch" forName="ellipse2" refType="w" fact="0.2023"/>
          <dgm:constr type="t" for="ch" forName="ellipse2" refType="h" fact="0.4001"/>
          <dgm:constr type="w" for="ch" forName="ellipse2" refType="w" fact="0.3932"/>
          <dgm:constr type="h" for="ch" forName="ellipse2" refType="h" fact="0.5999"/>
          <dgm:constr type="l" for="ch" forName="ellipse3" refType="w" fact="0.4045"/>
          <dgm:constr type="t" for="ch" forName="ellipse3" refType="h" fact="0"/>
          <dgm:constr type="w" for="ch" forName="ellipse3" refType="w" fact="0.3932"/>
          <dgm:constr type="h" for="ch" forName="ellipse3" refType="h" fact="0.5999"/>
          <dgm:constr type="l" for="ch" forName="ellipse4" refType="w" fact="0.6068"/>
          <dgm:constr type="t" for="ch" forName="ellipse4" refType="h" fact="0.4001"/>
          <dgm:constr type="w" for="ch" forName="ellipse4" refType="w" fact="0.3932"/>
          <dgm:constr type="h" for="ch" forName="ellipse4" refType="h" fact="0.5999"/>
        </dgm:constrLst>
      </dgm:if>
      <dgm:if name="Name7" axis="ch" ptType="node" func="cnt" op="equ" val="5">
        <dgm:alg type="composite">
          <dgm:param type="ar" val="1.834"/>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271"/>
          <dgm:constr type="h" for="ch" forName="ellipse1" refType="h" fact="0.5999"/>
          <dgm:constr type="l" for="ch" forName="ellipse2" refType="w" fact="0.1682"/>
          <dgm:constr type="t" for="ch" forName="ellipse2" refType="h" fact="0.4001"/>
          <dgm:constr type="w" for="ch" forName="ellipse2" refType="w" fact="0.3271"/>
          <dgm:constr type="h" for="ch" forName="ellipse2" refType="h" fact="0.5999"/>
          <dgm:constr type="l" for="ch" forName="ellipse3" refType="w" fact="0.3365"/>
          <dgm:constr type="t" for="ch" forName="ellipse3" refType="h" fact="0"/>
          <dgm:constr type="w" for="ch" forName="ellipse3" refType="w" fact="0.3271"/>
          <dgm:constr type="h" for="ch" forName="ellipse3" refType="h" fact="0.5999"/>
          <dgm:constr type="l" for="ch" forName="ellipse4" refType="w" fact="0.5047"/>
          <dgm:constr type="t" for="ch" forName="ellipse4" refType="h" fact="0.4001"/>
          <dgm:constr type="w" for="ch" forName="ellipse4" refType="w" fact="0.3271"/>
          <dgm:constr type="h" for="ch" forName="ellipse4" refType="h" fact="0.5999"/>
          <dgm:constr type="l" for="ch" forName="ellipse5" refType="w" fact="0.6729"/>
          <dgm:constr type="t" for="ch" forName="ellipse5" refType="h" fact="0"/>
          <dgm:constr type="w" for="ch" forName="ellipse5" refType="w" fact="0.3271"/>
          <dgm:constr type="h" for="ch" forName="ellipse5" refType="h" fact="0.5999"/>
        </dgm:constrLst>
      </dgm:if>
      <dgm:if name="Name8" axis="ch" ptType="node" func="cnt" op="equ" val="6">
        <dgm:alg type="composite">
          <dgm:param type="ar" val="2.1873"/>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78"/>
          <dgm:constr type="h" for="ch" forName="ellipse1" refType="h" fact="0.6081"/>
          <dgm:constr type="l" for="ch" forName="ellipse2" refType="w" fact="0.1444"/>
          <dgm:constr type="t" for="ch" forName="ellipse2" refType="h" fact="0.3919"/>
          <dgm:constr type="w" for="ch" forName="ellipse2" refType="w" fact="0.278"/>
          <dgm:constr type="h" for="ch" forName="ellipse2" refType="h" fact="0.6081"/>
          <dgm:constr type="l" for="ch" forName="ellipse3" refType="w" fact="0.2888"/>
          <dgm:constr type="t" for="ch" forName="ellipse3" refType="h" fact="0"/>
          <dgm:constr type="w" for="ch" forName="ellipse3" refType="w" fact="0.278"/>
          <dgm:constr type="h" for="ch" forName="ellipse3" refType="h" fact="0.6081"/>
          <dgm:constr type="l" for="ch" forName="ellipse4" refType="w" fact="0.4332"/>
          <dgm:constr type="t" for="ch" forName="ellipse4" refType="h" fact="0.3919"/>
          <dgm:constr type="w" for="ch" forName="ellipse4" refType="w" fact="0.278"/>
          <dgm:constr type="h" for="ch" forName="ellipse4" refType="h" fact="0.6081"/>
          <dgm:constr type="l" for="ch" forName="ellipse5" refType="w" fact="0.5776"/>
          <dgm:constr type="t" for="ch" forName="ellipse5" refType="h" fact="0"/>
          <dgm:constr type="w" for="ch" forName="ellipse5" refType="w" fact="0.278"/>
          <dgm:constr type="h" for="ch" forName="ellipse5" refType="h" fact="0.6081"/>
          <dgm:constr type="l" for="ch" forName="ellipse6" refType="w" fact="0.722"/>
          <dgm:constr type="t" for="ch" forName="ellipse6" refType="h" fact="0.3919"/>
          <dgm:constr type="w" for="ch" forName="ellipse6" refType="w" fact="0.278"/>
          <dgm:constr type="h" for="ch" forName="ellipse6" refType="h" fact="0.6081"/>
        </dgm:constrLst>
      </dgm:if>
      <dgm:else name="Name9">
        <dgm:alg type="composite">
          <dgm:param type="ar" val="2.346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455"/>
          <dgm:constr type="h" for="ch" forName="ellipse1" refType="h" fact="0.5761"/>
          <dgm:constr type="l" for="ch" forName="ellipse2" refType="w" fact="0.1257"/>
          <dgm:constr type="t" for="ch" forName="ellipse2" refType="h" fact="0.4239"/>
          <dgm:constr type="w" for="ch" forName="ellipse2" refType="w" fact="0.2455"/>
          <dgm:constr type="h" for="ch" forName="ellipse2" refType="h" fact="0.5761"/>
          <dgm:constr type="l" for="ch" forName="ellipse3" refType="w" fact="0.2515"/>
          <dgm:constr type="t" for="ch" forName="ellipse3" refType="h" fact="0"/>
          <dgm:constr type="w" for="ch" forName="ellipse3" refType="w" fact="0.2455"/>
          <dgm:constr type="h" for="ch" forName="ellipse3" refType="h" fact="0.5761"/>
          <dgm:constr type="l" for="ch" forName="ellipse4" refType="w" fact="0.3772"/>
          <dgm:constr type="t" for="ch" forName="ellipse4" refType="h" fact="0.4239"/>
          <dgm:constr type="w" for="ch" forName="ellipse4" refType="w" fact="0.2455"/>
          <dgm:constr type="h" for="ch" forName="ellipse4" refType="h" fact="0.5761"/>
          <dgm:constr type="l" for="ch" forName="ellipse5" refType="w" fact="0.503"/>
          <dgm:constr type="t" for="ch" forName="ellipse5" refType="h" fact="0"/>
          <dgm:constr type="w" for="ch" forName="ellipse5" refType="w" fact="0.2455"/>
          <dgm:constr type="h" for="ch" forName="ellipse5" refType="h" fact="0.5761"/>
          <dgm:constr type="l" for="ch" forName="ellipse6" refType="w" fact="0.6287"/>
          <dgm:constr type="t" for="ch" forName="ellipse6" refType="h" fact="0.4239"/>
          <dgm:constr type="w" for="ch" forName="ellipse6" refType="w" fact="0.2455"/>
          <dgm:constr type="h" for="ch" forName="ellipse6" refType="h" fact="0.5761"/>
          <dgm:constr type="l" for="ch" forName="ellipse7" refType="w" fact="0.7545"/>
          <dgm:constr type="t" for="ch" forName="ellipse7" refType="h" fact="0"/>
          <dgm:constr type="w" for="ch" forName="ellipse7" refType="w" fact="0.2455"/>
          <dgm:constr type="h" for="ch" forName="ellipse7" refType="h" fact="0.5761"/>
        </dgm:constrLst>
      </dgm:else>
    </dgm:choose>
    <dgm:choose name="Name10">
      <dgm:if name="Name11" axis="ch" ptType="node" func="cnt" op="gte" val="1">
        <dgm:layoutNode name="ellipse1" styleLbl="vennNode1">
          <dgm:varLst>
            <dgm:bulletEnabled val="1"/>
          </dgm:varLst>
          <dgm:alg type="tx"/>
          <dgm:shape xmlns:r="http://schemas.openxmlformats.org/officeDocument/2006/relationships" type="ellipse" r:blip="">
            <dgm:adjLst/>
          </dgm:shape>
          <dgm:choose name="Name12">
            <dgm:if name="Name13" func="var" arg="dir" op="equ" val="norm">
              <dgm:presOf axis="ch desOrSelf" ptType="node node" st="1 1" cnt="1 0"/>
            </dgm:if>
            <dgm:else name="Name14">
              <dgm:choose name="Name15">
                <dgm:if name="Name16" axis="ch" ptType="node" func="cnt" op="equ" val="1">
                  <dgm:presOf axis="ch desOrSelf" ptType="node node" st="1 1" cnt="1 0"/>
                </dgm:if>
                <dgm:if name="Name17" axis="ch" ptType="node" func="cnt" op="equ" val="2">
                  <dgm:presOf axis="ch desOrSelf" ptType="node node" st="2 1" cnt="1 0"/>
                </dgm:if>
                <dgm:if name="Name18" axis="ch" ptType="node" func="cnt" op="equ" val="3">
                  <dgm:presOf axis="ch desOrSelf" ptType="node node" st="3 1" cnt="1 0"/>
                </dgm:if>
                <dgm:if name="Name19" axis="ch" ptType="node" func="cnt" op="equ" val="4">
                  <dgm:presOf axis="ch desOrSelf" ptType="node node" st="4 1" cnt="1 0"/>
                </dgm:if>
                <dgm:if name="Name20" axis="ch" ptType="node" func="cnt" op="equ" val="5">
                  <dgm:presOf axis="ch desOrSelf" ptType="node node" st="5 1" cnt="1 0"/>
                </dgm:if>
                <dgm:if name="Name21" axis="ch" ptType="node" func="cnt" op="equ" val="6">
                  <dgm:presOf axis="ch desOrSelf" ptType="node node" st="6 1" cnt="1 0"/>
                </dgm:if>
                <dgm:if name="Name22" axis="ch" ptType="node" func="cnt" op="gte" val="7">
                  <dgm:presOf axis="ch desOrSelf" ptType="node node" st="7 1" cnt="1 0"/>
                </dgm:if>
                <dgm:else name="Name2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4"/>
    </dgm:choose>
    <dgm:choose name="Name25">
      <dgm:if name="Name26" axis="ch" ptType="node" func="cnt" op="gte" val="2">
        <dgm:layoutNode name="ellipse2" styleLbl="vennNode1">
          <dgm:varLst>
            <dgm:bulletEnabled val="1"/>
          </dgm:varLst>
          <dgm:alg type="tx"/>
          <dgm:choose name="Name27">
            <dgm:if name="Name28" func="var" arg="dir" op="equ" val="norm">
              <dgm:shape xmlns:r="http://schemas.openxmlformats.org/officeDocument/2006/relationships" type="ellipse" r:blip="">
                <dgm:adjLst/>
              </dgm:shape>
              <dgm:presOf axis="ch desOrSelf" ptType="node node" st="2 1" cnt="1 0"/>
            </dgm:if>
            <dgm:else name="Name29">
              <dgm:shape xmlns:r="http://schemas.openxmlformats.org/officeDocument/2006/relationships" type="ellipse" r:blip="" zOrderOff="-2">
                <dgm:adjLst/>
              </dgm:shape>
              <dgm:choose name="Name30">
                <dgm:if name="Name31" axis="ch" ptType="node" func="cnt" op="equ" val="2">
                  <dgm:presOf axis="ch desOrSelf" ptType="node node" st="1 1" cnt="1 0"/>
                </dgm:if>
                <dgm:if name="Name32" axis="ch" ptType="node" func="cnt" op="equ" val="3">
                  <dgm:presOf axis="ch desOrSelf" ptType="node node" st="2 1" cnt="1 0"/>
                </dgm:if>
                <dgm:if name="Name33" axis="ch" ptType="node" func="cnt" op="equ" val="4">
                  <dgm:presOf axis="ch desOrSelf" ptType="node node" st="3 1" cnt="1 0"/>
                </dgm:if>
                <dgm:if name="Name34" axis="ch" ptType="node" func="cnt" op="equ" val="5">
                  <dgm:presOf axis="ch desOrSelf" ptType="node node" st="4 1" cnt="1 0"/>
                </dgm:if>
                <dgm:if name="Name35" axis="ch" ptType="node" func="cnt" op="equ" val="6">
                  <dgm:presOf axis="ch desOrSelf" ptType="node node" st="5 1" cnt="1 0"/>
                </dgm:if>
                <dgm:if name="Name36" axis="ch" ptType="node" func="cnt" op="gte" val="7">
                  <dgm:presOf axis="ch desOrSelf" ptType="node node" st="6 1" cnt="1 0"/>
                </dgm:if>
                <dgm:else name="Name37"/>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8"/>
    </dgm:choose>
    <dgm:choose name="Name39">
      <dgm:if name="Name40" axis="ch" ptType="node" func="cnt" op="gte" val="3">
        <dgm:layoutNode name="ellipse3" styleLbl="vennNode1">
          <dgm:varLst>
            <dgm:bulletEnabled val="1"/>
          </dgm:varLst>
          <dgm:alg type="tx"/>
          <dgm:shape xmlns:r="http://schemas.openxmlformats.org/officeDocument/2006/relationships" type="ellipse" r:blip="">
            <dgm:adjLst/>
          </dgm:shape>
          <dgm:choose name="Name41">
            <dgm:if name="Name42" func="var" arg="dir" op="equ" val="norm">
              <dgm:shape xmlns:r="http://schemas.openxmlformats.org/officeDocument/2006/relationships" type="ellipse" r:blip="">
                <dgm:adjLst/>
              </dgm:shape>
              <dgm:presOf axis="ch desOrSelf" ptType="node node" st="3 1" cnt="1 0"/>
            </dgm:if>
            <dgm:else name="Name43">
              <dgm:shape xmlns:r="http://schemas.openxmlformats.org/officeDocument/2006/relationships" type="ellipse" r:blip="" zOrderOff="-4">
                <dgm:adjLst/>
              </dgm:shape>
              <dgm:choose name="Name44">
                <dgm:if name="Name45" axis="ch" ptType="node" func="cnt" op="equ" val="3">
                  <dgm:presOf axis="ch desOrSelf" ptType="node node" st="1 1" cnt="1 0"/>
                </dgm:if>
                <dgm:if name="Name46" axis="ch" ptType="node" func="cnt" op="equ" val="4">
                  <dgm:presOf axis="ch desOrSelf" ptType="node node" st="2 1" cnt="1 0"/>
                </dgm:if>
                <dgm:if name="Name47" axis="ch" ptType="node" func="cnt" op="equ" val="5">
                  <dgm:presOf axis="ch desOrSelf" ptType="node node" st="3 1" cnt="1 0"/>
                </dgm:if>
                <dgm:if name="Name48" axis="ch" ptType="node" func="cnt" op="equ" val="6">
                  <dgm:presOf axis="ch desOrSelf" ptType="node node" st="4 1" cnt="1 0"/>
                </dgm:if>
                <dgm:if name="Name49" axis="ch" ptType="node" func="cnt" op="gte" val="7">
                  <dgm:presOf axis="ch desOrSelf" ptType="node node" st="5 1" cnt="1 0"/>
                </dgm:if>
                <dgm:else name="Name50"/>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1"/>
    </dgm:choose>
    <dgm:choose name="Name52">
      <dgm:if name="Name53" axis="ch" ptType="node" func="cnt" op="gte" val="4">
        <dgm:layoutNode name="ellipse4" styleLbl="vennNode1">
          <dgm:varLst>
            <dgm:bulletEnabled val="1"/>
          </dgm:varLst>
          <dgm:alg type="tx"/>
          <dgm:choose name="Name54">
            <dgm:if name="Name55" func="var" arg="dir" op="equ" val="norm">
              <dgm:shape xmlns:r="http://schemas.openxmlformats.org/officeDocument/2006/relationships" type="ellipse" r:blip="">
                <dgm:adjLst/>
              </dgm:shape>
              <dgm:presOf axis="ch desOrSelf" ptType="node node" st="4 1" cnt="1 0"/>
            </dgm:if>
            <dgm:else name="Name56">
              <dgm:shape xmlns:r="http://schemas.openxmlformats.org/officeDocument/2006/relationships" type="ellipse" r:blip="" zOrderOff="-6">
                <dgm:adjLst/>
              </dgm:shape>
              <dgm:choose name="Name57">
                <dgm:if name="Name58" axis="ch" ptType="node" func="cnt" op="equ" val="4">
                  <dgm:presOf axis="ch desOrSelf" ptType="node node" st="1 1" cnt="1 0"/>
                </dgm:if>
                <dgm:if name="Name59" axis="ch" ptType="node" func="cnt" op="equ" val="5">
                  <dgm:presOf axis="ch desOrSelf" ptType="node node" st="2 1" cnt="1 0"/>
                </dgm:if>
                <dgm:if name="Name60" axis="ch" ptType="node" func="cnt" op="equ" val="6">
                  <dgm:presOf axis="ch desOrSelf" ptType="node node" st="3 1" cnt="1 0"/>
                </dgm:if>
                <dgm:if name="Name61" axis="ch" ptType="node" func="cnt" op="gte" val="7">
                  <dgm:presOf axis="ch desOrSelf" ptType="node node" st="4 1" cnt="1 0"/>
                </dgm:if>
                <dgm:else name="Name62"/>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3"/>
    </dgm:choose>
    <dgm:choose name="Name64">
      <dgm:if name="Name65" axis="ch" ptType="node" func="cnt" op="gte" val="5">
        <dgm:layoutNode name="ellipse5" styleLbl="vennNode1">
          <dgm:varLst>
            <dgm:bulletEnabled val="1"/>
          </dgm:varLst>
          <dgm:alg type="tx"/>
          <dgm:choose name="Name66">
            <dgm:if name="Name67" func="var" arg="dir" op="equ" val="norm">
              <dgm:shape xmlns:r="http://schemas.openxmlformats.org/officeDocument/2006/relationships" type="ellipse" r:blip="">
                <dgm:adjLst/>
              </dgm:shape>
              <dgm:presOf axis="ch desOrSelf" ptType="node node" st="5 1" cnt="1 0"/>
            </dgm:if>
            <dgm:else name="Name68">
              <dgm:shape xmlns:r="http://schemas.openxmlformats.org/officeDocument/2006/relationships" type="ellipse" r:blip="" zOrderOff="-8">
                <dgm:adjLst/>
              </dgm:shape>
              <dgm:choose name="Name69">
                <dgm:if name="Name70" axis="ch" ptType="node" func="cnt" op="equ" val="5">
                  <dgm:presOf axis="ch desOrSelf" ptType="node node" st="1 1" cnt="1 0"/>
                </dgm:if>
                <dgm:if name="Name71" axis="ch" ptType="node" func="cnt" op="equ" val="6">
                  <dgm:presOf axis="ch desOrSelf" ptType="node node" st="2 1" cnt="1 0"/>
                </dgm:if>
                <dgm:if name="Name72" axis="ch" ptType="node" func="cnt" op="gte" val="7">
                  <dgm:presOf axis="ch desOrSelf" ptType="node node" st="3 1" cnt="1 0"/>
                </dgm:if>
                <dgm:else name="Name7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4"/>
    </dgm:choose>
    <dgm:choose name="Name75">
      <dgm:if name="Name76" axis="ch" ptType="node" func="cnt" op="gte" val="6">
        <dgm:layoutNode name="ellipse6" styleLbl="vennNode1">
          <dgm:varLst>
            <dgm:bulletEnabled val="1"/>
          </dgm:varLst>
          <dgm:alg type="tx"/>
          <dgm:choose name="Name77">
            <dgm:if name="Name78" func="var" arg="dir" op="equ" val="norm">
              <dgm:shape xmlns:r="http://schemas.openxmlformats.org/officeDocument/2006/relationships" type="ellipse" r:blip="">
                <dgm:adjLst/>
              </dgm:shape>
              <dgm:presOf axis="ch desOrSelf" ptType="node node" st="6 1" cnt="1 0"/>
            </dgm:if>
            <dgm:else name="Name79">
              <dgm:shape xmlns:r="http://schemas.openxmlformats.org/officeDocument/2006/relationships" type="ellipse" r:blip="" zOrderOff="-10">
                <dgm:adjLst/>
              </dgm:shape>
              <dgm:choose name="Name80">
                <dgm:if name="Name81" axis="ch" ptType="node" func="cnt" op="equ" val="6">
                  <dgm:presOf axis="ch desOrSelf" ptType="node node" st="1 1" cnt="1 0"/>
                </dgm:if>
                <dgm:if name="Name82" axis="ch" ptType="node" func="cnt" op="gte" val="7">
                  <dgm:presOf axis="ch desOrSelf" ptType="node node" st="2 1" cnt="1 0"/>
                </dgm:if>
                <dgm:else name="Name8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choose name="Name85">
      <dgm:if name="Name86" axis="ch" ptType="node" func="cnt" op="gte" val="7">
        <dgm:layoutNode name="ellipse7" styleLbl="vennNode1">
          <dgm:varLst>
            <dgm:bulletEnabled val="1"/>
          </dgm:varLst>
          <dgm:alg type="tx"/>
          <dgm:choose name="Name87">
            <dgm:if name="Name88" func="var" arg="dir" op="equ" val="norm">
              <dgm:shape xmlns:r="http://schemas.openxmlformats.org/officeDocument/2006/relationships" type="ellipse" r:blip="">
                <dgm:adjLst/>
              </dgm:shape>
              <dgm:presOf axis="ch desOrSelf" ptType="node node" st="7 1" cnt="1 0"/>
            </dgm:if>
            <dgm:else name="Name89">
              <dgm:shape xmlns:r="http://schemas.openxmlformats.org/officeDocument/2006/relationships" type="ellipse" r:blip="" zOrderOff="-12">
                <dgm:adjLst/>
              </dgm:shape>
              <dgm:presOf axis="ch desOrSelf" ptType="node node" st="1 1" cnt="1 0"/>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0FEEC29-6C51-4E3C-A0B4-78C9E7E3DD60}" type="datetimeFigureOut">
              <a:rPr lang="en-CA" smtClean="0"/>
              <a:t>2023-08-21</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5C066DE-DD20-4A1A-9133-0EE80ECD3DDC}" type="slidenum">
              <a:rPr lang="en-CA" smtClean="0"/>
              <a:t>‹#›</a:t>
            </a:fld>
            <a:endParaRPr lang="en-CA"/>
          </a:p>
        </p:txBody>
      </p:sp>
    </p:spTree>
    <p:extLst>
      <p:ext uri="{BB962C8B-B14F-4D97-AF65-F5344CB8AC3E}">
        <p14:creationId xmlns:p14="http://schemas.microsoft.com/office/powerpoint/2010/main" val="2451754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1650" cy="3140075"/>
          </a:xfrm>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B2D11531-2816-406B-B695-3DA7D013782A}" type="slidenum">
              <a:rPr lang="en-CA" smtClean="0"/>
              <a:t>5</a:t>
            </a:fld>
            <a:endParaRPr lang="en-CA"/>
          </a:p>
        </p:txBody>
      </p:sp>
    </p:spTree>
    <p:extLst>
      <p:ext uri="{BB962C8B-B14F-4D97-AF65-F5344CB8AC3E}">
        <p14:creationId xmlns:p14="http://schemas.microsoft.com/office/powerpoint/2010/main" val="4119087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0B624B0-730A-4B76-B504-B259F9F1E991}"/>
              </a:ext>
            </a:extLst>
          </p:cNvPr>
          <p:cNvSpPr>
            <a:spLocks noGrp="1" noRot="1" noChangeAspect="1"/>
          </p:cNvSpPr>
          <p:nvPr>
            <p:ph type="sldImg"/>
          </p:nvPr>
        </p:nvSpPr>
        <p:spPr>
          <a:xfrm>
            <a:off x="434975" y="709613"/>
            <a:ext cx="6323013" cy="3557587"/>
          </a:xfrm>
        </p:spPr>
      </p:sp>
      <p:sp>
        <p:nvSpPr>
          <p:cNvPr id="3" name="Notes Placeholder 2">
            <a:extLst>
              <a:ext uri="{FF2B5EF4-FFF2-40B4-BE49-F238E27FC236}">
                <a16:creationId xmlns:a16="http://schemas.microsoft.com/office/drawing/2014/main" id="{4455E447-5AF2-41A6-BBD8-C6E461F3A531}"/>
              </a:ext>
            </a:extLst>
          </p:cNvPr>
          <p:cNvSpPr txBox="1">
            <a:spLocks noGrp="1"/>
          </p:cNvSpPr>
          <p:nvPr>
            <p:ph type="body" sz="quarter" idx="1"/>
          </p:nvPr>
        </p:nvSpPr>
        <p:spPr/>
        <p:txBody>
          <a:bodyPr>
            <a:normAutofit fontScale="92500" lnSpcReduction="10000"/>
          </a:bodyPr>
          <a:lstStyle/>
          <a:p>
            <a:r>
              <a:rPr lang="en-US" dirty="0"/>
              <a:t>Perhaps the most comprehensive project assessing the environmental impacts of different modes of delivery in higher education is the </a:t>
            </a:r>
            <a:r>
              <a:rPr lang="en-US" dirty="0" err="1"/>
              <a:t>SusTEACH</a:t>
            </a:r>
            <a:r>
              <a:rPr lang="en-US" dirty="0"/>
              <a:t> project, supported by the Open University, UK. The project compared the carbon emissions of ICT-enhanced courses with online courses and mainly face to-face taught courses. The findings showed that online and blended ICT-enhance distance teaching models had significantly lower environmental impacts than face-to-face teaching modes (</a:t>
            </a:r>
            <a:r>
              <a:rPr lang="en-US" dirty="0" err="1"/>
              <a:t>Caird</a:t>
            </a:r>
            <a:r>
              <a:rPr lang="en-US" dirty="0"/>
              <a:t> et al. 2013; </a:t>
            </a:r>
            <a:r>
              <a:rPr lang="en-US" dirty="0" err="1"/>
              <a:t>Caird</a:t>
            </a:r>
            <a:r>
              <a:rPr lang="en-US" dirty="0"/>
              <a:t> et al. 2015). This study used a comprehensive methodology that considered multiple contributors to emissions for both students and the institutions.</a:t>
            </a:r>
          </a:p>
          <a:p>
            <a:r>
              <a:rPr lang="en-US" dirty="0"/>
              <a:t>Using the </a:t>
            </a:r>
            <a:r>
              <a:rPr lang="en-US" dirty="0" err="1"/>
              <a:t>SusTeach</a:t>
            </a:r>
            <a:r>
              <a:rPr lang="en-US" dirty="0"/>
              <a:t> methodology COL conducted a study in Botswana, to determine whether there was a difference between the carbon emissions of CD-based ODL and face-to-face learners, as well as the main sources of learners’ emissions.</a:t>
            </a:r>
            <a:endParaRPr lang="en-US" dirty="0">
              <a:cs typeface="Calibri"/>
            </a:endParaRPr>
          </a:p>
          <a:p>
            <a:r>
              <a:rPr lang="en-US" dirty="0"/>
              <a:t> </a:t>
            </a:r>
            <a:endParaRPr lang="en-US" dirty="0">
              <a:cs typeface="Calibri"/>
            </a:endParaRPr>
          </a:p>
          <a:p>
            <a:endParaRPr lang="en-US" dirty="0">
              <a:cs typeface="Calibri"/>
            </a:endParaRPr>
          </a:p>
          <a:p>
            <a:r>
              <a:rPr lang="en-US" dirty="0"/>
              <a:t>The comparison of learner carbon emissions data from both face-to-face and CD based students in Botswana revealed that the average learning-related carbon footprint of the face-to-face group is nearly three times greater than that of the ODL group, and the difference was statistically significant. Within the overall carbon footprint, emissions from travel were by far the greatest contributor to this disparity. This suggests that regardless of the exact mechanism of delivery, ODL or blended modes can decrease emissions by reducing face-to-face contact hours. Institution, as a proxy for delivery mode, was the most significant predictor of learning related emissions.</a:t>
            </a:r>
          </a:p>
        </p:txBody>
      </p:sp>
      <p:sp>
        <p:nvSpPr>
          <p:cNvPr id="4" name="Slide Number Placeholder 3">
            <a:extLst>
              <a:ext uri="{FF2B5EF4-FFF2-40B4-BE49-F238E27FC236}">
                <a16:creationId xmlns:a16="http://schemas.microsoft.com/office/drawing/2014/main" id="{D138E9AA-6EE4-4844-906A-6A3D1E34AE4C}"/>
              </a:ext>
            </a:extLst>
          </p:cNvPr>
          <p:cNvSpPr txBox="1">
            <a:spLocks noGrp="1"/>
          </p:cNvSpPr>
          <p:nvPr>
            <p:ph type="sldNum" sz="quarter" idx="8"/>
          </p:nvPr>
        </p:nvSpPr>
        <p:spPr/>
        <p:txBody>
          <a:bodyPr/>
          <a:lstStyle/>
          <a:p>
            <a:pPr defTabSz="938089">
              <a:defRPr/>
            </a:pPr>
            <a:fld id="{E237C3BB-3A72-466F-9680-121E238D6B64}" type="slidenum">
              <a:rPr lang="en-US">
                <a:solidFill>
                  <a:srgbClr val="000000"/>
                </a:solidFill>
                <a:latin typeface="Calibri"/>
              </a:rPr>
              <a:pPr defTabSz="938089">
                <a:defRPr/>
              </a:pPr>
              <a:t>16</a:t>
            </a:fld>
            <a:endParaRPr lang="en-US">
              <a:solidFill>
                <a:srgbClr val="000000"/>
              </a:solidFill>
              <a:latin typeface="Calibri"/>
            </a:endParaRPr>
          </a:p>
        </p:txBody>
      </p:sp>
    </p:spTree>
    <p:extLst>
      <p:ext uri="{BB962C8B-B14F-4D97-AF65-F5344CB8AC3E}">
        <p14:creationId xmlns:p14="http://schemas.microsoft.com/office/powerpoint/2010/main" val="8401779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D4513173-708C-41F6-B918-200267073A83}" type="slidenum">
              <a:rPr lang="en-US" smtClean="0"/>
              <a:t>18</a:t>
            </a:fld>
            <a:endParaRPr lang="en-US"/>
          </a:p>
        </p:txBody>
      </p:sp>
    </p:spTree>
    <p:extLst>
      <p:ext uri="{BB962C8B-B14F-4D97-AF65-F5344CB8AC3E}">
        <p14:creationId xmlns:p14="http://schemas.microsoft.com/office/powerpoint/2010/main" val="341955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endParaRPr lang="en-CA" sz="200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19</a:t>
            </a:fld>
            <a:endParaRPr lang="en-US"/>
          </a:p>
        </p:txBody>
      </p:sp>
    </p:spTree>
    <p:extLst>
      <p:ext uri="{BB962C8B-B14F-4D97-AF65-F5344CB8AC3E}">
        <p14:creationId xmlns:p14="http://schemas.microsoft.com/office/powerpoint/2010/main" val="16076648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People with disabilities are often disadvantaged in terms of access to tertiary education. </a:t>
            </a:r>
            <a:r>
              <a:rPr lang="en-US" dirty="0"/>
              <a:t>Of the 18 countries for which data is available, 15 report disability prevalence under 3 per cent and half report rates under 2 per cent.</a:t>
            </a:r>
            <a:endParaRPr lang="en-CA" dirty="0"/>
          </a:p>
          <a:p>
            <a:r>
              <a:rPr lang="en-US" dirty="0"/>
              <a:t>No info on students with disabilities in tertiary education.</a:t>
            </a:r>
            <a:endParaRPr lang="en-CA" dirty="0"/>
          </a:p>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21</a:t>
            </a:fld>
            <a:endParaRPr lang="en-US"/>
          </a:p>
        </p:txBody>
      </p:sp>
    </p:spTree>
    <p:extLst>
      <p:ext uri="{BB962C8B-B14F-4D97-AF65-F5344CB8AC3E}">
        <p14:creationId xmlns:p14="http://schemas.microsoft.com/office/powerpoint/2010/main" val="33169616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Department of Education (UK) https://files.eric.ed.gov/fulltext/EJ1145076.pdf</a:t>
            </a:r>
          </a:p>
          <a:p>
            <a:endParaRPr lang="en-US" dirty="0"/>
          </a:p>
          <a:p>
            <a:endParaRPr lang="en-US" dirty="0"/>
          </a:p>
          <a:p>
            <a:r>
              <a:rPr lang="en-US" dirty="0"/>
              <a:t>Hundreds of studies involving more than 1 million students worldwide across PreK-12 offer consistent evidence that SEL has a positive impact on students’ academic achievement.</a:t>
            </a:r>
          </a:p>
          <a:p>
            <a:r>
              <a:rPr lang="en-US" dirty="0"/>
              <a:t>SEL interventions that addressed the five core competencies increased students’ academic performance by 11 percentile points, compared to students who did not participate.</a:t>
            </a:r>
          </a:p>
          <a:p>
            <a:r>
              <a:rPr lang="en-US" dirty="0"/>
              <a:t>The positive impact on academics lasts long-term: Years after students participated in SEL, their academic performance was an average of 13 percentile points higher than students who didn’t participate.</a:t>
            </a:r>
          </a:p>
          <a:p>
            <a:r>
              <a:rPr lang="en-US" dirty="0"/>
              <a:t>SEL enhances young people’s coping skills, resiliency, and emotion identification, which can help reduce symptoms of depression and anxiety in the short term.</a:t>
            </a:r>
          </a:p>
          <a:p>
            <a:r>
              <a:rPr lang="en-US" dirty="0"/>
              <a:t>SEL contributes to reductions in bullying and aggression.</a:t>
            </a:r>
          </a:p>
          <a:p>
            <a:endParaRPr lang="en-CA" dirty="0"/>
          </a:p>
        </p:txBody>
      </p:sp>
      <p:sp>
        <p:nvSpPr>
          <p:cNvPr id="4" name="Slide Number Placeholder 3"/>
          <p:cNvSpPr>
            <a:spLocks noGrp="1"/>
          </p:cNvSpPr>
          <p:nvPr>
            <p:ph type="sldNum" sz="quarter" idx="5"/>
          </p:nvPr>
        </p:nvSpPr>
        <p:spPr/>
        <p:txBody>
          <a:bodyPr/>
          <a:lstStyle/>
          <a:p>
            <a:fld id="{FAA33746-136E-4BA3-BD17-E60380B382F4}" type="slidenum">
              <a:rPr lang="en-US" smtClean="0"/>
              <a:t>23</a:t>
            </a:fld>
            <a:endParaRPr lang="en-US"/>
          </a:p>
        </p:txBody>
      </p:sp>
    </p:spTree>
    <p:extLst>
      <p:ext uri="{BB962C8B-B14F-4D97-AF65-F5344CB8AC3E}">
        <p14:creationId xmlns:p14="http://schemas.microsoft.com/office/powerpoint/2010/main" val="9043643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Transformative learning is the transformation of one’s “basic worldview and specific capacities of the self”; transformative learning is facilitated through critical analysis</a:t>
            </a:r>
          </a:p>
        </p:txBody>
      </p:sp>
      <p:sp>
        <p:nvSpPr>
          <p:cNvPr id="4" name="Slide Number Placeholder 3"/>
          <p:cNvSpPr>
            <a:spLocks noGrp="1"/>
          </p:cNvSpPr>
          <p:nvPr>
            <p:ph type="sldNum" sz="quarter" idx="5"/>
          </p:nvPr>
        </p:nvSpPr>
        <p:spPr/>
        <p:txBody>
          <a:bodyPr/>
          <a:lstStyle/>
          <a:p>
            <a:fld id="{B2D11531-2816-406B-B695-3DA7D013782A}" type="slidenum">
              <a:rPr lang="en-CA" smtClean="0"/>
              <a:t>24</a:t>
            </a:fld>
            <a:endParaRPr lang="en-CA"/>
          </a:p>
        </p:txBody>
      </p:sp>
    </p:spTree>
    <p:extLst>
      <p:ext uri="{BB962C8B-B14F-4D97-AF65-F5344CB8AC3E}">
        <p14:creationId xmlns:p14="http://schemas.microsoft.com/office/powerpoint/2010/main" val="35841435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Uses technology and pedagogy effectively to transform formal and non-formal learning at all levels throughout life to develop global citizens who contribute to the peace and prosperity of the people and the planet</a:t>
            </a:r>
            <a:endParaRPr lang="en-CA" dirty="0"/>
          </a:p>
          <a:p>
            <a:endParaRPr lang="en-CA" dirty="0"/>
          </a:p>
        </p:txBody>
      </p:sp>
      <p:sp>
        <p:nvSpPr>
          <p:cNvPr id="4" name="Slide Number Placeholder 3"/>
          <p:cNvSpPr>
            <a:spLocks noGrp="1"/>
          </p:cNvSpPr>
          <p:nvPr>
            <p:ph type="sldNum" sz="quarter" idx="5"/>
          </p:nvPr>
        </p:nvSpPr>
        <p:spPr/>
        <p:txBody>
          <a:bodyPr/>
          <a:lstStyle/>
          <a:p>
            <a:fld id="{F5C066DE-DD20-4A1A-9133-0EE80ECD3DDC}" type="slidenum">
              <a:rPr lang="en-CA" smtClean="0"/>
              <a:t>26</a:t>
            </a:fld>
            <a:endParaRPr lang="en-CA"/>
          </a:p>
        </p:txBody>
      </p:sp>
    </p:spTree>
    <p:extLst>
      <p:ext uri="{BB962C8B-B14F-4D97-AF65-F5344CB8AC3E}">
        <p14:creationId xmlns:p14="http://schemas.microsoft.com/office/powerpoint/2010/main" val="7706356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Can Smart education help implement LLL?</a:t>
            </a:r>
            <a:endParaRPr lang="en-CA" dirty="0"/>
          </a:p>
          <a:p>
            <a:endParaRPr lang="en-CA" dirty="0"/>
          </a:p>
        </p:txBody>
      </p:sp>
      <p:sp>
        <p:nvSpPr>
          <p:cNvPr id="4" name="Slide Number Placeholder 3"/>
          <p:cNvSpPr>
            <a:spLocks noGrp="1"/>
          </p:cNvSpPr>
          <p:nvPr>
            <p:ph type="sldNum" sz="quarter" idx="5"/>
          </p:nvPr>
        </p:nvSpPr>
        <p:spPr/>
        <p:txBody>
          <a:bodyPr/>
          <a:lstStyle/>
          <a:p>
            <a:fld id="{F5C066DE-DD20-4A1A-9133-0EE80ECD3DDC}" type="slidenum">
              <a:rPr lang="en-CA" smtClean="0"/>
              <a:t>27</a:t>
            </a:fld>
            <a:endParaRPr lang="en-CA"/>
          </a:p>
        </p:txBody>
      </p:sp>
    </p:spTree>
    <p:extLst>
      <p:ext uri="{BB962C8B-B14F-4D97-AF65-F5344CB8AC3E}">
        <p14:creationId xmlns:p14="http://schemas.microsoft.com/office/powerpoint/2010/main" val="6981321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CA" dirty="0"/>
          </a:p>
        </p:txBody>
      </p:sp>
      <p:sp>
        <p:nvSpPr>
          <p:cNvPr id="4" name="Slide Number Placeholder 3"/>
          <p:cNvSpPr>
            <a:spLocks noGrp="1"/>
          </p:cNvSpPr>
          <p:nvPr>
            <p:ph type="sldNum" sz="quarter" idx="5"/>
          </p:nvPr>
        </p:nvSpPr>
        <p:spPr/>
        <p:txBody>
          <a:bodyPr/>
          <a:lstStyle/>
          <a:p>
            <a:fld id="{B2D11531-2816-406B-B695-3DA7D013782A}" type="slidenum">
              <a:rPr lang="en-CA" smtClean="0"/>
              <a:t>28</a:t>
            </a:fld>
            <a:endParaRPr lang="en-CA"/>
          </a:p>
        </p:txBody>
      </p:sp>
    </p:spTree>
    <p:extLst>
      <p:ext uri="{BB962C8B-B14F-4D97-AF65-F5344CB8AC3E}">
        <p14:creationId xmlns:p14="http://schemas.microsoft.com/office/powerpoint/2010/main" val="33863050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CA" dirty="0"/>
          </a:p>
        </p:txBody>
      </p:sp>
      <p:sp>
        <p:nvSpPr>
          <p:cNvPr id="4" name="Slide Number Placeholder 3"/>
          <p:cNvSpPr>
            <a:spLocks noGrp="1"/>
          </p:cNvSpPr>
          <p:nvPr>
            <p:ph type="sldNum" sz="quarter" idx="5"/>
          </p:nvPr>
        </p:nvSpPr>
        <p:spPr/>
        <p:txBody>
          <a:bodyPr/>
          <a:lstStyle/>
          <a:p>
            <a:fld id="{B2D11531-2816-406B-B695-3DA7D013782A}" type="slidenum">
              <a:rPr lang="en-CA" smtClean="0"/>
              <a:t>29</a:t>
            </a:fld>
            <a:endParaRPr lang="en-CA"/>
          </a:p>
        </p:txBody>
      </p:sp>
    </p:spTree>
    <p:extLst>
      <p:ext uri="{BB962C8B-B14F-4D97-AF65-F5344CB8AC3E}">
        <p14:creationId xmlns:p14="http://schemas.microsoft.com/office/powerpoint/2010/main" val="42365957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UNESCO has moved the discourse from education to learning, from formal to more flexible pathways for learning throughout life within the context of a rights-based approach.</a:t>
            </a:r>
            <a:endParaRPr lang="en-CA" dirty="0"/>
          </a:p>
        </p:txBody>
      </p:sp>
      <p:sp>
        <p:nvSpPr>
          <p:cNvPr id="4" name="Slide Number Placeholder 3"/>
          <p:cNvSpPr>
            <a:spLocks noGrp="1"/>
          </p:cNvSpPr>
          <p:nvPr>
            <p:ph type="sldNum" sz="quarter" idx="5"/>
          </p:nvPr>
        </p:nvSpPr>
        <p:spPr/>
        <p:txBody>
          <a:bodyPr/>
          <a:lstStyle/>
          <a:p>
            <a:fld id="{B2D11531-2816-406B-B695-3DA7D013782A}" type="slidenum">
              <a:rPr lang="en-CA" smtClean="0"/>
              <a:t>6</a:t>
            </a:fld>
            <a:endParaRPr lang="en-CA"/>
          </a:p>
        </p:txBody>
      </p:sp>
    </p:spTree>
    <p:extLst>
      <p:ext uri="{BB962C8B-B14F-4D97-AF65-F5344CB8AC3E}">
        <p14:creationId xmlns:p14="http://schemas.microsoft.com/office/powerpoint/2010/main" val="11725072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31</a:t>
            </a:fld>
            <a:endParaRPr lang="en-US"/>
          </a:p>
        </p:txBody>
      </p:sp>
    </p:spTree>
    <p:extLst>
      <p:ext uri="{BB962C8B-B14F-4D97-AF65-F5344CB8AC3E}">
        <p14:creationId xmlns:p14="http://schemas.microsoft.com/office/powerpoint/2010/main" val="9518792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fld id="{4C316E7F-BDF2-4341-ACD7-6ED5AE1B1E63}" type="slidenum">
              <a:rPr lang="en-US" smtClean="0"/>
              <a:t>32</a:t>
            </a:fld>
            <a:endParaRPr lang="en-US"/>
          </a:p>
        </p:txBody>
      </p:sp>
    </p:spTree>
    <p:extLst>
      <p:ext uri="{BB962C8B-B14F-4D97-AF65-F5344CB8AC3E}">
        <p14:creationId xmlns:p14="http://schemas.microsoft.com/office/powerpoint/2010/main" val="27661258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According to Marc Prensky, the dominant educational paradigm emphasizes individual achievement, which is defined as “A person doing something that benefits only (or principally) him or her (=an achievement).”  In the current paradigm, the focus is on the Acquisition of Skills and Competencies as well as Employability and Entrepreneurship – individualistic goals.</a:t>
            </a:r>
            <a:endParaRPr lang="en-US" sz="800">
              <a:cs typeface="Calibri" panose="020F0502020204030204"/>
            </a:endParaRPr>
          </a:p>
          <a:p>
            <a:endParaRPr lang="en-US"/>
          </a:p>
          <a:p>
            <a:r>
              <a:rPr lang="en-US" dirty="0">
                <a:cs typeface="Calibri"/>
              </a:rPr>
              <a:t>Under a transformative approach, the focus is on bettering </a:t>
            </a:r>
            <a:r>
              <a:rPr lang="en-US" dirty="0" err="1">
                <a:cs typeface="Calibri"/>
              </a:rPr>
              <a:t>soceity</a:t>
            </a:r>
            <a:r>
              <a:rPr lang="en-US" dirty="0">
                <a:cs typeface="Calibri"/>
              </a:rPr>
              <a:t> as a whole, what Prensky calls</a:t>
            </a:r>
            <a:r>
              <a:rPr lang="en-US" dirty="0"/>
              <a:t>  “real, world-improving accomplishment”.  In contrast to an achievement an accomplishment is “A person doing something (or being a part of something) that benefits others and the world outside of that person (=an accomplishment).” </a:t>
            </a:r>
            <a:endParaRPr lang="en-US">
              <a:cs typeface="Calibri"/>
            </a:endParaRPr>
          </a:p>
          <a:p>
            <a:r>
              <a:rPr lang="en-US" dirty="0"/>
              <a:t>And Prensky claims that this model “is far better for us because it liberates huge amounts of unused potential – the potential of our students – to improve our communities and our planet.</a:t>
            </a:r>
            <a:endParaRPr lang="en-US">
              <a:cs typeface="Calibri"/>
            </a:endParaRPr>
          </a:p>
          <a:p>
            <a:endParaRPr lang="en-US" sz="800">
              <a:cs typeface="Calibri"/>
            </a:endParaRPr>
          </a:p>
          <a:p>
            <a:r>
              <a:rPr lang="en-US" dirty="0"/>
              <a:t>Under the transformative approach, the focus is on Empowerment, Environmental Conservation, and Social Cohesion/Peace.</a:t>
            </a:r>
            <a:endParaRPr lang="en-US" dirty="0">
              <a:cs typeface="Calibri"/>
            </a:endParaRPr>
          </a:p>
          <a:p>
            <a:endParaRPr lang="en-US">
              <a:cs typeface="Calibri"/>
            </a:endParaRPr>
          </a:p>
          <a:p>
            <a:endParaRPr lang="en-US">
              <a:cs typeface="Calibri"/>
            </a:endParaRPr>
          </a:p>
        </p:txBody>
      </p:sp>
      <p:sp>
        <p:nvSpPr>
          <p:cNvPr id="4" name="Slide Number Placeholder 3"/>
          <p:cNvSpPr>
            <a:spLocks noGrp="1"/>
          </p:cNvSpPr>
          <p:nvPr>
            <p:ph type="sldNum" sz="quarter" idx="5"/>
          </p:nvPr>
        </p:nvSpPr>
        <p:spPr/>
        <p:txBody>
          <a:bodyPr/>
          <a:lstStyle/>
          <a:p>
            <a:fld id="{4C316E7F-BDF2-4341-ACD7-6ED5AE1B1E63}" type="slidenum">
              <a:rPr lang="en-US" smtClean="0"/>
              <a:t>35</a:t>
            </a:fld>
            <a:endParaRPr lang="en-US"/>
          </a:p>
        </p:txBody>
      </p:sp>
    </p:spTree>
    <p:extLst>
      <p:ext uri="{BB962C8B-B14F-4D97-AF65-F5344CB8AC3E}">
        <p14:creationId xmlns:p14="http://schemas.microsoft.com/office/powerpoint/2010/main" val="32942459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defTabSz="933237">
              <a:defRPr/>
            </a:pPr>
            <a:fld id="{BEF927D9-A366-D54F-BE5E-1A4C00221075}" type="slidenum">
              <a:rPr lang="en-US">
                <a:solidFill>
                  <a:prstClr val="black"/>
                </a:solidFill>
                <a:latin typeface="Calibri" panose="020F0502020204030204"/>
              </a:rPr>
              <a:pPr defTabSz="933237">
                <a:defRPr/>
              </a:pPr>
              <a:t>39</a:t>
            </a:fld>
            <a:endParaRPr lang="en-US" dirty="0">
              <a:solidFill>
                <a:prstClr val="black"/>
              </a:solidFill>
              <a:latin typeface="Calibri" panose="020F0502020204030204"/>
            </a:endParaRPr>
          </a:p>
        </p:txBody>
      </p:sp>
    </p:spTree>
    <p:extLst>
      <p:ext uri="{BB962C8B-B14F-4D97-AF65-F5344CB8AC3E}">
        <p14:creationId xmlns:p14="http://schemas.microsoft.com/office/powerpoint/2010/main" val="7730323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Very similar to the UNESCO approach but moves in the direction of supporting a knowledge economy.</a:t>
            </a:r>
            <a:endParaRPr lang="en-CA" dirty="0"/>
          </a:p>
        </p:txBody>
      </p:sp>
      <p:sp>
        <p:nvSpPr>
          <p:cNvPr id="4" name="Slide Number Placeholder 3"/>
          <p:cNvSpPr>
            <a:spLocks noGrp="1"/>
          </p:cNvSpPr>
          <p:nvPr>
            <p:ph type="sldNum" sz="quarter" idx="5"/>
          </p:nvPr>
        </p:nvSpPr>
        <p:spPr/>
        <p:txBody>
          <a:bodyPr/>
          <a:lstStyle/>
          <a:p>
            <a:fld id="{B2D11531-2816-406B-B695-3DA7D013782A}" type="slidenum">
              <a:rPr lang="en-CA" smtClean="0"/>
              <a:t>7</a:t>
            </a:fld>
            <a:endParaRPr lang="en-CA"/>
          </a:p>
        </p:txBody>
      </p:sp>
    </p:spTree>
    <p:extLst>
      <p:ext uri="{BB962C8B-B14F-4D97-AF65-F5344CB8AC3E}">
        <p14:creationId xmlns:p14="http://schemas.microsoft.com/office/powerpoint/2010/main" val="11580440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WEF looks at lifelong learning within the context of the 4</a:t>
            </a:r>
            <a:r>
              <a:rPr lang="en-US" baseline="30000" dirty="0"/>
              <a:t>th</a:t>
            </a:r>
            <a:r>
              <a:rPr lang="en-US" dirty="0"/>
              <a:t> Industrial Revolution and the imperative of economic growth and individual careers.</a:t>
            </a:r>
            <a:endParaRPr lang="en-CA" dirty="0"/>
          </a:p>
        </p:txBody>
      </p:sp>
      <p:sp>
        <p:nvSpPr>
          <p:cNvPr id="4" name="Slide Number Placeholder 3"/>
          <p:cNvSpPr>
            <a:spLocks noGrp="1"/>
          </p:cNvSpPr>
          <p:nvPr>
            <p:ph type="sldNum" sz="quarter" idx="5"/>
          </p:nvPr>
        </p:nvSpPr>
        <p:spPr/>
        <p:txBody>
          <a:bodyPr/>
          <a:lstStyle/>
          <a:p>
            <a:fld id="{B2D11531-2816-406B-B695-3DA7D013782A}" type="slidenum">
              <a:rPr lang="en-CA" smtClean="0"/>
              <a:t>8</a:t>
            </a:fld>
            <a:endParaRPr lang="en-CA"/>
          </a:p>
        </p:txBody>
      </p:sp>
    </p:spTree>
    <p:extLst>
      <p:ext uri="{BB962C8B-B14F-4D97-AF65-F5344CB8AC3E}">
        <p14:creationId xmlns:p14="http://schemas.microsoft.com/office/powerpoint/2010/main" val="3555328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Is there a third way?</a:t>
            </a:r>
          </a:p>
        </p:txBody>
      </p:sp>
      <p:sp>
        <p:nvSpPr>
          <p:cNvPr id="4" name="Slide Number Placeholder 3"/>
          <p:cNvSpPr>
            <a:spLocks noGrp="1"/>
          </p:cNvSpPr>
          <p:nvPr>
            <p:ph type="sldNum" sz="quarter" idx="5"/>
          </p:nvPr>
        </p:nvSpPr>
        <p:spPr/>
        <p:txBody>
          <a:bodyPr/>
          <a:lstStyle/>
          <a:p>
            <a:fld id="{B2D11531-2816-406B-B695-3DA7D013782A}" type="slidenum">
              <a:rPr lang="en-CA" smtClean="0"/>
              <a:t>9</a:t>
            </a:fld>
            <a:endParaRPr lang="en-CA"/>
          </a:p>
        </p:txBody>
      </p:sp>
    </p:spTree>
    <p:extLst>
      <p:ext uri="{BB962C8B-B14F-4D97-AF65-F5344CB8AC3E}">
        <p14:creationId xmlns:p14="http://schemas.microsoft.com/office/powerpoint/2010/main" val="7843075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How is SMART education different from online, blended and distance learning?</a:t>
            </a:r>
            <a:endParaRPr lang="en-CA" dirty="0"/>
          </a:p>
          <a:p>
            <a:endParaRPr lang="en-CA" dirty="0"/>
          </a:p>
        </p:txBody>
      </p:sp>
      <p:sp>
        <p:nvSpPr>
          <p:cNvPr id="4" name="Slide Number Placeholder 3"/>
          <p:cNvSpPr>
            <a:spLocks noGrp="1"/>
          </p:cNvSpPr>
          <p:nvPr>
            <p:ph type="sldNum" sz="quarter" idx="5"/>
          </p:nvPr>
        </p:nvSpPr>
        <p:spPr/>
        <p:txBody>
          <a:bodyPr/>
          <a:lstStyle/>
          <a:p>
            <a:fld id="{F5C066DE-DD20-4A1A-9133-0EE80ECD3DDC}" type="slidenum">
              <a:rPr lang="en-CA" smtClean="0"/>
              <a:t>11</a:t>
            </a:fld>
            <a:endParaRPr lang="en-CA"/>
          </a:p>
        </p:txBody>
      </p:sp>
    </p:spTree>
    <p:extLst>
      <p:ext uri="{BB962C8B-B14F-4D97-AF65-F5344CB8AC3E}">
        <p14:creationId xmlns:p14="http://schemas.microsoft.com/office/powerpoint/2010/main" val="4636983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Smart Education is about the 5Es – Education that is enjoyable, engaging, efficient, effective, and ethical. First, enjoyable learning helps the retention and transfer of knowledge to long-term memory. Second, making learning engaging requires pedagogy as well as innovative applications of technology such as gamification. Third, learning needs to be efficient in terms of time and resources. Fourth, Smart Education must be effective not only for achievement but must focus on accomplishment, which means going beyond individual success to make the world a better place. Fifth, Smart Education is ethical, for it addresses issues of privacy, cyber security and equity. </a:t>
            </a:r>
            <a:endParaRPr lang="en-CA" dirty="0"/>
          </a:p>
          <a:p>
            <a:endParaRPr lang="en-CA" dirty="0"/>
          </a:p>
        </p:txBody>
      </p:sp>
      <p:sp>
        <p:nvSpPr>
          <p:cNvPr id="4" name="Slide Number Placeholder 3"/>
          <p:cNvSpPr>
            <a:spLocks noGrp="1"/>
          </p:cNvSpPr>
          <p:nvPr>
            <p:ph type="sldNum" sz="quarter" idx="5"/>
          </p:nvPr>
        </p:nvSpPr>
        <p:spPr/>
        <p:txBody>
          <a:bodyPr/>
          <a:lstStyle/>
          <a:p>
            <a:fld id="{F5C066DE-DD20-4A1A-9133-0EE80ECD3DDC}" type="slidenum">
              <a:rPr lang="en-CA" smtClean="0"/>
              <a:t>12</a:t>
            </a:fld>
            <a:endParaRPr lang="en-CA"/>
          </a:p>
        </p:txBody>
      </p:sp>
    </p:spTree>
    <p:extLst>
      <p:ext uri="{BB962C8B-B14F-4D97-AF65-F5344CB8AC3E}">
        <p14:creationId xmlns:p14="http://schemas.microsoft.com/office/powerpoint/2010/main" val="12421521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Pandemic, climate crisis and developments in technology</a:t>
            </a:r>
          </a:p>
        </p:txBody>
      </p:sp>
      <p:sp>
        <p:nvSpPr>
          <p:cNvPr id="4" name="Slide Number Placeholder 3"/>
          <p:cNvSpPr>
            <a:spLocks noGrp="1"/>
          </p:cNvSpPr>
          <p:nvPr>
            <p:ph type="sldNum" sz="quarter" idx="5"/>
          </p:nvPr>
        </p:nvSpPr>
        <p:spPr/>
        <p:txBody>
          <a:bodyPr/>
          <a:lstStyle/>
          <a:p>
            <a:fld id="{F5C066DE-DD20-4A1A-9133-0EE80ECD3DDC}" type="slidenum">
              <a:rPr lang="en-CA" smtClean="0"/>
              <a:t>13</a:t>
            </a:fld>
            <a:endParaRPr lang="en-CA"/>
          </a:p>
        </p:txBody>
      </p:sp>
    </p:spTree>
    <p:extLst>
      <p:ext uri="{BB962C8B-B14F-4D97-AF65-F5344CB8AC3E}">
        <p14:creationId xmlns:p14="http://schemas.microsoft.com/office/powerpoint/2010/main" val="11350809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CA" dirty="0">
              <a:cs typeface="Calibri"/>
            </a:endParaRPr>
          </a:p>
        </p:txBody>
      </p:sp>
      <p:sp>
        <p:nvSpPr>
          <p:cNvPr id="4" name="Slide Number Placeholder 3"/>
          <p:cNvSpPr>
            <a:spLocks noGrp="1"/>
          </p:cNvSpPr>
          <p:nvPr>
            <p:ph type="sldNum" sz="quarter" idx="5"/>
          </p:nvPr>
        </p:nvSpPr>
        <p:spPr/>
        <p:txBody>
          <a:bodyPr/>
          <a:lstStyle/>
          <a:p>
            <a:fld id="{4C316E7F-BDF2-4341-ACD7-6ED5AE1B1E63}" type="slidenum">
              <a:rPr lang="en-US" smtClean="0"/>
              <a:t>14</a:t>
            </a:fld>
            <a:endParaRPr lang="en-US"/>
          </a:p>
        </p:txBody>
      </p:sp>
    </p:spTree>
    <p:extLst>
      <p:ext uri="{BB962C8B-B14F-4D97-AF65-F5344CB8AC3E}">
        <p14:creationId xmlns:p14="http://schemas.microsoft.com/office/powerpoint/2010/main" val="36125497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6.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7.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8.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9.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9970A7-51A7-4796-3F0A-37E2EC53C88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A"/>
          </a:p>
        </p:txBody>
      </p:sp>
      <p:sp>
        <p:nvSpPr>
          <p:cNvPr id="3" name="Subtitle 2">
            <a:extLst>
              <a:ext uri="{FF2B5EF4-FFF2-40B4-BE49-F238E27FC236}">
                <a16:creationId xmlns:a16="http://schemas.microsoft.com/office/drawing/2014/main" id="{36A26D58-D927-26F6-8FFC-A5E2B6BED6D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A"/>
          </a:p>
        </p:txBody>
      </p:sp>
      <p:sp>
        <p:nvSpPr>
          <p:cNvPr id="4" name="Date Placeholder 3">
            <a:extLst>
              <a:ext uri="{FF2B5EF4-FFF2-40B4-BE49-F238E27FC236}">
                <a16:creationId xmlns:a16="http://schemas.microsoft.com/office/drawing/2014/main" id="{576044B4-102A-0565-D133-F6B954746BC9}"/>
              </a:ext>
            </a:extLst>
          </p:cNvPr>
          <p:cNvSpPr>
            <a:spLocks noGrp="1"/>
          </p:cNvSpPr>
          <p:nvPr>
            <p:ph type="dt" sz="half" idx="10"/>
          </p:nvPr>
        </p:nvSpPr>
        <p:spPr/>
        <p:txBody>
          <a:bodyPr/>
          <a:lstStyle/>
          <a:p>
            <a:fld id="{FDC1830F-5FCD-4F1F-88C9-9E5D7D4ACAD8}" type="datetimeFigureOut">
              <a:rPr lang="en-CA" smtClean="0"/>
              <a:t>2023-08-21</a:t>
            </a:fld>
            <a:endParaRPr lang="en-CA"/>
          </a:p>
        </p:txBody>
      </p:sp>
      <p:sp>
        <p:nvSpPr>
          <p:cNvPr id="5" name="Footer Placeholder 4">
            <a:extLst>
              <a:ext uri="{FF2B5EF4-FFF2-40B4-BE49-F238E27FC236}">
                <a16:creationId xmlns:a16="http://schemas.microsoft.com/office/drawing/2014/main" id="{9F9045CB-4125-A03E-8C84-1F1A6997902A}"/>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BA180852-07F9-AB77-5390-ED848160E1CB}"/>
              </a:ext>
            </a:extLst>
          </p:cNvPr>
          <p:cNvSpPr>
            <a:spLocks noGrp="1"/>
          </p:cNvSpPr>
          <p:nvPr>
            <p:ph type="sldNum" sz="quarter" idx="12"/>
          </p:nvPr>
        </p:nvSpPr>
        <p:spPr/>
        <p:txBody>
          <a:bodyPr/>
          <a:lstStyle/>
          <a:p>
            <a:fld id="{6B94DFDE-6F41-4512-B7D6-E4C25114FEA6}" type="slidenum">
              <a:rPr lang="en-CA" smtClean="0"/>
              <a:t>‹#›</a:t>
            </a:fld>
            <a:endParaRPr lang="en-CA"/>
          </a:p>
        </p:txBody>
      </p:sp>
    </p:spTree>
    <p:extLst>
      <p:ext uri="{BB962C8B-B14F-4D97-AF65-F5344CB8AC3E}">
        <p14:creationId xmlns:p14="http://schemas.microsoft.com/office/powerpoint/2010/main" val="21550096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72A400-A9E5-6482-D5F3-0AE8C3675BC5}"/>
              </a:ext>
            </a:extLst>
          </p:cNvPr>
          <p:cNvSpPr>
            <a:spLocks noGrp="1"/>
          </p:cNvSpPr>
          <p:nvPr>
            <p:ph type="title"/>
          </p:nvPr>
        </p:nvSpPr>
        <p:spPr/>
        <p:txBody>
          <a:bodyPr/>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9DCC94A0-EA24-DED8-4016-700CE087DCB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A4735E2D-D014-FEA9-AB97-FE44DD62D7C4}"/>
              </a:ext>
            </a:extLst>
          </p:cNvPr>
          <p:cNvSpPr>
            <a:spLocks noGrp="1"/>
          </p:cNvSpPr>
          <p:nvPr>
            <p:ph type="dt" sz="half" idx="10"/>
          </p:nvPr>
        </p:nvSpPr>
        <p:spPr/>
        <p:txBody>
          <a:bodyPr/>
          <a:lstStyle/>
          <a:p>
            <a:fld id="{FDC1830F-5FCD-4F1F-88C9-9E5D7D4ACAD8}" type="datetimeFigureOut">
              <a:rPr lang="en-CA" smtClean="0"/>
              <a:t>2023-08-21</a:t>
            </a:fld>
            <a:endParaRPr lang="en-CA"/>
          </a:p>
        </p:txBody>
      </p:sp>
      <p:sp>
        <p:nvSpPr>
          <p:cNvPr id="5" name="Footer Placeholder 4">
            <a:extLst>
              <a:ext uri="{FF2B5EF4-FFF2-40B4-BE49-F238E27FC236}">
                <a16:creationId xmlns:a16="http://schemas.microsoft.com/office/drawing/2014/main" id="{AAF19AE8-0907-8D79-4ED9-03FCC8236A18}"/>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AF6A1446-B8CC-AA8D-A00C-BC00C081393A}"/>
              </a:ext>
            </a:extLst>
          </p:cNvPr>
          <p:cNvSpPr>
            <a:spLocks noGrp="1"/>
          </p:cNvSpPr>
          <p:nvPr>
            <p:ph type="sldNum" sz="quarter" idx="12"/>
          </p:nvPr>
        </p:nvSpPr>
        <p:spPr/>
        <p:txBody>
          <a:bodyPr/>
          <a:lstStyle/>
          <a:p>
            <a:fld id="{6B94DFDE-6F41-4512-B7D6-E4C25114FEA6}" type="slidenum">
              <a:rPr lang="en-CA" smtClean="0"/>
              <a:t>‹#›</a:t>
            </a:fld>
            <a:endParaRPr lang="en-CA"/>
          </a:p>
        </p:txBody>
      </p:sp>
    </p:spTree>
    <p:extLst>
      <p:ext uri="{BB962C8B-B14F-4D97-AF65-F5344CB8AC3E}">
        <p14:creationId xmlns:p14="http://schemas.microsoft.com/office/powerpoint/2010/main" val="17040748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448D0EF-0F18-2F84-E5F7-7463B5C392C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584DE94F-EF72-C88C-2802-2DED2C28A2F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D3D17174-5CCD-FF2E-9E97-AAC1DAE12520}"/>
              </a:ext>
            </a:extLst>
          </p:cNvPr>
          <p:cNvSpPr>
            <a:spLocks noGrp="1"/>
          </p:cNvSpPr>
          <p:nvPr>
            <p:ph type="dt" sz="half" idx="10"/>
          </p:nvPr>
        </p:nvSpPr>
        <p:spPr/>
        <p:txBody>
          <a:bodyPr/>
          <a:lstStyle/>
          <a:p>
            <a:fld id="{FDC1830F-5FCD-4F1F-88C9-9E5D7D4ACAD8}" type="datetimeFigureOut">
              <a:rPr lang="en-CA" smtClean="0"/>
              <a:t>2023-08-21</a:t>
            </a:fld>
            <a:endParaRPr lang="en-CA"/>
          </a:p>
        </p:txBody>
      </p:sp>
      <p:sp>
        <p:nvSpPr>
          <p:cNvPr id="5" name="Footer Placeholder 4">
            <a:extLst>
              <a:ext uri="{FF2B5EF4-FFF2-40B4-BE49-F238E27FC236}">
                <a16:creationId xmlns:a16="http://schemas.microsoft.com/office/drawing/2014/main" id="{7ACBFC0C-B6FD-2305-2C8D-7DC024A9E71C}"/>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12A8787A-EA84-789F-1A4C-39BCCC89D12F}"/>
              </a:ext>
            </a:extLst>
          </p:cNvPr>
          <p:cNvSpPr>
            <a:spLocks noGrp="1"/>
          </p:cNvSpPr>
          <p:nvPr>
            <p:ph type="sldNum" sz="quarter" idx="12"/>
          </p:nvPr>
        </p:nvSpPr>
        <p:spPr/>
        <p:txBody>
          <a:bodyPr/>
          <a:lstStyle/>
          <a:p>
            <a:fld id="{6B94DFDE-6F41-4512-B7D6-E4C25114FEA6}" type="slidenum">
              <a:rPr lang="en-CA" smtClean="0"/>
              <a:t>‹#›</a:t>
            </a:fld>
            <a:endParaRPr lang="en-CA"/>
          </a:p>
        </p:txBody>
      </p:sp>
    </p:spTree>
    <p:extLst>
      <p:ext uri="{BB962C8B-B14F-4D97-AF65-F5344CB8AC3E}">
        <p14:creationId xmlns:p14="http://schemas.microsoft.com/office/powerpoint/2010/main" val="39258481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B89C48CF-0A2D-48BB-B5B2-6B2AD400B76E}"/>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2" name="图片 1">
            <a:extLst>
              <a:ext uri="{FF2B5EF4-FFF2-40B4-BE49-F238E27FC236}">
                <a16:creationId xmlns:a16="http://schemas.microsoft.com/office/drawing/2014/main" id="{B91240DF-E9ED-40E2-8BFE-81618C871F9F}"/>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11" name="图片 10">
            <a:extLst>
              <a:ext uri="{FF2B5EF4-FFF2-40B4-BE49-F238E27FC236}">
                <a16:creationId xmlns:a16="http://schemas.microsoft.com/office/drawing/2014/main" id="{7D2C6CD3-8DF0-422B-AB9F-18D06FA1E800}"/>
              </a:ext>
            </a:extLst>
          </p:cNvPr>
          <p:cNvPicPr preferRelativeResize="0">
            <a:picLocks noChangeAspect="1"/>
          </p:cNvPicPr>
          <p:nvPr userDrawn="1"/>
        </p:nvPicPr>
        <p:blipFill>
          <a:blip r:embed="rId4">
            <a:extLst>
              <a:ext uri="{28A0092B-C50C-407E-A947-70E740481C1C}">
                <a14:useLocalDpi xmlns:a14="http://schemas.microsoft.com/office/drawing/2010/main"/>
              </a:ext>
            </a:extLst>
          </a:blip>
          <a:srcRect/>
          <a:stretch/>
        </p:blipFill>
        <p:spPr>
          <a:xfrm>
            <a:off x="5992021" y="-656099"/>
            <a:ext cx="7361846" cy="7355349"/>
          </a:xfrm>
          <a:prstGeom prst="rect">
            <a:avLst/>
          </a:prstGeom>
        </p:spPr>
      </p:pic>
    </p:spTree>
    <p:extLst>
      <p:ext uri="{BB962C8B-B14F-4D97-AF65-F5344CB8AC3E}">
        <p14:creationId xmlns:p14="http://schemas.microsoft.com/office/powerpoint/2010/main" val="2068884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fill="hold" nodeType="withEffect">
                                  <p:stCondLst>
                                    <p:cond delay="0"/>
                                  </p:stCondLst>
                                  <p:childTnLst>
                                    <p:animRot by="21600000">
                                      <p:cBhvr>
                                        <p:cTn id="6" dur="5000" fill="hold"/>
                                        <p:tgtEl>
                                          <p:spTgt spid="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id="{2958C8F9-F3A4-4C1E-9672-DF1B7CFE8ED6}"/>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8719543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id="{2958C8F9-F3A4-4C1E-9672-DF1B7CFE8ED6}"/>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7" name="内容占位符 2">
            <a:extLst>
              <a:ext uri="{FF2B5EF4-FFF2-40B4-BE49-F238E27FC236}">
                <a16:creationId xmlns:a16="http://schemas.microsoft.com/office/drawing/2014/main" id="{13541DE9-E7CE-46DC-8305-F53491F73F3A}"/>
              </a:ext>
            </a:extLst>
          </p:cNvPr>
          <p:cNvSpPr>
            <a:spLocks noGrp="1"/>
          </p:cNvSpPr>
          <p:nvPr>
            <p:ph idx="1"/>
          </p:nvPr>
        </p:nvSpPr>
        <p:spPr>
          <a:xfrm>
            <a:off x="1087312" y="1851541"/>
            <a:ext cx="4910263" cy="432599"/>
          </a:xfrm>
          <a:prstGeom prst="rect">
            <a:avLst/>
          </a:prstGeom>
        </p:spPr>
        <p:txBody>
          <a:bodyPr anchor="t"/>
          <a:lstStyle>
            <a:lvl1pPr marL="0" indent="0" algn="l" defTabSz="914400" rtl="0" eaLnBrk="1" latinLnBrk="0" hangingPunct="1">
              <a:lnSpc>
                <a:spcPct val="100000"/>
              </a:lnSpc>
              <a:buNone/>
              <a:defRPr lang="zh-CN" altLang="en-US" sz="2000" b="1" kern="1200" dirty="0" smtClean="0">
                <a:solidFill>
                  <a:schemeClr val="tx1">
                    <a:lumMod val="75000"/>
                    <a:lumOff val="25000"/>
                  </a:schemeClr>
                </a:solidFill>
                <a:latin typeface="微软雅黑" panose="020B0503020204020204" pitchFamily="34" charset="-122"/>
                <a:ea typeface="微软雅黑" panose="020B0503020204020204" pitchFamily="34" charset="-122"/>
                <a:cs typeface="+mn-cs"/>
              </a:defRPr>
            </a:lvl1pPr>
            <a:lvl2pPr marL="0" algn="just" defTabSz="914400" rtl="0" eaLnBrk="1" latinLnBrk="0" hangingPunct="1">
              <a:lnSpc>
                <a:spcPct val="150000"/>
              </a:lnSpc>
              <a:defRPr lang="zh-CN" altLang="en-US" sz="1600" b="1" kern="1200" dirty="0" smtClean="0">
                <a:solidFill>
                  <a:schemeClr val="tx1">
                    <a:lumMod val="75000"/>
                    <a:lumOff val="25000"/>
                  </a:schemeClr>
                </a:solidFill>
                <a:latin typeface="微软雅黑" panose="020B0503020204020204" pitchFamily="34" charset="-122"/>
                <a:ea typeface="微软雅黑" panose="020B0503020204020204" pitchFamily="34" charset="-122"/>
                <a:cs typeface="+mn-cs"/>
              </a:defRPr>
            </a:lvl2pPr>
            <a:lvl3pPr marL="0" algn="just" defTabSz="914400" rtl="0" eaLnBrk="1" latinLnBrk="0" hangingPunct="1">
              <a:lnSpc>
                <a:spcPct val="150000"/>
              </a:lnSpc>
              <a:defRPr lang="zh-CN" altLang="en-US" sz="1600" b="1" kern="1200" dirty="0" smtClean="0">
                <a:solidFill>
                  <a:schemeClr val="tx1">
                    <a:lumMod val="75000"/>
                    <a:lumOff val="25000"/>
                  </a:schemeClr>
                </a:solidFill>
                <a:latin typeface="微软雅黑" panose="020B0503020204020204" pitchFamily="34" charset="-122"/>
                <a:ea typeface="微软雅黑" panose="020B0503020204020204" pitchFamily="34" charset="-122"/>
                <a:cs typeface="+mn-cs"/>
              </a:defRPr>
            </a:lvl3pPr>
            <a:lvl4pPr marL="0" algn="just" defTabSz="914400" rtl="0" eaLnBrk="1" latinLnBrk="0" hangingPunct="1">
              <a:lnSpc>
                <a:spcPct val="150000"/>
              </a:lnSpc>
              <a:defRPr lang="zh-CN" altLang="en-US" sz="1600" b="1" kern="1200" dirty="0" smtClean="0">
                <a:solidFill>
                  <a:schemeClr val="tx1">
                    <a:lumMod val="75000"/>
                    <a:lumOff val="25000"/>
                  </a:schemeClr>
                </a:solidFill>
                <a:latin typeface="微软雅黑" panose="020B0503020204020204" pitchFamily="34" charset="-122"/>
                <a:ea typeface="微软雅黑" panose="020B0503020204020204" pitchFamily="34" charset="-122"/>
                <a:cs typeface="+mn-cs"/>
              </a:defRPr>
            </a:lvl4pPr>
            <a:lvl5pPr marL="0" algn="just" defTabSz="914400" rtl="0" eaLnBrk="1" latinLnBrk="0" hangingPunct="1">
              <a:lnSpc>
                <a:spcPct val="150000"/>
              </a:lnSpc>
              <a:defRPr lang="zh-CN" altLang="en-US" sz="1600" b="1" kern="1200" dirty="0">
                <a:solidFill>
                  <a:schemeClr val="tx1">
                    <a:lumMod val="75000"/>
                    <a:lumOff val="25000"/>
                  </a:schemeClr>
                </a:solidFill>
                <a:latin typeface="微软雅黑" panose="020B0503020204020204" pitchFamily="34" charset="-122"/>
                <a:ea typeface="微软雅黑" panose="020B0503020204020204" pitchFamily="34" charset="-122"/>
                <a:cs typeface="+mn-cs"/>
              </a:defRPr>
            </a:lvl5pPr>
          </a:lstStyle>
          <a:p>
            <a:pPr lvl="0"/>
            <a:endParaRPr lang="zh-CN" altLang="en-US" dirty="0"/>
          </a:p>
        </p:txBody>
      </p:sp>
      <p:sp>
        <p:nvSpPr>
          <p:cNvPr id="10" name="内容占位符 3">
            <a:extLst>
              <a:ext uri="{FF2B5EF4-FFF2-40B4-BE49-F238E27FC236}">
                <a16:creationId xmlns:a16="http://schemas.microsoft.com/office/drawing/2014/main" id="{F423580E-E719-4A14-B8AA-0FAA63C2332D}"/>
              </a:ext>
            </a:extLst>
          </p:cNvPr>
          <p:cNvSpPr>
            <a:spLocks noGrp="1"/>
          </p:cNvSpPr>
          <p:nvPr>
            <p:ph sz="half" idx="2"/>
          </p:nvPr>
        </p:nvSpPr>
        <p:spPr>
          <a:xfrm>
            <a:off x="1087312" y="2505075"/>
            <a:ext cx="4910263" cy="3684588"/>
          </a:xfrm>
          <a:prstGeom prst="rect">
            <a:avLst/>
          </a:prstGeom>
        </p:spPr>
        <p:txBody>
          <a:bodyPr/>
          <a:lstStyle>
            <a:lvl1pPr marL="0" indent="0">
              <a:buFontTx/>
              <a:buNone/>
              <a:defRPr sz="2000"/>
            </a:lvl1pPr>
            <a:lvl2pPr>
              <a:defRPr sz="2000"/>
            </a:lvl2pPr>
          </a:lstStyle>
          <a:p>
            <a:pPr lvl="0"/>
            <a:endParaRPr lang="zh-CN" altLang="en-US" dirty="0"/>
          </a:p>
        </p:txBody>
      </p:sp>
      <p:sp>
        <p:nvSpPr>
          <p:cNvPr id="16" name="内容占位符 2">
            <a:extLst>
              <a:ext uri="{FF2B5EF4-FFF2-40B4-BE49-F238E27FC236}">
                <a16:creationId xmlns:a16="http://schemas.microsoft.com/office/drawing/2014/main" id="{7CC100D5-AE0C-4917-B10A-AFE458ADBFE1}"/>
              </a:ext>
            </a:extLst>
          </p:cNvPr>
          <p:cNvSpPr>
            <a:spLocks noGrp="1"/>
          </p:cNvSpPr>
          <p:nvPr>
            <p:ph idx="10"/>
          </p:nvPr>
        </p:nvSpPr>
        <p:spPr>
          <a:xfrm>
            <a:off x="1087312" y="1200083"/>
            <a:ext cx="4910263" cy="432599"/>
          </a:xfrm>
          <a:prstGeom prst="rect">
            <a:avLst/>
          </a:prstGeom>
        </p:spPr>
        <p:txBody>
          <a:bodyPr anchor="t"/>
          <a:lstStyle>
            <a:lvl1pPr marL="0" indent="0" algn="l" defTabSz="914400" rtl="0" eaLnBrk="1" latinLnBrk="0" hangingPunct="1">
              <a:lnSpc>
                <a:spcPct val="100000"/>
              </a:lnSpc>
              <a:buNone/>
              <a:defRPr kumimoji="0" lang="zh-CN" altLang="en-US" sz="2400" b="1" i="0" u="none" strike="noStrike" kern="1200" cap="none" spc="0" normalizeH="0" baseline="0" dirty="0" smtClean="0">
                <a:ln>
                  <a:noFill/>
                </a:ln>
                <a:gradFill>
                  <a:gsLst>
                    <a:gs pos="100000">
                      <a:srgbClr val="FF7711"/>
                    </a:gs>
                    <a:gs pos="0">
                      <a:srgbClr val="FFB329"/>
                    </a:gs>
                  </a:gsLst>
                  <a:lin ang="2700000" scaled="0"/>
                </a:gradFill>
                <a:effectLst/>
                <a:uLnTx/>
                <a:uFillTx/>
                <a:latin typeface="微软雅黑" panose="020B0503020204020204" pitchFamily="34" charset="-122"/>
                <a:ea typeface="微软雅黑" panose="020B0503020204020204" pitchFamily="34" charset="-122"/>
                <a:cs typeface="+mn-cs"/>
              </a:defRPr>
            </a:lvl1pPr>
            <a:lvl2pPr marL="0" algn="just" defTabSz="914400" rtl="0" eaLnBrk="1" latinLnBrk="0" hangingPunct="1">
              <a:lnSpc>
                <a:spcPct val="150000"/>
              </a:lnSpc>
              <a:defRPr lang="zh-CN" altLang="en-US" sz="1600" b="1" kern="1200" dirty="0" smtClean="0">
                <a:solidFill>
                  <a:schemeClr val="tx1">
                    <a:lumMod val="75000"/>
                    <a:lumOff val="25000"/>
                  </a:schemeClr>
                </a:solidFill>
                <a:latin typeface="微软雅黑" panose="020B0503020204020204" pitchFamily="34" charset="-122"/>
                <a:ea typeface="微软雅黑" panose="020B0503020204020204" pitchFamily="34" charset="-122"/>
                <a:cs typeface="+mn-cs"/>
              </a:defRPr>
            </a:lvl2pPr>
            <a:lvl3pPr marL="0" algn="just" defTabSz="914400" rtl="0" eaLnBrk="1" latinLnBrk="0" hangingPunct="1">
              <a:lnSpc>
                <a:spcPct val="150000"/>
              </a:lnSpc>
              <a:defRPr lang="zh-CN" altLang="en-US" sz="1600" b="1" kern="1200" dirty="0" smtClean="0">
                <a:solidFill>
                  <a:schemeClr val="tx1">
                    <a:lumMod val="75000"/>
                    <a:lumOff val="25000"/>
                  </a:schemeClr>
                </a:solidFill>
                <a:latin typeface="微软雅黑" panose="020B0503020204020204" pitchFamily="34" charset="-122"/>
                <a:ea typeface="微软雅黑" panose="020B0503020204020204" pitchFamily="34" charset="-122"/>
                <a:cs typeface="+mn-cs"/>
              </a:defRPr>
            </a:lvl3pPr>
            <a:lvl4pPr marL="0" algn="just" defTabSz="914400" rtl="0" eaLnBrk="1" latinLnBrk="0" hangingPunct="1">
              <a:lnSpc>
                <a:spcPct val="150000"/>
              </a:lnSpc>
              <a:defRPr lang="zh-CN" altLang="en-US" sz="1600" b="1" kern="1200" dirty="0" smtClean="0">
                <a:solidFill>
                  <a:schemeClr val="tx1">
                    <a:lumMod val="75000"/>
                    <a:lumOff val="25000"/>
                  </a:schemeClr>
                </a:solidFill>
                <a:latin typeface="微软雅黑" panose="020B0503020204020204" pitchFamily="34" charset="-122"/>
                <a:ea typeface="微软雅黑" panose="020B0503020204020204" pitchFamily="34" charset="-122"/>
                <a:cs typeface="+mn-cs"/>
              </a:defRPr>
            </a:lvl4pPr>
            <a:lvl5pPr marL="0" algn="just" defTabSz="914400" rtl="0" eaLnBrk="1" latinLnBrk="0" hangingPunct="1">
              <a:lnSpc>
                <a:spcPct val="150000"/>
              </a:lnSpc>
              <a:defRPr lang="zh-CN" altLang="en-US" sz="1600" b="1" kern="1200" dirty="0">
                <a:solidFill>
                  <a:schemeClr val="tx1">
                    <a:lumMod val="75000"/>
                    <a:lumOff val="25000"/>
                  </a:schemeClr>
                </a:solidFill>
                <a:latin typeface="微软雅黑" panose="020B0503020204020204" pitchFamily="34" charset="-122"/>
                <a:ea typeface="微软雅黑" panose="020B0503020204020204" pitchFamily="34" charset="-122"/>
                <a:cs typeface="+mn-cs"/>
              </a:defRPr>
            </a:lvl5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pPr>
            <a:endParaRPr lang="zh-CN" altLang="en-US" dirty="0"/>
          </a:p>
        </p:txBody>
      </p:sp>
    </p:spTree>
    <p:extLst>
      <p:ext uri="{BB962C8B-B14F-4D97-AF65-F5344CB8AC3E}">
        <p14:creationId xmlns:p14="http://schemas.microsoft.com/office/powerpoint/2010/main" val="26377664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5D224-2C50-4627-98A6-55FE519FB893}"/>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8A4FB7CA-554D-4772-9E0E-F8B14645497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4" name="Picture 3">
            <a:extLst>
              <a:ext uri="{FF2B5EF4-FFF2-40B4-BE49-F238E27FC236}">
                <a16:creationId xmlns:a16="http://schemas.microsoft.com/office/drawing/2014/main" id="{44673D31-8B60-BE05-9415-792DA7508638}"/>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1314718" y="5948427"/>
            <a:ext cx="462756" cy="598565"/>
          </a:xfrm>
          <a:prstGeom prst="rect">
            <a:avLst/>
          </a:prstGeom>
        </p:spPr>
      </p:pic>
    </p:spTree>
    <p:extLst>
      <p:ext uri="{BB962C8B-B14F-4D97-AF65-F5344CB8AC3E}">
        <p14:creationId xmlns:p14="http://schemas.microsoft.com/office/powerpoint/2010/main" val="33722738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userDrawn="1">
  <p:cSld name="Blank2">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1217608" y="6176964"/>
            <a:ext cx="805737" cy="681037"/>
          </a:xfrm>
          <a:prstGeom prst="rect">
            <a:avLst/>
          </a:prstGeom>
        </p:spPr>
      </p:pic>
    </p:spTree>
    <p:extLst>
      <p:ext uri="{BB962C8B-B14F-4D97-AF65-F5344CB8AC3E}">
        <p14:creationId xmlns:p14="http://schemas.microsoft.com/office/powerpoint/2010/main" val="34616702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5D224-2C50-4627-98A6-55FE519FB89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A4FB7CA-554D-4772-9E0E-F8B14645497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a:extLst>
              <a:ext uri="{FF2B5EF4-FFF2-40B4-BE49-F238E27FC236}">
                <a16:creationId xmlns:a16="http://schemas.microsoft.com/office/drawing/2014/main" id="{A33B7CF6-6351-454C-B16F-811424F90914}"/>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1314718" y="5948427"/>
            <a:ext cx="462756" cy="598565"/>
          </a:xfrm>
          <a:prstGeom prst="rect">
            <a:avLst/>
          </a:prstGeom>
        </p:spPr>
      </p:pic>
    </p:spTree>
    <p:extLst>
      <p:ext uri="{BB962C8B-B14F-4D97-AF65-F5344CB8AC3E}">
        <p14:creationId xmlns:p14="http://schemas.microsoft.com/office/powerpoint/2010/main" val="12249123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6A336-926F-4968-9FDE-125D9ADFC54F}"/>
              </a:ext>
            </a:extLst>
          </p:cNvPr>
          <p:cNvSpPr>
            <a:spLocks noGrp="1"/>
          </p:cNvSpPr>
          <p:nvPr>
            <p:ph type="title"/>
          </p:nvPr>
        </p:nvSpPr>
        <p:spPr/>
        <p:txBody>
          <a:bodyPr>
            <a:normAutofit/>
          </a:bodyPr>
          <a:lstStyle>
            <a:lvl1pPr algn="ctr">
              <a:defRPr sz="4000"/>
            </a:lvl1pPr>
          </a:lstStyle>
          <a:p>
            <a:r>
              <a:rPr lang="en-US"/>
              <a:t>Click to edit Master title style</a:t>
            </a:r>
          </a:p>
        </p:txBody>
      </p:sp>
    </p:spTree>
    <p:extLst>
      <p:ext uri="{BB962C8B-B14F-4D97-AF65-F5344CB8AC3E}">
        <p14:creationId xmlns:p14="http://schemas.microsoft.com/office/powerpoint/2010/main" val="403649396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5D224-2C50-4627-98A6-55FE519FB89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A4FB7CA-554D-4772-9E0E-F8B14645497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4" name="Picture 3">
            <a:extLst>
              <a:ext uri="{FF2B5EF4-FFF2-40B4-BE49-F238E27FC236}">
                <a16:creationId xmlns:a16="http://schemas.microsoft.com/office/drawing/2014/main" id="{44673D31-8B60-BE05-9415-792DA7508638}"/>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1314718" y="5948427"/>
            <a:ext cx="462756" cy="598565"/>
          </a:xfrm>
          <a:prstGeom prst="rect">
            <a:avLst/>
          </a:prstGeom>
        </p:spPr>
      </p:pic>
    </p:spTree>
    <p:extLst>
      <p:ext uri="{BB962C8B-B14F-4D97-AF65-F5344CB8AC3E}">
        <p14:creationId xmlns:p14="http://schemas.microsoft.com/office/powerpoint/2010/main" val="33722738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726D98-6C09-4FAF-48CC-A7E8166A14AB}"/>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D842D813-0196-C416-B461-33A2ECEFF2F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915419A5-B0CF-3AF6-2A6C-4A6832F0FF8B}"/>
              </a:ext>
            </a:extLst>
          </p:cNvPr>
          <p:cNvSpPr>
            <a:spLocks noGrp="1"/>
          </p:cNvSpPr>
          <p:nvPr>
            <p:ph type="dt" sz="half" idx="10"/>
          </p:nvPr>
        </p:nvSpPr>
        <p:spPr/>
        <p:txBody>
          <a:bodyPr/>
          <a:lstStyle/>
          <a:p>
            <a:fld id="{FDC1830F-5FCD-4F1F-88C9-9E5D7D4ACAD8}" type="datetimeFigureOut">
              <a:rPr lang="en-CA" smtClean="0"/>
              <a:t>2023-08-21</a:t>
            </a:fld>
            <a:endParaRPr lang="en-CA"/>
          </a:p>
        </p:txBody>
      </p:sp>
      <p:sp>
        <p:nvSpPr>
          <p:cNvPr id="5" name="Footer Placeholder 4">
            <a:extLst>
              <a:ext uri="{FF2B5EF4-FFF2-40B4-BE49-F238E27FC236}">
                <a16:creationId xmlns:a16="http://schemas.microsoft.com/office/drawing/2014/main" id="{0F861513-DD01-36CF-8692-70896449B735}"/>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6E9B18FB-A532-E21F-13DB-41040732CEBA}"/>
              </a:ext>
            </a:extLst>
          </p:cNvPr>
          <p:cNvSpPr>
            <a:spLocks noGrp="1"/>
          </p:cNvSpPr>
          <p:nvPr>
            <p:ph type="sldNum" sz="quarter" idx="12"/>
          </p:nvPr>
        </p:nvSpPr>
        <p:spPr/>
        <p:txBody>
          <a:bodyPr/>
          <a:lstStyle/>
          <a:p>
            <a:fld id="{6B94DFDE-6F41-4512-B7D6-E4C25114FEA6}" type="slidenum">
              <a:rPr lang="en-CA" smtClean="0"/>
              <a:t>‹#›</a:t>
            </a:fld>
            <a:endParaRPr lang="en-CA"/>
          </a:p>
        </p:txBody>
      </p:sp>
    </p:spTree>
    <p:extLst>
      <p:ext uri="{BB962C8B-B14F-4D97-AF65-F5344CB8AC3E}">
        <p14:creationId xmlns:p14="http://schemas.microsoft.com/office/powerpoint/2010/main" val="245790463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31680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5D224-2C50-4627-98A6-55FE519FB89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A4FB7CA-554D-4772-9E0E-F8B14645497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434827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5972A-B800-4AEA-9D40-3F257E6A240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036462A-8336-4F17-BD66-9587B026366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FD7B5D8-6780-4214-8D61-BDA39D3CF1F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8BE1E07-FF29-429E-A54E-8C080C5D87A8}"/>
              </a:ext>
            </a:extLst>
          </p:cNvPr>
          <p:cNvSpPr>
            <a:spLocks noGrp="1"/>
          </p:cNvSpPr>
          <p:nvPr>
            <p:ph type="dt" sz="half" idx="10"/>
          </p:nvPr>
        </p:nvSpPr>
        <p:spPr/>
        <p:txBody>
          <a:bodyPr/>
          <a:lstStyle/>
          <a:p>
            <a:fld id="{A97D18EB-106F-49CE-A610-DC875C16AA46}" type="datetimeFigureOut">
              <a:rPr lang="en-US" smtClean="0"/>
              <a:t>8/21/2023</a:t>
            </a:fld>
            <a:endParaRPr lang="en-US"/>
          </a:p>
        </p:txBody>
      </p:sp>
      <p:sp>
        <p:nvSpPr>
          <p:cNvPr id="6" name="Footer Placeholder 5">
            <a:extLst>
              <a:ext uri="{FF2B5EF4-FFF2-40B4-BE49-F238E27FC236}">
                <a16:creationId xmlns:a16="http://schemas.microsoft.com/office/drawing/2014/main" id="{E937623A-5C6A-4C36-AD8D-F6F6C31FDEA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C48C379-6E92-4506-B9E8-0B3B4A385F71}"/>
              </a:ext>
            </a:extLst>
          </p:cNvPr>
          <p:cNvSpPr>
            <a:spLocks noGrp="1"/>
          </p:cNvSpPr>
          <p:nvPr>
            <p:ph type="sldNum" sz="quarter" idx="12"/>
          </p:nvPr>
        </p:nvSpPr>
        <p:spPr/>
        <p:txBody>
          <a:bodyPr/>
          <a:lstStyle/>
          <a:p>
            <a:fld id="{5093EBDD-E66B-456B-A48C-DC02D790000F}" type="slidenum">
              <a:rPr lang="en-US" smtClean="0"/>
              <a:t>‹#›</a:t>
            </a:fld>
            <a:endParaRPr lang="en-US"/>
          </a:p>
        </p:txBody>
      </p:sp>
    </p:spTree>
    <p:extLst>
      <p:ext uri="{BB962C8B-B14F-4D97-AF65-F5344CB8AC3E}">
        <p14:creationId xmlns:p14="http://schemas.microsoft.com/office/powerpoint/2010/main" val="243551236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73F3C07-1F89-4955-A161-BDE34B4F6D60}"/>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7938"/>
            <a:ext cx="12191999" cy="6859588"/>
          </a:xfrm>
          <a:prstGeom prst="rect">
            <a:avLst/>
          </a:prstGeom>
        </p:spPr>
      </p:pic>
      <p:sp>
        <p:nvSpPr>
          <p:cNvPr id="2" name="Title 1">
            <a:extLst>
              <a:ext uri="{FF2B5EF4-FFF2-40B4-BE49-F238E27FC236}">
                <a16:creationId xmlns:a16="http://schemas.microsoft.com/office/drawing/2014/main" id="{05D5D224-2C50-4627-98A6-55FE519FB89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A4FB7CA-554D-4772-9E0E-F8B14645497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a:extLst>
              <a:ext uri="{FF2B5EF4-FFF2-40B4-BE49-F238E27FC236}">
                <a16:creationId xmlns:a16="http://schemas.microsoft.com/office/drawing/2014/main" id="{A33B7CF6-6351-454C-B16F-811424F90914}"/>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11314718" y="5948427"/>
            <a:ext cx="462756" cy="598565"/>
          </a:xfrm>
          <a:prstGeom prst="rect">
            <a:avLst/>
          </a:prstGeom>
        </p:spPr>
      </p:pic>
    </p:spTree>
    <p:extLst>
      <p:ext uri="{BB962C8B-B14F-4D97-AF65-F5344CB8AC3E}">
        <p14:creationId xmlns:p14="http://schemas.microsoft.com/office/powerpoint/2010/main" val="122491236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224D2D-8713-4728-B756-725B447409C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A8E5FDB-5DAC-4438-8BD5-A0D9112DAC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2C94914-3045-4390-8522-FD49833B1A19}"/>
              </a:ext>
            </a:extLst>
          </p:cNvPr>
          <p:cNvSpPr>
            <a:spLocks noGrp="1"/>
          </p:cNvSpPr>
          <p:nvPr>
            <p:ph type="dt" sz="half" idx="10"/>
          </p:nvPr>
        </p:nvSpPr>
        <p:spPr>
          <a:xfrm>
            <a:off x="838200" y="6356350"/>
            <a:ext cx="2743200" cy="365125"/>
          </a:xfrm>
          <a:prstGeom prst="rect">
            <a:avLst/>
          </a:prstGeom>
        </p:spPr>
        <p:txBody>
          <a:bodyPr/>
          <a:lstStyle/>
          <a:p>
            <a:fld id="{841C7C4D-4187-4444-BF5E-C3A8E92A2532}" type="datetimeFigureOut">
              <a:rPr lang="en-US" smtClean="0"/>
              <a:t>8/21/2023</a:t>
            </a:fld>
            <a:endParaRPr lang="en-US"/>
          </a:p>
        </p:txBody>
      </p:sp>
      <p:sp>
        <p:nvSpPr>
          <p:cNvPr id="5" name="Footer Placeholder 4">
            <a:extLst>
              <a:ext uri="{FF2B5EF4-FFF2-40B4-BE49-F238E27FC236}">
                <a16:creationId xmlns:a16="http://schemas.microsoft.com/office/drawing/2014/main" id="{E978A7C6-01FE-44F0-BEB8-4F18A26DBFBE}"/>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79F49894-6310-41BD-A18B-F8E4F4CEE056}"/>
              </a:ext>
            </a:extLst>
          </p:cNvPr>
          <p:cNvSpPr>
            <a:spLocks noGrp="1"/>
          </p:cNvSpPr>
          <p:nvPr>
            <p:ph type="sldNum" sz="quarter" idx="12"/>
          </p:nvPr>
        </p:nvSpPr>
        <p:spPr>
          <a:xfrm>
            <a:off x="8610600" y="6356350"/>
            <a:ext cx="2743200" cy="365125"/>
          </a:xfrm>
          <a:prstGeom prst="rect">
            <a:avLst/>
          </a:prstGeom>
        </p:spPr>
        <p:txBody>
          <a:bodyPr/>
          <a:lstStyle/>
          <a:p>
            <a:fld id="{5E62D1FA-8DE9-4CE0-AE83-E39BA4672DDD}" type="slidenum">
              <a:rPr lang="en-US" smtClean="0"/>
              <a:t>‹#›</a:t>
            </a:fld>
            <a:endParaRPr lang="en-US"/>
          </a:p>
        </p:txBody>
      </p:sp>
    </p:spTree>
    <p:extLst>
      <p:ext uri="{BB962C8B-B14F-4D97-AF65-F5344CB8AC3E}">
        <p14:creationId xmlns:p14="http://schemas.microsoft.com/office/powerpoint/2010/main" val="207599569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099384-30AB-47E0-997C-B27F224CA3D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F349861-21C3-4AAD-95A8-EF10D6C3B4F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095AF53-2358-415A-8989-539F58B3466D}"/>
              </a:ext>
            </a:extLst>
          </p:cNvPr>
          <p:cNvSpPr>
            <a:spLocks noGrp="1"/>
          </p:cNvSpPr>
          <p:nvPr>
            <p:ph type="dt" sz="half" idx="10"/>
          </p:nvPr>
        </p:nvSpPr>
        <p:spPr>
          <a:xfrm>
            <a:off x="838200" y="6356350"/>
            <a:ext cx="2743200" cy="365125"/>
          </a:xfrm>
          <a:prstGeom prst="rect">
            <a:avLst/>
          </a:prstGeom>
        </p:spPr>
        <p:txBody>
          <a:bodyPr/>
          <a:lstStyle/>
          <a:p>
            <a:fld id="{841C7C4D-4187-4444-BF5E-C3A8E92A2532}" type="datetimeFigureOut">
              <a:rPr lang="en-US" smtClean="0"/>
              <a:t>8/21/2023</a:t>
            </a:fld>
            <a:endParaRPr lang="en-US"/>
          </a:p>
        </p:txBody>
      </p:sp>
      <p:sp>
        <p:nvSpPr>
          <p:cNvPr id="5" name="Footer Placeholder 4">
            <a:extLst>
              <a:ext uri="{FF2B5EF4-FFF2-40B4-BE49-F238E27FC236}">
                <a16:creationId xmlns:a16="http://schemas.microsoft.com/office/drawing/2014/main" id="{7D8591EC-6499-4B40-B56A-FA50DCAE64B0}"/>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E6AF6183-6D3F-4393-A324-1054269ED9C6}"/>
              </a:ext>
            </a:extLst>
          </p:cNvPr>
          <p:cNvSpPr>
            <a:spLocks noGrp="1"/>
          </p:cNvSpPr>
          <p:nvPr>
            <p:ph type="sldNum" sz="quarter" idx="12"/>
          </p:nvPr>
        </p:nvSpPr>
        <p:spPr>
          <a:xfrm>
            <a:off x="8610600" y="6356350"/>
            <a:ext cx="2743200" cy="365125"/>
          </a:xfrm>
          <a:prstGeom prst="rect">
            <a:avLst/>
          </a:prstGeom>
        </p:spPr>
        <p:txBody>
          <a:bodyPr/>
          <a:lstStyle/>
          <a:p>
            <a:fld id="{5E62D1FA-8DE9-4CE0-AE83-E39BA4672DDD}" type="slidenum">
              <a:rPr lang="en-US" smtClean="0"/>
              <a:t>‹#›</a:t>
            </a:fld>
            <a:endParaRPr lang="en-US"/>
          </a:p>
        </p:txBody>
      </p:sp>
    </p:spTree>
    <p:extLst>
      <p:ext uri="{BB962C8B-B14F-4D97-AF65-F5344CB8AC3E}">
        <p14:creationId xmlns:p14="http://schemas.microsoft.com/office/powerpoint/2010/main" val="15599917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5972A-B800-4AEA-9D40-3F257E6A240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036462A-8336-4F17-BD66-9587B026366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FD7B5D8-6780-4214-8D61-BDA39D3CF1F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8BE1E07-FF29-429E-A54E-8C080C5D87A8}"/>
              </a:ext>
            </a:extLst>
          </p:cNvPr>
          <p:cNvSpPr>
            <a:spLocks noGrp="1"/>
          </p:cNvSpPr>
          <p:nvPr>
            <p:ph type="dt" sz="half" idx="10"/>
          </p:nvPr>
        </p:nvSpPr>
        <p:spPr/>
        <p:txBody>
          <a:bodyPr/>
          <a:lstStyle/>
          <a:p>
            <a:fld id="{A97D18EB-106F-49CE-A610-DC875C16AA46}" type="datetimeFigureOut">
              <a:rPr lang="en-US" smtClean="0"/>
              <a:t>8/21/2023</a:t>
            </a:fld>
            <a:endParaRPr lang="en-US"/>
          </a:p>
        </p:txBody>
      </p:sp>
      <p:sp>
        <p:nvSpPr>
          <p:cNvPr id="6" name="Footer Placeholder 5">
            <a:extLst>
              <a:ext uri="{FF2B5EF4-FFF2-40B4-BE49-F238E27FC236}">
                <a16:creationId xmlns:a16="http://schemas.microsoft.com/office/drawing/2014/main" id="{E937623A-5C6A-4C36-AD8D-F6F6C31FDEA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C48C379-6E92-4506-B9E8-0B3B4A385F71}"/>
              </a:ext>
            </a:extLst>
          </p:cNvPr>
          <p:cNvSpPr>
            <a:spLocks noGrp="1"/>
          </p:cNvSpPr>
          <p:nvPr>
            <p:ph type="sldNum" sz="quarter" idx="12"/>
          </p:nvPr>
        </p:nvSpPr>
        <p:spPr/>
        <p:txBody>
          <a:bodyPr/>
          <a:lstStyle/>
          <a:p>
            <a:fld id="{5093EBDD-E66B-456B-A48C-DC02D790000F}" type="slidenum">
              <a:rPr lang="en-US" smtClean="0"/>
              <a:t>‹#›</a:t>
            </a:fld>
            <a:endParaRPr lang="en-US"/>
          </a:p>
        </p:txBody>
      </p:sp>
    </p:spTree>
    <p:extLst>
      <p:ext uri="{BB962C8B-B14F-4D97-AF65-F5344CB8AC3E}">
        <p14:creationId xmlns:p14="http://schemas.microsoft.com/office/powerpoint/2010/main" val="24583700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F389E7-7D47-47BE-8C67-3C0B69B455F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CDC10D4-7631-46F0-9163-42D52CC5DCC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712E301-63CA-4A57-80F2-395DA294E323}"/>
              </a:ext>
            </a:extLst>
          </p:cNvPr>
          <p:cNvSpPr>
            <a:spLocks noGrp="1"/>
          </p:cNvSpPr>
          <p:nvPr>
            <p:ph type="dt" sz="half" idx="10"/>
          </p:nvPr>
        </p:nvSpPr>
        <p:spPr/>
        <p:txBody>
          <a:bodyPr/>
          <a:lstStyle/>
          <a:p>
            <a:fld id="{A97D18EB-106F-49CE-A610-DC875C16AA46}" type="datetimeFigureOut">
              <a:rPr lang="en-US" smtClean="0"/>
              <a:t>8/21/2023</a:t>
            </a:fld>
            <a:endParaRPr lang="en-US"/>
          </a:p>
        </p:txBody>
      </p:sp>
      <p:sp>
        <p:nvSpPr>
          <p:cNvPr id="5" name="Footer Placeholder 4">
            <a:extLst>
              <a:ext uri="{FF2B5EF4-FFF2-40B4-BE49-F238E27FC236}">
                <a16:creationId xmlns:a16="http://schemas.microsoft.com/office/drawing/2014/main" id="{A3BF8BD8-71AE-434B-8B13-FE2ECA029A8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F806EB-5909-479C-8786-5EDFF08937BC}"/>
              </a:ext>
            </a:extLst>
          </p:cNvPr>
          <p:cNvSpPr>
            <a:spLocks noGrp="1"/>
          </p:cNvSpPr>
          <p:nvPr>
            <p:ph type="sldNum" sz="quarter" idx="12"/>
          </p:nvPr>
        </p:nvSpPr>
        <p:spPr/>
        <p:txBody>
          <a:bodyPr/>
          <a:lstStyle/>
          <a:p>
            <a:fld id="{5093EBDD-E66B-456B-A48C-DC02D790000F}" type="slidenum">
              <a:rPr lang="en-US" smtClean="0"/>
              <a:t>‹#›</a:t>
            </a:fld>
            <a:endParaRPr lang="en-US"/>
          </a:p>
        </p:txBody>
      </p:sp>
    </p:spTree>
    <p:extLst>
      <p:ext uri="{BB962C8B-B14F-4D97-AF65-F5344CB8AC3E}">
        <p14:creationId xmlns:p14="http://schemas.microsoft.com/office/powerpoint/2010/main" val="356830020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7AD53E-38E8-85B8-FD0E-D0D7ECA5EF56}"/>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9EF39AAE-ADB3-5529-0CE2-E205FE8648D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ABFACCE9-5A09-94AB-DD59-F912B96E3A46}"/>
              </a:ext>
            </a:extLst>
          </p:cNvPr>
          <p:cNvSpPr>
            <a:spLocks noGrp="1"/>
          </p:cNvSpPr>
          <p:nvPr>
            <p:ph type="dt" sz="half" idx="10"/>
          </p:nvPr>
        </p:nvSpPr>
        <p:spPr/>
        <p:txBody>
          <a:bodyPr/>
          <a:lstStyle/>
          <a:p>
            <a:fld id="{798C1DB2-F218-4B50-B67D-6E4E9BD2E349}" type="datetimeFigureOut">
              <a:rPr lang="en-CA" smtClean="0"/>
              <a:t>2023-08-21</a:t>
            </a:fld>
            <a:endParaRPr lang="en-CA"/>
          </a:p>
        </p:txBody>
      </p:sp>
      <p:sp>
        <p:nvSpPr>
          <p:cNvPr id="5" name="Footer Placeholder 4">
            <a:extLst>
              <a:ext uri="{FF2B5EF4-FFF2-40B4-BE49-F238E27FC236}">
                <a16:creationId xmlns:a16="http://schemas.microsoft.com/office/drawing/2014/main" id="{24355D89-577F-7683-4796-636CE92EFBF5}"/>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D29FB43D-C158-5103-C330-51332498294C}"/>
              </a:ext>
            </a:extLst>
          </p:cNvPr>
          <p:cNvSpPr>
            <a:spLocks noGrp="1"/>
          </p:cNvSpPr>
          <p:nvPr>
            <p:ph type="sldNum" sz="quarter" idx="12"/>
          </p:nvPr>
        </p:nvSpPr>
        <p:spPr/>
        <p:txBody>
          <a:bodyPr/>
          <a:lstStyle/>
          <a:p>
            <a:fld id="{FF1F724E-DDB7-4120-921C-7C6E3D1E5F04}" type="slidenum">
              <a:rPr lang="en-CA" smtClean="0"/>
              <a:t>‹#›</a:t>
            </a:fld>
            <a:endParaRPr lang="en-CA"/>
          </a:p>
        </p:txBody>
      </p:sp>
      <p:pic>
        <p:nvPicPr>
          <p:cNvPr id="7" name="Picture 6">
            <a:extLst>
              <a:ext uri="{FF2B5EF4-FFF2-40B4-BE49-F238E27FC236}">
                <a16:creationId xmlns:a16="http://schemas.microsoft.com/office/drawing/2014/main" id="{8A467D32-1EDE-0E33-A273-CC87E877056F}"/>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11488012" y="6036269"/>
            <a:ext cx="414372" cy="535981"/>
          </a:xfrm>
          <a:prstGeom prst="rect">
            <a:avLst/>
          </a:prstGeom>
        </p:spPr>
      </p:pic>
    </p:spTree>
    <p:extLst>
      <p:ext uri="{BB962C8B-B14F-4D97-AF65-F5344CB8AC3E}">
        <p14:creationId xmlns:p14="http://schemas.microsoft.com/office/powerpoint/2010/main" val="48499683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DB55FD5-3DDC-433B-9B2A-466DE1A9EBC2}"/>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 y="-36285"/>
            <a:ext cx="12191998" cy="6894285"/>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8/21/2023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pic>
        <p:nvPicPr>
          <p:cNvPr id="8" name="Picture 7">
            <a:extLst>
              <a:ext uri="{FF2B5EF4-FFF2-40B4-BE49-F238E27FC236}">
                <a16:creationId xmlns:a16="http://schemas.microsoft.com/office/drawing/2014/main" id="{7D963850-592E-4A4B-B394-E1EC98A6E8C1}"/>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11353801" y="5993694"/>
            <a:ext cx="457200" cy="591378"/>
          </a:xfrm>
          <a:prstGeom prst="rect">
            <a:avLst/>
          </a:prstGeom>
        </p:spPr>
      </p:pic>
    </p:spTree>
    <p:extLst>
      <p:ext uri="{BB962C8B-B14F-4D97-AF65-F5344CB8AC3E}">
        <p14:creationId xmlns:p14="http://schemas.microsoft.com/office/powerpoint/2010/main" val="22258206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2E380B-3218-6025-3788-BB63271ABE8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39D9BB36-92A6-F197-899D-D1A6DDC2B47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E0B272A-007D-27FC-7804-67455ECEFCCE}"/>
              </a:ext>
            </a:extLst>
          </p:cNvPr>
          <p:cNvSpPr>
            <a:spLocks noGrp="1"/>
          </p:cNvSpPr>
          <p:nvPr>
            <p:ph type="dt" sz="half" idx="10"/>
          </p:nvPr>
        </p:nvSpPr>
        <p:spPr/>
        <p:txBody>
          <a:bodyPr/>
          <a:lstStyle/>
          <a:p>
            <a:fld id="{FDC1830F-5FCD-4F1F-88C9-9E5D7D4ACAD8}" type="datetimeFigureOut">
              <a:rPr lang="en-CA" smtClean="0"/>
              <a:t>2023-08-21</a:t>
            </a:fld>
            <a:endParaRPr lang="en-CA"/>
          </a:p>
        </p:txBody>
      </p:sp>
      <p:sp>
        <p:nvSpPr>
          <p:cNvPr id="5" name="Footer Placeholder 4">
            <a:extLst>
              <a:ext uri="{FF2B5EF4-FFF2-40B4-BE49-F238E27FC236}">
                <a16:creationId xmlns:a16="http://schemas.microsoft.com/office/drawing/2014/main" id="{E724D7D8-87F9-372E-09D5-F25E3DC84C15}"/>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77DF3E64-E788-5056-40E2-5B58C34137A8}"/>
              </a:ext>
            </a:extLst>
          </p:cNvPr>
          <p:cNvSpPr>
            <a:spLocks noGrp="1"/>
          </p:cNvSpPr>
          <p:nvPr>
            <p:ph type="sldNum" sz="quarter" idx="12"/>
          </p:nvPr>
        </p:nvSpPr>
        <p:spPr/>
        <p:txBody>
          <a:bodyPr/>
          <a:lstStyle/>
          <a:p>
            <a:fld id="{6B94DFDE-6F41-4512-B7D6-E4C25114FEA6}" type="slidenum">
              <a:rPr lang="en-CA" smtClean="0"/>
              <a:t>‹#›</a:t>
            </a:fld>
            <a:endParaRPr lang="en-CA"/>
          </a:p>
        </p:txBody>
      </p:sp>
    </p:spTree>
    <p:extLst>
      <p:ext uri="{BB962C8B-B14F-4D97-AF65-F5344CB8AC3E}">
        <p14:creationId xmlns:p14="http://schemas.microsoft.com/office/powerpoint/2010/main" val="314590872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8/21/2023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pic>
        <p:nvPicPr>
          <p:cNvPr id="8" name="Picture 7">
            <a:extLst>
              <a:ext uri="{FF2B5EF4-FFF2-40B4-BE49-F238E27FC236}">
                <a16:creationId xmlns:a16="http://schemas.microsoft.com/office/drawing/2014/main" id="{7D963850-592E-4A4B-B394-E1EC98A6E8C1}"/>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1353801" y="5993694"/>
            <a:ext cx="457200" cy="591378"/>
          </a:xfrm>
          <a:prstGeom prst="rect">
            <a:avLst/>
          </a:prstGeom>
        </p:spPr>
      </p:pic>
    </p:spTree>
    <p:extLst>
      <p:ext uri="{BB962C8B-B14F-4D97-AF65-F5344CB8AC3E}">
        <p14:creationId xmlns:p14="http://schemas.microsoft.com/office/powerpoint/2010/main" val="14264618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62036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8/21/2023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pic>
        <p:nvPicPr>
          <p:cNvPr id="7" name="Picture 6">
            <a:extLst>
              <a:ext uri="{FF2B5EF4-FFF2-40B4-BE49-F238E27FC236}">
                <a16:creationId xmlns:a16="http://schemas.microsoft.com/office/drawing/2014/main" id="{BD4321B8-0411-4C36-BA0B-8186415918AA}"/>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11310145" y="5894312"/>
            <a:ext cx="462756" cy="598565"/>
          </a:xfrm>
          <a:prstGeom prst="rect">
            <a:avLst/>
          </a:prstGeom>
        </p:spPr>
      </p:pic>
    </p:spTree>
    <p:extLst>
      <p:ext uri="{BB962C8B-B14F-4D97-AF65-F5344CB8AC3E}">
        <p14:creationId xmlns:p14="http://schemas.microsoft.com/office/powerpoint/2010/main" val="414774588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userDrawn="1">
  <p:cSld name="Blank2">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1217608" y="6176964"/>
            <a:ext cx="805737" cy="681037"/>
          </a:xfrm>
          <a:prstGeom prst="rect">
            <a:avLst/>
          </a:prstGeom>
        </p:spPr>
      </p:pic>
    </p:spTree>
    <p:extLst>
      <p:ext uri="{BB962C8B-B14F-4D97-AF65-F5344CB8AC3E}">
        <p14:creationId xmlns:p14="http://schemas.microsoft.com/office/powerpoint/2010/main" val="70278953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58809978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65000003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userDrawn="1">
  <p:cSld name="Blank2">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20AF09D-6F19-4FC9-A834-9A6A8ADC032B}"/>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1372536" y="6068898"/>
            <a:ext cx="604303" cy="681037"/>
          </a:xfrm>
          <a:prstGeom prst="rect">
            <a:avLst/>
          </a:prstGeom>
        </p:spPr>
      </p:pic>
    </p:spTree>
    <p:extLst>
      <p:ext uri="{BB962C8B-B14F-4D97-AF65-F5344CB8AC3E}">
        <p14:creationId xmlns:p14="http://schemas.microsoft.com/office/powerpoint/2010/main" val="61918881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5D9E08-42F9-7DB3-0921-259DE47B93CD}"/>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162B8F5D-1F48-F1FF-C30C-B06A70CB3B5C}"/>
              </a:ext>
            </a:extLst>
          </p:cNvPr>
          <p:cNvSpPr>
            <a:spLocks noGrp="1"/>
          </p:cNvSpPr>
          <p:nvPr>
            <p:ph type="dt" sz="half" idx="10"/>
          </p:nvPr>
        </p:nvSpPr>
        <p:spPr/>
        <p:txBody>
          <a:bodyPr/>
          <a:lstStyle/>
          <a:p>
            <a:fld id="{86668A28-627C-40F3-8520-627912D933C1}" type="datetimeFigureOut">
              <a:rPr lang="en-CA" smtClean="0"/>
              <a:t>2023-08-21</a:t>
            </a:fld>
            <a:endParaRPr lang="en-CA"/>
          </a:p>
        </p:txBody>
      </p:sp>
      <p:sp>
        <p:nvSpPr>
          <p:cNvPr id="4" name="Footer Placeholder 3">
            <a:extLst>
              <a:ext uri="{FF2B5EF4-FFF2-40B4-BE49-F238E27FC236}">
                <a16:creationId xmlns:a16="http://schemas.microsoft.com/office/drawing/2014/main" id="{4AE0923F-7FD7-F353-DDF2-1DBEB16A2C98}"/>
              </a:ext>
            </a:extLst>
          </p:cNvPr>
          <p:cNvSpPr>
            <a:spLocks noGrp="1"/>
          </p:cNvSpPr>
          <p:nvPr>
            <p:ph type="ftr" sz="quarter" idx="11"/>
          </p:nvPr>
        </p:nvSpPr>
        <p:spPr/>
        <p:txBody>
          <a:bodyPr/>
          <a:lstStyle/>
          <a:p>
            <a:endParaRPr lang="en-CA"/>
          </a:p>
        </p:txBody>
      </p:sp>
      <p:sp>
        <p:nvSpPr>
          <p:cNvPr id="5" name="Slide Number Placeholder 4">
            <a:extLst>
              <a:ext uri="{FF2B5EF4-FFF2-40B4-BE49-F238E27FC236}">
                <a16:creationId xmlns:a16="http://schemas.microsoft.com/office/drawing/2014/main" id="{B8DA69AC-7437-59D3-9366-DA405ED31486}"/>
              </a:ext>
            </a:extLst>
          </p:cNvPr>
          <p:cNvSpPr>
            <a:spLocks noGrp="1"/>
          </p:cNvSpPr>
          <p:nvPr>
            <p:ph type="sldNum" sz="quarter" idx="12"/>
          </p:nvPr>
        </p:nvSpPr>
        <p:spPr/>
        <p:txBody>
          <a:bodyPr/>
          <a:lstStyle/>
          <a:p>
            <a:fld id="{C29EC474-8470-4B38-A5A9-CEC77BB7168A}" type="slidenum">
              <a:rPr lang="en-CA" smtClean="0"/>
              <a:t>‹#›</a:t>
            </a:fld>
            <a:endParaRPr lang="en-CA"/>
          </a:p>
        </p:txBody>
      </p:sp>
    </p:spTree>
    <p:extLst>
      <p:ext uri="{BB962C8B-B14F-4D97-AF65-F5344CB8AC3E}">
        <p14:creationId xmlns:p14="http://schemas.microsoft.com/office/powerpoint/2010/main" val="30082967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381A8F-6DA9-4637-71C2-5A5F5DBF5B2F}"/>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40202445-7910-0482-309D-462B8B11B87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FFAB0F45-15F0-CF00-9FE7-A28CD04418B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a:extLst>
              <a:ext uri="{FF2B5EF4-FFF2-40B4-BE49-F238E27FC236}">
                <a16:creationId xmlns:a16="http://schemas.microsoft.com/office/drawing/2014/main" id="{D8999916-2006-4BCE-E3E6-D3D9407D441D}"/>
              </a:ext>
            </a:extLst>
          </p:cNvPr>
          <p:cNvSpPr>
            <a:spLocks noGrp="1"/>
          </p:cNvSpPr>
          <p:nvPr>
            <p:ph type="dt" sz="half" idx="10"/>
          </p:nvPr>
        </p:nvSpPr>
        <p:spPr/>
        <p:txBody>
          <a:bodyPr/>
          <a:lstStyle/>
          <a:p>
            <a:fld id="{FDC1830F-5FCD-4F1F-88C9-9E5D7D4ACAD8}" type="datetimeFigureOut">
              <a:rPr lang="en-CA" smtClean="0"/>
              <a:t>2023-08-21</a:t>
            </a:fld>
            <a:endParaRPr lang="en-CA"/>
          </a:p>
        </p:txBody>
      </p:sp>
      <p:sp>
        <p:nvSpPr>
          <p:cNvPr id="6" name="Footer Placeholder 5">
            <a:extLst>
              <a:ext uri="{FF2B5EF4-FFF2-40B4-BE49-F238E27FC236}">
                <a16:creationId xmlns:a16="http://schemas.microsoft.com/office/drawing/2014/main" id="{94CD6722-E0FF-3EB8-8A57-24334EC91C08}"/>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5A10417D-D972-F00E-DF5C-D4A69D4BF217}"/>
              </a:ext>
            </a:extLst>
          </p:cNvPr>
          <p:cNvSpPr>
            <a:spLocks noGrp="1"/>
          </p:cNvSpPr>
          <p:nvPr>
            <p:ph type="sldNum" sz="quarter" idx="12"/>
          </p:nvPr>
        </p:nvSpPr>
        <p:spPr/>
        <p:txBody>
          <a:bodyPr/>
          <a:lstStyle/>
          <a:p>
            <a:fld id="{6B94DFDE-6F41-4512-B7D6-E4C25114FEA6}" type="slidenum">
              <a:rPr lang="en-CA" smtClean="0"/>
              <a:t>‹#›</a:t>
            </a:fld>
            <a:endParaRPr lang="en-CA"/>
          </a:p>
        </p:txBody>
      </p:sp>
    </p:spTree>
    <p:extLst>
      <p:ext uri="{BB962C8B-B14F-4D97-AF65-F5344CB8AC3E}">
        <p14:creationId xmlns:p14="http://schemas.microsoft.com/office/powerpoint/2010/main" val="470953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7CCDB9-AEE5-20B5-E9B3-870567994037}"/>
              </a:ext>
            </a:extLst>
          </p:cNvPr>
          <p:cNvSpPr>
            <a:spLocks noGrp="1"/>
          </p:cNvSpPr>
          <p:nvPr>
            <p:ph type="title"/>
          </p:nvPr>
        </p:nvSpPr>
        <p:spPr>
          <a:xfrm>
            <a:off x="839788" y="365125"/>
            <a:ext cx="10515600" cy="1325563"/>
          </a:xfr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5F45980C-8A37-94A1-B5F9-A4B1837C52D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A773A4F-7DFE-8D4D-DBC6-310A530AF35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26BBB8A1-924B-91AC-A12A-8D00DFB19BE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8171230-CEAE-9B0B-B0F4-6FABB433450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a:extLst>
              <a:ext uri="{FF2B5EF4-FFF2-40B4-BE49-F238E27FC236}">
                <a16:creationId xmlns:a16="http://schemas.microsoft.com/office/drawing/2014/main" id="{34174894-456C-4302-BDF6-22FDCC380BDC}"/>
              </a:ext>
            </a:extLst>
          </p:cNvPr>
          <p:cNvSpPr>
            <a:spLocks noGrp="1"/>
          </p:cNvSpPr>
          <p:nvPr>
            <p:ph type="dt" sz="half" idx="10"/>
          </p:nvPr>
        </p:nvSpPr>
        <p:spPr/>
        <p:txBody>
          <a:bodyPr/>
          <a:lstStyle/>
          <a:p>
            <a:fld id="{FDC1830F-5FCD-4F1F-88C9-9E5D7D4ACAD8}" type="datetimeFigureOut">
              <a:rPr lang="en-CA" smtClean="0"/>
              <a:t>2023-08-21</a:t>
            </a:fld>
            <a:endParaRPr lang="en-CA"/>
          </a:p>
        </p:txBody>
      </p:sp>
      <p:sp>
        <p:nvSpPr>
          <p:cNvPr id="8" name="Footer Placeholder 7">
            <a:extLst>
              <a:ext uri="{FF2B5EF4-FFF2-40B4-BE49-F238E27FC236}">
                <a16:creationId xmlns:a16="http://schemas.microsoft.com/office/drawing/2014/main" id="{AA1F31B5-CE31-18B8-D9F3-56939FB0A6E9}"/>
              </a:ext>
            </a:extLst>
          </p:cNvPr>
          <p:cNvSpPr>
            <a:spLocks noGrp="1"/>
          </p:cNvSpPr>
          <p:nvPr>
            <p:ph type="ftr" sz="quarter" idx="11"/>
          </p:nvPr>
        </p:nvSpPr>
        <p:spPr/>
        <p:txBody>
          <a:bodyPr/>
          <a:lstStyle/>
          <a:p>
            <a:endParaRPr lang="en-CA"/>
          </a:p>
        </p:txBody>
      </p:sp>
      <p:sp>
        <p:nvSpPr>
          <p:cNvPr id="9" name="Slide Number Placeholder 8">
            <a:extLst>
              <a:ext uri="{FF2B5EF4-FFF2-40B4-BE49-F238E27FC236}">
                <a16:creationId xmlns:a16="http://schemas.microsoft.com/office/drawing/2014/main" id="{78A2B995-6F4E-036A-E2DB-89A92B9368A1}"/>
              </a:ext>
            </a:extLst>
          </p:cNvPr>
          <p:cNvSpPr>
            <a:spLocks noGrp="1"/>
          </p:cNvSpPr>
          <p:nvPr>
            <p:ph type="sldNum" sz="quarter" idx="12"/>
          </p:nvPr>
        </p:nvSpPr>
        <p:spPr/>
        <p:txBody>
          <a:bodyPr/>
          <a:lstStyle/>
          <a:p>
            <a:fld id="{6B94DFDE-6F41-4512-B7D6-E4C25114FEA6}" type="slidenum">
              <a:rPr lang="en-CA" smtClean="0"/>
              <a:t>‹#›</a:t>
            </a:fld>
            <a:endParaRPr lang="en-CA"/>
          </a:p>
        </p:txBody>
      </p:sp>
    </p:spTree>
    <p:extLst>
      <p:ext uri="{BB962C8B-B14F-4D97-AF65-F5344CB8AC3E}">
        <p14:creationId xmlns:p14="http://schemas.microsoft.com/office/powerpoint/2010/main" val="15358141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1F831E-96BD-2EEF-6124-C7FB97D61409}"/>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FB360004-DF1A-96E6-C226-D63A82EE240E}"/>
              </a:ext>
            </a:extLst>
          </p:cNvPr>
          <p:cNvSpPr>
            <a:spLocks noGrp="1"/>
          </p:cNvSpPr>
          <p:nvPr>
            <p:ph type="dt" sz="half" idx="10"/>
          </p:nvPr>
        </p:nvSpPr>
        <p:spPr/>
        <p:txBody>
          <a:bodyPr/>
          <a:lstStyle/>
          <a:p>
            <a:fld id="{FDC1830F-5FCD-4F1F-88C9-9E5D7D4ACAD8}" type="datetimeFigureOut">
              <a:rPr lang="en-CA" smtClean="0"/>
              <a:t>2023-08-21</a:t>
            </a:fld>
            <a:endParaRPr lang="en-CA"/>
          </a:p>
        </p:txBody>
      </p:sp>
      <p:sp>
        <p:nvSpPr>
          <p:cNvPr id="4" name="Footer Placeholder 3">
            <a:extLst>
              <a:ext uri="{FF2B5EF4-FFF2-40B4-BE49-F238E27FC236}">
                <a16:creationId xmlns:a16="http://schemas.microsoft.com/office/drawing/2014/main" id="{C9EB6B4B-A9DC-679B-DEA4-44746D71A11F}"/>
              </a:ext>
            </a:extLst>
          </p:cNvPr>
          <p:cNvSpPr>
            <a:spLocks noGrp="1"/>
          </p:cNvSpPr>
          <p:nvPr>
            <p:ph type="ftr" sz="quarter" idx="11"/>
          </p:nvPr>
        </p:nvSpPr>
        <p:spPr/>
        <p:txBody>
          <a:bodyPr/>
          <a:lstStyle/>
          <a:p>
            <a:endParaRPr lang="en-CA"/>
          </a:p>
        </p:txBody>
      </p:sp>
      <p:sp>
        <p:nvSpPr>
          <p:cNvPr id="5" name="Slide Number Placeholder 4">
            <a:extLst>
              <a:ext uri="{FF2B5EF4-FFF2-40B4-BE49-F238E27FC236}">
                <a16:creationId xmlns:a16="http://schemas.microsoft.com/office/drawing/2014/main" id="{5073D319-BCA8-DA4A-0618-4C31F5FC1936}"/>
              </a:ext>
            </a:extLst>
          </p:cNvPr>
          <p:cNvSpPr>
            <a:spLocks noGrp="1"/>
          </p:cNvSpPr>
          <p:nvPr>
            <p:ph type="sldNum" sz="quarter" idx="12"/>
          </p:nvPr>
        </p:nvSpPr>
        <p:spPr/>
        <p:txBody>
          <a:bodyPr/>
          <a:lstStyle/>
          <a:p>
            <a:fld id="{6B94DFDE-6F41-4512-B7D6-E4C25114FEA6}" type="slidenum">
              <a:rPr lang="en-CA" smtClean="0"/>
              <a:t>‹#›</a:t>
            </a:fld>
            <a:endParaRPr lang="en-CA"/>
          </a:p>
        </p:txBody>
      </p:sp>
    </p:spTree>
    <p:extLst>
      <p:ext uri="{BB962C8B-B14F-4D97-AF65-F5344CB8AC3E}">
        <p14:creationId xmlns:p14="http://schemas.microsoft.com/office/powerpoint/2010/main" val="30264137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0284C78-1D8F-7FAB-7D76-F29884748DAC}"/>
              </a:ext>
            </a:extLst>
          </p:cNvPr>
          <p:cNvSpPr>
            <a:spLocks noGrp="1"/>
          </p:cNvSpPr>
          <p:nvPr>
            <p:ph type="dt" sz="half" idx="10"/>
          </p:nvPr>
        </p:nvSpPr>
        <p:spPr/>
        <p:txBody>
          <a:bodyPr/>
          <a:lstStyle/>
          <a:p>
            <a:fld id="{FDC1830F-5FCD-4F1F-88C9-9E5D7D4ACAD8}" type="datetimeFigureOut">
              <a:rPr lang="en-CA" smtClean="0"/>
              <a:t>2023-08-21</a:t>
            </a:fld>
            <a:endParaRPr lang="en-CA"/>
          </a:p>
        </p:txBody>
      </p:sp>
      <p:sp>
        <p:nvSpPr>
          <p:cNvPr id="3" name="Footer Placeholder 2">
            <a:extLst>
              <a:ext uri="{FF2B5EF4-FFF2-40B4-BE49-F238E27FC236}">
                <a16:creationId xmlns:a16="http://schemas.microsoft.com/office/drawing/2014/main" id="{8A2460DE-3DC8-E3CC-2496-539C4D611CE3}"/>
              </a:ext>
            </a:extLst>
          </p:cNvPr>
          <p:cNvSpPr>
            <a:spLocks noGrp="1"/>
          </p:cNvSpPr>
          <p:nvPr>
            <p:ph type="ftr" sz="quarter" idx="11"/>
          </p:nvPr>
        </p:nvSpPr>
        <p:spPr/>
        <p:txBody>
          <a:bodyPr/>
          <a:lstStyle/>
          <a:p>
            <a:endParaRPr lang="en-CA"/>
          </a:p>
        </p:txBody>
      </p:sp>
      <p:sp>
        <p:nvSpPr>
          <p:cNvPr id="4" name="Slide Number Placeholder 3">
            <a:extLst>
              <a:ext uri="{FF2B5EF4-FFF2-40B4-BE49-F238E27FC236}">
                <a16:creationId xmlns:a16="http://schemas.microsoft.com/office/drawing/2014/main" id="{688F3C25-E2B0-AD9B-FE6E-A858FAC760E0}"/>
              </a:ext>
            </a:extLst>
          </p:cNvPr>
          <p:cNvSpPr>
            <a:spLocks noGrp="1"/>
          </p:cNvSpPr>
          <p:nvPr>
            <p:ph type="sldNum" sz="quarter" idx="12"/>
          </p:nvPr>
        </p:nvSpPr>
        <p:spPr/>
        <p:txBody>
          <a:bodyPr/>
          <a:lstStyle/>
          <a:p>
            <a:fld id="{6B94DFDE-6F41-4512-B7D6-E4C25114FEA6}" type="slidenum">
              <a:rPr lang="en-CA" smtClean="0"/>
              <a:t>‹#›</a:t>
            </a:fld>
            <a:endParaRPr lang="en-CA"/>
          </a:p>
        </p:txBody>
      </p:sp>
    </p:spTree>
    <p:extLst>
      <p:ext uri="{BB962C8B-B14F-4D97-AF65-F5344CB8AC3E}">
        <p14:creationId xmlns:p14="http://schemas.microsoft.com/office/powerpoint/2010/main" val="32145096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2BCF4C-1638-4FAC-EE52-F07B60AFB45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21FB104E-98C5-53E1-2F38-C66E1ED2A4D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a:extLst>
              <a:ext uri="{FF2B5EF4-FFF2-40B4-BE49-F238E27FC236}">
                <a16:creationId xmlns:a16="http://schemas.microsoft.com/office/drawing/2014/main" id="{6DCBD8D0-EF38-BD38-243A-790E77E4514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6254DE3-DDCA-50A7-B0FA-BBB3774BD78C}"/>
              </a:ext>
            </a:extLst>
          </p:cNvPr>
          <p:cNvSpPr>
            <a:spLocks noGrp="1"/>
          </p:cNvSpPr>
          <p:nvPr>
            <p:ph type="dt" sz="half" idx="10"/>
          </p:nvPr>
        </p:nvSpPr>
        <p:spPr/>
        <p:txBody>
          <a:bodyPr/>
          <a:lstStyle/>
          <a:p>
            <a:fld id="{FDC1830F-5FCD-4F1F-88C9-9E5D7D4ACAD8}" type="datetimeFigureOut">
              <a:rPr lang="en-CA" smtClean="0"/>
              <a:t>2023-08-21</a:t>
            </a:fld>
            <a:endParaRPr lang="en-CA"/>
          </a:p>
        </p:txBody>
      </p:sp>
      <p:sp>
        <p:nvSpPr>
          <p:cNvPr id="6" name="Footer Placeholder 5">
            <a:extLst>
              <a:ext uri="{FF2B5EF4-FFF2-40B4-BE49-F238E27FC236}">
                <a16:creationId xmlns:a16="http://schemas.microsoft.com/office/drawing/2014/main" id="{3CDE0D91-EF2B-768B-BF36-66A5D6D66EE6}"/>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C99E84B7-77A3-47D8-34FC-A28139728F75}"/>
              </a:ext>
            </a:extLst>
          </p:cNvPr>
          <p:cNvSpPr>
            <a:spLocks noGrp="1"/>
          </p:cNvSpPr>
          <p:nvPr>
            <p:ph type="sldNum" sz="quarter" idx="12"/>
          </p:nvPr>
        </p:nvSpPr>
        <p:spPr/>
        <p:txBody>
          <a:bodyPr/>
          <a:lstStyle/>
          <a:p>
            <a:fld id="{6B94DFDE-6F41-4512-B7D6-E4C25114FEA6}" type="slidenum">
              <a:rPr lang="en-CA" smtClean="0"/>
              <a:t>‹#›</a:t>
            </a:fld>
            <a:endParaRPr lang="en-CA"/>
          </a:p>
        </p:txBody>
      </p:sp>
    </p:spTree>
    <p:extLst>
      <p:ext uri="{BB962C8B-B14F-4D97-AF65-F5344CB8AC3E}">
        <p14:creationId xmlns:p14="http://schemas.microsoft.com/office/powerpoint/2010/main" val="28185964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C82DD7-847A-E379-1C9C-1C86616C3D0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BE4929C4-82F2-150B-052A-050C4E13E22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a:extLst>
              <a:ext uri="{FF2B5EF4-FFF2-40B4-BE49-F238E27FC236}">
                <a16:creationId xmlns:a16="http://schemas.microsoft.com/office/drawing/2014/main" id="{52026078-59EC-731F-1740-DBDE31E7984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9194D7-9618-1D70-ECCD-7B08B55B1310}"/>
              </a:ext>
            </a:extLst>
          </p:cNvPr>
          <p:cNvSpPr>
            <a:spLocks noGrp="1"/>
          </p:cNvSpPr>
          <p:nvPr>
            <p:ph type="dt" sz="half" idx="10"/>
          </p:nvPr>
        </p:nvSpPr>
        <p:spPr/>
        <p:txBody>
          <a:bodyPr/>
          <a:lstStyle/>
          <a:p>
            <a:fld id="{FDC1830F-5FCD-4F1F-88C9-9E5D7D4ACAD8}" type="datetimeFigureOut">
              <a:rPr lang="en-CA" smtClean="0"/>
              <a:t>2023-08-21</a:t>
            </a:fld>
            <a:endParaRPr lang="en-CA"/>
          </a:p>
        </p:txBody>
      </p:sp>
      <p:sp>
        <p:nvSpPr>
          <p:cNvPr id="6" name="Footer Placeholder 5">
            <a:extLst>
              <a:ext uri="{FF2B5EF4-FFF2-40B4-BE49-F238E27FC236}">
                <a16:creationId xmlns:a16="http://schemas.microsoft.com/office/drawing/2014/main" id="{F4AFF002-B578-820E-C24A-9BBA4BF695A4}"/>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90DE8E5D-32DD-A1C4-4827-695A6CE68DDC}"/>
              </a:ext>
            </a:extLst>
          </p:cNvPr>
          <p:cNvSpPr>
            <a:spLocks noGrp="1"/>
          </p:cNvSpPr>
          <p:nvPr>
            <p:ph type="sldNum" sz="quarter" idx="12"/>
          </p:nvPr>
        </p:nvSpPr>
        <p:spPr/>
        <p:txBody>
          <a:bodyPr/>
          <a:lstStyle/>
          <a:p>
            <a:fld id="{6B94DFDE-6F41-4512-B7D6-E4C25114FEA6}" type="slidenum">
              <a:rPr lang="en-CA" smtClean="0"/>
              <a:t>‹#›</a:t>
            </a:fld>
            <a:endParaRPr lang="en-CA"/>
          </a:p>
        </p:txBody>
      </p:sp>
    </p:spTree>
    <p:extLst>
      <p:ext uri="{BB962C8B-B14F-4D97-AF65-F5344CB8AC3E}">
        <p14:creationId xmlns:p14="http://schemas.microsoft.com/office/powerpoint/2010/main" val="35453057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2" Type="http://schemas.openxmlformats.org/officeDocument/2006/relationships/theme" Target="../theme/theme10.xml"/><Relationship Id="rId1" Type="http://schemas.openxmlformats.org/officeDocument/2006/relationships/slideLayout" Target="../slideLayouts/slideLayout37.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3.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27.xml"/><Relationship Id="rId1" Type="http://schemas.openxmlformats.org/officeDocument/2006/relationships/slideLayout" Target="../slideLayouts/slideLayout26.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28.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31.xml"/><Relationship Id="rId2" Type="http://schemas.openxmlformats.org/officeDocument/2006/relationships/slideLayout" Target="../slideLayouts/slideLayout30.xml"/><Relationship Id="rId1" Type="http://schemas.openxmlformats.org/officeDocument/2006/relationships/slideLayout" Target="../slideLayouts/slideLayout29.xml"/><Relationship Id="rId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theme" Target="../theme/theme7.xml"/><Relationship Id="rId1" Type="http://schemas.openxmlformats.org/officeDocument/2006/relationships/slideLayout" Target="../slideLayouts/slideLayout32.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35.xml"/><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image" Target="../media/image11.png"/><Relationship Id="rId5" Type="http://schemas.openxmlformats.org/officeDocument/2006/relationships/image" Target="../media/image7.png"/><Relationship Id="rId4"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2" Type="http://schemas.openxmlformats.org/officeDocument/2006/relationships/theme" Target="../theme/theme9.xml"/><Relationship Id="rId1"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CD7275D-7025-4A98-CC74-0718F914274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C643475D-DD46-33CB-C22F-D5ECC24C630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3C891867-F586-0542-8C3F-873ABCDDE5B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C1830F-5FCD-4F1F-88C9-9E5D7D4ACAD8}" type="datetimeFigureOut">
              <a:rPr lang="en-CA" smtClean="0"/>
              <a:t>2023-08-21</a:t>
            </a:fld>
            <a:endParaRPr lang="en-CA"/>
          </a:p>
        </p:txBody>
      </p:sp>
      <p:sp>
        <p:nvSpPr>
          <p:cNvPr id="5" name="Footer Placeholder 4">
            <a:extLst>
              <a:ext uri="{FF2B5EF4-FFF2-40B4-BE49-F238E27FC236}">
                <a16:creationId xmlns:a16="http://schemas.microsoft.com/office/drawing/2014/main" id="{29D96702-08BE-4A96-AA87-89182A74C2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8C4BED89-719A-B661-6E47-C352DCA6CC5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B94DFDE-6F41-4512-B7D6-E4C25114FEA6}" type="slidenum">
              <a:rPr lang="en-CA" smtClean="0"/>
              <a:t>‹#›</a:t>
            </a:fld>
            <a:endParaRPr lang="en-CA"/>
          </a:p>
        </p:txBody>
      </p:sp>
    </p:spTree>
    <p:extLst>
      <p:ext uri="{BB962C8B-B14F-4D97-AF65-F5344CB8AC3E}">
        <p14:creationId xmlns:p14="http://schemas.microsoft.com/office/powerpoint/2010/main" val="4167987869"/>
      </p:ext>
    </p:extLst>
  </p:cSld>
  <p:clrMap bg1="lt1" tx1="dk1" bg2="lt2" tx2="dk2" accent1="accent1" accent2="accent2" accent3="accent3" accent4="accent4" accent5="accent5" accent6="accent6" hlink="hlink" folHlink="folHlink"/>
  <p:sldLayoutIdLst>
    <p:sldLayoutId id="2147483649" r:id="rId1"/>
    <p:sldLayoutId id="2147483910" r:id="rId2"/>
    <p:sldLayoutId id="2147483651" r:id="rId3"/>
    <p:sldLayoutId id="2147483909" r:id="rId4"/>
    <p:sldLayoutId id="2147483653" r:id="rId5"/>
    <p:sldLayoutId id="2147483919" r:id="rId6"/>
    <p:sldLayoutId id="2147483912"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0264C86-AE77-0BA4-FF44-C1E8A94B0AE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C9763E22-5463-035C-04B9-1322B443804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E0F9502E-D01C-B02E-B42A-A15FAE418B7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668A28-627C-40F3-8520-627912D933C1}" type="datetimeFigureOut">
              <a:rPr lang="en-CA" smtClean="0"/>
              <a:t>2023-08-21</a:t>
            </a:fld>
            <a:endParaRPr lang="en-CA"/>
          </a:p>
        </p:txBody>
      </p:sp>
      <p:sp>
        <p:nvSpPr>
          <p:cNvPr id="5" name="Footer Placeholder 4">
            <a:extLst>
              <a:ext uri="{FF2B5EF4-FFF2-40B4-BE49-F238E27FC236}">
                <a16:creationId xmlns:a16="http://schemas.microsoft.com/office/drawing/2014/main" id="{62F5DC94-7B2E-0D85-47AF-BB6B7258B56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3CE98040-08A3-8558-5FC1-D4616264D7E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9EC474-8470-4B38-A5A9-CEC77BB7168A}" type="slidenum">
              <a:rPr lang="en-CA" smtClean="0"/>
              <a:t>‹#›</a:t>
            </a:fld>
            <a:endParaRPr lang="en-CA"/>
          </a:p>
        </p:txBody>
      </p:sp>
    </p:spTree>
    <p:extLst>
      <p:ext uri="{BB962C8B-B14F-4D97-AF65-F5344CB8AC3E}">
        <p14:creationId xmlns:p14="http://schemas.microsoft.com/office/powerpoint/2010/main" val="3944617223"/>
      </p:ext>
    </p:extLst>
  </p:cSld>
  <p:clrMap bg1="lt1" tx1="dk1" bg2="lt2" tx2="dk2" accent1="accent1" accent2="accent2" accent3="accent3" accent4="accent4" accent5="accent5" accent6="accent6" hlink="hlink" folHlink="folHlink"/>
  <p:sldLayoutIdLst>
    <p:sldLayoutId id="2147483654"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655652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hf hdr="0" dt="0"/>
  <p:txStyles>
    <p:titleStyle>
      <a:lvl1pPr algn="l"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BDC540F-A975-49F7-9855-24E2EC8167C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0B54474E-D600-4C7C-BEC4-8704562D6F6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02827993"/>
      </p:ext>
    </p:extLst>
  </p:cSld>
  <p:clrMap bg1="lt1" tx1="dk1" bg2="lt2" tx2="dk2" accent1="accent1" accent2="accent2" accent3="accent3" accent4="accent4" accent5="accent5" accent6="accent6" hlink="hlink" folHlink="folHlink"/>
  <p:sldLayoutIdLst>
    <p:sldLayoutId id="2147483914" r:id="rId1"/>
    <p:sldLayoutId id="2147483898" r:id="rId2"/>
    <p:sldLayoutId id="2147483784" r:id="rId3"/>
    <p:sldLayoutId id="2147483755" r:id="rId4"/>
    <p:sldLayoutId id="2147483782" r:id="rId5"/>
    <p:sldLayoutId id="2147483756" r:id="rId6"/>
    <p:sldLayoutId id="2147483768" r:id="rId7"/>
    <p:sldLayoutId id="2147483775" r:id="rId8"/>
    <p:sldLayoutId id="2147483754" r:id="rId9"/>
    <p:sldLayoutId id="2147483915" r:id="rId10"/>
    <p:sldLayoutId id="2147483916" r:id="rId11"/>
  </p:sldLayoutIdLst>
  <p:txStyles>
    <p:titleStyle>
      <a:lvl1pPr algn="l" defTabSz="914400" rtl="0" eaLnBrk="1" latinLnBrk="0" hangingPunct="1">
        <a:lnSpc>
          <a:spcPct val="90000"/>
        </a:lnSpc>
        <a:spcBef>
          <a:spcPct val="0"/>
        </a:spcBef>
        <a:buNone/>
        <a:defRPr sz="4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Open Sans" panose="020B0606030504020204" pitchFamily="34" charset="0"/>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Open Sans" panose="020B0606030504020204" pitchFamily="34" charset="0"/>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Open Sans" panose="020B0606030504020204" pitchFamily="34" charset="0"/>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3C292E7-F941-4239-9408-CCC60E2721C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0C8E5AD-B569-48D8-BBC7-57584E201BB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2882448-3DB6-442A-BB1C-84E82BE4ADE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7D18EB-106F-49CE-A610-DC875C16AA46}" type="datetimeFigureOut">
              <a:rPr lang="en-US" smtClean="0"/>
              <a:t>8/21/2023</a:t>
            </a:fld>
            <a:endParaRPr lang="en-US"/>
          </a:p>
        </p:txBody>
      </p:sp>
      <p:sp>
        <p:nvSpPr>
          <p:cNvPr id="5" name="Footer Placeholder 4">
            <a:extLst>
              <a:ext uri="{FF2B5EF4-FFF2-40B4-BE49-F238E27FC236}">
                <a16:creationId xmlns:a16="http://schemas.microsoft.com/office/drawing/2014/main" id="{9296BC4E-AF0B-4D74-BA3F-4967ACD8940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54EFF30-23C2-494A-BE7B-E1CCF59B4F9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093EBDD-E66B-456B-A48C-DC02D790000F}" type="slidenum">
              <a:rPr lang="en-US" smtClean="0"/>
              <a:t>‹#›</a:t>
            </a:fld>
            <a:endParaRPr lang="en-US"/>
          </a:p>
        </p:txBody>
      </p:sp>
    </p:spTree>
    <p:extLst>
      <p:ext uri="{BB962C8B-B14F-4D97-AF65-F5344CB8AC3E}">
        <p14:creationId xmlns:p14="http://schemas.microsoft.com/office/powerpoint/2010/main" val="171976074"/>
      </p:ext>
    </p:extLst>
  </p:cSld>
  <p:clrMap bg1="lt1" tx1="dk1" bg2="lt2" tx2="dk2" accent1="accent1" accent2="accent2" accent3="accent3" accent4="accent4" accent5="accent5" accent6="accent6" hlink="hlink" folHlink="folHlink"/>
  <p:sldLayoutIdLst>
    <p:sldLayoutId id="2147483652" r:id="rId1"/>
    <p:sldLayoutId id="2147483907"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739B4F2-A64C-178F-8D62-E4B6BDC02A3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1A8C107A-990E-2211-32F8-051178DAFFF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90829C6D-19F2-523D-93B0-46E4D83E2DF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8C1DB2-F218-4B50-B67D-6E4E9BD2E349}" type="datetimeFigureOut">
              <a:rPr lang="en-CA" smtClean="0"/>
              <a:t>2023-08-21</a:t>
            </a:fld>
            <a:endParaRPr lang="en-CA"/>
          </a:p>
        </p:txBody>
      </p:sp>
      <p:sp>
        <p:nvSpPr>
          <p:cNvPr id="5" name="Footer Placeholder 4">
            <a:extLst>
              <a:ext uri="{FF2B5EF4-FFF2-40B4-BE49-F238E27FC236}">
                <a16:creationId xmlns:a16="http://schemas.microsoft.com/office/drawing/2014/main" id="{7E9E58D5-E2D1-01A7-2B36-CCBDDFC2C5B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95F30248-FB35-C7B0-1424-D5C02AF4A7F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1F724E-DDB7-4120-921C-7C6E3D1E5F04}" type="slidenum">
              <a:rPr lang="en-CA" smtClean="0"/>
              <a:t>‹#›</a:t>
            </a:fld>
            <a:endParaRPr lang="en-CA"/>
          </a:p>
        </p:txBody>
      </p:sp>
    </p:spTree>
    <p:extLst>
      <p:ext uri="{BB962C8B-B14F-4D97-AF65-F5344CB8AC3E}">
        <p14:creationId xmlns:p14="http://schemas.microsoft.com/office/powerpoint/2010/main" val="3899492565"/>
      </p:ext>
    </p:extLst>
  </p:cSld>
  <p:clrMap bg1="lt1" tx1="dk1" bg2="lt2" tx2="dk2" accent1="accent1" accent2="accent2" accent3="accent3" accent4="accent4" accent5="accent5" accent6="accent6" hlink="hlink" folHlink="folHlink"/>
  <p:sldLayoutIdLst>
    <p:sldLayoutId id="2147483650"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410368"/>
            <a:ext cx="12191998"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03EA6F-09DB-443B-B17A-76613FDF79B8}" type="datetimeFigureOut">
              <a:rPr lang="en-US" smtClean="0"/>
              <a:pPr/>
              <a:t>8/21/2023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3BA949-CD2C-4590-B090-BB94B8C913C7}" type="slidenum">
              <a:rPr lang="en-US" smtClean="0"/>
              <a:pPr/>
              <a:t>‹#›</a:t>
            </a:fld>
            <a:endParaRPr lang="en-US"/>
          </a:p>
        </p:txBody>
      </p:sp>
    </p:spTree>
    <p:extLst>
      <p:ext uri="{BB962C8B-B14F-4D97-AF65-F5344CB8AC3E}">
        <p14:creationId xmlns:p14="http://schemas.microsoft.com/office/powerpoint/2010/main" val="2515133533"/>
      </p:ext>
    </p:extLst>
  </p:cSld>
  <p:clrMap bg1="lt1" tx1="dk1" bg2="lt2" tx2="dk2" accent1="accent1" accent2="accent2" accent3="accent3" accent4="accent4" accent5="accent5" accent6="accent6" hlink="hlink" folHlink="folHlink"/>
  <p:sldLayoutIdLst>
    <p:sldLayoutId id="2147483917" r:id="rId1"/>
    <p:sldLayoutId id="2147483812" r:id="rId2"/>
    <p:sldLayoutId id="2147483722" r:id="rId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ctr" defTabSz="914400" rtl="0" eaLnBrk="1" latinLnBrk="0" hangingPunct="1">
        <a:lnSpc>
          <a:spcPct val="90000"/>
        </a:lnSpc>
        <a:spcBef>
          <a:spcPct val="0"/>
        </a:spcBef>
        <a:buNone/>
        <a:defRPr sz="4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03EA6F-09DB-443B-B17A-76613FDF79B8}" type="datetimeFigureOut">
              <a:rPr lang="en-US" smtClean="0"/>
              <a:pPr/>
              <a:t>8/21/2023</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3BA949-CD2C-4590-B090-BB94B8C913C7}" type="slidenum">
              <a:rPr lang="en-US" smtClean="0"/>
              <a:pPr/>
              <a:t>‹#›</a:t>
            </a:fld>
            <a:endParaRPr lang="en-US" dirty="0"/>
          </a:p>
        </p:txBody>
      </p:sp>
      <p:pic>
        <p:nvPicPr>
          <p:cNvPr id="9" name="Picture 8">
            <a:extLst>
              <a:ext uri="{FF2B5EF4-FFF2-40B4-BE49-F238E27FC236}">
                <a16:creationId xmlns:a16="http://schemas.microsoft.com/office/drawing/2014/main" id="{8A02D203-F280-4ADF-99FC-8085CE193831}"/>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11310145" y="5894312"/>
            <a:ext cx="462756" cy="598565"/>
          </a:xfrm>
          <a:prstGeom prst="rect">
            <a:avLst/>
          </a:prstGeom>
        </p:spPr>
      </p:pic>
    </p:spTree>
    <p:extLst>
      <p:ext uri="{BB962C8B-B14F-4D97-AF65-F5344CB8AC3E}">
        <p14:creationId xmlns:p14="http://schemas.microsoft.com/office/powerpoint/2010/main" val="1189009672"/>
      </p:ext>
    </p:extLst>
  </p:cSld>
  <p:clrMap bg1="lt1" tx1="dk1" bg2="lt2" tx2="dk2" accent1="accent1" accent2="accent2" accent3="accent3" accent4="accent4" accent5="accent5" accent6="accent6" hlink="hlink" folHlink="folHlink"/>
  <p:sldLayoutIdLst>
    <p:sldLayoutId id="2147483884" r:id="rId1"/>
  </p:sldLayoutIdLst>
  <p:txStyles>
    <p:titleStyle>
      <a:lvl1pPr algn="l" defTabSz="914400" rtl="0" eaLnBrk="1" latinLnBrk="0" hangingPunct="1">
        <a:lnSpc>
          <a:spcPct val="90000"/>
        </a:lnSpc>
        <a:spcBef>
          <a:spcPct val="0"/>
        </a:spcBef>
        <a:buNone/>
        <a:defRPr sz="4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5" cstate="print">
            <a:extLst>
              <a:ext uri="{28A0092B-C50C-407E-A947-70E740481C1C}">
                <a14:useLocalDpi xmlns:a14="http://schemas.microsoft.com/office/drawing/2010/main"/>
              </a:ext>
            </a:extLst>
          </a:blip>
          <a:srcRect/>
          <a:stretch/>
        </p:blipFill>
        <p:spPr>
          <a:xfrm>
            <a:off x="2" y="-36285"/>
            <a:ext cx="12191999" cy="6894285"/>
          </a:xfrm>
          <a:prstGeom prst="rect">
            <a:avLst/>
          </a:prstGeom>
        </p:spPr>
      </p:pic>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latin typeface="HelveticaNeueLT Std Lt Cn" panose="020B0406020202030204" pitchFamily="34" charset="0"/>
              </a:defRPr>
            </a:lvl1pPr>
          </a:lstStyle>
          <a:p>
            <a:fld id="{CD03EA6F-09DB-443B-B17A-76613FDF79B8}" type="datetimeFigureOut">
              <a:rPr lang="en-US" smtClean="0"/>
              <a:pPr/>
              <a:t>8/21/2023</a:t>
            </a:fld>
            <a:endParaRPr lang="en-US"/>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latin typeface="HelveticaNeueLT Std Lt Cn" panose="020B0406020202030204" pitchFamily="34" charset="0"/>
              </a:defRPr>
            </a:lvl1pPr>
          </a:lstStyle>
          <a:p>
            <a:endParaRPr lang="en-US"/>
          </a:p>
        </p:txBody>
      </p:sp>
      <p:sp>
        <p:nvSpPr>
          <p:cNvPr id="6" name="Slide Number Placeholder 5"/>
          <p:cNvSpPr>
            <a:spLocks noGrp="1"/>
          </p:cNvSpPr>
          <p:nvPr>
            <p:ph type="sldNum" sz="quarter" idx="4"/>
          </p:nvPr>
        </p:nvSpPr>
        <p:spPr>
          <a:xfrm>
            <a:off x="8610600" y="6356352"/>
            <a:ext cx="2242309" cy="365125"/>
          </a:xfrm>
          <a:prstGeom prst="rect">
            <a:avLst/>
          </a:prstGeom>
        </p:spPr>
        <p:txBody>
          <a:bodyPr vert="horz" lIns="91440" tIns="45720" rIns="91440" bIns="45720" rtlCol="0" anchor="ctr"/>
          <a:lstStyle>
            <a:lvl1pPr algn="r">
              <a:defRPr sz="1200">
                <a:solidFill>
                  <a:schemeClr val="tx1">
                    <a:tint val="75000"/>
                  </a:schemeClr>
                </a:solidFill>
                <a:latin typeface="HelveticaNeueLT Std Lt Cn" panose="020B0406020202030204" pitchFamily="34" charset="0"/>
              </a:defRPr>
            </a:lvl1pPr>
          </a:lstStyle>
          <a:p>
            <a:fld id="{E53BA949-CD2C-4590-B090-BB94B8C913C7}" type="slidenum">
              <a:rPr lang="en-US" smtClean="0"/>
              <a:pPr/>
              <a:t>‹#›</a:t>
            </a:fld>
            <a:endParaRPr lang="en-US"/>
          </a:p>
        </p:txBody>
      </p:sp>
      <p:pic>
        <p:nvPicPr>
          <p:cNvPr id="9" name="Picture 8">
            <a:extLst>
              <a:ext uri="{FF2B5EF4-FFF2-40B4-BE49-F238E27FC236}">
                <a16:creationId xmlns:a16="http://schemas.microsoft.com/office/drawing/2014/main" id="{F9A97104-4C8D-4EF0-9D63-773013096967}"/>
              </a:ext>
            </a:extLst>
          </p:cNvPr>
          <p:cNvPicPr>
            <a:picLocks noChangeAspect="1"/>
          </p:cNvPicPr>
          <p:nvPr userDrawn="1"/>
        </p:nvPicPr>
        <p:blipFill rotWithShape="1">
          <a:blip r:embed="rId6" cstate="screen">
            <a:extLst>
              <a:ext uri="{28A0092B-C50C-407E-A947-70E740481C1C}">
                <a14:useLocalDpi xmlns:a14="http://schemas.microsoft.com/office/drawing/2010/main"/>
              </a:ext>
            </a:extLst>
          </a:blip>
          <a:srcRect/>
          <a:stretch/>
        </p:blipFill>
        <p:spPr>
          <a:xfrm>
            <a:off x="11372536" y="6068898"/>
            <a:ext cx="604303" cy="681037"/>
          </a:xfrm>
          <a:prstGeom prst="rect">
            <a:avLst/>
          </a:prstGeom>
        </p:spPr>
      </p:pic>
    </p:spTree>
    <p:extLst>
      <p:ext uri="{BB962C8B-B14F-4D97-AF65-F5344CB8AC3E}">
        <p14:creationId xmlns:p14="http://schemas.microsoft.com/office/powerpoint/2010/main" val="66584387"/>
      </p:ext>
    </p:extLst>
  </p:cSld>
  <p:clrMap bg1="lt1" tx1="dk1" bg2="lt2" tx2="dk2" accent1="accent1" accent2="accent2" accent3="accent3" accent4="accent4" accent5="accent5" accent6="accent6" hlink="hlink" folHlink="folHlink"/>
  <p:sldLayoutIdLst>
    <p:sldLayoutId id="2147483718" r:id="rId1"/>
    <p:sldLayoutId id="2147483682" r:id="rId2"/>
    <p:sldLayoutId id="2147483751" r:id="rId3"/>
  </p:sldLayoutIdLst>
  <p:txStyles>
    <p:titleStyle>
      <a:lvl1pPr algn="ctr" defTabSz="914400" rtl="0" eaLnBrk="1" latinLnBrk="0" hangingPunct="1">
        <a:lnSpc>
          <a:spcPct val="90000"/>
        </a:lnSpc>
        <a:spcBef>
          <a:spcPct val="0"/>
        </a:spcBef>
        <a:buNone/>
        <a:defRPr sz="4000" kern="1200">
          <a:solidFill>
            <a:srgbClr val="290088"/>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90088"/>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90088"/>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90088"/>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90088"/>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NeueLT Std L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BDC540F-A975-49F7-9855-24E2EC8167C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B54474E-D600-4C7C-BEC4-8704562D6F6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F66A0D1-DEA4-483E-8ECB-74611137839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1C7C4D-4187-4444-BF5E-C3A8E92A2532}" type="datetimeFigureOut">
              <a:rPr lang="en-US" smtClean="0"/>
              <a:t>8/21/2023</a:t>
            </a:fld>
            <a:endParaRPr lang="en-US"/>
          </a:p>
        </p:txBody>
      </p:sp>
      <p:sp>
        <p:nvSpPr>
          <p:cNvPr id="5" name="Footer Placeholder 4">
            <a:extLst>
              <a:ext uri="{FF2B5EF4-FFF2-40B4-BE49-F238E27FC236}">
                <a16:creationId xmlns:a16="http://schemas.microsoft.com/office/drawing/2014/main" id="{1E624499-EE33-4246-AA46-7F70EEEC5D8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210D9D9-674A-4100-B590-841E550FC29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E62D1FA-8DE9-4CE0-AE83-E39BA4672DDD}" type="slidenum">
              <a:rPr lang="en-US" smtClean="0"/>
              <a:t>‹#›</a:t>
            </a:fld>
            <a:endParaRPr lang="en-US"/>
          </a:p>
        </p:txBody>
      </p:sp>
    </p:spTree>
    <p:extLst>
      <p:ext uri="{BB962C8B-B14F-4D97-AF65-F5344CB8AC3E}">
        <p14:creationId xmlns:p14="http://schemas.microsoft.com/office/powerpoint/2010/main" val="1702827993"/>
      </p:ext>
    </p:extLst>
  </p:cSld>
  <p:clrMap bg1="lt1" tx1="dk1" bg2="lt2" tx2="dk2" accent1="accent1" accent2="accent2" accent3="accent3" accent4="accent4" accent5="accent5" accent6="accent6" hlink="hlink" folHlink="folHlink"/>
  <p:sldLayoutIdLst>
    <p:sldLayoutId id="2147483714"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10.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9.xml"/><Relationship Id="rId1" Type="http://schemas.openxmlformats.org/officeDocument/2006/relationships/slideLayout" Target="../slideLayouts/slideLayout22.xml"/><Relationship Id="rId4" Type="http://schemas.openxmlformats.org/officeDocument/2006/relationships/image" Target="../media/image41.svg"/></Relationships>
</file>

<file path=ppt/slides/_rels/slide15.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1.xml"/></Relationships>
</file>

<file path=ppt/slides/_rels/slide16.xml.rels><?xml version="1.0" encoding="UTF-8" standalone="yes"?>
<Relationships xmlns="http://schemas.openxmlformats.org/package/2006/relationships"><Relationship Id="rId8" Type="http://schemas.openxmlformats.org/officeDocument/2006/relationships/image" Target="../media/image48.svg"/><Relationship Id="rId13" Type="http://schemas.openxmlformats.org/officeDocument/2006/relationships/image" Target="../media/image53.jpg"/><Relationship Id="rId3" Type="http://schemas.openxmlformats.org/officeDocument/2006/relationships/image" Target="../media/image43.png"/><Relationship Id="rId7" Type="http://schemas.openxmlformats.org/officeDocument/2006/relationships/image" Target="../media/image47.png"/><Relationship Id="rId12" Type="http://schemas.openxmlformats.org/officeDocument/2006/relationships/image" Target="../media/image52.svg"/><Relationship Id="rId2" Type="http://schemas.openxmlformats.org/officeDocument/2006/relationships/notesSlide" Target="../notesSlides/notesSlide10.xml"/><Relationship Id="rId1" Type="http://schemas.openxmlformats.org/officeDocument/2006/relationships/slideLayout" Target="../slideLayouts/slideLayout23.xml"/><Relationship Id="rId6" Type="http://schemas.openxmlformats.org/officeDocument/2006/relationships/image" Target="../media/image46.svg"/><Relationship Id="rId11" Type="http://schemas.openxmlformats.org/officeDocument/2006/relationships/image" Target="../media/image51.png"/><Relationship Id="rId5" Type="http://schemas.openxmlformats.org/officeDocument/2006/relationships/image" Target="../media/image45.png"/><Relationship Id="rId10" Type="http://schemas.openxmlformats.org/officeDocument/2006/relationships/image" Target="../media/image50.svg"/><Relationship Id="rId4" Type="http://schemas.openxmlformats.org/officeDocument/2006/relationships/image" Target="../media/image44.svg"/><Relationship Id="rId9" Type="http://schemas.openxmlformats.org/officeDocument/2006/relationships/image" Target="../media/image49.png"/><Relationship Id="rId14" Type="http://schemas.openxmlformats.org/officeDocument/2006/relationships/image" Target="../media/image54.png"/></Relationships>
</file>

<file path=ppt/slides/_rels/slide1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5.png"/><Relationship Id="rId1" Type="http://schemas.openxmlformats.org/officeDocument/2006/relationships/slideLayout" Target="../slideLayouts/slideLayout23.xml"/><Relationship Id="rId5" Type="http://schemas.openxmlformats.org/officeDocument/2006/relationships/image" Target="../media/image56.png"/><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11.xml"/><Relationship Id="rId1" Type="http://schemas.openxmlformats.org/officeDocument/2006/relationships/slideLayout" Target="../slideLayouts/slideLayout19.xml"/><Relationship Id="rId4" Type="http://schemas.openxmlformats.org/officeDocument/2006/relationships/image" Target="../media/image58.png"/></Relationships>
</file>

<file path=ppt/slides/_rels/slide19.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12.xml"/><Relationship Id="rId1" Type="http://schemas.openxmlformats.org/officeDocument/2006/relationships/slideLayout" Target="../slideLayouts/slideLayout16.xml"/><Relationship Id="rId4" Type="http://schemas.openxmlformats.org/officeDocument/2006/relationships/image" Target="../media/image60.png"/></Relationships>
</file>

<file path=ppt/slides/_rels/slide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8.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3.xml"/><Relationship Id="rId1" Type="http://schemas.openxmlformats.org/officeDocument/2006/relationships/slideLayout" Target="../slideLayouts/slideLayout3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28.xml"/></Relationships>
</file>

<file path=ppt/slides/_rels/slide23.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14.xml"/><Relationship Id="rId1" Type="http://schemas.openxmlformats.org/officeDocument/2006/relationships/slideLayout" Target="../slideLayouts/slideLayout32.xml"/><Relationship Id="rId4" Type="http://schemas.openxmlformats.org/officeDocument/2006/relationships/hyperlink" Target="https://casel.org/fundamentals-of-sel/what-does-the-research-say/"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15.xml"/><Relationship Id="rId1" Type="http://schemas.openxmlformats.org/officeDocument/2006/relationships/slideLayout" Target="../slideLayouts/slideLayout34.xml"/><Relationship Id="rId4" Type="http://schemas.openxmlformats.org/officeDocument/2006/relationships/image" Target="../media/image65.svg"/></Relationships>
</file>

<file path=ppt/slides/_rels/slide25.xml.rels><?xml version="1.0" encoding="UTF-8" standalone="yes"?>
<Relationships xmlns="http://schemas.openxmlformats.org/package/2006/relationships"><Relationship Id="rId3" Type="http://schemas.openxmlformats.org/officeDocument/2006/relationships/hyperlink" Target="http://www.irrodl.org/index.php/irrodl/article/view/1076/2113" TargetMode="External"/><Relationship Id="rId2" Type="http://schemas.openxmlformats.org/officeDocument/2006/relationships/image" Target="../media/image66.png"/><Relationship Id="rId1" Type="http://schemas.openxmlformats.org/officeDocument/2006/relationships/slideLayout" Target="../slideLayouts/slideLayout33.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6.xml"/><Relationship Id="rId1" Type="http://schemas.openxmlformats.org/officeDocument/2006/relationships/slideLayout" Target="../slideLayouts/slideLayout2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27.xml"/></Relationships>
</file>

<file path=ppt/slides/_rels/slide28.xml.rels><?xml version="1.0" encoding="UTF-8" standalone="yes"?>
<Relationships xmlns="http://schemas.openxmlformats.org/package/2006/relationships"><Relationship Id="rId8" Type="http://schemas.openxmlformats.org/officeDocument/2006/relationships/image" Target="../media/image72.svg"/><Relationship Id="rId3" Type="http://schemas.openxmlformats.org/officeDocument/2006/relationships/image" Target="../media/image67.png"/><Relationship Id="rId7" Type="http://schemas.openxmlformats.org/officeDocument/2006/relationships/image" Target="../media/image71.png"/><Relationship Id="rId2" Type="http://schemas.openxmlformats.org/officeDocument/2006/relationships/notesSlide" Target="../notesSlides/notesSlide18.xml"/><Relationship Id="rId1" Type="http://schemas.openxmlformats.org/officeDocument/2006/relationships/slideLayout" Target="../slideLayouts/slideLayout35.xml"/><Relationship Id="rId6" Type="http://schemas.openxmlformats.org/officeDocument/2006/relationships/image" Target="../media/image70.svg"/><Relationship Id="rId5" Type="http://schemas.openxmlformats.org/officeDocument/2006/relationships/image" Target="../media/image69.png"/><Relationship Id="rId4" Type="http://schemas.openxmlformats.org/officeDocument/2006/relationships/image" Target="../media/image68.svg"/></Relationships>
</file>

<file path=ppt/slides/_rels/slide29.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notesSlide" Target="../notesSlides/notesSlide19.xml"/><Relationship Id="rId1" Type="http://schemas.openxmlformats.org/officeDocument/2006/relationships/slideLayout" Target="../slideLayouts/slideLayout35.xml"/></Relationships>
</file>

<file path=ppt/slides/_rels/slide3.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2.svg"/><Relationship Id="rId2" Type="http://schemas.openxmlformats.org/officeDocument/2006/relationships/image" Target="../media/image17.png"/><Relationship Id="rId1" Type="http://schemas.openxmlformats.org/officeDocument/2006/relationships/slideLayout" Target="../slideLayouts/slideLayout15.xml"/><Relationship Id="rId6" Type="http://schemas.openxmlformats.org/officeDocument/2006/relationships/image" Target="../media/image21.png"/><Relationship Id="rId5" Type="http://schemas.openxmlformats.org/officeDocument/2006/relationships/image" Target="../media/image20.svg"/><Relationship Id="rId4" Type="http://schemas.openxmlformats.org/officeDocument/2006/relationships/image" Target="../media/image19.png"/></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74.png"/><Relationship Id="rId2" Type="http://schemas.openxmlformats.org/officeDocument/2006/relationships/diagramData" Target="../diagrams/data5.xml"/><Relationship Id="rId1" Type="http://schemas.openxmlformats.org/officeDocument/2006/relationships/slideLayout" Target="../slideLayouts/slideLayout15.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1.xml.rels><?xml version="1.0" encoding="UTF-8" standalone="yes"?>
<Relationships xmlns="http://schemas.openxmlformats.org/package/2006/relationships"><Relationship Id="rId8" Type="http://schemas.openxmlformats.org/officeDocument/2006/relationships/image" Target="../media/image75.jpe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20.xml"/><Relationship Id="rId1" Type="http://schemas.openxmlformats.org/officeDocument/2006/relationships/slideLayout" Target="../slideLayouts/slideLayout23.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notesSlide" Target="../notesSlides/notesSlide21.xml"/><Relationship Id="rId1" Type="http://schemas.openxmlformats.org/officeDocument/2006/relationships/slideLayout" Target="../slideLayouts/slideLayout27.xml"/></Relationships>
</file>

<file path=ppt/slides/_rels/slide33.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image" Target="../media/image77.jpeg"/><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8" Type="http://schemas.openxmlformats.org/officeDocument/2006/relationships/diagramColors" Target="../diagrams/colors7.xml"/><Relationship Id="rId3" Type="http://schemas.openxmlformats.org/officeDocument/2006/relationships/image" Target="../media/image80.jpeg"/><Relationship Id="rId7" Type="http://schemas.openxmlformats.org/officeDocument/2006/relationships/diagramQuickStyle" Target="../diagrams/quickStyle7.xml"/><Relationship Id="rId2" Type="http://schemas.openxmlformats.org/officeDocument/2006/relationships/image" Target="../media/image79.jpeg"/><Relationship Id="rId1" Type="http://schemas.openxmlformats.org/officeDocument/2006/relationships/slideLayout" Target="../slideLayouts/slideLayout37.xml"/><Relationship Id="rId6" Type="http://schemas.openxmlformats.org/officeDocument/2006/relationships/diagramLayout" Target="../diagrams/layout7.xml"/><Relationship Id="rId5" Type="http://schemas.openxmlformats.org/officeDocument/2006/relationships/diagramData" Target="../diagrams/data7.xml"/><Relationship Id="rId4" Type="http://schemas.openxmlformats.org/officeDocument/2006/relationships/image" Target="../media/image81.jpeg"/><Relationship Id="rId9" Type="http://schemas.microsoft.com/office/2007/relationships/diagramDrawing" Target="../diagrams/drawing7.xml"/></Relationships>
</file>

<file path=ppt/slides/_rels/slide35.xml.rels><?xml version="1.0" encoding="UTF-8" standalone="yes"?>
<Relationships xmlns="http://schemas.openxmlformats.org/package/2006/relationships"><Relationship Id="rId3" Type="http://schemas.openxmlformats.org/officeDocument/2006/relationships/image" Target="../media/image87.jpg"/><Relationship Id="rId2" Type="http://schemas.openxmlformats.org/officeDocument/2006/relationships/notesSlide" Target="../notesSlides/notesSlide22.xml"/><Relationship Id="rId1" Type="http://schemas.openxmlformats.org/officeDocument/2006/relationships/slideLayout" Target="../slideLayouts/slideLayout26.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35.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35.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35.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39.xml.rels><?xml version="1.0" encoding="UTF-8" standalone="yes"?>
<Relationships xmlns="http://schemas.openxmlformats.org/package/2006/relationships"><Relationship Id="rId8" Type="http://schemas.microsoft.com/office/2007/relationships/hdphoto" Target="../media/hdphoto4.wdp"/><Relationship Id="rId3" Type="http://schemas.openxmlformats.org/officeDocument/2006/relationships/image" Target="../media/image88.png"/><Relationship Id="rId7" Type="http://schemas.openxmlformats.org/officeDocument/2006/relationships/image" Target="../media/image90.png"/><Relationship Id="rId2" Type="http://schemas.openxmlformats.org/officeDocument/2006/relationships/notesSlide" Target="../notesSlides/notesSlide23.xml"/><Relationship Id="rId1" Type="http://schemas.openxmlformats.org/officeDocument/2006/relationships/slideLayout" Target="../slideLayouts/slideLayout20.xml"/><Relationship Id="rId6" Type="http://schemas.microsoft.com/office/2007/relationships/hdphoto" Target="../media/hdphoto3.wdp"/><Relationship Id="rId11" Type="http://schemas.openxmlformats.org/officeDocument/2006/relationships/image" Target="../media/image93.png"/><Relationship Id="rId5" Type="http://schemas.openxmlformats.org/officeDocument/2006/relationships/image" Target="../media/image89.png"/><Relationship Id="rId10" Type="http://schemas.openxmlformats.org/officeDocument/2006/relationships/image" Target="../media/image92.png"/><Relationship Id="rId4" Type="http://schemas.microsoft.com/office/2007/relationships/hdphoto" Target="../media/hdphoto2.wdp"/><Relationship Id="rId9" Type="http://schemas.openxmlformats.org/officeDocument/2006/relationships/image" Target="../media/image91.png"/></Relationships>
</file>

<file path=ppt/slides/_rels/slide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xml"/><Relationship Id="rId1" Type="http://schemas.openxmlformats.org/officeDocument/2006/relationships/slideLayout" Target="../slideLayouts/slideLayout20.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hyperlink" Target="https://can01.safelinks.protection.outlook.com/?url=https%3A%2F%2Fwww.weforum.org%2Freports%2Ftowards-a-reskilling-revolution&amp;data=05%7C01%7Cakanwar%40col.org%7C82df7cea74474810921d08dafda494c1%7C76eb3bb1cc9b4464a33c8ff921d3ae23%7C0%7C0%7C638101180551075557%7CUnknown%7CTWFpbGZsb3d8eyJWIjoiMC4wLjAwMDAiLCJQIjoiV2luMzIiLCJBTiI6Ik1haWwiLCJXVCI6Mn0%3D%7C3000%7C%7C%7C&amp;sdata=uCYpRTCtGW0VWUupuIgWd9Qz2U7cUzVx8QRDhqA%2FQ24%3D&amp;reserved=0" TargetMode="External"/><Relationship Id="rId2" Type="http://schemas.openxmlformats.org/officeDocument/2006/relationships/notesSlide" Target="../notesSlides/notesSlide4.xml"/><Relationship Id="rId1" Type="http://schemas.openxmlformats.org/officeDocument/2006/relationships/slideLayout" Target="../slideLayouts/slideLayout15.xml"/><Relationship Id="rId4" Type="http://schemas.openxmlformats.org/officeDocument/2006/relationships/image" Target="../media/image27.png"/></Relationships>
</file>

<file path=ppt/slides/_rels/slide9.xml.rels><?xml version="1.0" encoding="UTF-8" standalone="yes"?>
<Relationships xmlns="http://schemas.openxmlformats.org/package/2006/relationships"><Relationship Id="rId3" Type="http://schemas.openxmlformats.org/officeDocument/2006/relationships/hyperlink" Target="http://enewsletter.ukzn.ac.za/Newsletter.aspx?id=83" TargetMode="External"/><Relationship Id="rId2" Type="http://schemas.openxmlformats.org/officeDocument/2006/relationships/notesSlide" Target="../notesSlides/notesSlide5.xml"/><Relationship Id="rId1" Type="http://schemas.openxmlformats.org/officeDocument/2006/relationships/slideLayout" Target="../slideLayouts/slideLayout3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 name="Content Placeholder 4">
            <a:extLst>
              <a:ext uri="{FF2B5EF4-FFF2-40B4-BE49-F238E27FC236}">
                <a16:creationId xmlns:a16="http://schemas.microsoft.com/office/drawing/2014/main" id="{756795C7-D12A-740D-02F2-16D8C1C1C839}"/>
              </a:ext>
            </a:extLst>
          </p:cNvPr>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b="1765"/>
          <a:stretch/>
        </p:blipFill>
        <p:spPr>
          <a:xfrm>
            <a:off x="20" y="1282"/>
            <a:ext cx="12191980" cy="6856718"/>
          </a:xfrm>
          <a:prstGeom prst="rect">
            <a:avLst/>
          </a:prstGeom>
        </p:spPr>
      </p:pic>
      <p:pic>
        <p:nvPicPr>
          <p:cNvPr id="6" name="Picture 5">
            <a:extLst>
              <a:ext uri="{FF2B5EF4-FFF2-40B4-BE49-F238E27FC236}">
                <a16:creationId xmlns:a16="http://schemas.microsoft.com/office/drawing/2014/main" id="{0116C57C-2D75-9C0B-9A9B-6C4E752AA046}"/>
              </a:ext>
            </a:extLst>
          </p:cNvPr>
          <p:cNvPicPr>
            <a:picLocks noChangeAspect="1"/>
          </p:cNvPicPr>
          <p:nvPr/>
        </p:nvPicPr>
        <p:blipFill>
          <a:blip r:embed="rId3"/>
          <a:stretch>
            <a:fillRect/>
          </a:stretch>
        </p:blipFill>
        <p:spPr>
          <a:xfrm>
            <a:off x="3239508" y="6126048"/>
            <a:ext cx="5835950" cy="577880"/>
          </a:xfrm>
          <a:prstGeom prst="rect">
            <a:avLst/>
          </a:prstGeom>
        </p:spPr>
      </p:pic>
      <p:pic>
        <p:nvPicPr>
          <p:cNvPr id="11" name="Picture 10">
            <a:extLst>
              <a:ext uri="{FF2B5EF4-FFF2-40B4-BE49-F238E27FC236}">
                <a16:creationId xmlns:a16="http://schemas.microsoft.com/office/drawing/2014/main" id="{226C0270-522F-A4D3-C7F1-1740B8E7937C}"/>
              </a:ext>
            </a:extLst>
          </p:cNvPr>
          <p:cNvPicPr>
            <a:picLocks noChangeAspect="1"/>
          </p:cNvPicPr>
          <p:nvPr/>
        </p:nvPicPr>
        <p:blipFill>
          <a:blip r:embed="rId4"/>
          <a:stretch>
            <a:fillRect/>
          </a:stretch>
        </p:blipFill>
        <p:spPr>
          <a:xfrm>
            <a:off x="371012" y="404514"/>
            <a:ext cx="3435527" cy="723937"/>
          </a:xfrm>
          <a:prstGeom prst="rect">
            <a:avLst/>
          </a:prstGeom>
        </p:spPr>
      </p:pic>
      <p:pic>
        <p:nvPicPr>
          <p:cNvPr id="12" name="Picture 11" descr="A logo of a college&#10;&#10;Description automatically generated">
            <a:extLst>
              <a:ext uri="{FF2B5EF4-FFF2-40B4-BE49-F238E27FC236}">
                <a16:creationId xmlns:a16="http://schemas.microsoft.com/office/drawing/2014/main" id="{0A29772D-03EC-256A-E3CA-2C5D1752E325}"/>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9899295" y="404514"/>
            <a:ext cx="2057400" cy="1371600"/>
          </a:xfrm>
          <a:prstGeom prst="rect">
            <a:avLst/>
          </a:prstGeom>
        </p:spPr>
      </p:pic>
      <p:sp>
        <p:nvSpPr>
          <p:cNvPr id="14" name="TextBox 13">
            <a:extLst>
              <a:ext uri="{FF2B5EF4-FFF2-40B4-BE49-F238E27FC236}">
                <a16:creationId xmlns:a16="http://schemas.microsoft.com/office/drawing/2014/main" id="{68927B0A-F0BC-9FF0-0734-42ACA9DE76ED}"/>
              </a:ext>
            </a:extLst>
          </p:cNvPr>
          <p:cNvSpPr txBox="1"/>
          <p:nvPr/>
        </p:nvSpPr>
        <p:spPr>
          <a:xfrm>
            <a:off x="1" y="1776114"/>
            <a:ext cx="12188952" cy="2308324"/>
          </a:xfrm>
          <a:prstGeom prst="rect">
            <a:avLst/>
          </a:prstGeom>
          <a:noFill/>
        </p:spPr>
        <p:txBody>
          <a:bodyPr wrap="square">
            <a:spAutoFit/>
          </a:bodyPr>
          <a:lstStyle/>
          <a:p>
            <a:pPr algn="ctr"/>
            <a:r>
              <a:rPr lang="en-CA" sz="7200" dirty="0">
                <a:solidFill>
                  <a:schemeClr val="bg1"/>
                </a:solidFill>
              </a:rPr>
              <a:t>Smart Education for </a:t>
            </a:r>
          </a:p>
          <a:p>
            <a:pPr algn="ctr"/>
            <a:r>
              <a:rPr lang="en-CA" sz="7200" dirty="0">
                <a:solidFill>
                  <a:schemeClr val="bg1"/>
                </a:solidFill>
              </a:rPr>
              <a:t>Transforming Lifelong Learning</a:t>
            </a:r>
          </a:p>
        </p:txBody>
      </p:sp>
      <p:sp>
        <p:nvSpPr>
          <p:cNvPr id="16" name="TextBox 15">
            <a:extLst>
              <a:ext uri="{FF2B5EF4-FFF2-40B4-BE49-F238E27FC236}">
                <a16:creationId xmlns:a16="http://schemas.microsoft.com/office/drawing/2014/main" id="{125D70C9-8139-BB94-13D9-2706BEA224D6}"/>
              </a:ext>
            </a:extLst>
          </p:cNvPr>
          <p:cNvSpPr txBox="1"/>
          <p:nvPr/>
        </p:nvSpPr>
        <p:spPr>
          <a:xfrm>
            <a:off x="0" y="4354174"/>
            <a:ext cx="12188953" cy="1200329"/>
          </a:xfrm>
          <a:prstGeom prst="rect">
            <a:avLst/>
          </a:prstGeom>
          <a:noFill/>
        </p:spPr>
        <p:txBody>
          <a:bodyPr wrap="square">
            <a:spAutoFit/>
          </a:bodyPr>
          <a:lstStyle/>
          <a:p>
            <a:pPr marL="0" indent="0" algn="ctr">
              <a:buNone/>
            </a:pPr>
            <a:r>
              <a:rPr lang="en-CA" sz="1800" dirty="0">
                <a:solidFill>
                  <a:schemeClr val="bg1"/>
                </a:solidFill>
              </a:rPr>
              <a:t>Prof. Asha Kanwar</a:t>
            </a:r>
          </a:p>
          <a:p>
            <a:pPr marL="0" indent="0" algn="ctr">
              <a:buNone/>
            </a:pPr>
            <a:r>
              <a:rPr lang="en-CA" sz="1800" dirty="0">
                <a:solidFill>
                  <a:schemeClr val="bg1"/>
                </a:solidFill>
              </a:rPr>
              <a:t>President and CEO</a:t>
            </a:r>
          </a:p>
          <a:p>
            <a:pPr marL="0" indent="0" algn="ctr">
              <a:buNone/>
            </a:pPr>
            <a:r>
              <a:rPr lang="en-CA" sz="1800" dirty="0">
                <a:solidFill>
                  <a:schemeClr val="bg1"/>
                </a:solidFill>
              </a:rPr>
              <a:t>Commonwealth of Learning, Canada</a:t>
            </a:r>
          </a:p>
          <a:p>
            <a:pPr marL="0" indent="0" algn="ctr">
              <a:buNone/>
            </a:pPr>
            <a:r>
              <a:rPr lang="en-CA" dirty="0">
                <a:solidFill>
                  <a:schemeClr val="bg1"/>
                </a:solidFill>
              </a:rPr>
              <a:t>August 18, 2023. </a:t>
            </a:r>
            <a:r>
              <a:rPr lang="en-CA">
                <a:solidFill>
                  <a:schemeClr val="bg1"/>
                </a:solidFill>
              </a:rPr>
              <a:t>Beijing</a:t>
            </a:r>
            <a:endParaRPr lang="en-CA" sz="1800" dirty="0">
              <a:solidFill>
                <a:schemeClr val="bg1"/>
              </a:solidFill>
            </a:endParaRPr>
          </a:p>
        </p:txBody>
      </p:sp>
    </p:spTree>
    <p:extLst>
      <p:ext uri="{BB962C8B-B14F-4D97-AF65-F5344CB8AC3E}">
        <p14:creationId xmlns:p14="http://schemas.microsoft.com/office/powerpoint/2010/main" val="9526128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6CCA5F87-1D1E-45CB-8D83-FC7EEFAD99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Light bulb on yellow background with sketched light beams and cord">
            <a:extLst>
              <a:ext uri="{FF2B5EF4-FFF2-40B4-BE49-F238E27FC236}">
                <a16:creationId xmlns:a16="http://schemas.microsoft.com/office/drawing/2014/main" id="{14930DC0-BFB2-7701-D060-9EA861B4C382}"/>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0" y="10"/>
            <a:ext cx="8668492" cy="6857990"/>
          </a:xfrm>
          <a:prstGeom prst="rect">
            <a:avLst/>
          </a:prstGeom>
        </p:spPr>
      </p:pic>
      <p:sp>
        <p:nvSpPr>
          <p:cNvPr id="11" name="Rectangle 10">
            <a:extLst>
              <a:ext uri="{FF2B5EF4-FFF2-40B4-BE49-F238E27FC236}">
                <a16:creationId xmlns:a16="http://schemas.microsoft.com/office/drawing/2014/main" id="{7CCFC2C6-6238-4A2F-93DE-2ADF74AF63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711652" y="0"/>
            <a:ext cx="8480347"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BAF57996-A193-FB0F-7D34-13FD0BEA82DC}"/>
              </a:ext>
            </a:extLst>
          </p:cNvPr>
          <p:cNvSpPr>
            <a:spLocks noGrp="1"/>
          </p:cNvSpPr>
          <p:nvPr>
            <p:ph type="title"/>
          </p:nvPr>
        </p:nvSpPr>
        <p:spPr>
          <a:xfrm>
            <a:off x="1" y="3491094"/>
            <a:ext cx="12191999" cy="3204134"/>
          </a:xfrm>
        </p:spPr>
        <p:txBody>
          <a:bodyPr vert="horz" lIns="91440" tIns="45720" rIns="91440" bIns="45720" rtlCol="0" anchor="b">
            <a:normAutofit/>
          </a:bodyPr>
          <a:lstStyle/>
          <a:p>
            <a:pPr algn="ctr"/>
            <a:r>
              <a:rPr lang="en-US" sz="6600" b="1" dirty="0"/>
              <a:t>Understanding Smart Education</a:t>
            </a:r>
            <a:br>
              <a:rPr lang="en-US" sz="6600" b="1" dirty="0"/>
            </a:br>
            <a:endParaRPr lang="en-US" sz="6600" b="1" dirty="0"/>
          </a:p>
        </p:txBody>
      </p:sp>
      <p:sp>
        <p:nvSpPr>
          <p:cNvPr id="13" name="Rectangle 12">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130540"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5" name="Rectangle 14">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51648" y="4546920"/>
            <a:ext cx="402336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625039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E442304-DDBD-4F7B-8017-36BCC863FB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40A9744-82CE-12A5-9796-6B144C8588CB}"/>
              </a:ext>
            </a:extLst>
          </p:cNvPr>
          <p:cNvSpPr>
            <a:spLocks noGrp="1"/>
          </p:cNvSpPr>
          <p:nvPr>
            <p:ph type="title"/>
          </p:nvPr>
        </p:nvSpPr>
        <p:spPr>
          <a:xfrm>
            <a:off x="635000" y="640823"/>
            <a:ext cx="3418659" cy="5583148"/>
          </a:xfrm>
        </p:spPr>
        <p:txBody>
          <a:bodyPr anchor="ctr">
            <a:normAutofit/>
          </a:bodyPr>
          <a:lstStyle/>
          <a:p>
            <a:r>
              <a:rPr lang="en-US" sz="5400" dirty="0"/>
              <a:t>What is Smart Education?</a:t>
            </a:r>
            <a:endParaRPr lang="en-CA" sz="5400" dirty="0"/>
          </a:p>
        </p:txBody>
      </p:sp>
      <p:sp>
        <p:nvSpPr>
          <p:cNvPr id="11" name="sketch line">
            <a:extLst>
              <a:ext uri="{FF2B5EF4-FFF2-40B4-BE49-F238E27FC236}">
                <a16:creationId xmlns:a16="http://schemas.microsoft.com/office/drawing/2014/main" id="{5E107275-3853-46FD-A241-DE4355A426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627450" y="3462719"/>
            <a:ext cx="5410200" cy="18288"/>
          </a:xfrm>
          <a:custGeom>
            <a:avLst/>
            <a:gdLst>
              <a:gd name="connsiteX0" fmla="*/ 0 w 5410200"/>
              <a:gd name="connsiteY0" fmla="*/ 0 h 18288"/>
              <a:gd name="connsiteX1" fmla="*/ 568071 w 5410200"/>
              <a:gd name="connsiteY1" fmla="*/ 0 h 18288"/>
              <a:gd name="connsiteX2" fmla="*/ 1298448 w 5410200"/>
              <a:gd name="connsiteY2" fmla="*/ 0 h 18288"/>
              <a:gd name="connsiteX3" fmla="*/ 1920621 w 5410200"/>
              <a:gd name="connsiteY3" fmla="*/ 0 h 18288"/>
              <a:gd name="connsiteX4" fmla="*/ 2488692 w 5410200"/>
              <a:gd name="connsiteY4" fmla="*/ 0 h 18288"/>
              <a:gd name="connsiteX5" fmla="*/ 3219069 w 5410200"/>
              <a:gd name="connsiteY5" fmla="*/ 0 h 18288"/>
              <a:gd name="connsiteX6" fmla="*/ 3895344 w 5410200"/>
              <a:gd name="connsiteY6" fmla="*/ 0 h 18288"/>
              <a:gd name="connsiteX7" fmla="*/ 4571619 w 5410200"/>
              <a:gd name="connsiteY7" fmla="*/ 0 h 18288"/>
              <a:gd name="connsiteX8" fmla="*/ 5410200 w 5410200"/>
              <a:gd name="connsiteY8" fmla="*/ 0 h 18288"/>
              <a:gd name="connsiteX9" fmla="*/ 5410200 w 5410200"/>
              <a:gd name="connsiteY9" fmla="*/ 18288 h 18288"/>
              <a:gd name="connsiteX10" fmla="*/ 4842129 w 5410200"/>
              <a:gd name="connsiteY10" fmla="*/ 18288 h 18288"/>
              <a:gd name="connsiteX11" fmla="*/ 4328160 w 5410200"/>
              <a:gd name="connsiteY11" fmla="*/ 18288 h 18288"/>
              <a:gd name="connsiteX12" fmla="*/ 3597783 w 5410200"/>
              <a:gd name="connsiteY12" fmla="*/ 18288 h 18288"/>
              <a:gd name="connsiteX13" fmla="*/ 3029712 w 5410200"/>
              <a:gd name="connsiteY13" fmla="*/ 18288 h 18288"/>
              <a:gd name="connsiteX14" fmla="*/ 2299335 w 5410200"/>
              <a:gd name="connsiteY14" fmla="*/ 18288 h 18288"/>
              <a:gd name="connsiteX15" fmla="*/ 1514856 w 5410200"/>
              <a:gd name="connsiteY15" fmla="*/ 18288 h 18288"/>
              <a:gd name="connsiteX16" fmla="*/ 892683 w 5410200"/>
              <a:gd name="connsiteY16" fmla="*/ 18288 h 18288"/>
              <a:gd name="connsiteX17" fmla="*/ 0 w 5410200"/>
              <a:gd name="connsiteY17" fmla="*/ 18288 h 18288"/>
              <a:gd name="connsiteX18" fmla="*/ 0 w 5410200"/>
              <a:gd name="connsiteY1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id="{28A78C89-A5B5-20AA-5011-1F32A1D2A8E5}"/>
              </a:ext>
            </a:extLst>
          </p:cNvPr>
          <p:cNvGraphicFramePr>
            <a:graphicFrameLocks noGrp="1"/>
          </p:cNvGraphicFramePr>
          <p:nvPr>
            <p:ph idx="1"/>
            <p:extLst>
              <p:ext uri="{D42A27DB-BD31-4B8C-83A1-F6EECF244321}">
                <p14:modId xmlns:p14="http://schemas.microsoft.com/office/powerpoint/2010/main" val="2965644188"/>
              </p:ext>
            </p:extLst>
          </p:nvPr>
        </p:nvGraphicFramePr>
        <p:xfrm>
          <a:off x="4648018" y="640822"/>
          <a:ext cx="6900512" cy="55361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414692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577C20-FDAB-4EA3-020F-BA18A3ABFE56}"/>
              </a:ext>
            </a:extLst>
          </p:cNvPr>
          <p:cNvSpPr>
            <a:spLocks noGrp="1"/>
          </p:cNvSpPr>
          <p:nvPr>
            <p:ph type="title" idx="4294967295"/>
          </p:nvPr>
        </p:nvSpPr>
        <p:spPr>
          <a:xfrm>
            <a:off x="463059" y="228766"/>
            <a:ext cx="8213427" cy="525602"/>
          </a:xfrm>
          <a:prstGeom prst="rect">
            <a:avLst/>
          </a:prstGeom>
        </p:spPr>
        <p:txBody>
          <a:bodyPr/>
          <a:lstStyle/>
          <a:p>
            <a:r>
              <a:rPr lang="en-US" dirty="0"/>
              <a:t>Smart Education is</a:t>
            </a:r>
            <a:endParaRPr lang="en-CA" dirty="0"/>
          </a:p>
        </p:txBody>
      </p:sp>
      <p:sp>
        <p:nvSpPr>
          <p:cNvPr id="4" name="Content Placeholder 3">
            <a:extLst>
              <a:ext uri="{FF2B5EF4-FFF2-40B4-BE49-F238E27FC236}">
                <a16:creationId xmlns:a16="http://schemas.microsoft.com/office/drawing/2014/main" id="{70615DC2-8CF0-4042-78BA-47B3A6FD4959}"/>
              </a:ext>
            </a:extLst>
          </p:cNvPr>
          <p:cNvSpPr>
            <a:spLocks noGrp="1"/>
          </p:cNvSpPr>
          <p:nvPr>
            <p:ph sz="half" idx="2"/>
          </p:nvPr>
        </p:nvSpPr>
        <p:spPr>
          <a:xfrm>
            <a:off x="609986" y="1144185"/>
            <a:ext cx="5984049" cy="3250036"/>
          </a:xfrm>
        </p:spPr>
        <p:txBody>
          <a:bodyPr/>
          <a:lstStyle/>
          <a:p>
            <a:pPr marL="342900" indent="-342900">
              <a:buFont typeface="Arial" panose="020B0604020202020204" pitchFamily="34" charset="0"/>
              <a:buChar char="•"/>
            </a:pPr>
            <a:r>
              <a:rPr lang="en-US" sz="2400" b="1" dirty="0"/>
              <a:t>enjoyable</a:t>
            </a:r>
            <a:r>
              <a:rPr lang="en-US" sz="2400" dirty="0"/>
              <a:t>, leading to the retention and transfer of knowledge to long-term memory;</a:t>
            </a:r>
          </a:p>
          <a:p>
            <a:pPr marL="342900" indent="-342900">
              <a:buFont typeface="Arial" panose="020B0604020202020204" pitchFamily="34" charset="0"/>
              <a:buChar char="•"/>
            </a:pPr>
            <a:r>
              <a:rPr lang="en-US" sz="2400" b="1" dirty="0"/>
              <a:t>engaging</a:t>
            </a:r>
            <a:r>
              <a:rPr lang="en-US" sz="2400" dirty="0"/>
              <a:t>, with innovative application of technologies;</a:t>
            </a:r>
          </a:p>
          <a:p>
            <a:pPr marL="342900" indent="-342900">
              <a:buFont typeface="Arial" panose="020B0604020202020204" pitchFamily="34" charset="0"/>
              <a:buChar char="•"/>
            </a:pPr>
            <a:r>
              <a:rPr lang="en-US" sz="2400" b="1" dirty="0"/>
              <a:t>efficient</a:t>
            </a:r>
            <a:r>
              <a:rPr lang="en-US" sz="2400" dirty="0"/>
              <a:t>, in terms of just-in-time learning and availability for right resources;</a:t>
            </a:r>
          </a:p>
          <a:p>
            <a:pPr marL="342900" indent="-342900">
              <a:buFont typeface="Arial" panose="020B0604020202020204" pitchFamily="34" charset="0"/>
              <a:buChar char="•"/>
            </a:pPr>
            <a:r>
              <a:rPr lang="en-US" sz="2400" b="1" dirty="0"/>
              <a:t>effective</a:t>
            </a:r>
            <a:r>
              <a:rPr lang="en-US" sz="2400" dirty="0"/>
              <a:t>, in leading to the earning livelihoods and development of responsible citizenship; and</a:t>
            </a:r>
          </a:p>
          <a:p>
            <a:pPr marL="342900" indent="-342900">
              <a:buFont typeface="Arial" panose="020B0604020202020204" pitchFamily="34" charset="0"/>
              <a:buChar char="•"/>
            </a:pPr>
            <a:r>
              <a:rPr lang="en-US" sz="2400" b="1" dirty="0"/>
              <a:t>ethical</a:t>
            </a:r>
            <a:r>
              <a:rPr lang="en-US" sz="2400" dirty="0"/>
              <a:t>, to address issues of privacy, cybersecurity and equity.</a:t>
            </a:r>
          </a:p>
          <a:p>
            <a:pPr algn="r"/>
            <a:r>
              <a:rPr lang="en-US" sz="2400" dirty="0"/>
              <a:t>(Kanwar, 2021)</a:t>
            </a:r>
          </a:p>
          <a:p>
            <a:pPr marL="342900" indent="-342900">
              <a:buFont typeface="Arial" panose="020B0604020202020204" pitchFamily="34" charset="0"/>
              <a:buChar char="•"/>
            </a:pPr>
            <a:endParaRPr lang="en-CA" sz="2400" dirty="0"/>
          </a:p>
        </p:txBody>
      </p:sp>
      <p:pic>
        <p:nvPicPr>
          <p:cNvPr id="6" name="Picture 5" descr="A picture containing text, sign, vector graphics&#10;&#10;Description automatically generated">
            <a:extLst>
              <a:ext uri="{FF2B5EF4-FFF2-40B4-BE49-F238E27FC236}">
                <a16:creationId xmlns:a16="http://schemas.microsoft.com/office/drawing/2014/main" id="{73733957-29CD-2EDA-FD2A-C7F2CCDC251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862167" y="1539768"/>
            <a:ext cx="5329833" cy="3519911"/>
          </a:xfrm>
          <a:prstGeom prst="rect">
            <a:avLst/>
          </a:prstGeom>
        </p:spPr>
      </p:pic>
    </p:spTree>
    <p:extLst>
      <p:ext uri="{BB962C8B-B14F-4D97-AF65-F5344CB8AC3E}">
        <p14:creationId xmlns:p14="http://schemas.microsoft.com/office/powerpoint/2010/main" val="888668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E51B1-96B2-6328-5A1C-DF7649364EFD}"/>
              </a:ext>
            </a:extLst>
          </p:cNvPr>
          <p:cNvSpPr>
            <a:spLocks noGrp="1"/>
          </p:cNvSpPr>
          <p:nvPr>
            <p:ph type="title"/>
          </p:nvPr>
        </p:nvSpPr>
        <p:spPr/>
        <p:txBody>
          <a:bodyPr>
            <a:normAutofit/>
          </a:bodyPr>
          <a:lstStyle/>
          <a:p>
            <a:r>
              <a:rPr lang="en-CA" sz="5400" dirty="0"/>
              <a:t>SMART Education for Transformation </a:t>
            </a:r>
          </a:p>
        </p:txBody>
      </p:sp>
      <p:graphicFrame>
        <p:nvGraphicFramePr>
          <p:cNvPr id="4" name="Content Placeholder 3">
            <a:extLst>
              <a:ext uri="{FF2B5EF4-FFF2-40B4-BE49-F238E27FC236}">
                <a16:creationId xmlns:a16="http://schemas.microsoft.com/office/drawing/2014/main" id="{28727F10-1651-B681-7156-CF8115AFBD54}"/>
              </a:ext>
            </a:extLst>
          </p:cNvPr>
          <p:cNvGraphicFramePr>
            <a:graphicFrameLocks noGrp="1"/>
          </p:cNvGraphicFramePr>
          <p:nvPr>
            <p:ph idx="1"/>
            <p:extLst>
              <p:ext uri="{D42A27DB-BD31-4B8C-83A1-F6EECF244321}">
                <p14:modId xmlns:p14="http://schemas.microsoft.com/office/powerpoint/2010/main" val="3690769768"/>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580721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598E97E3-2F3B-4BE1-8FEA-EE099B3AE099}"/>
              </a:ext>
            </a:extLst>
          </p:cNvPr>
          <p:cNvSpPr/>
          <p:nvPr/>
        </p:nvSpPr>
        <p:spPr>
          <a:xfrm>
            <a:off x="3051" y="0"/>
            <a:ext cx="12188949" cy="2417780"/>
          </a:xfrm>
          <a:prstGeom prst="rect">
            <a:avLst/>
          </a:prstGeom>
          <a:solidFill>
            <a:srgbClr val="0094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Graphic 5" descr="Open hand with plant">
            <a:extLst>
              <a:ext uri="{FF2B5EF4-FFF2-40B4-BE49-F238E27FC236}">
                <a16:creationId xmlns:a16="http://schemas.microsoft.com/office/drawing/2014/main" id="{CF539AC7-2FDD-426E-A26B-36C72BE9F0BA}"/>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796821" y="3543006"/>
            <a:ext cx="4244116" cy="4244116"/>
          </a:xfrm>
          <a:prstGeom prst="rect">
            <a:avLst/>
          </a:prstGeom>
        </p:spPr>
      </p:pic>
      <p:sp>
        <p:nvSpPr>
          <p:cNvPr id="2" name="Title 1">
            <a:extLst>
              <a:ext uri="{FF2B5EF4-FFF2-40B4-BE49-F238E27FC236}">
                <a16:creationId xmlns:a16="http://schemas.microsoft.com/office/drawing/2014/main" id="{D994303A-B3A4-4565-A28C-B0BD1E9E3A38}"/>
              </a:ext>
            </a:extLst>
          </p:cNvPr>
          <p:cNvSpPr>
            <a:spLocks noGrp="1"/>
          </p:cNvSpPr>
          <p:nvPr>
            <p:ph type="title"/>
          </p:nvPr>
        </p:nvSpPr>
        <p:spPr>
          <a:xfrm>
            <a:off x="2751909" y="365125"/>
            <a:ext cx="7584397" cy="1325563"/>
          </a:xfrm>
        </p:spPr>
        <p:txBody>
          <a:bodyPr/>
          <a:lstStyle/>
          <a:p>
            <a:r>
              <a:rPr lang="en-US" b="1" dirty="0">
                <a:solidFill>
                  <a:schemeClr val="bg1"/>
                </a:solidFill>
                <a:latin typeface="Open Sans" panose="020B0606030504020204" pitchFamily="34" charset="0"/>
                <a:ea typeface="Open Sans" panose="020B0606030504020204" pitchFamily="34" charset="0"/>
                <a:cs typeface="Open Sans" panose="020B0606030504020204" pitchFamily="34" charset="0"/>
              </a:rPr>
              <a:t>Sustainable: Impact of  Education on Climate</a:t>
            </a:r>
          </a:p>
        </p:txBody>
      </p:sp>
      <p:sp>
        <p:nvSpPr>
          <p:cNvPr id="4" name="Content Placeholder 3">
            <a:extLst>
              <a:ext uri="{FF2B5EF4-FFF2-40B4-BE49-F238E27FC236}">
                <a16:creationId xmlns:a16="http://schemas.microsoft.com/office/drawing/2014/main" id="{7E6D73BA-313A-4D9B-AF3C-2B2EC3F47797}"/>
              </a:ext>
            </a:extLst>
          </p:cNvPr>
          <p:cNvSpPr>
            <a:spLocks noGrp="1"/>
          </p:cNvSpPr>
          <p:nvPr>
            <p:ph sz="half" idx="1"/>
          </p:nvPr>
        </p:nvSpPr>
        <p:spPr>
          <a:xfrm>
            <a:off x="2956208" y="1882660"/>
            <a:ext cx="3986372" cy="4351338"/>
          </a:xfrm>
        </p:spPr>
        <p:txBody>
          <a:bodyPr vert="horz" lIns="68580" tIns="34290" rIns="68580" bIns="34290" rtlCol="0" anchor="t">
            <a:normAutofit/>
          </a:bodyPr>
          <a:lstStyle/>
          <a:p>
            <a:pPr marL="0" indent="0">
              <a:buNone/>
            </a:pPr>
            <a:r>
              <a:rPr lang="en-US" sz="3000" dirty="0">
                <a:solidFill>
                  <a:schemeClr val="bg1"/>
                </a:solidFill>
                <a:latin typeface="Arial" panose="020B0604020202020204" pitchFamily="34" charset="0"/>
                <a:cs typeface="Arial" panose="020B0604020202020204" pitchFamily="34" charset="0"/>
              </a:rPr>
              <a:t>DIRECT</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Emissions from construction of schools/infrastructure</a:t>
            </a:r>
          </a:p>
          <a:p>
            <a:r>
              <a:rPr lang="en-US" dirty="0">
                <a:latin typeface="Arial" panose="020B0604020202020204" pitchFamily="34" charset="0"/>
                <a:cs typeface="Arial" panose="020B0604020202020204" pitchFamily="34" charset="0"/>
              </a:rPr>
              <a:t>Emissions from energy use in schools </a:t>
            </a:r>
          </a:p>
          <a:p>
            <a:r>
              <a:rPr lang="en-US" dirty="0">
                <a:latin typeface="Arial" panose="020B0604020202020204" pitchFamily="34" charset="0"/>
                <a:cs typeface="Arial" panose="020B0604020202020204" pitchFamily="34" charset="0"/>
              </a:rPr>
              <a:t>Learner emissions </a:t>
            </a:r>
          </a:p>
        </p:txBody>
      </p:sp>
      <p:sp>
        <p:nvSpPr>
          <p:cNvPr id="5" name="Content Placeholder 4">
            <a:extLst>
              <a:ext uri="{FF2B5EF4-FFF2-40B4-BE49-F238E27FC236}">
                <a16:creationId xmlns:a16="http://schemas.microsoft.com/office/drawing/2014/main" id="{6D6E4BA8-BDF7-4BE9-8686-C754CDF6B6E3}"/>
              </a:ext>
            </a:extLst>
          </p:cNvPr>
          <p:cNvSpPr>
            <a:spLocks noGrp="1"/>
          </p:cNvSpPr>
          <p:nvPr>
            <p:ph sz="half" idx="2"/>
          </p:nvPr>
        </p:nvSpPr>
        <p:spPr>
          <a:xfrm>
            <a:off x="7740502" y="1876995"/>
            <a:ext cx="3613298" cy="4351338"/>
          </a:xfrm>
        </p:spPr>
        <p:txBody>
          <a:bodyPr/>
          <a:lstStyle/>
          <a:p>
            <a:pPr marL="0" indent="0">
              <a:buNone/>
            </a:pPr>
            <a:r>
              <a:rPr lang="en-US" sz="3000" dirty="0">
                <a:solidFill>
                  <a:schemeClr val="bg1"/>
                </a:solidFill>
                <a:latin typeface="Arial" panose="020B0604020202020204" pitchFamily="34" charset="0"/>
                <a:cs typeface="Arial" panose="020B0604020202020204" pitchFamily="34" charset="0"/>
              </a:rPr>
              <a:t>INDIRECT</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Emissions from ‘development’ and economic growth associated with higher levels of education in a country</a:t>
            </a:r>
          </a:p>
        </p:txBody>
      </p:sp>
      <p:sp>
        <p:nvSpPr>
          <p:cNvPr id="3" name="Title 1">
            <a:extLst>
              <a:ext uri="{FF2B5EF4-FFF2-40B4-BE49-F238E27FC236}">
                <a16:creationId xmlns:a16="http://schemas.microsoft.com/office/drawing/2014/main" id="{2AD13AD6-551A-D57B-7EB9-D1A9BCB6413F}"/>
              </a:ext>
            </a:extLst>
          </p:cNvPr>
          <p:cNvSpPr txBox="1">
            <a:spLocks/>
          </p:cNvSpPr>
          <p:nvPr/>
        </p:nvSpPr>
        <p:spPr>
          <a:xfrm>
            <a:off x="817934" y="365125"/>
            <a:ext cx="786461"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algn="ctr"/>
            <a:r>
              <a:rPr lang="en-US" sz="8800" b="1" dirty="0">
                <a:solidFill>
                  <a:schemeClr val="bg1"/>
                </a:solidFill>
              </a:rPr>
              <a:t>1</a:t>
            </a:r>
          </a:p>
        </p:txBody>
      </p:sp>
    </p:spTree>
    <p:extLst>
      <p:ext uri="{BB962C8B-B14F-4D97-AF65-F5344CB8AC3E}">
        <p14:creationId xmlns:p14="http://schemas.microsoft.com/office/powerpoint/2010/main" val="3150612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A32DF4-5024-A27D-A582-773412025056}"/>
              </a:ext>
            </a:extLst>
          </p:cNvPr>
          <p:cNvSpPr>
            <a:spLocks noGrp="1"/>
          </p:cNvSpPr>
          <p:nvPr>
            <p:ph type="title"/>
          </p:nvPr>
        </p:nvSpPr>
        <p:spPr/>
        <p:txBody>
          <a:bodyPr>
            <a:noAutofit/>
          </a:bodyPr>
          <a:lstStyle/>
          <a:p>
            <a:r>
              <a:rPr lang="en-CA" dirty="0"/>
              <a:t>Five biggest emitters of carbon</a:t>
            </a:r>
          </a:p>
        </p:txBody>
      </p:sp>
      <p:sp>
        <p:nvSpPr>
          <p:cNvPr id="3" name="Content Placeholder 2">
            <a:extLst>
              <a:ext uri="{FF2B5EF4-FFF2-40B4-BE49-F238E27FC236}">
                <a16:creationId xmlns:a16="http://schemas.microsoft.com/office/drawing/2014/main" id="{149BA769-84C9-4495-9430-BD501C238E3E}"/>
              </a:ext>
            </a:extLst>
          </p:cNvPr>
          <p:cNvSpPr>
            <a:spLocks noGrp="1"/>
          </p:cNvSpPr>
          <p:nvPr>
            <p:ph idx="1"/>
          </p:nvPr>
        </p:nvSpPr>
        <p:spPr/>
        <p:txBody>
          <a:bodyPr/>
          <a:lstStyle/>
          <a:p>
            <a:r>
              <a:rPr lang="en-CA" b="1" dirty="0"/>
              <a:t>Construction: Cement, steel plastic: 31%</a:t>
            </a:r>
          </a:p>
          <a:p>
            <a:r>
              <a:rPr lang="en-CA" dirty="0"/>
              <a:t>Electricity: 27%</a:t>
            </a:r>
          </a:p>
          <a:p>
            <a:r>
              <a:rPr lang="en-CA" dirty="0"/>
              <a:t>Farming: plants and animals. 19%</a:t>
            </a:r>
          </a:p>
          <a:p>
            <a:r>
              <a:rPr lang="en-CA" dirty="0"/>
              <a:t>Travel and transport: 16%</a:t>
            </a:r>
          </a:p>
          <a:p>
            <a:r>
              <a:rPr lang="en-CA" dirty="0"/>
              <a:t>Airconditioning: 7%</a:t>
            </a:r>
          </a:p>
        </p:txBody>
      </p:sp>
      <p:pic>
        <p:nvPicPr>
          <p:cNvPr id="1026" name="Picture 2">
            <a:extLst>
              <a:ext uri="{FF2B5EF4-FFF2-40B4-BE49-F238E27FC236}">
                <a16:creationId xmlns:a16="http://schemas.microsoft.com/office/drawing/2014/main" id="{4D80063A-D898-3806-EAC9-F82D84978F82}"/>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154800" y="1449377"/>
            <a:ext cx="3199000" cy="4727586"/>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Tree>
    <p:extLst>
      <p:ext uri="{BB962C8B-B14F-4D97-AF65-F5344CB8AC3E}">
        <p14:creationId xmlns:p14="http://schemas.microsoft.com/office/powerpoint/2010/main" val="4544814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F11D80D-6C63-40F7-A520-31AFC435F76D}"/>
              </a:ext>
            </a:extLst>
          </p:cNvPr>
          <p:cNvSpPr/>
          <p:nvPr/>
        </p:nvSpPr>
        <p:spPr>
          <a:xfrm>
            <a:off x="0" y="-44450"/>
            <a:ext cx="12188949" cy="269386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5">
            <a:extLst>
              <a:ext uri="{FF2B5EF4-FFF2-40B4-BE49-F238E27FC236}">
                <a16:creationId xmlns:a16="http://schemas.microsoft.com/office/drawing/2014/main" id="{DE3FE839-7916-4427-9C1B-EEE641428EE6}"/>
              </a:ext>
            </a:extLst>
          </p:cNvPr>
          <p:cNvSpPr>
            <a:spLocks noGrp="1"/>
          </p:cNvSpPr>
          <p:nvPr>
            <p:ph type="title"/>
          </p:nvPr>
        </p:nvSpPr>
        <p:spPr>
          <a:xfrm>
            <a:off x="838200" y="349251"/>
            <a:ext cx="7236451" cy="2078038"/>
          </a:xfrm>
        </p:spPr>
        <p:txBody>
          <a:bodyPr anchor="b">
            <a:normAutofit/>
          </a:bodyPr>
          <a:lstStyle/>
          <a:p>
            <a:r>
              <a:rPr lang="en-US" sz="48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Research on Emissions and ODL/ICT</a:t>
            </a:r>
          </a:p>
        </p:txBody>
      </p:sp>
      <p:sp>
        <p:nvSpPr>
          <p:cNvPr id="22" name="TextBox 21">
            <a:extLst>
              <a:ext uri="{FF2B5EF4-FFF2-40B4-BE49-F238E27FC236}">
                <a16:creationId xmlns:a16="http://schemas.microsoft.com/office/drawing/2014/main" id="{6AFF70BA-55D9-4EDC-B5B6-19BF7FA0926D}"/>
              </a:ext>
            </a:extLst>
          </p:cNvPr>
          <p:cNvSpPr txBox="1"/>
          <p:nvPr/>
        </p:nvSpPr>
        <p:spPr>
          <a:xfrm>
            <a:off x="-17784" y="6312122"/>
            <a:ext cx="12192000" cy="215444"/>
          </a:xfrm>
          <a:prstGeom prst="rect">
            <a:avLst/>
          </a:prstGeom>
          <a:noFill/>
        </p:spPr>
        <p:txBody>
          <a:bodyPr wrap="square">
            <a:spAutoFit/>
          </a:bodyPr>
          <a:lstStyle/>
          <a:p>
            <a:pPr algn="ctr" defTabSz="685800">
              <a:spcAft>
                <a:spcPts val="600"/>
              </a:spcAft>
            </a:pPr>
            <a:r>
              <a:rPr lang="en-US" sz="800" dirty="0">
                <a:latin typeface="Open Sans" panose="020B0606030504020204" pitchFamily="34" charset="0"/>
                <a:ea typeface="Open Sans" panose="020B0606030504020204" pitchFamily="34" charset="0"/>
                <a:cs typeface="Open Sans" panose="020B0606030504020204" pitchFamily="34" charset="0"/>
              </a:rPr>
              <a:t>Source: Carr et.al. Delivery Mode and Learner Emissions: Comparative Study from Botswana. W.  Leal Filho and S. L. </a:t>
            </a:r>
            <a:r>
              <a:rPr lang="en-US" sz="800" dirty="0" err="1">
                <a:latin typeface="Open Sans" panose="020B0606030504020204" pitchFamily="34" charset="0"/>
                <a:ea typeface="Open Sans" panose="020B0606030504020204" pitchFamily="34" charset="0"/>
                <a:cs typeface="Open Sans" panose="020B0606030504020204" pitchFamily="34" charset="0"/>
              </a:rPr>
              <a:t>Hemstock</a:t>
            </a:r>
            <a:r>
              <a:rPr lang="en-US" sz="800" dirty="0">
                <a:latin typeface="Open Sans" panose="020B0606030504020204" pitchFamily="34" charset="0"/>
                <a:ea typeface="Open Sans" panose="020B0606030504020204" pitchFamily="34" charset="0"/>
                <a:cs typeface="Open Sans" panose="020B0606030504020204" pitchFamily="34" charset="0"/>
              </a:rPr>
              <a:t> (eds.), Climate Change and the Role of Education, Springer Nature. In Production.</a:t>
            </a:r>
          </a:p>
        </p:txBody>
      </p:sp>
      <p:sp>
        <p:nvSpPr>
          <p:cNvPr id="10" name="Oval 9">
            <a:extLst>
              <a:ext uri="{FF2B5EF4-FFF2-40B4-BE49-F238E27FC236}">
                <a16:creationId xmlns:a16="http://schemas.microsoft.com/office/drawing/2014/main" id="{53E8A66D-4676-450F-86A2-609F0488EA7E}"/>
              </a:ext>
            </a:extLst>
          </p:cNvPr>
          <p:cNvSpPr/>
          <p:nvPr/>
        </p:nvSpPr>
        <p:spPr>
          <a:xfrm>
            <a:off x="1999583" y="3246399"/>
            <a:ext cx="1794041" cy="1769230"/>
          </a:xfrm>
          <a:prstGeom prst="ellipse">
            <a:avLst/>
          </a:prstGeom>
          <a:solidFill>
            <a:schemeClr val="bg1"/>
          </a:solidFill>
          <a:ln w="57150">
            <a:solidFill>
              <a:srgbClr val="00946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Open Sans" panose="020B0606030504020204" pitchFamily="34" charset="0"/>
              <a:ea typeface="Open Sans" panose="020B0606030504020204" pitchFamily="34" charset="0"/>
              <a:cs typeface="Open Sans" panose="020B0606030504020204" pitchFamily="34" charset="0"/>
            </a:endParaRPr>
          </a:p>
        </p:txBody>
      </p:sp>
      <p:pic>
        <p:nvPicPr>
          <p:cNvPr id="11" name="Graphic 10" descr="Footprints">
            <a:extLst>
              <a:ext uri="{FF2B5EF4-FFF2-40B4-BE49-F238E27FC236}">
                <a16:creationId xmlns:a16="http://schemas.microsoft.com/office/drawing/2014/main" id="{FD691FB7-5F70-4F0F-B44F-EF8104724F88}"/>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2280717" y="3574711"/>
            <a:ext cx="1112607" cy="1112607"/>
          </a:xfrm>
          <a:prstGeom prst="rect">
            <a:avLst/>
          </a:prstGeom>
        </p:spPr>
      </p:pic>
      <p:sp>
        <p:nvSpPr>
          <p:cNvPr id="13" name="Oval 12">
            <a:extLst>
              <a:ext uri="{FF2B5EF4-FFF2-40B4-BE49-F238E27FC236}">
                <a16:creationId xmlns:a16="http://schemas.microsoft.com/office/drawing/2014/main" id="{3519CEED-86BF-4474-8566-412417129462}"/>
              </a:ext>
            </a:extLst>
          </p:cNvPr>
          <p:cNvSpPr/>
          <p:nvPr/>
        </p:nvSpPr>
        <p:spPr>
          <a:xfrm>
            <a:off x="4898923" y="3246400"/>
            <a:ext cx="1794041" cy="1769230"/>
          </a:xfrm>
          <a:prstGeom prst="ellipse">
            <a:avLst/>
          </a:prstGeom>
          <a:solidFill>
            <a:schemeClr val="bg1"/>
          </a:solidFill>
          <a:ln w="57150">
            <a:solidFill>
              <a:srgbClr val="00946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Open Sans" panose="020B0606030504020204" pitchFamily="34" charset="0"/>
              <a:ea typeface="Open Sans" panose="020B0606030504020204" pitchFamily="34" charset="0"/>
              <a:cs typeface="Open Sans" panose="020B0606030504020204" pitchFamily="34" charset="0"/>
            </a:endParaRPr>
          </a:p>
        </p:txBody>
      </p:sp>
      <p:pic>
        <p:nvPicPr>
          <p:cNvPr id="14" name="Graphic 13" descr="Car">
            <a:extLst>
              <a:ext uri="{FF2B5EF4-FFF2-40B4-BE49-F238E27FC236}">
                <a16:creationId xmlns:a16="http://schemas.microsoft.com/office/drawing/2014/main" id="{54F64605-18F2-4772-9128-FE36B5C77058}"/>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5206404" y="3610512"/>
            <a:ext cx="1179078" cy="1113201"/>
          </a:xfrm>
          <a:prstGeom prst="rect">
            <a:avLst/>
          </a:prstGeom>
        </p:spPr>
      </p:pic>
      <p:sp>
        <p:nvSpPr>
          <p:cNvPr id="15" name="Oval 14">
            <a:extLst>
              <a:ext uri="{FF2B5EF4-FFF2-40B4-BE49-F238E27FC236}">
                <a16:creationId xmlns:a16="http://schemas.microsoft.com/office/drawing/2014/main" id="{911C3AE7-3197-4639-987B-E0CD81BC983E}"/>
              </a:ext>
            </a:extLst>
          </p:cNvPr>
          <p:cNvSpPr/>
          <p:nvPr/>
        </p:nvSpPr>
        <p:spPr>
          <a:xfrm>
            <a:off x="7798263" y="3246399"/>
            <a:ext cx="1867651" cy="1858775"/>
          </a:xfrm>
          <a:prstGeom prst="ellipse">
            <a:avLst/>
          </a:prstGeom>
          <a:solidFill>
            <a:schemeClr val="bg1"/>
          </a:solidFill>
          <a:ln w="57150">
            <a:solidFill>
              <a:srgbClr val="00946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Open Sans" panose="020B0606030504020204" pitchFamily="34" charset="0"/>
              <a:ea typeface="Open Sans" panose="020B0606030504020204" pitchFamily="34" charset="0"/>
              <a:cs typeface="Open Sans" panose="020B0606030504020204" pitchFamily="34" charset="0"/>
            </a:endParaRPr>
          </a:p>
        </p:txBody>
      </p:sp>
      <p:pic>
        <p:nvPicPr>
          <p:cNvPr id="16" name="Graphic 15" descr="Laptop">
            <a:extLst>
              <a:ext uri="{FF2B5EF4-FFF2-40B4-BE49-F238E27FC236}">
                <a16:creationId xmlns:a16="http://schemas.microsoft.com/office/drawing/2014/main" id="{65AD3929-7F1A-4CBD-835F-47FAB60C8A23}"/>
              </a:ext>
            </a:extLst>
          </p:cNvPr>
          <p:cNvPicPr>
            <a:picLocks noChangeAspect="1"/>
          </p:cNvPicPr>
          <p:nvPr/>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8175158" y="3965504"/>
            <a:ext cx="768131" cy="744141"/>
          </a:xfrm>
          <a:prstGeom prst="rect">
            <a:avLst/>
          </a:prstGeom>
        </p:spPr>
      </p:pic>
      <p:pic>
        <p:nvPicPr>
          <p:cNvPr id="17" name="Graphic 16" descr="Optical disc">
            <a:extLst>
              <a:ext uri="{FF2B5EF4-FFF2-40B4-BE49-F238E27FC236}">
                <a16:creationId xmlns:a16="http://schemas.microsoft.com/office/drawing/2014/main" id="{0426D7A7-8CDC-49EE-BA1C-0E8F0400D64D}"/>
              </a:ext>
            </a:extLst>
          </p:cNvPr>
          <p:cNvPicPr>
            <a:picLocks noChangeAspect="1"/>
          </p:cNvPicPr>
          <p:nvPr/>
        </p:nvPicPr>
        <p:blipFill>
          <a:blip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8074651" y="3700247"/>
            <a:ext cx="560373" cy="542872"/>
          </a:xfrm>
          <a:prstGeom prst="rect">
            <a:avLst/>
          </a:prstGeom>
        </p:spPr>
      </p:pic>
      <p:pic>
        <p:nvPicPr>
          <p:cNvPr id="18" name="Graphic 17" descr="Books">
            <a:extLst>
              <a:ext uri="{FF2B5EF4-FFF2-40B4-BE49-F238E27FC236}">
                <a16:creationId xmlns:a16="http://schemas.microsoft.com/office/drawing/2014/main" id="{68F8F473-28AC-4FFD-BE79-F15EC7BA9BC8}"/>
              </a:ext>
            </a:extLst>
          </p:cNvPr>
          <p:cNvPicPr>
            <a:picLocks noChangeAspect="1"/>
          </p:cNvPicPr>
          <p:nvPr/>
        </p:nvPicPr>
        <p:blipFill>
          <a:blip r:embed="rId11" cstate="screen">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p:blipFill>
        <p:spPr>
          <a:xfrm>
            <a:off x="8823471" y="4066115"/>
            <a:ext cx="560397" cy="542895"/>
          </a:xfrm>
          <a:prstGeom prst="rect">
            <a:avLst/>
          </a:prstGeom>
        </p:spPr>
      </p:pic>
      <p:sp>
        <p:nvSpPr>
          <p:cNvPr id="20" name="TextBox 19">
            <a:extLst>
              <a:ext uri="{FF2B5EF4-FFF2-40B4-BE49-F238E27FC236}">
                <a16:creationId xmlns:a16="http://schemas.microsoft.com/office/drawing/2014/main" id="{139421F3-CA0D-4D56-9536-BCEAB279E0BA}"/>
              </a:ext>
            </a:extLst>
          </p:cNvPr>
          <p:cNvSpPr txBox="1"/>
          <p:nvPr/>
        </p:nvSpPr>
        <p:spPr>
          <a:xfrm>
            <a:off x="4638943" y="5309481"/>
            <a:ext cx="2314001" cy="507831"/>
          </a:xfrm>
          <a:prstGeom prst="rect">
            <a:avLst/>
          </a:prstGeom>
          <a:noFill/>
        </p:spPr>
        <p:txBody>
          <a:bodyPr wrap="square" rtlCol="0">
            <a:spAutoFit/>
          </a:bodyPr>
          <a:lstStyle/>
          <a:p>
            <a:pPr algn="ctr"/>
            <a:r>
              <a:rPr lang="en-US" sz="1350" b="1" dirty="0">
                <a:latin typeface="Open Sans" panose="020B0606030504020204" pitchFamily="34" charset="0"/>
                <a:ea typeface="Open Sans" panose="020B0606030504020204" pitchFamily="34" charset="0"/>
                <a:cs typeface="Open Sans" panose="020B0606030504020204" pitchFamily="34" charset="0"/>
              </a:rPr>
              <a:t>Travel – greatest contributor</a:t>
            </a:r>
          </a:p>
        </p:txBody>
      </p:sp>
      <p:sp>
        <p:nvSpPr>
          <p:cNvPr id="23" name="TextBox 22">
            <a:extLst>
              <a:ext uri="{FF2B5EF4-FFF2-40B4-BE49-F238E27FC236}">
                <a16:creationId xmlns:a16="http://schemas.microsoft.com/office/drawing/2014/main" id="{486151E9-A419-49D9-B29E-9FA9B8469F44}"/>
              </a:ext>
            </a:extLst>
          </p:cNvPr>
          <p:cNvSpPr txBox="1"/>
          <p:nvPr/>
        </p:nvSpPr>
        <p:spPr>
          <a:xfrm>
            <a:off x="7547108" y="5309481"/>
            <a:ext cx="2552724" cy="507831"/>
          </a:xfrm>
          <a:prstGeom prst="rect">
            <a:avLst/>
          </a:prstGeom>
          <a:noFill/>
        </p:spPr>
        <p:txBody>
          <a:bodyPr wrap="square" rtlCol="0">
            <a:spAutoFit/>
          </a:bodyPr>
          <a:lstStyle/>
          <a:p>
            <a:pPr algn="ctr"/>
            <a:r>
              <a:rPr lang="en-US" sz="1350" b="1" dirty="0">
                <a:latin typeface="Open Sans" panose="020B0606030504020204" pitchFamily="34" charset="0"/>
                <a:ea typeface="Open Sans" panose="020B0606030504020204" pitchFamily="34" charset="0"/>
                <a:cs typeface="Open Sans" panose="020B0606030504020204" pitchFamily="34" charset="0"/>
              </a:rPr>
              <a:t>Mode of delivery - determinant</a:t>
            </a:r>
          </a:p>
        </p:txBody>
      </p:sp>
      <p:pic>
        <p:nvPicPr>
          <p:cNvPr id="24" name="Picture 23">
            <a:extLst>
              <a:ext uri="{FF2B5EF4-FFF2-40B4-BE49-F238E27FC236}">
                <a16:creationId xmlns:a16="http://schemas.microsoft.com/office/drawing/2014/main" id="{15E4D5A1-C2BC-4C55-93A2-53CC12C4F887}"/>
              </a:ext>
            </a:extLst>
          </p:cNvPr>
          <p:cNvPicPr>
            <a:picLocks noChangeAspect="1"/>
          </p:cNvPicPr>
          <p:nvPr/>
        </p:nvPicPr>
        <p:blipFill>
          <a:blip r:embed="rId13">
            <a:extLst>
              <a:ext uri="{28A0092B-C50C-407E-A947-70E740481C1C}">
                <a14:useLocalDpi xmlns:a14="http://schemas.microsoft.com/office/drawing/2010/main"/>
              </a:ext>
            </a:extLst>
          </a:blip>
          <a:stretch>
            <a:fillRect/>
          </a:stretch>
        </p:blipFill>
        <p:spPr>
          <a:xfrm>
            <a:off x="10291534" y="1584994"/>
            <a:ext cx="1643743" cy="2481121"/>
          </a:xfrm>
          <a:prstGeom prst="rect">
            <a:avLst/>
          </a:prstGeom>
        </p:spPr>
      </p:pic>
      <p:grpSp>
        <p:nvGrpSpPr>
          <p:cNvPr id="3" name="Group 2">
            <a:extLst>
              <a:ext uri="{FF2B5EF4-FFF2-40B4-BE49-F238E27FC236}">
                <a16:creationId xmlns:a16="http://schemas.microsoft.com/office/drawing/2014/main" id="{192C8750-866D-48F9-9CB6-1BEAEECBEF47}"/>
              </a:ext>
            </a:extLst>
          </p:cNvPr>
          <p:cNvGrpSpPr/>
          <p:nvPr/>
        </p:nvGrpSpPr>
        <p:grpSpPr>
          <a:xfrm>
            <a:off x="8582866" y="1148861"/>
            <a:ext cx="1602004" cy="1500554"/>
            <a:chOff x="8510954" y="105508"/>
            <a:chExt cx="1602004" cy="1500554"/>
          </a:xfrm>
        </p:grpSpPr>
        <p:sp>
          <p:nvSpPr>
            <p:cNvPr id="2" name="Rectangle 1">
              <a:extLst>
                <a:ext uri="{FF2B5EF4-FFF2-40B4-BE49-F238E27FC236}">
                  <a16:creationId xmlns:a16="http://schemas.microsoft.com/office/drawing/2014/main" id="{A7D02862-080C-48F6-B05B-B0CDADD8D6E9}"/>
                </a:ext>
              </a:extLst>
            </p:cNvPr>
            <p:cNvSpPr/>
            <p:nvPr/>
          </p:nvSpPr>
          <p:spPr>
            <a:xfrm>
              <a:off x="8510954" y="105508"/>
              <a:ext cx="1602004" cy="15005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4">
              <a:extLst>
                <a:ext uri="{FF2B5EF4-FFF2-40B4-BE49-F238E27FC236}">
                  <a16:creationId xmlns:a16="http://schemas.microsoft.com/office/drawing/2014/main" id="{2D061420-E7B6-4254-BAEF-5B7A51905B46}"/>
                </a:ext>
              </a:extLst>
            </p:cNvPr>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8733570" y="248616"/>
              <a:ext cx="1215266" cy="1193851"/>
            </a:xfrm>
            <a:prstGeom prst="rect">
              <a:avLst/>
            </a:prstGeom>
          </p:spPr>
        </p:pic>
      </p:grpSp>
      <p:sp>
        <p:nvSpPr>
          <p:cNvPr id="21" name="TextBox 20">
            <a:extLst>
              <a:ext uri="{FF2B5EF4-FFF2-40B4-BE49-F238E27FC236}">
                <a16:creationId xmlns:a16="http://schemas.microsoft.com/office/drawing/2014/main" id="{2E6FC76B-8C1E-497E-85A2-C6C943A823FF}"/>
              </a:ext>
            </a:extLst>
          </p:cNvPr>
          <p:cNvSpPr txBox="1"/>
          <p:nvPr/>
        </p:nvSpPr>
        <p:spPr>
          <a:xfrm>
            <a:off x="1680019" y="5321245"/>
            <a:ext cx="2314001" cy="300082"/>
          </a:xfrm>
          <a:prstGeom prst="rect">
            <a:avLst/>
          </a:prstGeom>
          <a:noFill/>
        </p:spPr>
        <p:txBody>
          <a:bodyPr wrap="square" rtlCol="0">
            <a:spAutoFit/>
          </a:bodyPr>
          <a:lstStyle/>
          <a:p>
            <a:pPr algn="ctr"/>
            <a:r>
              <a:rPr lang="en-US" sz="1350" b="1" dirty="0">
                <a:latin typeface="Open Sans" panose="020B0606030504020204" pitchFamily="34" charset="0"/>
                <a:ea typeface="Open Sans" panose="020B0606030504020204" pitchFamily="34" charset="0"/>
                <a:cs typeface="Open Sans" panose="020B0606030504020204" pitchFamily="34" charset="0"/>
              </a:rPr>
              <a:t>3x less carbon emissions</a:t>
            </a:r>
          </a:p>
        </p:txBody>
      </p:sp>
    </p:spTree>
    <p:extLst>
      <p:ext uri="{BB962C8B-B14F-4D97-AF65-F5344CB8AC3E}">
        <p14:creationId xmlns:p14="http://schemas.microsoft.com/office/powerpoint/2010/main" val="27321365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descr="A picture containing text, indoor, display, different&#10;&#10;Description automatically generated">
            <a:extLst>
              <a:ext uri="{FF2B5EF4-FFF2-40B4-BE49-F238E27FC236}">
                <a16:creationId xmlns:a16="http://schemas.microsoft.com/office/drawing/2014/main" id="{EEBCB5E0-C8B3-4162-9C52-3AD4778104FB}"/>
              </a:ext>
            </a:extLst>
          </p:cNvPr>
          <p:cNvPicPr>
            <a:picLocks noChangeAspect="1"/>
          </p:cNvPicPr>
          <p:nvPr/>
        </p:nvPicPr>
        <p:blipFill rotWithShape="1">
          <a:blip r:embed="rId2" cstate="screen">
            <a:alphaModFix amt="50000"/>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a:stretch/>
        </p:blipFill>
        <p:spPr>
          <a:xfrm>
            <a:off x="1" y="10"/>
            <a:ext cx="9669642" cy="6857990"/>
          </a:xfrm>
          <a:prstGeom prst="rect">
            <a:avLst/>
          </a:prstGeom>
        </p:spPr>
      </p:pic>
      <p:sp>
        <p:nvSpPr>
          <p:cNvPr id="23" name="Rectangle 2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3429E27D-0252-4502-8DE4-09FA3572B185}"/>
              </a:ext>
            </a:extLst>
          </p:cNvPr>
          <p:cNvSpPr>
            <a:spLocks noGrp="1"/>
          </p:cNvSpPr>
          <p:nvPr>
            <p:ph type="title"/>
          </p:nvPr>
        </p:nvSpPr>
        <p:spPr>
          <a:xfrm>
            <a:off x="6036904" y="170913"/>
            <a:ext cx="5845218" cy="1899912"/>
          </a:xfrm>
        </p:spPr>
        <p:txBody>
          <a:bodyPr>
            <a:normAutofit/>
          </a:bodyPr>
          <a:lstStyle/>
          <a:p>
            <a:r>
              <a:rPr lang="en-US" b="1" dirty="0">
                <a:latin typeface="Open Sans" panose="020B0606030504020204" pitchFamily="34" charset="0"/>
                <a:ea typeface="Open Sans" panose="020B0606030504020204" pitchFamily="34" charset="0"/>
                <a:cs typeface="Open Sans" panose="020B0606030504020204" pitchFamily="34" charset="0"/>
              </a:rPr>
              <a:t>Recommendations</a:t>
            </a:r>
            <a:endParaRPr lang="en-CA" b="1" dirty="0">
              <a:latin typeface="Open Sans" panose="020B0606030504020204" pitchFamily="34" charset="0"/>
              <a:ea typeface="Open Sans" panose="020B0606030504020204" pitchFamily="34" charset="0"/>
              <a:cs typeface="Open Sans" panose="020B0606030504020204" pitchFamily="34" charset="0"/>
            </a:endParaRPr>
          </a:p>
        </p:txBody>
      </p:sp>
      <p:sp>
        <p:nvSpPr>
          <p:cNvPr id="3" name="Content Placeholder 2">
            <a:extLst>
              <a:ext uri="{FF2B5EF4-FFF2-40B4-BE49-F238E27FC236}">
                <a16:creationId xmlns:a16="http://schemas.microsoft.com/office/drawing/2014/main" id="{3721BCAA-3CA6-46D3-85E0-2C57050314DE}"/>
              </a:ext>
            </a:extLst>
          </p:cNvPr>
          <p:cNvSpPr>
            <a:spLocks noGrp="1"/>
          </p:cNvSpPr>
          <p:nvPr>
            <p:ph idx="1"/>
          </p:nvPr>
        </p:nvSpPr>
        <p:spPr>
          <a:xfrm>
            <a:off x="5425944" y="1647432"/>
            <a:ext cx="6244985" cy="4934784"/>
          </a:xfrm>
        </p:spPr>
        <p:txBody>
          <a:bodyPr>
            <a:normAutofit/>
          </a:bodyPr>
          <a:lstStyle/>
          <a:p>
            <a:pPr>
              <a:lnSpc>
                <a:spcPct val="100000"/>
              </a:lnSpc>
              <a:spcBef>
                <a:spcPts val="0"/>
              </a:spcBef>
            </a:pPr>
            <a:r>
              <a:rPr lang="en-US" sz="4000" dirty="0">
                <a:latin typeface="Open Sans" panose="020B0606030504020204" pitchFamily="34" charset="0"/>
                <a:ea typeface="Open Sans" panose="020B0606030504020204" pitchFamily="34" charset="0"/>
                <a:cs typeface="Open Sans" panose="020B0606030504020204" pitchFamily="34" charset="0"/>
              </a:rPr>
              <a:t>Resilient infrastructure</a:t>
            </a:r>
          </a:p>
          <a:p>
            <a:pPr>
              <a:lnSpc>
                <a:spcPct val="100000"/>
              </a:lnSpc>
              <a:spcBef>
                <a:spcPts val="0"/>
              </a:spcBef>
            </a:pPr>
            <a:r>
              <a:rPr lang="en-US" sz="4000" dirty="0">
                <a:latin typeface="Open Sans" panose="020B0606030504020204" pitchFamily="34" charset="0"/>
                <a:cs typeface="Open Sans" panose="020B0606030504020204" pitchFamily="34" charset="0"/>
              </a:rPr>
              <a:t>Skills for the blue and green economies</a:t>
            </a:r>
          </a:p>
          <a:p>
            <a:pPr>
              <a:lnSpc>
                <a:spcPct val="100000"/>
              </a:lnSpc>
              <a:spcBef>
                <a:spcPts val="0"/>
              </a:spcBef>
            </a:pPr>
            <a:r>
              <a:rPr lang="en-US" sz="4000" dirty="0">
                <a:latin typeface="Open Sans" panose="020B0606030504020204" pitchFamily="34" charset="0"/>
                <a:ea typeface="Open Sans" panose="020B0606030504020204" pitchFamily="34" charset="0"/>
                <a:cs typeface="Open Sans" panose="020B0606030504020204" pitchFamily="34" charset="0"/>
              </a:rPr>
              <a:t>Promote climate justice</a:t>
            </a:r>
            <a:endParaRPr lang="en-CA" dirty="0">
              <a:latin typeface="Open Sans" panose="020B0606030504020204" pitchFamily="34" charset="0"/>
              <a:ea typeface="Open Sans" panose="020B0606030504020204" pitchFamily="34" charset="0"/>
              <a:cs typeface="Open Sans" panose="020B0606030504020204" pitchFamily="34" charset="0"/>
            </a:endParaRPr>
          </a:p>
        </p:txBody>
      </p:sp>
      <p:sp>
        <p:nvSpPr>
          <p:cNvPr id="16" name="Rectangle 15">
            <a:extLst>
              <a:ext uri="{FF2B5EF4-FFF2-40B4-BE49-F238E27FC236}">
                <a16:creationId xmlns:a16="http://schemas.microsoft.com/office/drawing/2014/main" id="{DFE9B5A3-9811-4459-9839-5341B60E42C3}"/>
              </a:ext>
            </a:extLst>
          </p:cNvPr>
          <p:cNvSpPr/>
          <p:nvPr/>
        </p:nvSpPr>
        <p:spPr>
          <a:xfrm>
            <a:off x="0" y="682727"/>
            <a:ext cx="2145323" cy="503028"/>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Gudea" panose="02000000000000000000" pitchFamily="50" charset="0"/>
              <a:ea typeface="PT Sans" panose="020B0503020203020204" pitchFamily="34" charset="0"/>
            </a:endParaRPr>
          </a:p>
        </p:txBody>
      </p:sp>
      <p:pic>
        <p:nvPicPr>
          <p:cNvPr id="4" name="Picture 3">
            <a:extLst>
              <a:ext uri="{FF2B5EF4-FFF2-40B4-BE49-F238E27FC236}">
                <a16:creationId xmlns:a16="http://schemas.microsoft.com/office/drawing/2014/main" id="{7D0A0560-66BA-7218-25A3-0034BAB8DB35}"/>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11310145" y="5894312"/>
            <a:ext cx="462756" cy="598565"/>
          </a:xfrm>
          <a:prstGeom prst="rect">
            <a:avLst/>
          </a:prstGeom>
        </p:spPr>
      </p:pic>
      <p:pic>
        <p:nvPicPr>
          <p:cNvPr id="7" name="Picture 6">
            <a:extLst>
              <a:ext uri="{FF2B5EF4-FFF2-40B4-BE49-F238E27FC236}">
                <a16:creationId xmlns:a16="http://schemas.microsoft.com/office/drawing/2014/main" id="{1B90AABB-E8BE-DA25-9290-A61EF88D07F8}"/>
              </a:ext>
            </a:extLst>
          </p:cNvPr>
          <p:cNvPicPr>
            <a:picLocks noChangeAspect="1"/>
          </p:cNvPicPr>
          <p:nvPr/>
        </p:nvPicPr>
        <p:blipFill>
          <a:blip r:embed="rId5"/>
          <a:stretch>
            <a:fillRect/>
          </a:stretch>
        </p:blipFill>
        <p:spPr>
          <a:xfrm>
            <a:off x="-30255" y="-10"/>
            <a:ext cx="4865077" cy="6858000"/>
          </a:xfrm>
          <a:prstGeom prst="rect">
            <a:avLst/>
          </a:prstGeom>
        </p:spPr>
      </p:pic>
    </p:spTree>
    <p:extLst>
      <p:ext uri="{BB962C8B-B14F-4D97-AF65-F5344CB8AC3E}">
        <p14:creationId xmlns:p14="http://schemas.microsoft.com/office/powerpoint/2010/main" val="25165424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3">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Person working in rice fields">
            <a:extLst>
              <a:ext uri="{FF2B5EF4-FFF2-40B4-BE49-F238E27FC236}">
                <a16:creationId xmlns:a16="http://schemas.microsoft.com/office/drawing/2014/main" id="{4C7E8FBC-B737-45F9-9B9C-669A3BF353D6}"/>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2522356" y="10"/>
            <a:ext cx="9669642" cy="6857990"/>
          </a:xfrm>
          <a:prstGeom prst="rect">
            <a:avLst/>
          </a:prstGeom>
        </p:spPr>
      </p:pic>
      <p:sp>
        <p:nvSpPr>
          <p:cNvPr id="15" name="Rectangle 15">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5F7F0EE9-A618-C28B-2526-09B293B0EB69}"/>
              </a:ext>
            </a:extLst>
          </p:cNvPr>
          <p:cNvSpPr>
            <a:spLocks noGrp="1"/>
          </p:cNvSpPr>
          <p:nvPr>
            <p:ph type="title"/>
          </p:nvPr>
        </p:nvSpPr>
        <p:spPr>
          <a:xfrm>
            <a:off x="1716742" y="324650"/>
            <a:ext cx="5374340" cy="1899912"/>
          </a:xfrm>
        </p:spPr>
        <p:txBody>
          <a:bodyPr>
            <a:normAutofit/>
          </a:bodyPr>
          <a:lstStyle/>
          <a:p>
            <a:r>
              <a:rPr lang="en-US" b="1" dirty="0"/>
              <a:t>Meaningful: ICTs for poverty alleviation</a:t>
            </a:r>
            <a:endParaRPr lang="en-CA" b="1" dirty="0"/>
          </a:p>
        </p:txBody>
      </p:sp>
      <p:sp>
        <p:nvSpPr>
          <p:cNvPr id="3" name="Content Placeholder 2">
            <a:extLst>
              <a:ext uri="{FF2B5EF4-FFF2-40B4-BE49-F238E27FC236}">
                <a16:creationId xmlns:a16="http://schemas.microsoft.com/office/drawing/2014/main" id="{59A5E7CE-4A6B-5F0B-8C13-335D05B1489C}"/>
              </a:ext>
            </a:extLst>
          </p:cNvPr>
          <p:cNvSpPr>
            <a:spLocks noGrp="1"/>
          </p:cNvSpPr>
          <p:nvPr>
            <p:ph idx="1"/>
          </p:nvPr>
        </p:nvSpPr>
        <p:spPr>
          <a:xfrm>
            <a:off x="838201" y="2434201"/>
            <a:ext cx="3683000" cy="3742762"/>
          </a:xfrm>
        </p:spPr>
        <p:txBody>
          <a:bodyPr>
            <a:normAutofit/>
          </a:bodyPr>
          <a:lstStyle/>
          <a:p>
            <a:r>
              <a:rPr lang="en-US" dirty="0"/>
              <a:t>Targeted to 50,000 rural villagers</a:t>
            </a:r>
          </a:p>
          <a:p>
            <a:endParaRPr lang="en-US" dirty="0"/>
          </a:p>
          <a:p>
            <a:r>
              <a:rPr lang="en-US" dirty="0"/>
              <a:t>Evidence of increase in income, enterprise profit, employment opportunities</a:t>
            </a:r>
            <a:endParaRPr lang="en-CA" dirty="0"/>
          </a:p>
        </p:txBody>
      </p:sp>
      <p:pic>
        <p:nvPicPr>
          <p:cNvPr id="6" name="Picture 5">
            <a:extLst>
              <a:ext uri="{FF2B5EF4-FFF2-40B4-BE49-F238E27FC236}">
                <a16:creationId xmlns:a16="http://schemas.microsoft.com/office/drawing/2014/main" id="{891A704A-B529-2CBB-7E8E-1E6C6ABFC64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914572" y="4633438"/>
            <a:ext cx="4774592" cy="1909837"/>
          </a:xfrm>
          <a:prstGeom prst="rect">
            <a:avLst/>
          </a:prstGeom>
        </p:spPr>
      </p:pic>
      <p:sp>
        <p:nvSpPr>
          <p:cNvPr id="7" name="TextBox 6">
            <a:extLst>
              <a:ext uri="{FF2B5EF4-FFF2-40B4-BE49-F238E27FC236}">
                <a16:creationId xmlns:a16="http://schemas.microsoft.com/office/drawing/2014/main" id="{37755149-1985-7AEE-314C-AD4A94F35C8E}"/>
              </a:ext>
            </a:extLst>
          </p:cNvPr>
          <p:cNvSpPr txBox="1"/>
          <p:nvPr/>
        </p:nvSpPr>
        <p:spPr>
          <a:xfrm>
            <a:off x="5914572" y="6374085"/>
            <a:ext cx="4774592" cy="169190"/>
          </a:xfrm>
          <a:prstGeom prst="rect">
            <a:avLst/>
          </a:prstGeom>
          <a:solidFill>
            <a:srgbClr val="000000">
              <a:alpha val="50000"/>
            </a:srgbClr>
          </a:solidFill>
          <a:ln>
            <a:noFill/>
          </a:ln>
        </p:spPr>
        <p:txBody>
          <a:bodyPr wrap="square">
            <a:noAutofit/>
          </a:bodyPr>
          <a:lstStyle/>
          <a:p>
            <a:pPr algn="ctr">
              <a:spcAft>
                <a:spcPts val="600"/>
              </a:spcAft>
            </a:pPr>
            <a:r>
              <a:rPr lang="en-CA" sz="800" dirty="0">
                <a:solidFill>
                  <a:srgbClr val="FFFFFF"/>
                </a:solidFill>
              </a:rPr>
              <a:t>Source: https://www.emerald.com/insight/content/doi/10.1108/AAOUJ-09-2021-0110/full/html </a:t>
            </a:r>
          </a:p>
        </p:txBody>
      </p:sp>
      <p:sp>
        <p:nvSpPr>
          <p:cNvPr id="4" name="Title 1">
            <a:extLst>
              <a:ext uri="{FF2B5EF4-FFF2-40B4-BE49-F238E27FC236}">
                <a16:creationId xmlns:a16="http://schemas.microsoft.com/office/drawing/2014/main" id="{55A59D28-9BDE-9B4B-879B-E0F270BF02EB}"/>
              </a:ext>
            </a:extLst>
          </p:cNvPr>
          <p:cNvSpPr txBox="1">
            <a:spLocks/>
          </p:cNvSpPr>
          <p:nvPr/>
        </p:nvSpPr>
        <p:spPr>
          <a:xfrm>
            <a:off x="737252" y="681037"/>
            <a:ext cx="786461"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algn="ctr"/>
            <a:r>
              <a:rPr lang="en-US" sz="8800" b="1" dirty="0"/>
              <a:t>2</a:t>
            </a:r>
          </a:p>
        </p:txBody>
      </p:sp>
    </p:spTree>
    <p:extLst>
      <p:ext uri="{BB962C8B-B14F-4D97-AF65-F5344CB8AC3E}">
        <p14:creationId xmlns:p14="http://schemas.microsoft.com/office/powerpoint/2010/main" val="30924788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a:extLst>
              <a:ext uri="{FF2B5EF4-FFF2-40B4-BE49-F238E27FC236}">
                <a16:creationId xmlns:a16="http://schemas.microsoft.com/office/drawing/2014/main" id="{D9ED4EED-08A5-41DD-AAFA-47D0C25F4D66}"/>
              </a:ext>
            </a:extLst>
          </p:cNvPr>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0" y="0"/>
            <a:ext cx="12192000" cy="6858000"/>
          </a:xfrm>
          <a:prstGeom prst="rect">
            <a:avLst/>
          </a:prstGeom>
          <a:noFill/>
          <a:ln>
            <a:no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a:extLst>
              <a:ext uri="{FF2B5EF4-FFF2-40B4-BE49-F238E27FC236}">
                <a16:creationId xmlns:a16="http://schemas.microsoft.com/office/drawing/2014/main" id="{A530DBAE-A10C-718B-6612-9DD971E1E8F3}"/>
              </a:ext>
            </a:extLst>
          </p:cNvPr>
          <p:cNvSpPr txBox="1"/>
          <p:nvPr/>
        </p:nvSpPr>
        <p:spPr>
          <a:xfrm>
            <a:off x="-2" y="394568"/>
            <a:ext cx="10858501" cy="584775"/>
          </a:xfrm>
          <a:prstGeom prst="rect">
            <a:avLst/>
          </a:prstGeom>
          <a:solidFill>
            <a:srgbClr val="262626"/>
          </a:solidFill>
        </p:spPr>
        <p:txBody>
          <a:bodyPr wrap="square">
            <a:spAutoFit/>
          </a:bodyPr>
          <a:lstStyle/>
          <a:p>
            <a:r>
              <a:rPr lang="en-US" sz="3200" dirty="0">
                <a:solidFill>
                  <a:schemeClr val="bg1"/>
                </a:solidFill>
                <a:ea typeface="Open Sans" panose="020B0606030504020204" pitchFamily="34" charset="0"/>
                <a:cs typeface="Open Sans" panose="020B0606030504020204" pitchFamily="34" charset="0"/>
              </a:rPr>
              <a:t>Every $1 invested resulted in  $8 worth of income and assets</a:t>
            </a:r>
          </a:p>
        </p:txBody>
      </p:sp>
      <p:pic>
        <p:nvPicPr>
          <p:cNvPr id="2" name="Picture 1">
            <a:extLst>
              <a:ext uri="{FF2B5EF4-FFF2-40B4-BE49-F238E27FC236}">
                <a16:creationId xmlns:a16="http://schemas.microsoft.com/office/drawing/2014/main" id="{39F55C9E-D151-0579-789B-A2E748ADA775}"/>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1312813" y="5932625"/>
            <a:ext cx="496519" cy="617088"/>
          </a:xfrm>
          <a:prstGeom prst="rect">
            <a:avLst/>
          </a:prstGeom>
        </p:spPr>
      </p:pic>
    </p:spTree>
    <p:extLst>
      <p:ext uri="{BB962C8B-B14F-4D97-AF65-F5344CB8AC3E}">
        <p14:creationId xmlns:p14="http://schemas.microsoft.com/office/powerpoint/2010/main" val="34725265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0C2515F-83D5-EC9C-C4CC-27083B625FBF}"/>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716" y="22654"/>
            <a:ext cx="12191980" cy="6857990"/>
          </a:xfrm>
          <a:prstGeom prst="rect">
            <a:avLst/>
          </a:prstGeom>
        </p:spPr>
      </p:pic>
      <p:sp>
        <p:nvSpPr>
          <p:cNvPr id="8" name="Rectangle 7">
            <a:extLst>
              <a:ext uri="{FF2B5EF4-FFF2-40B4-BE49-F238E27FC236}">
                <a16:creationId xmlns:a16="http://schemas.microsoft.com/office/drawing/2014/main" id="{B4916930-E76E-4100-9DCF-4981566A37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857375" y="1885950"/>
            <a:ext cx="8505825" cy="3152775"/>
          </a:xfrm>
          <a:prstGeom prst="rect">
            <a:avLst/>
          </a:prstGeom>
          <a:solidFill>
            <a:schemeClr val="bg1">
              <a:alpha val="75000"/>
            </a:schemeClr>
          </a:solidFill>
          <a:ln w="63500" cmpd="dbl">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6524F53-4740-F663-E5F3-CFEB96E42D69}"/>
              </a:ext>
            </a:extLst>
          </p:cNvPr>
          <p:cNvSpPr>
            <a:spLocks noGrp="1"/>
          </p:cNvSpPr>
          <p:nvPr>
            <p:ph type="ctrTitle"/>
          </p:nvPr>
        </p:nvSpPr>
        <p:spPr>
          <a:xfrm>
            <a:off x="2276475" y="2247900"/>
            <a:ext cx="7581900" cy="2514600"/>
          </a:xfrm>
        </p:spPr>
        <p:txBody>
          <a:bodyPr vert="horz" lIns="91440" tIns="45720" rIns="91440" bIns="45720" rtlCol="0" anchor="ctr">
            <a:normAutofit fontScale="90000"/>
          </a:bodyPr>
          <a:lstStyle/>
          <a:p>
            <a:r>
              <a:rPr lang="en-US" sz="3100" dirty="0">
                <a:solidFill>
                  <a:schemeClr val="tx1">
                    <a:lumMod val="75000"/>
                    <a:lumOff val="25000"/>
                  </a:schemeClr>
                </a:solidFill>
              </a:rPr>
              <a:t>‘The illiterate of the 21st century will not be those who cannot read and write, </a:t>
            </a:r>
            <a:br>
              <a:rPr lang="en-US" sz="3100" dirty="0">
                <a:solidFill>
                  <a:schemeClr val="tx1">
                    <a:lumMod val="75000"/>
                    <a:lumOff val="25000"/>
                  </a:schemeClr>
                </a:solidFill>
              </a:rPr>
            </a:br>
            <a:r>
              <a:rPr lang="en-US" sz="3100" dirty="0">
                <a:solidFill>
                  <a:schemeClr val="tx1">
                    <a:lumMod val="75000"/>
                    <a:lumOff val="25000"/>
                  </a:schemeClr>
                </a:solidFill>
              </a:rPr>
              <a:t>but those who cannot learn, unlearn, and relearn.’  </a:t>
            </a:r>
            <a:br>
              <a:rPr lang="en-US" sz="3100" dirty="0">
                <a:solidFill>
                  <a:schemeClr val="tx1">
                    <a:lumMod val="75000"/>
                    <a:lumOff val="25000"/>
                  </a:schemeClr>
                </a:solidFill>
              </a:rPr>
            </a:br>
            <a:r>
              <a:rPr lang="en-US" sz="3100" dirty="0">
                <a:solidFill>
                  <a:schemeClr val="tx1">
                    <a:lumMod val="75000"/>
                    <a:lumOff val="25000"/>
                  </a:schemeClr>
                </a:solidFill>
              </a:rPr>
              <a:t>- </a:t>
            </a:r>
            <a:r>
              <a:rPr lang="en-US" sz="3100" i="1" dirty="0">
                <a:solidFill>
                  <a:schemeClr val="tx1">
                    <a:lumMod val="75000"/>
                    <a:lumOff val="25000"/>
                  </a:schemeClr>
                </a:solidFill>
              </a:rPr>
              <a:t>Alvin Toffler</a:t>
            </a:r>
            <a:br>
              <a:rPr lang="en-US" sz="3100" i="1" dirty="0">
                <a:solidFill>
                  <a:schemeClr val="tx1">
                    <a:lumMod val="75000"/>
                    <a:lumOff val="25000"/>
                  </a:schemeClr>
                </a:solidFill>
              </a:rPr>
            </a:br>
            <a:endParaRPr lang="en-US" sz="3100" i="1" dirty="0">
              <a:solidFill>
                <a:schemeClr val="tx1">
                  <a:lumMod val="75000"/>
                  <a:lumOff val="25000"/>
                </a:schemeClr>
              </a:solidFill>
            </a:endParaRPr>
          </a:p>
        </p:txBody>
      </p:sp>
    </p:spTree>
    <p:extLst>
      <p:ext uri="{BB962C8B-B14F-4D97-AF65-F5344CB8AC3E}">
        <p14:creationId xmlns:p14="http://schemas.microsoft.com/office/powerpoint/2010/main" val="19486996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563F04-95C4-4F66-BB3D-6A7F8BA46F38}"/>
              </a:ext>
            </a:extLst>
          </p:cNvPr>
          <p:cNvSpPr txBox="1">
            <a:spLocks/>
          </p:cNvSpPr>
          <p:nvPr/>
        </p:nvSpPr>
        <p:spPr>
          <a:xfrm>
            <a:off x="2338085" y="265557"/>
            <a:ext cx="9009619" cy="1359774"/>
          </a:xfrm>
          <a:prstGeom prst="rect">
            <a:avLst/>
          </a:prstGeom>
        </p:spPr>
        <p:txBody>
          <a:bodyPr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3200" b="1" dirty="0">
              <a:solidFill>
                <a:schemeClr val="accent1"/>
              </a:solidFill>
              <a:latin typeface="+mn-lt"/>
            </a:endParaRPr>
          </a:p>
        </p:txBody>
      </p:sp>
      <p:sp>
        <p:nvSpPr>
          <p:cNvPr id="3" name="Content Placeholder 1">
            <a:extLst>
              <a:ext uri="{FF2B5EF4-FFF2-40B4-BE49-F238E27FC236}">
                <a16:creationId xmlns:a16="http://schemas.microsoft.com/office/drawing/2014/main" id="{FEF6509F-725D-4E6A-BA5B-5E2410684B19}"/>
              </a:ext>
            </a:extLst>
          </p:cNvPr>
          <p:cNvSpPr txBox="1">
            <a:spLocks/>
          </p:cNvSpPr>
          <p:nvPr/>
        </p:nvSpPr>
        <p:spPr>
          <a:xfrm>
            <a:off x="1520765" y="2782879"/>
            <a:ext cx="5108384" cy="267004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2400" dirty="0">
              <a:latin typeface="Tenorite" panose="00000500000000000000" pitchFamily="2" charset="0"/>
            </a:endParaRPr>
          </a:p>
        </p:txBody>
      </p:sp>
      <p:pic>
        <p:nvPicPr>
          <p:cNvPr id="7" name="Picture 6">
            <a:extLst>
              <a:ext uri="{FF2B5EF4-FFF2-40B4-BE49-F238E27FC236}">
                <a16:creationId xmlns:a16="http://schemas.microsoft.com/office/drawing/2014/main" id="{F65E84CF-33A1-48FC-BD0B-3243154CD48D}"/>
              </a:ext>
            </a:extLst>
          </p:cNvPr>
          <p:cNvPicPr>
            <a:picLocks noChangeAspect="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838200" y="4102100"/>
            <a:ext cx="4133850" cy="2755900"/>
          </a:xfrm>
          <a:prstGeom prst="rect">
            <a:avLst/>
          </a:prstGeom>
        </p:spPr>
      </p:pic>
      <p:sp>
        <p:nvSpPr>
          <p:cNvPr id="8" name="TextBox 7">
            <a:extLst>
              <a:ext uri="{FF2B5EF4-FFF2-40B4-BE49-F238E27FC236}">
                <a16:creationId xmlns:a16="http://schemas.microsoft.com/office/drawing/2014/main" id="{F43E9C7A-38F5-4E34-95C6-984001201204}"/>
              </a:ext>
            </a:extLst>
          </p:cNvPr>
          <p:cNvSpPr txBox="1"/>
          <p:nvPr/>
        </p:nvSpPr>
        <p:spPr>
          <a:xfrm>
            <a:off x="4876800" y="6312121"/>
            <a:ext cx="7297416" cy="215444"/>
          </a:xfrm>
          <a:prstGeom prst="rect">
            <a:avLst/>
          </a:prstGeom>
          <a:noFill/>
        </p:spPr>
        <p:txBody>
          <a:bodyPr wrap="square">
            <a:spAutoFit/>
          </a:bodyPr>
          <a:lstStyle/>
          <a:p>
            <a:pPr defTabSz="685800">
              <a:spcAft>
                <a:spcPts val="600"/>
              </a:spcAft>
            </a:pPr>
            <a:r>
              <a:rPr lang="fr-FR" sz="800" dirty="0">
                <a:solidFill>
                  <a:schemeClr val="tx1">
                    <a:lumMod val="50000"/>
                    <a:lumOff val="50000"/>
                  </a:schemeClr>
                </a:solidFill>
              </a:rPr>
              <a:t>Source: </a:t>
            </a:r>
            <a:r>
              <a:rPr lang="en-US" sz="800" dirty="0">
                <a:solidFill>
                  <a:schemeClr val="tx1">
                    <a:lumMod val="50000"/>
                    <a:lumOff val="50000"/>
                  </a:schemeClr>
                </a:solidFill>
              </a:rPr>
              <a:t>Policy by Nick </a:t>
            </a:r>
            <a:r>
              <a:rPr lang="en-US" sz="800" dirty="0" err="1">
                <a:solidFill>
                  <a:schemeClr val="tx1">
                    <a:lumMod val="50000"/>
                    <a:lumOff val="50000"/>
                  </a:schemeClr>
                </a:solidFill>
              </a:rPr>
              <a:t>Youngson</a:t>
            </a:r>
            <a:r>
              <a:rPr lang="en-US" sz="800" dirty="0">
                <a:solidFill>
                  <a:schemeClr val="tx1">
                    <a:lumMod val="50000"/>
                    <a:lumOff val="50000"/>
                  </a:schemeClr>
                </a:solidFill>
              </a:rPr>
              <a:t> CC BY-SA 3.0 Alpha Stock Images</a:t>
            </a:r>
          </a:p>
        </p:txBody>
      </p:sp>
      <p:sp>
        <p:nvSpPr>
          <p:cNvPr id="11" name="Title 10">
            <a:extLst>
              <a:ext uri="{FF2B5EF4-FFF2-40B4-BE49-F238E27FC236}">
                <a16:creationId xmlns:a16="http://schemas.microsoft.com/office/drawing/2014/main" id="{AD829125-E66E-2ACB-7B99-D55CD4E4D5F6}"/>
              </a:ext>
            </a:extLst>
          </p:cNvPr>
          <p:cNvSpPr>
            <a:spLocks noGrp="1"/>
          </p:cNvSpPr>
          <p:nvPr>
            <p:ph type="title"/>
          </p:nvPr>
        </p:nvSpPr>
        <p:spPr>
          <a:xfrm>
            <a:off x="1779494" y="580278"/>
            <a:ext cx="10515600" cy="1325563"/>
          </a:xfrm>
        </p:spPr>
        <p:txBody>
          <a:bodyPr>
            <a:noAutofit/>
          </a:bodyPr>
          <a:lstStyle/>
          <a:p>
            <a:r>
              <a:rPr lang="en-US" sz="5400" dirty="0"/>
              <a:t>Accessible: Leaving no one behind</a:t>
            </a:r>
            <a:endParaRPr lang="en-CA" sz="5400" dirty="0"/>
          </a:p>
        </p:txBody>
      </p:sp>
      <p:sp>
        <p:nvSpPr>
          <p:cNvPr id="12" name="Content Placeholder 11">
            <a:extLst>
              <a:ext uri="{FF2B5EF4-FFF2-40B4-BE49-F238E27FC236}">
                <a16:creationId xmlns:a16="http://schemas.microsoft.com/office/drawing/2014/main" id="{E08313F6-1AF2-640B-EA23-7E9B97B9F143}"/>
              </a:ext>
            </a:extLst>
          </p:cNvPr>
          <p:cNvSpPr>
            <a:spLocks noGrp="1"/>
          </p:cNvSpPr>
          <p:nvPr>
            <p:ph idx="1"/>
          </p:nvPr>
        </p:nvSpPr>
        <p:spPr>
          <a:xfrm>
            <a:off x="3200400" y="1825625"/>
            <a:ext cx="8153400" cy="4351338"/>
          </a:xfrm>
        </p:spPr>
        <p:txBody>
          <a:bodyPr>
            <a:normAutofit/>
          </a:bodyPr>
          <a:lstStyle/>
          <a:p>
            <a:r>
              <a:rPr lang="en-US" sz="3600" dirty="0"/>
              <a:t>For persons with disabilities</a:t>
            </a:r>
          </a:p>
          <a:p>
            <a:r>
              <a:rPr lang="en-US" sz="3600" dirty="0"/>
              <a:t>Women and disadvantaged groups</a:t>
            </a:r>
          </a:p>
          <a:p>
            <a:r>
              <a:rPr lang="en-US" sz="3600" dirty="0"/>
              <a:t>People in remote areas</a:t>
            </a:r>
          </a:p>
          <a:p>
            <a:endParaRPr lang="en-CA" sz="3600" dirty="0"/>
          </a:p>
        </p:txBody>
      </p:sp>
      <p:sp>
        <p:nvSpPr>
          <p:cNvPr id="4" name="Title 1">
            <a:extLst>
              <a:ext uri="{FF2B5EF4-FFF2-40B4-BE49-F238E27FC236}">
                <a16:creationId xmlns:a16="http://schemas.microsoft.com/office/drawing/2014/main" id="{C382E564-9D3C-F541-0959-043CFC598E68}"/>
              </a:ext>
            </a:extLst>
          </p:cNvPr>
          <p:cNvSpPr txBox="1">
            <a:spLocks/>
          </p:cNvSpPr>
          <p:nvPr/>
        </p:nvSpPr>
        <p:spPr>
          <a:xfrm>
            <a:off x="737252" y="681037"/>
            <a:ext cx="786461"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algn="ctr"/>
            <a:r>
              <a:rPr lang="en-US" sz="8800" b="1" dirty="0"/>
              <a:t>3</a:t>
            </a:r>
          </a:p>
        </p:txBody>
      </p:sp>
    </p:spTree>
    <p:extLst>
      <p:ext uri="{BB962C8B-B14F-4D97-AF65-F5344CB8AC3E}">
        <p14:creationId xmlns:p14="http://schemas.microsoft.com/office/powerpoint/2010/main" val="2640590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F91803-C8C9-4ECC-B4A8-1E0A52518427}"/>
              </a:ext>
            </a:extLst>
          </p:cNvPr>
          <p:cNvSpPr>
            <a:spLocks noGrp="1"/>
          </p:cNvSpPr>
          <p:nvPr>
            <p:ph type="title"/>
          </p:nvPr>
        </p:nvSpPr>
        <p:spPr>
          <a:xfrm>
            <a:off x="584200" y="279400"/>
            <a:ext cx="3492500" cy="6108700"/>
          </a:xfrm>
        </p:spPr>
        <p:txBody>
          <a:bodyPr>
            <a:normAutofit/>
          </a:bodyPr>
          <a:lstStyle/>
          <a:p>
            <a:pPr algn="l"/>
            <a:r>
              <a:rPr lang="en-US" dirty="0"/>
              <a:t>ODL for Persons with Disabilities</a:t>
            </a:r>
            <a:endParaRPr lang="en-CA" dirty="0"/>
          </a:p>
        </p:txBody>
      </p:sp>
      <p:graphicFrame>
        <p:nvGraphicFramePr>
          <p:cNvPr id="4" name="Diagram 3">
            <a:extLst>
              <a:ext uri="{FF2B5EF4-FFF2-40B4-BE49-F238E27FC236}">
                <a16:creationId xmlns:a16="http://schemas.microsoft.com/office/drawing/2014/main" id="{229B58E8-8A15-4A09-84B2-B3FCD5820E17}"/>
              </a:ext>
            </a:extLst>
          </p:cNvPr>
          <p:cNvGraphicFramePr/>
          <p:nvPr/>
        </p:nvGraphicFramePr>
        <p:xfrm>
          <a:off x="4419601" y="533400"/>
          <a:ext cx="7010400" cy="59689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374778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1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CD827D9D-E923-8EAC-CEFE-F4DD9DBB2BFB}"/>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3047" y="-26779"/>
            <a:ext cx="8831442" cy="6857990"/>
          </a:xfrm>
          <a:prstGeom prst="rect">
            <a:avLst/>
          </a:prstGeom>
        </p:spPr>
      </p:pic>
      <p:sp>
        <p:nvSpPr>
          <p:cNvPr id="9" name="Rectangle 1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C7BDA429-3CAD-8160-1ACB-AFDE87CF7244}"/>
              </a:ext>
            </a:extLst>
          </p:cNvPr>
          <p:cNvSpPr>
            <a:spLocks noGrp="1"/>
          </p:cNvSpPr>
          <p:nvPr>
            <p:ph idx="1"/>
          </p:nvPr>
        </p:nvSpPr>
        <p:spPr>
          <a:xfrm>
            <a:off x="7531610" y="2434201"/>
            <a:ext cx="3822189" cy="3742762"/>
          </a:xfrm>
        </p:spPr>
        <p:txBody>
          <a:bodyPr>
            <a:normAutofit/>
          </a:bodyPr>
          <a:lstStyle/>
          <a:p>
            <a:r>
              <a:rPr lang="en-CA" sz="2400" b="1" dirty="0"/>
              <a:t>Ghana: </a:t>
            </a:r>
            <a:r>
              <a:rPr lang="en-CA" sz="2400" dirty="0"/>
              <a:t>Family and intergenerational learning </a:t>
            </a:r>
          </a:p>
          <a:p>
            <a:r>
              <a:rPr lang="en-CA" sz="2400" b="1" dirty="0"/>
              <a:t>Liberia and Sierra Leone: </a:t>
            </a:r>
            <a:br>
              <a:rPr lang="en-CA" sz="2400" b="1" dirty="0"/>
            </a:br>
            <a:r>
              <a:rPr lang="en-CA" sz="2400" dirty="0"/>
              <a:t>A hotline number for parental feedback</a:t>
            </a:r>
          </a:p>
          <a:p>
            <a:r>
              <a:rPr lang="en-CA" sz="2400" b="1" dirty="0"/>
              <a:t>Rwanda: </a:t>
            </a:r>
            <a:r>
              <a:rPr lang="en-CA" sz="2400" dirty="0"/>
              <a:t>Radio lessons supported by parents</a:t>
            </a:r>
          </a:p>
          <a:p>
            <a:endParaRPr lang="en-CA" sz="2400" dirty="0"/>
          </a:p>
        </p:txBody>
      </p:sp>
      <p:sp>
        <p:nvSpPr>
          <p:cNvPr id="4" name="Title 5">
            <a:extLst>
              <a:ext uri="{FF2B5EF4-FFF2-40B4-BE49-F238E27FC236}">
                <a16:creationId xmlns:a16="http://schemas.microsoft.com/office/drawing/2014/main" id="{B6C6F23D-E996-C284-5BE9-FB193865FFF7}"/>
              </a:ext>
            </a:extLst>
          </p:cNvPr>
          <p:cNvSpPr txBox="1">
            <a:spLocks/>
          </p:cNvSpPr>
          <p:nvPr/>
        </p:nvSpPr>
        <p:spPr>
          <a:xfrm>
            <a:off x="2790412" y="664307"/>
            <a:ext cx="5601063" cy="547581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b="1" dirty="0">
              <a:solidFill>
                <a:schemeClr val="bg1"/>
              </a:solidFill>
            </a:endParaRPr>
          </a:p>
        </p:txBody>
      </p:sp>
      <p:sp>
        <p:nvSpPr>
          <p:cNvPr id="5" name="Title 1">
            <a:extLst>
              <a:ext uri="{FF2B5EF4-FFF2-40B4-BE49-F238E27FC236}">
                <a16:creationId xmlns:a16="http://schemas.microsoft.com/office/drawing/2014/main" id="{8562AE20-4C8E-F596-13AE-6F7E78408836}"/>
              </a:ext>
            </a:extLst>
          </p:cNvPr>
          <p:cNvSpPr txBox="1">
            <a:spLocks/>
          </p:cNvSpPr>
          <p:nvPr/>
        </p:nvSpPr>
        <p:spPr>
          <a:xfrm>
            <a:off x="6548415" y="511908"/>
            <a:ext cx="786461"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algn="ctr"/>
            <a:r>
              <a:rPr lang="en-US" sz="8800" b="1" dirty="0"/>
              <a:t>4</a:t>
            </a:r>
          </a:p>
        </p:txBody>
      </p:sp>
      <p:sp>
        <p:nvSpPr>
          <p:cNvPr id="10" name="TextBox 9">
            <a:extLst>
              <a:ext uri="{FF2B5EF4-FFF2-40B4-BE49-F238E27FC236}">
                <a16:creationId xmlns:a16="http://schemas.microsoft.com/office/drawing/2014/main" id="{0A41F409-FBF0-CD5F-9FEA-1E34F039A68E}"/>
              </a:ext>
            </a:extLst>
          </p:cNvPr>
          <p:cNvSpPr txBox="1"/>
          <p:nvPr/>
        </p:nvSpPr>
        <p:spPr>
          <a:xfrm>
            <a:off x="7492019" y="363144"/>
            <a:ext cx="3507903" cy="2123658"/>
          </a:xfrm>
          <a:prstGeom prst="rect">
            <a:avLst/>
          </a:prstGeom>
          <a:noFill/>
        </p:spPr>
        <p:txBody>
          <a:bodyPr wrap="square">
            <a:spAutoFit/>
          </a:bodyPr>
          <a:lstStyle/>
          <a:p>
            <a:r>
              <a:rPr lang="en-CA" sz="4400" dirty="0"/>
              <a:t>Resilience:</a:t>
            </a:r>
            <a:br>
              <a:rPr lang="en-CA" sz="4400" dirty="0"/>
            </a:br>
            <a:r>
              <a:rPr lang="en-CA" sz="4400" dirty="0"/>
              <a:t>Parents as co-educators </a:t>
            </a:r>
          </a:p>
        </p:txBody>
      </p:sp>
    </p:spTree>
    <p:extLst>
      <p:ext uri="{BB962C8B-B14F-4D97-AF65-F5344CB8AC3E}">
        <p14:creationId xmlns:p14="http://schemas.microsoft.com/office/powerpoint/2010/main" val="32562811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3">
            <a:extLst>
              <a:ext uri="{FF2B5EF4-FFF2-40B4-BE49-F238E27FC236}">
                <a16:creationId xmlns:a16="http://schemas.microsoft.com/office/drawing/2014/main" id="{04C21BAE-6866-4C7A-A7EC-C1B2E572D5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Pupils learning with tablet">
            <a:extLst>
              <a:ext uri="{FF2B5EF4-FFF2-40B4-BE49-F238E27FC236}">
                <a16:creationId xmlns:a16="http://schemas.microsoft.com/office/drawing/2014/main" id="{F2E69EA4-16FC-33D2-25A8-7E2F2720BA2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381"/>
          <a:stretch/>
        </p:blipFill>
        <p:spPr>
          <a:xfrm>
            <a:off x="0" y="-51088"/>
            <a:ext cx="12192000" cy="6909088"/>
          </a:xfrm>
          <a:prstGeom prst="rect">
            <a:avLst/>
          </a:prstGeom>
        </p:spPr>
      </p:pic>
      <p:sp useBgFill="1">
        <p:nvSpPr>
          <p:cNvPr id="16" name="Freeform: Shape 15">
            <a:extLst>
              <a:ext uri="{FF2B5EF4-FFF2-40B4-BE49-F238E27FC236}">
                <a16:creationId xmlns:a16="http://schemas.microsoft.com/office/drawing/2014/main" id="{7E7D0C94-08B4-48AE-8813-CC4D60294F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3899" y="609600"/>
            <a:ext cx="5372101" cy="5513767"/>
          </a:xfrm>
          <a:custGeom>
            <a:avLst/>
            <a:gdLst>
              <a:gd name="connsiteX0" fmla="*/ 0 w 5372101"/>
              <a:gd name="connsiteY0" fmla="*/ 0 h 5513767"/>
              <a:gd name="connsiteX1" fmla="*/ 5372101 w 5372101"/>
              <a:gd name="connsiteY1" fmla="*/ 0 h 5513767"/>
              <a:gd name="connsiteX2" fmla="*/ 5372101 w 5372101"/>
              <a:gd name="connsiteY2" fmla="*/ 5513767 h 5513767"/>
              <a:gd name="connsiteX3" fmla="*/ 5363126 w 5372101"/>
              <a:gd name="connsiteY3" fmla="*/ 5512835 h 5513767"/>
              <a:gd name="connsiteX4" fmla="*/ 5316714 w 5372101"/>
              <a:gd name="connsiteY4" fmla="*/ 5491247 h 5513767"/>
              <a:gd name="connsiteX5" fmla="*/ 5198331 w 5372101"/>
              <a:gd name="connsiteY5" fmla="*/ 5470092 h 5513767"/>
              <a:gd name="connsiteX6" fmla="*/ 5150428 w 5372101"/>
              <a:gd name="connsiteY6" fmla="*/ 5472506 h 5513767"/>
              <a:gd name="connsiteX7" fmla="*/ 5085506 w 5372101"/>
              <a:gd name="connsiteY7" fmla="*/ 5468851 h 5513767"/>
              <a:gd name="connsiteX8" fmla="*/ 4968663 w 5372101"/>
              <a:gd name="connsiteY8" fmla="*/ 5470487 h 5513767"/>
              <a:gd name="connsiteX9" fmla="*/ 4815623 w 5372101"/>
              <a:gd name="connsiteY9" fmla="*/ 5458622 h 5513767"/>
              <a:gd name="connsiteX10" fmla="*/ 4716679 w 5372101"/>
              <a:gd name="connsiteY10" fmla="*/ 5405365 h 5513767"/>
              <a:gd name="connsiteX11" fmla="*/ 4704891 w 5372101"/>
              <a:gd name="connsiteY11" fmla="*/ 5411529 h 5513767"/>
              <a:gd name="connsiteX12" fmla="*/ 4630496 w 5372101"/>
              <a:gd name="connsiteY12" fmla="*/ 5396532 h 5513767"/>
              <a:gd name="connsiteX13" fmla="*/ 4506964 w 5372101"/>
              <a:gd name="connsiteY13" fmla="*/ 5396685 h 5513767"/>
              <a:gd name="connsiteX14" fmla="*/ 4427135 w 5372101"/>
              <a:gd name="connsiteY14" fmla="*/ 5358585 h 5513767"/>
              <a:gd name="connsiteX15" fmla="*/ 4028338 w 5372101"/>
              <a:gd name="connsiteY15" fmla="*/ 5313494 h 5513767"/>
              <a:gd name="connsiteX16" fmla="*/ 4015367 w 5372101"/>
              <a:gd name="connsiteY16" fmla="*/ 5320766 h 5513767"/>
              <a:gd name="connsiteX17" fmla="*/ 4002837 w 5372101"/>
              <a:gd name="connsiteY17" fmla="*/ 5322294 h 5513767"/>
              <a:gd name="connsiteX18" fmla="*/ 3997650 w 5372101"/>
              <a:gd name="connsiteY18" fmla="*/ 5329513 h 5513767"/>
              <a:gd name="connsiteX19" fmla="*/ 3991991 w 5372101"/>
              <a:gd name="connsiteY19" fmla="*/ 5331908 h 5513767"/>
              <a:gd name="connsiteX20" fmla="*/ 3925210 w 5372101"/>
              <a:gd name="connsiteY20" fmla="*/ 5319395 h 5513767"/>
              <a:gd name="connsiteX21" fmla="*/ 3837014 w 5372101"/>
              <a:gd name="connsiteY21" fmla="*/ 5289023 h 5513767"/>
              <a:gd name="connsiteX22" fmla="*/ 3798765 w 5372101"/>
              <a:gd name="connsiteY22" fmla="*/ 5299431 h 5513767"/>
              <a:gd name="connsiteX23" fmla="*/ 3792144 w 5372101"/>
              <a:gd name="connsiteY23" fmla="*/ 5301616 h 5513767"/>
              <a:gd name="connsiteX24" fmla="*/ 3766249 w 5372101"/>
              <a:gd name="connsiteY24" fmla="*/ 5301869 h 5513767"/>
              <a:gd name="connsiteX25" fmla="*/ 3718651 w 5372101"/>
              <a:gd name="connsiteY25" fmla="*/ 5320541 h 5513767"/>
              <a:gd name="connsiteX26" fmla="*/ 3671207 w 5372101"/>
              <a:gd name="connsiteY26" fmla="*/ 5318046 h 5513767"/>
              <a:gd name="connsiteX27" fmla="*/ 3446863 w 5372101"/>
              <a:gd name="connsiteY27" fmla="*/ 5294348 h 5513767"/>
              <a:gd name="connsiteX28" fmla="*/ 3312000 w 5372101"/>
              <a:gd name="connsiteY28" fmla="*/ 5286923 h 5513767"/>
              <a:gd name="connsiteX29" fmla="*/ 3259756 w 5372101"/>
              <a:gd name="connsiteY29" fmla="*/ 5294712 h 5513767"/>
              <a:gd name="connsiteX30" fmla="*/ 3187481 w 5372101"/>
              <a:gd name="connsiteY30" fmla="*/ 5298457 h 5513767"/>
              <a:gd name="connsiteX31" fmla="*/ 3124115 w 5372101"/>
              <a:gd name="connsiteY31" fmla="*/ 5294626 h 5513767"/>
              <a:gd name="connsiteX32" fmla="*/ 3099907 w 5372101"/>
              <a:gd name="connsiteY32" fmla="*/ 5302443 h 5513767"/>
              <a:gd name="connsiteX33" fmla="*/ 3017494 w 5372101"/>
              <a:gd name="connsiteY33" fmla="*/ 5301439 h 5513767"/>
              <a:gd name="connsiteX34" fmla="*/ 3010848 w 5372101"/>
              <a:gd name="connsiteY34" fmla="*/ 5307225 h 5513767"/>
              <a:gd name="connsiteX35" fmla="*/ 2994286 w 5372101"/>
              <a:gd name="connsiteY35" fmla="*/ 5309060 h 5513767"/>
              <a:gd name="connsiteX36" fmla="*/ 2988160 w 5372101"/>
              <a:gd name="connsiteY36" fmla="*/ 5310041 h 5513767"/>
              <a:gd name="connsiteX37" fmla="*/ 2984260 w 5372101"/>
              <a:gd name="connsiteY37" fmla="*/ 5307528 h 5513767"/>
              <a:gd name="connsiteX38" fmla="*/ 2979127 w 5372101"/>
              <a:gd name="connsiteY38" fmla="*/ 5308389 h 5513767"/>
              <a:gd name="connsiteX39" fmla="*/ 2978660 w 5372101"/>
              <a:gd name="connsiteY39" fmla="*/ 5311563 h 5513767"/>
              <a:gd name="connsiteX40" fmla="*/ 2946326 w 5372101"/>
              <a:gd name="connsiteY40" fmla="*/ 5316745 h 5513767"/>
              <a:gd name="connsiteX41" fmla="*/ 2713134 w 5372101"/>
              <a:gd name="connsiteY41" fmla="*/ 5331381 h 5513767"/>
              <a:gd name="connsiteX42" fmla="*/ 2352072 w 5372101"/>
              <a:gd name="connsiteY42" fmla="*/ 5342761 h 5513767"/>
              <a:gd name="connsiteX43" fmla="*/ 2260922 w 5372101"/>
              <a:gd name="connsiteY43" fmla="*/ 5328122 h 5513767"/>
              <a:gd name="connsiteX44" fmla="*/ 2178497 w 5372101"/>
              <a:gd name="connsiteY44" fmla="*/ 5351065 h 5513767"/>
              <a:gd name="connsiteX45" fmla="*/ 2034408 w 5372101"/>
              <a:gd name="connsiteY45" fmla="*/ 5307958 h 5513767"/>
              <a:gd name="connsiteX46" fmla="*/ 1831505 w 5372101"/>
              <a:gd name="connsiteY46" fmla="*/ 5312691 h 5513767"/>
              <a:gd name="connsiteX47" fmla="*/ 1710387 w 5372101"/>
              <a:gd name="connsiteY47" fmla="*/ 5308705 h 5513767"/>
              <a:gd name="connsiteX48" fmla="*/ 1664816 w 5372101"/>
              <a:gd name="connsiteY48" fmla="*/ 5296479 h 5513767"/>
              <a:gd name="connsiteX49" fmla="*/ 1600883 w 5372101"/>
              <a:gd name="connsiteY49" fmla="*/ 5286607 h 5513767"/>
              <a:gd name="connsiteX50" fmla="*/ 1488397 w 5372101"/>
              <a:gd name="connsiteY50" fmla="*/ 5260898 h 5513767"/>
              <a:gd name="connsiteX51" fmla="*/ 1336670 w 5372101"/>
              <a:gd name="connsiteY51" fmla="*/ 5240770 h 5513767"/>
              <a:gd name="connsiteX52" fmla="*/ 1224297 w 5372101"/>
              <a:gd name="connsiteY52" fmla="*/ 5271845 h 5513767"/>
              <a:gd name="connsiteX53" fmla="*/ 1214830 w 5372101"/>
              <a:gd name="connsiteY53" fmla="*/ 5263450 h 5513767"/>
              <a:gd name="connsiteX54" fmla="*/ 1138181 w 5372101"/>
              <a:gd name="connsiteY54" fmla="*/ 5262590 h 5513767"/>
              <a:gd name="connsiteX55" fmla="*/ 943575 w 5372101"/>
              <a:gd name="connsiteY55" fmla="*/ 5290808 h 5513767"/>
              <a:gd name="connsiteX56" fmla="*/ 529813 w 5372101"/>
              <a:gd name="connsiteY56" fmla="*/ 5218555 h 5513767"/>
              <a:gd name="connsiteX57" fmla="*/ 519546 w 5372101"/>
              <a:gd name="connsiteY57" fmla="*/ 5208845 h 5513767"/>
              <a:gd name="connsiteX58" fmla="*/ 507906 w 5372101"/>
              <a:gd name="connsiteY58" fmla="*/ 5204779 h 5513767"/>
              <a:gd name="connsiteX59" fmla="*/ 505153 w 5372101"/>
              <a:gd name="connsiteY59" fmla="*/ 5196726 h 5513767"/>
              <a:gd name="connsiteX60" fmla="*/ 500429 w 5372101"/>
              <a:gd name="connsiteY60" fmla="*/ 5193241 h 5513767"/>
              <a:gd name="connsiteX61" fmla="*/ 431923 w 5372101"/>
              <a:gd name="connsiteY61" fmla="*/ 5191553 h 5513767"/>
              <a:gd name="connsiteX62" fmla="*/ 337115 w 5372101"/>
              <a:gd name="connsiteY62" fmla="*/ 5202714 h 5513767"/>
              <a:gd name="connsiteX63" fmla="*/ 303383 w 5372101"/>
              <a:gd name="connsiteY63" fmla="*/ 5184750 h 5513767"/>
              <a:gd name="connsiteX64" fmla="*/ 297664 w 5372101"/>
              <a:gd name="connsiteY64" fmla="*/ 5181269 h 5513767"/>
              <a:gd name="connsiteX65" fmla="*/ 272701 w 5372101"/>
              <a:gd name="connsiteY65" fmla="*/ 5175678 h 5513767"/>
              <a:gd name="connsiteX66" fmla="*/ 268242 w 5372101"/>
              <a:gd name="connsiteY66" fmla="*/ 5163678 h 5513767"/>
              <a:gd name="connsiteX67" fmla="*/ 232517 w 5372101"/>
              <a:gd name="connsiteY67" fmla="*/ 5147792 h 5513767"/>
              <a:gd name="connsiteX68" fmla="*/ 185851 w 5372101"/>
              <a:gd name="connsiteY68" fmla="*/ 5140408 h 5513767"/>
              <a:gd name="connsiteX69" fmla="*/ 20337 w 5372101"/>
              <a:gd name="connsiteY69" fmla="*/ 5113040 h 5513767"/>
              <a:gd name="connsiteX70" fmla="*/ 0 w 5372101"/>
              <a:gd name="connsiteY70" fmla="*/ 5112243 h 5513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5372101" h="5513767">
                <a:moveTo>
                  <a:pt x="0" y="0"/>
                </a:moveTo>
                <a:lnTo>
                  <a:pt x="5372101" y="0"/>
                </a:lnTo>
                <a:lnTo>
                  <a:pt x="5372101" y="5513767"/>
                </a:lnTo>
                <a:lnTo>
                  <a:pt x="5363126" y="5512835"/>
                </a:lnTo>
                <a:cubicBezTo>
                  <a:pt x="5345779" y="5509071"/>
                  <a:pt x="5329767" y="5502649"/>
                  <a:pt x="5316714" y="5491247"/>
                </a:cubicBezTo>
                <a:cubicBezTo>
                  <a:pt x="5295689" y="5478131"/>
                  <a:pt x="5219502" y="5459909"/>
                  <a:pt x="5198331" y="5470092"/>
                </a:cubicBezTo>
                <a:cubicBezTo>
                  <a:pt x="5181052" y="5469102"/>
                  <a:pt x="5165047" y="5459569"/>
                  <a:pt x="5150428" y="5472506"/>
                </a:cubicBezTo>
                <a:cubicBezTo>
                  <a:pt x="5129562" y="5487248"/>
                  <a:pt x="5088050" y="5445894"/>
                  <a:pt x="5085506" y="5468851"/>
                </a:cubicBezTo>
                <a:cubicBezTo>
                  <a:pt x="5055692" y="5440170"/>
                  <a:pt x="5006122" y="5469577"/>
                  <a:pt x="4968663" y="5470487"/>
                </a:cubicBezTo>
                <a:cubicBezTo>
                  <a:pt x="4947085" y="5444049"/>
                  <a:pt x="4889767" y="5472037"/>
                  <a:pt x="4815623" y="5458622"/>
                </a:cubicBezTo>
                <a:cubicBezTo>
                  <a:pt x="4792418" y="5428488"/>
                  <a:pt x="4765548" y="5449887"/>
                  <a:pt x="4716679" y="5405365"/>
                </a:cubicBezTo>
                <a:cubicBezTo>
                  <a:pt x="4713235" y="5407807"/>
                  <a:pt x="4709266" y="5409883"/>
                  <a:pt x="4704891" y="5411529"/>
                </a:cubicBezTo>
                <a:cubicBezTo>
                  <a:pt x="4679473" y="5421092"/>
                  <a:pt x="4646164" y="5414379"/>
                  <a:pt x="4630496" y="5396532"/>
                </a:cubicBezTo>
                <a:cubicBezTo>
                  <a:pt x="4590205" y="5365061"/>
                  <a:pt x="4548419" y="5412094"/>
                  <a:pt x="4506964" y="5396685"/>
                </a:cubicBezTo>
                <a:lnTo>
                  <a:pt x="4427135" y="5358585"/>
                </a:lnTo>
                <a:cubicBezTo>
                  <a:pt x="4319267" y="5308575"/>
                  <a:pt x="4152341" y="5340956"/>
                  <a:pt x="4028338" y="5313494"/>
                </a:cubicBezTo>
                <a:lnTo>
                  <a:pt x="4015367" y="5320766"/>
                </a:lnTo>
                <a:lnTo>
                  <a:pt x="4002837" y="5322294"/>
                </a:lnTo>
                <a:lnTo>
                  <a:pt x="3997650" y="5329513"/>
                </a:lnTo>
                <a:lnTo>
                  <a:pt x="3991991" y="5331908"/>
                </a:lnTo>
                <a:cubicBezTo>
                  <a:pt x="3969659" y="5338581"/>
                  <a:pt x="3978880" y="5316131"/>
                  <a:pt x="3925210" y="5319395"/>
                </a:cubicBezTo>
                <a:cubicBezTo>
                  <a:pt x="3947765" y="5277139"/>
                  <a:pt x="3837331" y="5338342"/>
                  <a:pt x="3837014" y="5289023"/>
                </a:cubicBezTo>
                <a:cubicBezTo>
                  <a:pt x="3824001" y="5291376"/>
                  <a:pt x="3811407" y="5295212"/>
                  <a:pt x="3798765" y="5299431"/>
                </a:cubicBezTo>
                <a:lnTo>
                  <a:pt x="3792144" y="5301616"/>
                </a:lnTo>
                <a:lnTo>
                  <a:pt x="3766249" y="5301869"/>
                </a:lnTo>
                <a:lnTo>
                  <a:pt x="3718651" y="5320541"/>
                </a:lnTo>
                <a:cubicBezTo>
                  <a:pt x="3703968" y="5321892"/>
                  <a:pt x="3688308" y="5321427"/>
                  <a:pt x="3671207" y="5318046"/>
                </a:cubicBezTo>
                <a:cubicBezTo>
                  <a:pt x="3616458" y="5288532"/>
                  <a:pt x="3514048" y="5333307"/>
                  <a:pt x="3446863" y="5294348"/>
                </a:cubicBezTo>
                <a:cubicBezTo>
                  <a:pt x="3420930" y="5283822"/>
                  <a:pt x="3333157" y="5274511"/>
                  <a:pt x="3312000" y="5286923"/>
                </a:cubicBezTo>
                <a:cubicBezTo>
                  <a:pt x="3292759" y="5287903"/>
                  <a:pt x="3273112" y="5280334"/>
                  <a:pt x="3259756" y="5294712"/>
                </a:cubicBezTo>
                <a:cubicBezTo>
                  <a:pt x="3239905" y="5311572"/>
                  <a:pt x="3185410" y="5275588"/>
                  <a:pt x="3187481" y="5298457"/>
                </a:cubicBezTo>
                <a:cubicBezTo>
                  <a:pt x="3168018" y="5286036"/>
                  <a:pt x="3146200" y="5288458"/>
                  <a:pt x="3124115" y="5294626"/>
                </a:cubicBezTo>
                <a:lnTo>
                  <a:pt x="3099907" y="5302443"/>
                </a:lnTo>
                <a:lnTo>
                  <a:pt x="3017494" y="5301439"/>
                </a:lnTo>
                <a:lnTo>
                  <a:pt x="3010848" y="5307225"/>
                </a:lnTo>
                <a:lnTo>
                  <a:pt x="2994286" y="5309060"/>
                </a:lnTo>
                <a:lnTo>
                  <a:pt x="2988160" y="5310041"/>
                </a:lnTo>
                <a:lnTo>
                  <a:pt x="2984260" y="5307528"/>
                </a:lnTo>
                <a:cubicBezTo>
                  <a:pt x="2981957" y="5306419"/>
                  <a:pt x="2980273" y="5306402"/>
                  <a:pt x="2979127" y="5308389"/>
                </a:cubicBezTo>
                <a:cubicBezTo>
                  <a:pt x="2978971" y="5309447"/>
                  <a:pt x="2978816" y="5310505"/>
                  <a:pt x="2978660" y="5311563"/>
                </a:cubicBezTo>
                <a:lnTo>
                  <a:pt x="2946326" y="5316745"/>
                </a:lnTo>
                <a:lnTo>
                  <a:pt x="2713134" y="5331381"/>
                </a:lnTo>
                <a:cubicBezTo>
                  <a:pt x="2610698" y="5372328"/>
                  <a:pt x="2466037" y="5325762"/>
                  <a:pt x="2352072" y="5342761"/>
                </a:cubicBezTo>
                <a:cubicBezTo>
                  <a:pt x="2293501" y="5293708"/>
                  <a:pt x="2324138" y="5338538"/>
                  <a:pt x="2260922" y="5328122"/>
                </a:cubicBezTo>
                <a:cubicBezTo>
                  <a:pt x="2275681" y="5372347"/>
                  <a:pt x="2185007" y="5301703"/>
                  <a:pt x="2178497" y="5351065"/>
                </a:cubicBezTo>
                <a:cubicBezTo>
                  <a:pt x="2133294" y="5337229"/>
                  <a:pt x="2097074" y="5300208"/>
                  <a:pt x="2034408" y="5307958"/>
                </a:cubicBezTo>
                <a:cubicBezTo>
                  <a:pt x="1981894" y="5332879"/>
                  <a:pt x="1896288" y="5279365"/>
                  <a:pt x="1831505" y="5312691"/>
                </a:cubicBezTo>
                <a:cubicBezTo>
                  <a:pt x="1807063" y="5321035"/>
                  <a:pt x="1727674" y="5322925"/>
                  <a:pt x="1710387" y="5308705"/>
                </a:cubicBezTo>
                <a:cubicBezTo>
                  <a:pt x="1693367" y="5306094"/>
                  <a:pt x="1674901" y="5312009"/>
                  <a:pt x="1664816" y="5296479"/>
                </a:cubicBezTo>
                <a:cubicBezTo>
                  <a:pt x="1649255" y="5277912"/>
                  <a:pt x="1596152" y="5309335"/>
                  <a:pt x="1600883" y="5286607"/>
                </a:cubicBezTo>
                <a:cubicBezTo>
                  <a:pt x="1563066" y="5308189"/>
                  <a:pt x="1524339" y="5269513"/>
                  <a:pt x="1488397" y="5260898"/>
                </a:cubicBezTo>
                <a:cubicBezTo>
                  <a:pt x="1459246" y="5282011"/>
                  <a:pt x="1412580" y="5243108"/>
                  <a:pt x="1336670" y="5240770"/>
                </a:cubicBezTo>
                <a:cubicBezTo>
                  <a:pt x="1304792" y="5265122"/>
                  <a:pt x="1285508" y="5238878"/>
                  <a:pt x="1224297" y="5271845"/>
                </a:cubicBezTo>
                <a:cubicBezTo>
                  <a:pt x="1221731" y="5268771"/>
                  <a:pt x="1218543" y="5265944"/>
                  <a:pt x="1214830" y="5263450"/>
                </a:cubicBezTo>
                <a:cubicBezTo>
                  <a:pt x="1193241" y="5248952"/>
                  <a:pt x="1158925" y="5248567"/>
                  <a:pt x="1138181" y="5262590"/>
                </a:cubicBezTo>
                <a:lnTo>
                  <a:pt x="943575" y="5290808"/>
                </a:lnTo>
                <a:cubicBezTo>
                  <a:pt x="823587" y="5316899"/>
                  <a:pt x="658340" y="5217603"/>
                  <a:pt x="529813" y="5218555"/>
                </a:cubicBezTo>
                <a:lnTo>
                  <a:pt x="519546" y="5208845"/>
                </a:lnTo>
                <a:lnTo>
                  <a:pt x="507906" y="5204779"/>
                </a:lnTo>
                <a:lnTo>
                  <a:pt x="505153" y="5196726"/>
                </a:lnTo>
                <a:lnTo>
                  <a:pt x="500429" y="5193241"/>
                </a:lnTo>
                <a:cubicBezTo>
                  <a:pt x="480923" y="5182176"/>
                  <a:pt x="482807" y="5205793"/>
                  <a:pt x="431923" y="5191553"/>
                </a:cubicBezTo>
                <a:cubicBezTo>
                  <a:pt x="440499" y="5237077"/>
                  <a:pt x="352872" y="5155083"/>
                  <a:pt x="337115" y="5202714"/>
                </a:cubicBezTo>
                <a:cubicBezTo>
                  <a:pt x="325265" y="5197752"/>
                  <a:pt x="314288" y="5191441"/>
                  <a:pt x="303383" y="5184750"/>
                </a:cubicBezTo>
                <a:lnTo>
                  <a:pt x="297664" y="5181269"/>
                </a:lnTo>
                <a:lnTo>
                  <a:pt x="272701" y="5175678"/>
                </a:lnTo>
                <a:lnTo>
                  <a:pt x="268242" y="5163678"/>
                </a:lnTo>
                <a:lnTo>
                  <a:pt x="232517" y="5147792"/>
                </a:lnTo>
                <a:cubicBezTo>
                  <a:pt x="218741" y="5143453"/>
                  <a:pt x="203450" y="5140668"/>
                  <a:pt x="185851" y="5140408"/>
                </a:cubicBezTo>
                <a:cubicBezTo>
                  <a:pt x="139207" y="5153337"/>
                  <a:pt x="79723" y="5120316"/>
                  <a:pt x="20337" y="5113040"/>
                </a:cubicBezTo>
                <a:lnTo>
                  <a:pt x="0" y="5112243"/>
                </a:lnTo>
                <a:close/>
              </a:path>
            </a:pathLst>
          </a:custGeom>
          <a:ln>
            <a:noFill/>
          </a:ln>
          <a:effectLst>
            <a:outerShdw blurRad="25400" dist="12700" dir="30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 name="Title 3">
            <a:extLst>
              <a:ext uri="{FF2B5EF4-FFF2-40B4-BE49-F238E27FC236}">
                <a16:creationId xmlns:a16="http://schemas.microsoft.com/office/drawing/2014/main" id="{C2B2E42B-8090-3DE6-CB2C-C9412E292916}"/>
              </a:ext>
            </a:extLst>
          </p:cNvPr>
          <p:cNvSpPr>
            <a:spLocks noGrp="1"/>
          </p:cNvSpPr>
          <p:nvPr>
            <p:ph type="title"/>
          </p:nvPr>
        </p:nvSpPr>
        <p:spPr>
          <a:xfrm>
            <a:off x="1037809" y="998780"/>
            <a:ext cx="4775162" cy="1339382"/>
          </a:xfrm>
        </p:spPr>
        <p:txBody>
          <a:bodyPr>
            <a:normAutofit/>
          </a:bodyPr>
          <a:lstStyle/>
          <a:p>
            <a:pPr algn="ctr"/>
            <a:r>
              <a:rPr lang="en-US" sz="4000" dirty="0"/>
              <a:t>Social Emotional Learning</a:t>
            </a:r>
            <a:endParaRPr lang="en-CA" sz="4000" dirty="0"/>
          </a:p>
        </p:txBody>
      </p:sp>
      <p:sp>
        <p:nvSpPr>
          <p:cNvPr id="18" name="Rectangle 6">
            <a:extLst>
              <a:ext uri="{FF2B5EF4-FFF2-40B4-BE49-F238E27FC236}">
                <a16:creationId xmlns:a16="http://schemas.microsoft.com/office/drawing/2014/main" id="{F0C518C2-0AA4-470C-87B9-9CBF428FBA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564666" y="399531"/>
            <a:ext cx="1707751" cy="428984"/>
          </a:xfrm>
          <a:custGeom>
            <a:avLst/>
            <a:gdLst>
              <a:gd name="connsiteX0" fmla="*/ 0 w 2142503"/>
              <a:gd name="connsiteY0" fmla="*/ 0 h 571500"/>
              <a:gd name="connsiteX1" fmla="*/ 2142503 w 2142503"/>
              <a:gd name="connsiteY1" fmla="*/ 0 h 571500"/>
              <a:gd name="connsiteX2" fmla="*/ 2142503 w 2142503"/>
              <a:gd name="connsiteY2" fmla="*/ 571500 h 571500"/>
              <a:gd name="connsiteX3" fmla="*/ 0 w 2142503"/>
              <a:gd name="connsiteY3" fmla="*/ 571500 h 571500"/>
              <a:gd name="connsiteX4" fmla="*/ 0 w 2142503"/>
              <a:gd name="connsiteY4" fmla="*/ 0 h 571500"/>
              <a:gd name="connsiteX0" fmla="*/ 0 w 2142503"/>
              <a:gd name="connsiteY0" fmla="*/ 0 h 582145"/>
              <a:gd name="connsiteX1" fmla="*/ 2142503 w 2142503"/>
              <a:gd name="connsiteY1" fmla="*/ 0 h 582145"/>
              <a:gd name="connsiteX2" fmla="*/ 2142503 w 2142503"/>
              <a:gd name="connsiteY2" fmla="*/ 571500 h 582145"/>
              <a:gd name="connsiteX3" fmla="*/ 2050917 w 2142503"/>
              <a:gd name="connsiteY3" fmla="*/ 582088 h 582145"/>
              <a:gd name="connsiteX4" fmla="*/ 0 w 2142503"/>
              <a:gd name="connsiteY4" fmla="*/ 571500 h 582145"/>
              <a:gd name="connsiteX5" fmla="*/ 0 w 2142503"/>
              <a:gd name="connsiteY5" fmla="*/ 0 h 582145"/>
              <a:gd name="connsiteX0" fmla="*/ 0 w 2159832"/>
              <a:gd name="connsiteY0" fmla="*/ 0 h 582145"/>
              <a:gd name="connsiteX1" fmla="*/ 2142503 w 2159832"/>
              <a:gd name="connsiteY1" fmla="*/ 0 h 582145"/>
              <a:gd name="connsiteX2" fmla="*/ 2159829 w 2159832"/>
              <a:gd name="connsiteY2" fmla="*/ 96526 h 582145"/>
              <a:gd name="connsiteX3" fmla="*/ 2142503 w 2159832"/>
              <a:gd name="connsiteY3" fmla="*/ 571500 h 582145"/>
              <a:gd name="connsiteX4" fmla="*/ 2050917 w 2159832"/>
              <a:gd name="connsiteY4" fmla="*/ 582088 h 582145"/>
              <a:gd name="connsiteX5" fmla="*/ 0 w 2159832"/>
              <a:gd name="connsiteY5" fmla="*/ 571500 h 582145"/>
              <a:gd name="connsiteX6" fmla="*/ 0 w 2159832"/>
              <a:gd name="connsiteY6" fmla="*/ 0 h 582145"/>
              <a:gd name="connsiteX0" fmla="*/ 0 w 2159832"/>
              <a:gd name="connsiteY0" fmla="*/ 12386 h 594531"/>
              <a:gd name="connsiteX1" fmla="*/ 67826 w 2159832"/>
              <a:gd name="connsiteY1" fmla="*/ 0 h 594531"/>
              <a:gd name="connsiteX2" fmla="*/ 2142503 w 2159832"/>
              <a:gd name="connsiteY2" fmla="*/ 12386 h 594531"/>
              <a:gd name="connsiteX3" fmla="*/ 2159829 w 2159832"/>
              <a:gd name="connsiteY3" fmla="*/ 108912 h 594531"/>
              <a:gd name="connsiteX4" fmla="*/ 2142503 w 2159832"/>
              <a:gd name="connsiteY4" fmla="*/ 583886 h 594531"/>
              <a:gd name="connsiteX5" fmla="*/ 2050917 w 2159832"/>
              <a:gd name="connsiteY5" fmla="*/ 594474 h 594531"/>
              <a:gd name="connsiteX6" fmla="*/ 0 w 2159832"/>
              <a:gd name="connsiteY6" fmla="*/ 583886 h 594531"/>
              <a:gd name="connsiteX7" fmla="*/ 0 w 2159832"/>
              <a:gd name="connsiteY7" fmla="*/ 12386 h 594531"/>
              <a:gd name="connsiteX0" fmla="*/ 0 w 2168908"/>
              <a:gd name="connsiteY0" fmla="*/ 26000 h 594531"/>
              <a:gd name="connsiteX1" fmla="*/ 76902 w 2168908"/>
              <a:gd name="connsiteY1" fmla="*/ 0 h 594531"/>
              <a:gd name="connsiteX2" fmla="*/ 2151579 w 2168908"/>
              <a:gd name="connsiteY2" fmla="*/ 12386 h 594531"/>
              <a:gd name="connsiteX3" fmla="*/ 2168905 w 2168908"/>
              <a:gd name="connsiteY3" fmla="*/ 108912 h 594531"/>
              <a:gd name="connsiteX4" fmla="*/ 2151579 w 2168908"/>
              <a:gd name="connsiteY4" fmla="*/ 583886 h 594531"/>
              <a:gd name="connsiteX5" fmla="*/ 2059993 w 2168908"/>
              <a:gd name="connsiteY5" fmla="*/ 594474 h 594531"/>
              <a:gd name="connsiteX6" fmla="*/ 9076 w 2168908"/>
              <a:gd name="connsiteY6" fmla="*/ 583886 h 594531"/>
              <a:gd name="connsiteX7" fmla="*/ 0 w 2168908"/>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147197 w 2316105"/>
              <a:gd name="connsiteY0" fmla="*/ 26000 h 594531"/>
              <a:gd name="connsiteX1" fmla="*/ 224099 w 2316105"/>
              <a:gd name="connsiteY1" fmla="*/ 0 h 594531"/>
              <a:gd name="connsiteX2" fmla="*/ 2298776 w 2316105"/>
              <a:gd name="connsiteY2" fmla="*/ 12386 h 594531"/>
              <a:gd name="connsiteX3" fmla="*/ 2316102 w 2316105"/>
              <a:gd name="connsiteY3" fmla="*/ 108912 h 594531"/>
              <a:gd name="connsiteX4" fmla="*/ 2298776 w 2316105"/>
              <a:gd name="connsiteY4" fmla="*/ 583886 h 594531"/>
              <a:gd name="connsiteX5" fmla="*/ 2207190 w 2316105"/>
              <a:gd name="connsiteY5" fmla="*/ 594474 h 594531"/>
              <a:gd name="connsiteX6" fmla="*/ 156273 w 2316105"/>
              <a:gd name="connsiteY6" fmla="*/ 583886 h 594531"/>
              <a:gd name="connsiteX7" fmla="*/ 142416 w 2316105"/>
              <a:gd name="connsiteY7" fmla="*/ 235975 h 594531"/>
              <a:gd name="connsiteX8" fmla="*/ 147197 w 2316105"/>
              <a:gd name="connsiteY8" fmla="*/ 26000 h 594531"/>
              <a:gd name="connsiteX0" fmla="*/ 154684 w 2323592"/>
              <a:gd name="connsiteY0" fmla="*/ 26000 h 594531"/>
              <a:gd name="connsiteX1" fmla="*/ 231586 w 2323592"/>
              <a:gd name="connsiteY1" fmla="*/ 0 h 594531"/>
              <a:gd name="connsiteX2" fmla="*/ 2306263 w 2323592"/>
              <a:gd name="connsiteY2" fmla="*/ 12386 h 594531"/>
              <a:gd name="connsiteX3" fmla="*/ 2323589 w 2323592"/>
              <a:gd name="connsiteY3" fmla="*/ 108912 h 594531"/>
              <a:gd name="connsiteX4" fmla="*/ 2306263 w 2323592"/>
              <a:gd name="connsiteY4" fmla="*/ 583886 h 594531"/>
              <a:gd name="connsiteX5" fmla="*/ 2214677 w 2323592"/>
              <a:gd name="connsiteY5" fmla="*/ 594474 h 594531"/>
              <a:gd name="connsiteX6" fmla="*/ 163760 w 2323592"/>
              <a:gd name="connsiteY6" fmla="*/ 583886 h 594531"/>
              <a:gd name="connsiteX7" fmla="*/ 158979 w 2323592"/>
              <a:gd name="connsiteY7" fmla="*/ 403879 h 594531"/>
              <a:gd name="connsiteX8" fmla="*/ 149903 w 2323592"/>
              <a:gd name="connsiteY8" fmla="*/ 235975 h 594531"/>
              <a:gd name="connsiteX9" fmla="*/ 154684 w 2323592"/>
              <a:gd name="connsiteY9" fmla="*/ 26000 h 594531"/>
              <a:gd name="connsiteX0" fmla="*/ 13665 w 2182573"/>
              <a:gd name="connsiteY0" fmla="*/ 26000 h 594531"/>
              <a:gd name="connsiteX1" fmla="*/ 90567 w 2182573"/>
              <a:gd name="connsiteY1" fmla="*/ 0 h 594531"/>
              <a:gd name="connsiteX2" fmla="*/ 2165244 w 2182573"/>
              <a:gd name="connsiteY2" fmla="*/ 12386 h 594531"/>
              <a:gd name="connsiteX3" fmla="*/ 2182570 w 2182573"/>
              <a:gd name="connsiteY3" fmla="*/ 108912 h 594531"/>
              <a:gd name="connsiteX4" fmla="*/ 2165244 w 2182573"/>
              <a:gd name="connsiteY4" fmla="*/ 583886 h 594531"/>
              <a:gd name="connsiteX5" fmla="*/ 2073658 w 2182573"/>
              <a:gd name="connsiteY5" fmla="*/ 594474 h 594531"/>
              <a:gd name="connsiteX6" fmla="*/ 22741 w 2182573"/>
              <a:gd name="connsiteY6" fmla="*/ 583886 h 594531"/>
              <a:gd name="connsiteX7" fmla="*/ 17960 w 2182573"/>
              <a:gd name="connsiteY7" fmla="*/ 403879 h 594531"/>
              <a:gd name="connsiteX8" fmla="*/ 8884 w 2182573"/>
              <a:gd name="connsiteY8" fmla="*/ 235975 h 594531"/>
              <a:gd name="connsiteX9" fmla="*/ 13665 w 2182573"/>
              <a:gd name="connsiteY9" fmla="*/ 26000 h 594531"/>
              <a:gd name="connsiteX0" fmla="*/ 13665 w 2202120"/>
              <a:gd name="connsiteY0" fmla="*/ 26000 h 594531"/>
              <a:gd name="connsiteX1" fmla="*/ 90567 w 2202120"/>
              <a:gd name="connsiteY1" fmla="*/ 0 h 594531"/>
              <a:gd name="connsiteX2" fmla="*/ 2165244 w 2202120"/>
              <a:gd name="connsiteY2" fmla="*/ 12386 h 594531"/>
              <a:gd name="connsiteX3" fmla="*/ 2182570 w 2202120"/>
              <a:gd name="connsiteY3" fmla="*/ 108912 h 594531"/>
              <a:gd name="connsiteX4" fmla="*/ 2192471 w 2202120"/>
              <a:gd name="connsiteY4" fmla="*/ 583886 h 594531"/>
              <a:gd name="connsiteX5" fmla="*/ 2073658 w 2202120"/>
              <a:gd name="connsiteY5" fmla="*/ 594474 h 594531"/>
              <a:gd name="connsiteX6" fmla="*/ 22741 w 2202120"/>
              <a:gd name="connsiteY6" fmla="*/ 583886 h 594531"/>
              <a:gd name="connsiteX7" fmla="*/ 17960 w 2202120"/>
              <a:gd name="connsiteY7" fmla="*/ 403879 h 594531"/>
              <a:gd name="connsiteX8" fmla="*/ 8884 w 2202120"/>
              <a:gd name="connsiteY8" fmla="*/ 235975 h 594531"/>
              <a:gd name="connsiteX9" fmla="*/ 13665 w 2202120"/>
              <a:gd name="connsiteY9" fmla="*/ 26000 h 594531"/>
              <a:gd name="connsiteX0" fmla="*/ 13665 w 2202036"/>
              <a:gd name="connsiteY0" fmla="*/ 26000 h 594531"/>
              <a:gd name="connsiteX1" fmla="*/ 90567 w 2202036"/>
              <a:gd name="connsiteY1" fmla="*/ 0 h 594531"/>
              <a:gd name="connsiteX2" fmla="*/ 2165244 w 2202036"/>
              <a:gd name="connsiteY2" fmla="*/ 12386 h 594531"/>
              <a:gd name="connsiteX3" fmla="*/ 2182570 w 2202036"/>
              <a:gd name="connsiteY3" fmla="*/ 108912 h 594531"/>
              <a:gd name="connsiteX4" fmla="*/ 2191645 w 2202036"/>
              <a:gd name="connsiteY4" fmla="*/ 422031 h 594531"/>
              <a:gd name="connsiteX5" fmla="*/ 2192471 w 2202036"/>
              <a:gd name="connsiteY5" fmla="*/ 583886 h 594531"/>
              <a:gd name="connsiteX6" fmla="*/ 2073658 w 2202036"/>
              <a:gd name="connsiteY6" fmla="*/ 594474 h 594531"/>
              <a:gd name="connsiteX7" fmla="*/ 22741 w 2202036"/>
              <a:gd name="connsiteY7" fmla="*/ 583886 h 594531"/>
              <a:gd name="connsiteX8" fmla="*/ 17960 w 2202036"/>
              <a:gd name="connsiteY8" fmla="*/ 403879 h 594531"/>
              <a:gd name="connsiteX9" fmla="*/ 8884 w 2202036"/>
              <a:gd name="connsiteY9" fmla="*/ 235975 h 594531"/>
              <a:gd name="connsiteX10" fmla="*/ 13665 w 2202036"/>
              <a:gd name="connsiteY10" fmla="*/ 26000 h 594531"/>
              <a:gd name="connsiteX0" fmla="*/ 142254 w 2330625"/>
              <a:gd name="connsiteY0" fmla="*/ 26000 h 594531"/>
              <a:gd name="connsiteX1" fmla="*/ 219156 w 2330625"/>
              <a:gd name="connsiteY1" fmla="*/ 0 h 594531"/>
              <a:gd name="connsiteX2" fmla="*/ 2293833 w 2330625"/>
              <a:gd name="connsiteY2" fmla="*/ 12386 h 594531"/>
              <a:gd name="connsiteX3" fmla="*/ 2311159 w 2330625"/>
              <a:gd name="connsiteY3" fmla="*/ 108912 h 594531"/>
              <a:gd name="connsiteX4" fmla="*/ 2320234 w 2330625"/>
              <a:gd name="connsiteY4" fmla="*/ 422031 h 594531"/>
              <a:gd name="connsiteX5" fmla="*/ 2321060 w 2330625"/>
              <a:gd name="connsiteY5" fmla="*/ 583886 h 594531"/>
              <a:gd name="connsiteX6" fmla="*/ 2202247 w 2330625"/>
              <a:gd name="connsiteY6" fmla="*/ 594474 h 594531"/>
              <a:gd name="connsiteX7" fmla="*/ 151330 w 2330625"/>
              <a:gd name="connsiteY7" fmla="*/ 583886 h 594531"/>
              <a:gd name="connsiteX8" fmla="*/ 155624 w 2330625"/>
              <a:gd name="connsiteY8" fmla="*/ 512790 h 594531"/>
              <a:gd name="connsiteX9" fmla="*/ 146549 w 2330625"/>
              <a:gd name="connsiteY9" fmla="*/ 403879 h 594531"/>
              <a:gd name="connsiteX10" fmla="*/ 137473 w 2330625"/>
              <a:gd name="connsiteY10" fmla="*/ 235975 h 594531"/>
              <a:gd name="connsiteX11" fmla="*/ 142254 w 2330625"/>
              <a:gd name="connsiteY11" fmla="*/ 26000 h 594531"/>
              <a:gd name="connsiteX0" fmla="*/ 13413 w 2201784"/>
              <a:gd name="connsiteY0" fmla="*/ 26000 h 594531"/>
              <a:gd name="connsiteX1" fmla="*/ 90315 w 2201784"/>
              <a:gd name="connsiteY1" fmla="*/ 0 h 594531"/>
              <a:gd name="connsiteX2" fmla="*/ 2164992 w 2201784"/>
              <a:gd name="connsiteY2" fmla="*/ 12386 h 594531"/>
              <a:gd name="connsiteX3" fmla="*/ 2182318 w 2201784"/>
              <a:gd name="connsiteY3" fmla="*/ 108912 h 594531"/>
              <a:gd name="connsiteX4" fmla="*/ 2191393 w 2201784"/>
              <a:gd name="connsiteY4" fmla="*/ 422031 h 594531"/>
              <a:gd name="connsiteX5" fmla="*/ 2192219 w 2201784"/>
              <a:gd name="connsiteY5" fmla="*/ 583886 h 594531"/>
              <a:gd name="connsiteX6" fmla="*/ 2073406 w 2201784"/>
              <a:gd name="connsiteY6" fmla="*/ 594474 h 594531"/>
              <a:gd name="connsiteX7" fmla="*/ 22489 w 2201784"/>
              <a:gd name="connsiteY7" fmla="*/ 583886 h 594531"/>
              <a:gd name="connsiteX8" fmla="*/ 26783 w 2201784"/>
              <a:gd name="connsiteY8" fmla="*/ 512790 h 594531"/>
              <a:gd name="connsiteX9" fmla="*/ 17708 w 2201784"/>
              <a:gd name="connsiteY9" fmla="*/ 403879 h 594531"/>
              <a:gd name="connsiteX10" fmla="*/ 8632 w 2201784"/>
              <a:gd name="connsiteY10" fmla="*/ 235975 h 594531"/>
              <a:gd name="connsiteX11" fmla="*/ 13413 w 2201784"/>
              <a:gd name="connsiteY11" fmla="*/ 26000 h 594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1784" h="594531">
                <a:moveTo>
                  <a:pt x="13413" y="26000"/>
                </a:moveTo>
                <a:cubicBezTo>
                  <a:pt x="37534" y="24897"/>
                  <a:pt x="66194" y="1103"/>
                  <a:pt x="90315" y="0"/>
                </a:cubicBezTo>
                <a:lnTo>
                  <a:pt x="2164992" y="12386"/>
                </a:lnTo>
                <a:cubicBezTo>
                  <a:pt x="2164717" y="43049"/>
                  <a:pt x="2182593" y="78249"/>
                  <a:pt x="2182318" y="108912"/>
                </a:cubicBezTo>
                <a:cubicBezTo>
                  <a:pt x="2188231" y="177186"/>
                  <a:pt x="2189743" y="342869"/>
                  <a:pt x="2191393" y="422031"/>
                </a:cubicBezTo>
                <a:cubicBezTo>
                  <a:pt x="2193043" y="501193"/>
                  <a:pt x="2213396" y="555146"/>
                  <a:pt x="2192219" y="583886"/>
                </a:cubicBezTo>
                <a:cubicBezTo>
                  <a:pt x="2172279" y="582877"/>
                  <a:pt x="2093346" y="595483"/>
                  <a:pt x="2073406" y="594474"/>
                </a:cubicBezTo>
                <a:lnTo>
                  <a:pt x="22489" y="583886"/>
                </a:lnTo>
                <a:cubicBezTo>
                  <a:pt x="5849" y="592962"/>
                  <a:pt x="27580" y="542791"/>
                  <a:pt x="26783" y="512790"/>
                </a:cubicBezTo>
                <a:cubicBezTo>
                  <a:pt x="25986" y="482789"/>
                  <a:pt x="18464" y="450015"/>
                  <a:pt x="17708" y="403879"/>
                </a:cubicBezTo>
                <a:cubicBezTo>
                  <a:pt x="16952" y="357743"/>
                  <a:pt x="-14855" y="308787"/>
                  <a:pt x="8632" y="235975"/>
                </a:cubicBezTo>
                <a:cubicBezTo>
                  <a:pt x="7119" y="142994"/>
                  <a:pt x="-201" y="65329"/>
                  <a:pt x="13413" y="26000"/>
                </a:cubicBezTo>
                <a:close/>
              </a:path>
            </a:pathLst>
          </a:custGeom>
          <a:solidFill>
            <a:srgbClr val="D9D4D0">
              <a:alpha val="60000"/>
            </a:srgbClr>
          </a:solidFill>
          <a:ln>
            <a:noFill/>
          </a:ln>
          <a:effectLst>
            <a:softEdge rad="63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ontent Placeholder 4">
            <a:extLst>
              <a:ext uri="{FF2B5EF4-FFF2-40B4-BE49-F238E27FC236}">
                <a16:creationId xmlns:a16="http://schemas.microsoft.com/office/drawing/2014/main" id="{AA272551-CEE0-1A6C-95B9-BF293DFDE6BB}"/>
              </a:ext>
            </a:extLst>
          </p:cNvPr>
          <p:cNvSpPr>
            <a:spLocks noGrp="1"/>
          </p:cNvSpPr>
          <p:nvPr>
            <p:ph idx="1"/>
          </p:nvPr>
        </p:nvSpPr>
        <p:spPr>
          <a:xfrm>
            <a:off x="899886" y="2547257"/>
            <a:ext cx="5064595" cy="3476368"/>
          </a:xfrm>
        </p:spPr>
        <p:txBody>
          <a:bodyPr anchor="ctr">
            <a:normAutofit/>
          </a:bodyPr>
          <a:lstStyle/>
          <a:p>
            <a:r>
              <a:rPr lang="en-US" sz="2400" dirty="0"/>
              <a:t>Teachers social and emotional skills are key</a:t>
            </a:r>
          </a:p>
          <a:p>
            <a:r>
              <a:rPr lang="en-US" sz="2400" dirty="0"/>
              <a:t>Years after students participated in SEL, their academic performance was an average of 13 percentile points higher than students who didn’t participate.</a:t>
            </a:r>
          </a:p>
          <a:p>
            <a:endParaRPr lang="en-CA" sz="2400" dirty="0"/>
          </a:p>
        </p:txBody>
      </p:sp>
      <p:sp>
        <p:nvSpPr>
          <p:cNvPr id="2" name="Title 1">
            <a:extLst>
              <a:ext uri="{FF2B5EF4-FFF2-40B4-BE49-F238E27FC236}">
                <a16:creationId xmlns:a16="http://schemas.microsoft.com/office/drawing/2014/main" id="{BB563F04-95C4-4F66-BB3D-6A7F8BA46F38}"/>
              </a:ext>
            </a:extLst>
          </p:cNvPr>
          <p:cNvSpPr txBox="1">
            <a:spLocks/>
          </p:cNvSpPr>
          <p:nvPr/>
        </p:nvSpPr>
        <p:spPr>
          <a:xfrm>
            <a:off x="1438275" y="627507"/>
            <a:ext cx="9909430" cy="1043475"/>
          </a:xfrm>
          <a:prstGeom prst="rect">
            <a:avLst/>
          </a:prstGeom>
        </p:spPr>
        <p:txBody>
          <a:bodyPr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3200" b="1" dirty="0">
              <a:solidFill>
                <a:schemeClr val="accent1"/>
              </a:solidFill>
              <a:latin typeface="+mn-lt"/>
            </a:endParaRPr>
          </a:p>
        </p:txBody>
      </p:sp>
      <p:sp>
        <p:nvSpPr>
          <p:cNvPr id="3" name="Content Placeholder 1">
            <a:extLst>
              <a:ext uri="{FF2B5EF4-FFF2-40B4-BE49-F238E27FC236}">
                <a16:creationId xmlns:a16="http://schemas.microsoft.com/office/drawing/2014/main" id="{FEF6509F-725D-4E6A-BA5B-5E2410684B19}"/>
              </a:ext>
            </a:extLst>
          </p:cNvPr>
          <p:cNvSpPr txBox="1">
            <a:spLocks/>
          </p:cNvSpPr>
          <p:nvPr/>
        </p:nvSpPr>
        <p:spPr>
          <a:xfrm>
            <a:off x="5372432" y="2075059"/>
            <a:ext cx="5646667" cy="3897478"/>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2400" dirty="0">
              <a:latin typeface="Tenorite" panose="00000500000000000000" pitchFamily="2" charset="0"/>
            </a:endParaRPr>
          </a:p>
        </p:txBody>
      </p:sp>
      <p:sp>
        <p:nvSpPr>
          <p:cNvPr id="10" name="TextBox 9">
            <a:extLst>
              <a:ext uri="{FF2B5EF4-FFF2-40B4-BE49-F238E27FC236}">
                <a16:creationId xmlns:a16="http://schemas.microsoft.com/office/drawing/2014/main" id="{DCD6D5C6-8416-2247-AF1E-007BC3FEFB80}"/>
              </a:ext>
            </a:extLst>
          </p:cNvPr>
          <p:cNvSpPr txBox="1"/>
          <p:nvPr/>
        </p:nvSpPr>
        <p:spPr>
          <a:xfrm>
            <a:off x="838200" y="6312123"/>
            <a:ext cx="10744200" cy="246221"/>
          </a:xfrm>
          <a:prstGeom prst="rect">
            <a:avLst/>
          </a:prstGeom>
          <a:noFill/>
        </p:spPr>
        <p:txBody>
          <a:bodyPr wrap="square">
            <a:spAutoFit/>
          </a:bodyPr>
          <a:lstStyle/>
          <a:p>
            <a:pPr algn="r" defTabSz="685800">
              <a:spcAft>
                <a:spcPts val="600"/>
              </a:spcAft>
            </a:pPr>
            <a:r>
              <a:rPr lang="fr-FR" sz="1000" dirty="0">
                <a:solidFill>
                  <a:schemeClr val="bg1"/>
                </a:solidFill>
              </a:rPr>
              <a:t>Source: </a:t>
            </a:r>
            <a:r>
              <a:rPr lang="fr-FR" sz="1000" dirty="0">
                <a:solidFill>
                  <a:schemeClr val="bg1"/>
                </a:solidFill>
                <a:hlinkClick r:id="rId4">
                  <a:extLst>
                    <a:ext uri="{A12FA001-AC4F-418D-AE19-62706E023703}">
                      <ahyp:hlinkClr xmlns:ahyp="http://schemas.microsoft.com/office/drawing/2018/hyperlinkcolor" val="tx"/>
                    </a:ext>
                  </a:extLst>
                </a:hlinkClick>
              </a:rPr>
              <a:t>https://casel.org/fundamentals-of-sel/what-does-the-research-say/</a:t>
            </a:r>
            <a:r>
              <a:rPr lang="fr-FR" sz="1000" dirty="0">
                <a:solidFill>
                  <a:schemeClr val="bg1"/>
                </a:solidFill>
              </a:rPr>
              <a:t>, </a:t>
            </a:r>
            <a:r>
              <a:rPr lang="fr-FR" sz="1000" dirty="0" err="1">
                <a:solidFill>
                  <a:schemeClr val="bg1"/>
                </a:solidFill>
              </a:rPr>
              <a:t>retrieved</a:t>
            </a:r>
            <a:r>
              <a:rPr lang="fr-FR" sz="1000" dirty="0">
                <a:solidFill>
                  <a:schemeClr val="bg1"/>
                </a:solidFill>
              </a:rPr>
              <a:t> on  1 June 2023</a:t>
            </a:r>
          </a:p>
        </p:txBody>
      </p:sp>
    </p:spTree>
    <p:extLst>
      <p:ext uri="{BB962C8B-B14F-4D97-AF65-F5344CB8AC3E}">
        <p14:creationId xmlns:p14="http://schemas.microsoft.com/office/powerpoint/2010/main" val="2075833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DBD9C85-2DC3-4E3A-BB5D-F94F1C3F629C}"/>
              </a:ext>
            </a:extLst>
          </p:cNvPr>
          <p:cNvSpPr/>
          <p:nvPr/>
        </p:nvSpPr>
        <p:spPr>
          <a:xfrm>
            <a:off x="0" y="2100854"/>
            <a:ext cx="12192000" cy="3861796"/>
          </a:xfrm>
          <a:prstGeom prst="rect">
            <a:avLst/>
          </a:prstGeom>
          <a:solidFill>
            <a:srgbClr val="4C507E">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Graphic 9">
            <a:extLst>
              <a:ext uri="{FF2B5EF4-FFF2-40B4-BE49-F238E27FC236}">
                <a16:creationId xmlns:a16="http://schemas.microsoft.com/office/drawing/2014/main" id="{6035A7EA-F1DB-4DFC-AC7A-1079A50EE6F3}"/>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823" y="549304"/>
            <a:ext cx="9557999" cy="1261039"/>
          </a:xfrm>
          <a:prstGeom prst="rect">
            <a:avLst/>
          </a:prstGeom>
        </p:spPr>
      </p:pic>
      <p:sp>
        <p:nvSpPr>
          <p:cNvPr id="5" name="Title 1">
            <a:extLst>
              <a:ext uri="{FF2B5EF4-FFF2-40B4-BE49-F238E27FC236}">
                <a16:creationId xmlns:a16="http://schemas.microsoft.com/office/drawing/2014/main" id="{10A92D4B-20E9-442C-993E-548D4DD2EE73}"/>
              </a:ext>
            </a:extLst>
          </p:cNvPr>
          <p:cNvSpPr>
            <a:spLocks noGrp="1"/>
          </p:cNvSpPr>
          <p:nvPr>
            <p:ph type="title"/>
          </p:nvPr>
        </p:nvSpPr>
        <p:spPr>
          <a:xfrm>
            <a:off x="1309553" y="571589"/>
            <a:ext cx="7774732" cy="1325563"/>
          </a:xfrm>
        </p:spPr>
        <p:txBody>
          <a:bodyPr>
            <a:normAutofit/>
          </a:bodyPr>
          <a:lstStyle/>
          <a:p>
            <a:r>
              <a:rPr lang="en-US" sz="6000" dirty="0">
                <a:solidFill>
                  <a:schemeClr val="bg1"/>
                </a:solidFill>
                <a:latin typeface="+mn-lt"/>
              </a:rPr>
              <a:t>Transformative Learning </a:t>
            </a:r>
            <a:endParaRPr lang="en-IN" sz="6000" dirty="0">
              <a:solidFill>
                <a:schemeClr val="bg1"/>
              </a:solidFill>
              <a:latin typeface="+mn-lt"/>
            </a:endParaRPr>
          </a:p>
        </p:txBody>
      </p:sp>
      <p:sp>
        <p:nvSpPr>
          <p:cNvPr id="6" name="Rectangle 5">
            <a:extLst>
              <a:ext uri="{FF2B5EF4-FFF2-40B4-BE49-F238E27FC236}">
                <a16:creationId xmlns:a16="http://schemas.microsoft.com/office/drawing/2014/main" id="{C2E31075-6D51-44BE-B0F2-7E65015C992B}"/>
              </a:ext>
            </a:extLst>
          </p:cNvPr>
          <p:cNvSpPr/>
          <p:nvPr/>
        </p:nvSpPr>
        <p:spPr>
          <a:xfrm>
            <a:off x="857250" y="2508258"/>
            <a:ext cx="10953751" cy="2800767"/>
          </a:xfrm>
          <a:prstGeom prst="rect">
            <a:avLst/>
          </a:prstGeom>
        </p:spPr>
        <p:txBody>
          <a:bodyPr wrap="square">
            <a:spAutoFit/>
          </a:bodyPr>
          <a:lstStyle/>
          <a:p>
            <a:r>
              <a:rPr lang="en-US" sz="3600" i="1" dirty="0"/>
              <a:t>“ to make our own interpretations rather than act on the purposes, beliefs, judgements, and feelings of others.  … Transformative learning develops autonomous thinking.”</a:t>
            </a:r>
          </a:p>
          <a:p>
            <a:endParaRPr lang="en-US" sz="3600" i="1" dirty="0"/>
          </a:p>
          <a:p>
            <a:r>
              <a:rPr lang="en-US" sz="3200" dirty="0"/>
              <a:t>                                                                                                  </a:t>
            </a:r>
            <a:r>
              <a:rPr lang="en-US" sz="3200" dirty="0" err="1"/>
              <a:t>Mezirow</a:t>
            </a:r>
            <a:endParaRPr lang="en-US" sz="3200" dirty="0"/>
          </a:p>
        </p:txBody>
      </p:sp>
      <p:sp>
        <p:nvSpPr>
          <p:cNvPr id="7" name="Rectangle 6">
            <a:extLst>
              <a:ext uri="{FF2B5EF4-FFF2-40B4-BE49-F238E27FC236}">
                <a16:creationId xmlns:a16="http://schemas.microsoft.com/office/drawing/2014/main" id="{3826861E-4F40-4635-A80E-3EFEB84D3A0D}"/>
              </a:ext>
            </a:extLst>
          </p:cNvPr>
          <p:cNvSpPr/>
          <p:nvPr/>
        </p:nvSpPr>
        <p:spPr>
          <a:xfrm>
            <a:off x="857250" y="6279565"/>
            <a:ext cx="11040583" cy="261610"/>
          </a:xfrm>
          <a:prstGeom prst="rect">
            <a:avLst/>
          </a:prstGeom>
        </p:spPr>
        <p:txBody>
          <a:bodyPr wrap="square">
            <a:spAutoFit/>
          </a:bodyPr>
          <a:lstStyle/>
          <a:p>
            <a:r>
              <a:rPr lang="en-US" sz="1100" dirty="0" err="1"/>
              <a:t>Mezirow</a:t>
            </a:r>
            <a:r>
              <a:rPr lang="en-US" sz="1100" dirty="0"/>
              <a:t>, J. (1997). "Transformative Learning: Theory to Practice". New Directions for Adult and Continuing Education, 74, 5–12.</a:t>
            </a:r>
          </a:p>
        </p:txBody>
      </p:sp>
      <p:sp>
        <p:nvSpPr>
          <p:cNvPr id="2" name="Title 1">
            <a:extLst>
              <a:ext uri="{FF2B5EF4-FFF2-40B4-BE49-F238E27FC236}">
                <a16:creationId xmlns:a16="http://schemas.microsoft.com/office/drawing/2014/main" id="{E89A5393-F273-08C8-3AEF-AB35E2D0F29C}"/>
              </a:ext>
            </a:extLst>
          </p:cNvPr>
          <p:cNvSpPr txBox="1">
            <a:spLocks/>
          </p:cNvSpPr>
          <p:nvPr/>
        </p:nvSpPr>
        <p:spPr>
          <a:xfrm>
            <a:off x="457200" y="669924"/>
            <a:ext cx="786461"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algn="ctr"/>
            <a:r>
              <a:rPr lang="en-US" sz="8800" b="1" dirty="0">
                <a:solidFill>
                  <a:schemeClr val="bg1"/>
                </a:solidFill>
              </a:rPr>
              <a:t>5</a:t>
            </a:r>
          </a:p>
        </p:txBody>
      </p:sp>
    </p:spTree>
    <p:extLst>
      <p:ext uri="{BB962C8B-B14F-4D97-AF65-F5344CB8AC3E}">
        <p14:creationId xmlns:p14="http://schemas.microsoft.com/office/powerpoint/2010/main" val="22919614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382938" y="1670325"/>
            <a:ext cx="7426124" cy="4848572"/>
          </a:xfrm>
          <a:prstGeom prst="rect">
            <a:avLst/>
          </a:prstGeom>
        </p:spPr>
      </p:pic>
      <p:sp>
        <p:nvSpPr>
          <p:cNvPr id="8" name="Rectangle 7"/>
          <p:cNvSpPr/>
          <p:nvPr/>
        </p:nvSpPr>
        <p:spPr>
          <a:xfrm>
            <a:off x="590550" y="6288844"/>
            <a:ext cx="9917143" cy="400110"/>
          </a:xfrm>
          <a:prstGeom prst="rect">
            <a:avLst/>
          </a:prstGeom>
        </p:spPr>
        <p:txBody>
          <a:bodyPr wrap="square">
            <a:spAutoFit/>
          </a:bodyPr>
          <a:lstStyle/>
          <a:p>
            <a:r>
              <a:rPr lang="en-CA" sz="1000" dirty="0" err="1"/>
              <a:t>Blaschke</a:t>
            </a:r>
            <a:r>
              <a:rPr lang="en-CA" sz="1000" dirty="0"/>
              <a:t>, Lisa Marie. (2012). Heutagogy and Lifelong Learning: A Review of Heutagogical Practice and Self-Determined Learning .International Review of Research in Open and Distance Learning. January. Retrieved from </a:t>
            </a:r>
            <a:r>
              <a:rPr lang="en-CA" sz="1000" dirty="0">
                <a:hlinkClick r:id="rId3"/>
              </a:rPr>
              <a:t>http://www.irrodl.org/index.php/irrodl/article/view/1076/2113</a:t>
            </a:r>
            <a:r>
              <a:rPr lang="en-CA" sz="1000" dirty="0"/>
              <a:t>   </a:t>
            </a:r>
          </a:p>
        </p:txBody>
      </p:sp>
      <p:sp>
        <p:nvSpPr>
          <p:cNvPr id="2" name="Title 1"/>
          <p:cNvSpPr>
            <a:spLocks noGrp="1"/>
          </p:cNvSpPr>
          <p:nvPr>
            <p:ph type="title" idx="4294967295"/>
          </p:nvPr>
        </p:nvSpPr>
        <p:spPr>
          <a:xfrm>
            <a:off x="2239766" y="493160"/>
            <a:ext cx="7712467" cy="1325563"/>
          </a:xfrm>
        </p:spPr>
        <p:txBody>
          <a:bodyPr>
            <a:normAutofit/>
          </a:bodyPr>
          <a:lstStyle/>
          <a:p>
            <a:pPr algn="ctr"/>
            <a:r>
              <a:rPr lang="en-CA" sz="4400" dirty="0">
                <a:solidFill>
                  <a:srgbClr val="290088"/>
                </a:solidFill>
                <a:latin typeface="+mn-lt"/>
              </a:rPr>
              <a:t>Integration of Three Approaches</a:t>
            </a:r>
            <a:endParaRPr lang="en-CA" sz="4000" dirty="0">
              <a:solidFill>
                <a:srgbClr val="290088"/>
              </a:solidFill>
              <a:latin typeface="+mn-lt"/>
            </a:endParaRPr>
          </a:p>
        </p:txBody>
      </p:sp>
    </p:spTree>
    <p:extLst>
      <p:ext uri="{BB962C8B-B14F-4D97-AF65-F5344CB8AC3E}">
        <p14:creationId xmlns:p14="http://schemas.microsoft.com/office/powerpoint/2010/main" val="996703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517A47C-B2E5-4B79-8061-D74B1311A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Freeform: Shape 10">
            <a:extLst>
              <a:ext uri="{FF2B5EF4-FFF2-40B4-BE49-F238E27FC236}">
                <a16:creationId xmlns:a16="http://schemas.microsoft.com/office/drawing/2014/main" id="{C505E780-2083-4CB5-A42A-5E0E2908EC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8889" cy="6858000"/>
          </a:xfrm>
          <a:custGeom>
            <a:avLst/>
            <a:gdLst>
              <a:gd name="connsiteX0" fmla="*/ 0 w 4818889"/>
              <a:gd name="connsiteY0" fmla="*/ 0 h 6858000"/>
              <a:gd name="connsiteX1" fmla="*/ 3605911 w 4818889"/>
              <a:gd name="connsiteY1" fmla="*/ 0 h 6858000"/>
              <a:gd name="connsiteX2" fmla="*/ 3668894 w 4818889"/>
              <a:gd name="connsiteY2" fmla="*/ 69271 h 6858000"/>
              <a:gd name="connsiteX3" fmla="*/ 4818889 w 4818889"/>
              <a:gd name="connsiteY3" fmla="*/ 3429000 h 6858000"/>
              <a:gd name="connsiteX4" fmla="*/ 3668894 w 4818889"/>
              <a:gd name="connsiteY4" fmla="*/ 6788730 h 6858000"/>
              <a:gd name="connsiteX5" fmla="*/ 3605911 w 4818889"/>
              <a:gd name="connsiteY5" fmla="*/ 6858000 h 6858000"/>
              <a:gd name="connsiteX6" fmla="*/ 0 w 481888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8889" h="6858000">
                <a:moveTo>
                  <a:pt x="0" y="0"/>
                </a:moveTo>
                <a:lnTo>
                  <a:pt x="3605911" y="0"/>
                </a:lnTo>
                <a:lnTo>
                  <a:pt x="3668894" y="69271"/>
                </a:lnTo>
                <a:cubicBezTo>
                  <a:pt x="4379420" y="929100"/>
                  <a:pt x="4818889" y="2116944"/>
                  <a:pt x="4818889" y="3429000"/>
                </a:cubicBezTo>
                <a:cubicBezTo>
                  <a:pt x="4818889" y="4741056"/>
                  <a:pt x="4379420" y="5928900"/>
                  <a:pt x="3668894" y="6788730"/>
                </a:cubicBezTo>
                <a:lnTo>
                  <a:pt x="3605911" y="6858000"/>
                </a:lnTo>
                <a:lnTo>
                  <a:pt x="0" y="6858000"/>
                </a:lnTo>
                <a:close/>
              </a:path>
            </a:pathLst>
          </a:custGeom>
          <a:ln w="9525">
            <a:solidFill>
              <a:srgbClr val="EFEFEF"/>
            </a:solidFill>
          </a:ln>
          <a:effectLst>
            <a:outerShdw blurRad="88900" dist="38100" algn="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3" name="Freeform: Shape 12">
            <a:extLst>
              <a:ext uri="{FF2B5EF4-FFF2-40B4-BE49-F238E27FC236}">
                <a16:creationId xmlns:a16="http://schemas.microsoft.com/office/drawing/2014/main" id="{D2C0AE1C-0118-41AE-8A10-7CDCBF10E9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1477" cy="6858000"/>
          </a:xfrm>
          <a:custGeom>
            <a:avLst/>
            <a:gdLst>
              <a:gd name="connsiteX0" fmla="*/ 0 w 4811477"/>
              <a:gd name="connsiteY0" fmla="*/ 0 h 6858000"/>
              <a:gd name="connsiteX1" fmla="*/ 3598499 w 4811477"/>
              <a:gd name="connsiteY1" fmla="*/ 0 h 6858000"/>
              <a:gd name="connsiteX2" fmla="*/ 3661482 w 4811477"/>
              <a:gd name="connsiteY2" fmla="*/ 69271 h 6858000"/>
              <a:gd name="connsiteX3" fmla="*/ 4811477 w 4811477"/>
              <a:gd name="connsiteY3" fmla="*/ 3429000 h 6858000"/>
              <a:gd name="connsiteX4" fmla="*/ 3661482 w 4811477"/>
              <a:gd name="connsiteY4" fmla="*/ 6788730 h 6858000"/>
              <a:gd name="connsiteX5" fmla="*/ 3598499 w 4811477"/>
              <a:gd name="connsiteY5" fmla="*/ 6858000 h 6858000"/>
              <a:gd name="connsiteX6" fmla="*/ 0 w 481147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1477" h="6858000">
                <a:moveTo>
                  <a:pt x="0" y="0"/>
                </a:moveTo>
                <a:lnTo>
                  <a:pt x="3598499" y="0"/>
                </a:lnTo>
                <a:lnTo>
                  <a:pt x="3661482" y="69271"/>
                </a:lnTo>
                <a:cubicBezTo>
                  <a:pt x="4372008" y="929100"/>
                  <a:pt x="4811477" y="2116944"/>
                  <a:pt x="4811477" y="3429000"/>
                </a:cubicBezTo>
                <a:cubicBezTo>
                  <a:pt x="4811477" y="4741056"/>
                  <a:pt x="4372008" y="5928900"/>
                  <a:pt x="3661482" y="6788730"/>
                </a:cubicBezTo>
                <a:lnTo>
                  <a:pt x="3598499"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F642EE3-EED0-894B-3392-74EF33A8959E}"/>
              </a:ext>
            </a:extLst>
          </p:cNvPr>
          <p:cNvSpPr>
            <a:spLocks noGrp="1"/>
          </p:cNvSpPr>
          <p:nvPr>
            <p:ph type="title"/>
          </p:nvPr>
        </p:nvSpPr>
        <p:spPr>
          <a:xfrm>
            <a:off x="621792" y="1161288"/>
            <a:ext cx="3602736" cy="4526280"/>
          </a:xfrm>
        </p:spPr>
        <p:txBody>
          <a:bodyPr>
            <a:normAutofit/>
          </a:bodyPr>
          <a:lstStyle/>
          <a:p>
            <a:r>
              <a:rPr lang="en-CA" sz="5400" dirty="0"/>
              <a:t>SMART education is</a:t>
            </a:r>
          </a:p>
        </p:txBody>
      </p:sp>
      <p:sp>
        <p:nvSpPr>
          <p:cNvPr id="15" name="Rectangle 14">
            <a:extLst>
              <a:ext uri="{FF2B5EF4-FFF2-40B4-BE49-F238E27FC236}">
                <a16:creationId xmlns:a16="http://schemas.microsoft.com/office/drawing/2014/main" id="{463EEC44-1BA3-44ED-81FC-A644B04B2A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081528"/>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graphicFrame>
        <p:nvGraphicFramePr>
          <p:cNvPr id="5" name="Content Placeholder 2">
            <a:extLst>
              <a:ext uri="{FF2B5EF4-FFF2-40B4-BE49-F238E27FC236}">
                <a16:creationId xmlns:a16="http://schemas.microsoft.com/office/drawing/2014/main" id="{8D81BAA9-451D-DC70-3881-792E5C3150BC}"/>
              </a:ext>
            </a:extLst>
          </p:cNvPr>
          <p:cNvGraphicFramePr>
            <a:graphicFrameLocks noGrp="1"/>
          </p:cNvGraphicFramePr>
          <p:nvPr>
            <p:ph idx="1"/>
            <p:extLst>
              <p:ext uri="{D42A27DB-BD31-4B8C-83A1-F6EECF244321}">
                <p14:modId xmlns:p14="http://schemas.microsoft.com/office/powerpoint/2010/main" val="795923752"/>
              </p:ext>
            </p:extLst>
          </p:nvPr>
        </p:nvGraphicFramePr>
        <p:xfrm>
          <a:off x="5303520" y="676656"/>
          <a:ext cx="6364224" cy="55138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529956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4">
            <a:extLst>
              <a:ext uri="{FF2B5EF4-FFF2-40B4-BE49-F238E27FC236}">
                <a16:creationId xmlns:a16="http://schemas.microsoft.com/office/drawing/2014/main" id="{2ED40B8C-186C-72F6-7C76-1F6C33385FF1}"/>
              </a:ext>
            </a:extLst>
          </p:cNvPr>
          <p:cNvPicPr>
            <a:picLocks noGrp="1" noChangeAspect="1"/>
          </p:cNvPicPr>
          <p:nvPr>
            <p:ph idx="1"/>
          </p:nvPr>
        </p:nvPicPr>
        <p:blipFill rotWithShape="1">
          <a:blip r:embed="rId3" cstate="screen">
            <a:extLst>
              <a:ext uri="{28A0092B-C50C-407E-A947-70E740481C1C}">
                <a14:useLocalDpi xmlns:a14="http://schemas.microsoft.com/office/drawing/2010/main"/>
              </a:ext>
            </a:extLst>
          </a:blip>
          <a:srcRect b="1765"/>
          <a:stretch/>
        </p:blipFill>
        <p:spPr>
          <a:xfrm>
            <a:off x="20" y="1282"/>
            <a:ext cx="12191980" cy="6856718"/>
          </a:xfrm>
          <a:prstGeom prst="rect">
            <a:avLst/>
          </a:prstGeom>
        </p:spPr>
      </p:pic>
      <p:sp>
        <p:nvSpPr>
          <p:cNvPr id="2" name="Title 1">
            <a:extLst>
              <a:ext uri="{FF2B5EF4-FFF2-40B4-BE49-F238E27FC236}">
                <a16:creationId xmlns:a16="http://schemas.microsoft.com/office/drawing/2014/main" id="{C23C8EAD-ED36-0C90-FFD5-A2AC7DCE9EB4}"/>
              </a:ext>
            </a:extLst>
          </p:cNvPr>
          <p:cNvSpPr>
            <a:spLocks noGrp="1"/>
          </p:cNvSpPr>
          <p:nvPr>
            <p:ph type="title"/>
          </p:nvPr>
        </p:nvSpPr>
        <p:spPr>
          <a:xfrm>
            <a:off x="1212668" y="3959292"/>
            <a:ext cx="10421983" cy="1325563"/>
          </a:xfrm>
        </p:spPr>
        <p:txBody>
          <a:bodyPr>
            <a:noAutofit/>
          </a:bodyPr>
          <a:lstStyle/>
          <a:p>
            <a:pPr algn="ctr"/>
            <a:r>
              <a:rPr lang="en-CA" sz="6600" b="1" dirty="0">
                <a:solidFill>
                  <a:schemeClr val="bg1"/>
                </a:solidFill>
              </a:rPr>
              <a:t>SMART Education for Transforming Lifelong Learning</a:t>
            </a:r>
          </a:p>
        </p:txBody>
      </p:sp>
    </p:spTree>
    <p:extLst>
      <p:ext uri="{BB962C8B-B14F-4D97-AF65-F5344CB8AC3E}">
        <p14:creationId xmlns:p14="http://schemas.microsoft.com/office/powerpoint/2010/main" val="34536362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C8800C-193A-4DC8-B53A-8ABECE3C4245}"/>
              </a:ext>
            </a:extLst>
          </p:cNvPr>
          <p:cNvSpPr>
            <a:spLocks noGrp="1"/>
          </p:cNvSpPr>
          <p:nvPr>
            <p:ph type="title"/>
          </p:nvPr>
        </p:nvSpPr>
        <p:spPr>
          <a:xfrm>
            <a:off x="0" y="365127"/>
            <a:ext cx="12192000" cy="1325563"/>
          </a:xfrm>
        </p:spPr>
        <p:txBody>
          <a:bodyPr>
            <a:noAutofit/>
          </a:bodyPr>
          <a:lstStyle/>
          <a:p>
            <a:r>
              <a:rPr lang="en-US" sz="4400" dirty="0"/>
              <a:t>Present Approach to Lifelong Learning</a:t>
            </a:r>
            <a:endParaRPr lang="en-IN" sz="4400" dirty="0"/>
          </a:p>
        </p:txBody>
      </p:sp>
      <p:sp>
        <p:nvSpPr>
          <p:cNvPr id="3" name="Content Placeholder 2">
            <a:extLst>
              <a:ext uri="{FF2B5EF4-FFF2-40B4-BE49-F238E27FC236}">
                <a16:creationId xmlns:a16="http://schemas.microsoft.com/office/drawing/2014/main" id="{7AFC38DE-D8BB-419D-BAD0-8564A54CD67A}"/>
              </a:ext>
            </a:extLst>
          </p:cNvPr>
          <p:cNvSpPr>
            <a:spLocks noGrp="1"/>
          </p:cNvSpPr>
          <p:nvPr>
            <p:ph idx="1"/>
          </p:nvPr>
        </p:nvSpPr>
        <p:spPr>
          <a:xfrm>
            <a:off x="838200" y="1825625"/>
            <a:ext cx="7257836" cy="4351338"/>
          </a:xfrm>
        </p:spPr>
        <p:txBody>
          <a:bodyPr>
            <a:normAutofit/>
          </a:bodyPr>
          <a:lstStyle/>
          <a:p>
            <a:r>
              <a:rPr lang="en-US" sz="4000" dirty="0"/>
              <a:t>Focused more on acquiring skills and competencies</a:t>
            </a:r>
          </a:p>
          <a:p>
            <a:r>
              <a:rPr lang="en-US" sz="4000" dirty="0"/>
              <a:t>Helping to adapt to changing circumstances</a:t>
            </a:r>
          </a:p>
          <a:p>
            <a:r>
              <a:rPr lang="en-US" sz="4000" dirty="0"/>
              <a:t>Emphasis on formal learning</a:t>
            </a:r>
          </a:p>
          <a:p>
            <a:endParaRPr lang="en-US" sz="3600" dirty="0"/>
          </a:p>
          <a:p>
            <a:endParaRPr lang="en-US" sz="3600" dirty="0"/>
          </a:p>
        </p:txBody>
      </p:sp>
      <p:grpSp>
        <p:nvGrpSpPr>
          <p:cNvPr id="10" name="Group 9">
            <a:extLst>
              <a:ext uri="{FF2B5EF4-FFF2-40B4-BE49-F238E27FC236}">
                <a16:creationId xmlns:a16="http://schemas.microsoft.com/office/drawing/2014/main" id="{6CD9EEA7-7B78-4B14-941B-5B3BB6C3E709}"/>
              </a:ext>
            </a:extLst>
          </p:cNvPr>
          <p:cNvGrpSpPr/>
          <p:nvPr/>
        </p:nvGrpSpPr>
        <p:grpSpPr>
          <a:xfrm>
            <a:off x="8876872" y="2342508"/>
            <a:ext cx="2946481" cy="2363056"/>
            <a:chOff x="9649148" y="2753474"/>
            <a:chExt cx="2256398" cy="1658175"/>
          </a:xfrm>
        </p:grpSpPr>
        <p:pic>
          <p:nvPicPr>
            <p:cNvPr id="5" name="Graphic 4" descr="Projector screen">
              <a:extLst>
                <a:ext uri="{FF2B5EF4-FFF2-40B4-BE49-F238E27FC236}">
                  <a16:creationId xmlns:a16="http://schemas.microsoft.com/office/drawing/2014/main" id="{959C1660-49BA-445C-BA67-7388C659A48A}"/>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9649148" y="3497249"/>
              <a:ext cx="914400" cy="914400"/>
            </a:xfrm>
            <a:prstGeom prst="rect">
              <a:avLst/>
            </a:prstGeom>
          </p:spPr>
        </p:pic>
        <p:pic>
          <p:nvPicPr>
            <p:cNvPr id="7" name="Graphic 6" descr="Gears">
              <a:extLst>
                <a:ext uri="{FF2B5EF4-FFF2-40B4-BE49-F238E27FC236}">
                  <a16:creationId xmlns:a16="http://schemas.microsoft.com/office/drawing/2014/main" id="{D672DBE7-DCE9-4DCB-8337-140B6F5AA433}"/>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10417996" y="2753474"/>
              <a:ext cx="1487550" cy="1487550"/>
            </a:xfrm>
            <a:prstGeom prst="rect">
              <a:avLst/>
            </a:prstGeom>
          </p:spPr>
        </p:pic>
        <p:pic>
          <p:nvPicPr>
            <p:cNvPr id="9" name="Graphic 8" descr="Upward trend">
              <a:extLst>
                <a:ext uri="{FF2B5EF4-FFF2-40B4-BE49-F238E27FC236}">
                  <a16:creationId xmlns:a16="http://schemas.microsoft.com/office/drawing/2014/main" id="{8334E560-623C-4B52-AC26-E86C5CDA4890}"/>
                </a:ext>
              </a:extLst>
            </p:cNvPr>
            <p:cNvPicPr>
              <a:picLocks noChangeAspect="1"/>
            </p:cNvPicPr>
            <p:nvPr/>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9649148" y="2753474"/>
              <a:ext cx="914400" cy="914400"/>
            </a:xfrm>
            <a:prstGeom prst="rect">
              <a:avLst/>
            </a:prstGeom>
          </p:spPr>
        </p:pic>
      </p:grpSp>
    </p:spTree>
    <p:extLst>
      <p:ext uri="{BB962C8B-B14F-4D97-AF65-F5344CB8AC3E}">
        <p14:creationId xmlns:p14="http://schemas.microsoft.com/office/powerpoint/2010/main" val="81695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Slide Background">
            <a:extLst>
              <a:ext uri="{FF2B5EF4-FFF2-40B4-BE49-F238E27FC236}">
                <a16:creationId xmlns:a16="http://schemas.microsoft.com/office/drawing/2014/main" id="{C0763A76-9F1C-4FC5-82B7-DD475DA461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useBgFill="1">
        <p:nvSpPr>
          <p:cNvPr id="11" name="Rectangle 10">
            <a:extLst>
              <a:ext uri="{FF2B5EF4-FFF2-40B4-BE49-F238E27FC236}">
                <a16:creationId xmlns:a16="http://schemas.microsoft.com/office/drawing/2014/main" id="{E81BF4F6-F2CF-4984-9D14-D6966D92F9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8522446" cy="2285999"/>
          </a:xfrm>
          <a:prstGeom prst="rect">
            <a:avLst/>
          </a:prstGeom>
          <a:ln>
            <a:noFill/>
          </a:ln>
          <a:effectLst>
            <a:outerShdw blurRad="596900" dist="304800" dir="7140000" sx="90000" sy="90000" algn="t"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7AFC38DE-D8BB-419D-BAD0-8564A54CD67A}"/>
              </a:ext>
            </a:extLst>
          </p:cNvPr>
          <p:cNvSpPr>
            <a:spLocks noGrp="1"/>
          </p:cNvSpPr>
          <p:nvPr>
            <p:ph idx="1"/>
          </p:nvPr>
        </p:nvSpPr>
        <p:spPr>
          <a:xfrm>
            <a:off x="761802" y="2894655"/>
            <a:ext cx="4646905" cy="3613149"/>
          </a:xfrm>
        </p:spPr>
        <p:txBody>
          <a:bodyPr anchor="ctr">
            <a:normAutofit lnSpcReduction="10000"/>
          </a:bodyPr>
          <a:lstStyle/>
          <a:p>
            <a:r>
              <a:rPr lang="en-US" sz="3200" dirty="0"/>
              <a:t>Move beyond acquiring skills and competencies and focus on Transformative Learning</a:t>
            </a:r>
          </a:p>
          <a:p>
            <a:r>
              <a:rPr lang="en-US" sz="3200" dirty="0"/>
              <a:t>Not just adapting to changing circumstances but acquiring ability to change circumstances</a:t>
            </a:r>
          </a:p>
          <a:p>
            <a:endParaRPr lang="en-US" sz="2000" dirty="0"/>
          </a:p>
          <a:p>
            <a:endParaRPr lang="en-US" sz="2000" dirty="0"/>
          </a:p>
          <a:p>
            <a:endParaRPr lang="en-US" sz="2000" dirty="0"/>
          </a:p>
        </p:txBody>
      </p:sp>
      <p:pic>
        <p:nvPicPr>
          <p:cNvPr id="6" name="Picture 4" descr="A close up image of chess pawns">
            <a:extLst>
              <a:ext uri="{FF2B5EF4-FFF2-40B4-BE49-F238E27FC236}">
                <a16:creationId xmlns:a16="http://schemas.microsoft.com/office/drawing/2014/main" id="{2CA44D00-B654-A861-E7D5-9F93212DFD6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096000" y="1"/>
            <a:ext cx="6102825" cy="6858000"/>
          </a:xfrm>
          <a:prstGeom prst="rect">
            <a:avLst/>
          </a:prstGeom>
        </p:spPr>
      </p:pic>
      <p:sp>
        <p:nvSpPr>
          <p:cNvPr id="2" name="Title 1">
            <a:extLst>
              <a:ext uri="{FF2B5EF4-FFF2-40B4-BE49-F238E27FC236}">
                <a16:creationId xmlns:a16="http://schemas.microsoft.com/office/drawing/2014/main" id="{CFC8800C-193A-4DC8-B53A-8ABECE3C4245}"/>
              </a:ext>
            </a:extLst>
          </p:cNvPr>
          <p:cNvSpPr>
            <a:spLocks noGrp="1"/>
          </p:cNvSpPr>
          <p:nvPr>
            <p:ph type="title"/>
          </p:nvPr>
        </p:nvSpPr>
        <p:spPr>
          <a:xfrm>
            <a:off x="761802" y="350196"/>
            <a:ext cx="10444079" cy="1624520"/>
          </a:xfrm>
        </p:spPr>
        <p:txBody>
          <a:bodyPr anchor="ctr">
            <a:normAutofit/>
          </a:bodyPr>
          <a:lstStyle/>
          <a:p>
            <a:r>
              <a:rPr lang="en-US" sz="4400" dirty="0"/>
              <a:t>SMART </a:t>
            </a:r>
            <a:r>
              <a:rPr lang="en-US" sz="4400"/>
              <a:t>Approach to </a:t>
            </a:r>
            <a:r>
              <a:rPr lang="en-US" sz="4400" dirty="0"/>
              <a:t>Lifelong Learning</a:t>
            </a:r>
            <a:endParaRPr lang="en-IN" sz="4400" dirty="0"/>
          </a:p>
        </p:txBody>
      </p:sp>
    </p:spTree>
    <p:extLst>
      <p:ext uri="{BB962C8B-B14F-4D97-AF65-F5344CB8AC3E}">
        <p14:creationId xmlns:p14="http://schemas.microsoft.com/office/powerpoint/2010/main" val="27439432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alpha val="55000"/>
          </a:schemeClr>
        </a:solidFill>
        <a:effectLst/>
      </p:bgPr>
    </p:bg>
    <p:spTree>
      <p:nvGrpSpPr>
        <p:cNvPr id="1" name=""/>
        <p:cNvGrpSpPr/>
        <p:nvPr/>
      </p:nvGrpSpPr>
      <p:grpSpPr>
        <a:xfrm>
          <a:off x="0" y="0"/>
          <a:ext cx="0" cy="0"/>
          <a:chOff x="0" y="0"/>
          <a:chExt cx="0" cy="0"/>
        </a:xfrm>
      </p:grpSpPr>
      <p:pic>
        <p:nvPicPr>
          <p:cNvPr id="13" name="Picture 12" descr="A picture containing logo&#10;&#10;Description automatically generated">
            <a:extLst>
              <a:ext uri="{FF2B5EF4-FFF2-40B4-BE49-F238E27FC236}">
                <a16:creationId xmlns:a16="http://schemas.microsoft.com/office/drawing/2014/main" id="{971B28A6-517F-7622-1CE6-B13721720C38}"/>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10800000">
            <a:off x="7305674" y="10"/>
            <a:ext cx="4886325" cy="3428990"/>
          </a:xfrm>
          <a:prstGeom prst="rect">
            <a:avLst/>
          </a:prstGeom>
        </p:spPr>
      </p:pic>
      <p:pic>
        <p:nvPicPr>
          <p:cNvPr id="14" name="Picture 13" descr="A picture containing logo&#10;&#10;Description automatically generated">
            <a:extLst>
              <a:ext uri="{FF2B5EF4-FFF2-40B4-BE49-F238E27FC236}">
                <a16:creationId xmlns:a16="http://schemas.microsoft.com/office/drawing/2014/main" id="{F301198F-6DB2-7F74-4EA6-1BC3CC30B2F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10800000">
            <a:off x="0" y="-323850"/>
            <a:ext cx="12192000" cy="7181850"/>
          </a:xfrm>
          <a:prstGeom prst="rect">
            <a:avLst/>
          </a:prstGeom>
        </p:spPr>
      </p:pic>
      <p:sp>
        <p:nvSpPr>
          <p:cNvPr id="15" name="Title 1">
            <a:extLst>
              <a:ext uri="{FF2B5EF4-FFF2-40B4-BE49-F238E27FC236}">
                <a16:creationId xmlns:a16="http://schemas.microsoft.com/office/drawing/2014/main" id="{51726FF6-531B-E6EF-B06C-F157FBE79F1E}"/>
              </a:ext>
            </a:extLst>
          </p:cNvPr>
          <p:cNvSpPr>
            <a:spLocks noGrp="1"/>
          </p:cNvSpPr>
          <p:nvPr>
            <p:ph type="title"/>
          </p:nvPr>
        </p:nvSpPr>
        <p:spPr>
          <a:xfrm>
            <a:off x="442687" y="122840"/>
            <a:ext cx="6194212" cy="1344211"/>
          </a:xfrm>
        </p:spPr>
        <p:txBody>
          <a:bodyPr vert="horz" lIns="91440" tIns="45720" rIns="91440" bIns="45720" rtlCol="0" anchor="b">
            <a:normAutofit/>
          </a:bodyPr>
          <a:lstStyle/>
          <a:p>
            <a:r>
              <a:rPr lang="en-US" sz="6000" b="1" kern="1200" dirty="0">
                <a:solidFill>
                  <a:srgbClr val="250188"/>
                </a:solidFill>
              </a:rPr>
              <a:t>Plan</a:t>
            </a:r>
          </a:p>
        </p:txBody>
      </p:sp>
      <p:pic>
        <p:nvPicPr>
          <p:cNvPr id="16" name="Graphic 15" descr="Baby Crawling">
            <a:extLst>
              <a:ext uri="{FF2B5EF4-FFF2-40B4-BE49-F238E27FC236}">
                <a16:creationId xmlns:a16="http://schemas.microsoft.com/office/drawing/2014/main" id="{1E0F150A-CCE5-2292-F54B-CE5643A2DE7A}"/>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9548102" y="1113037"/>
            <a:ext cx="1372810" cy="1372810"/>
          </a:xfrm>
          <a:prstGeom prst="rect">
            <a:avLst/>
          </a:prstGeom>
        </p:spPr>
      </p:pic>
      <p:pic>
        <p:nvPicPr>
          <p:cNvPr id="17" name="Graphic 16" descr="Person with Cane">
            <a:extLst>
              <a:ext uri="{FF2B5EF4-FFF2-40B4-BE49-F238E27FC236}">
                <a16:creationId xmlns:a16="http://schemas.microsoft.com/office/drawing/2014/main" id="{77A1BF84-EF89-2FB3-BC79-D9DD6C76AF2C}"/>
              </a:ext>
            </a:extLst>
          </p:cNvPr>
          <p:cNvPicPr>
            <a:picLocks noChangeAspect="1"/>
          </p:cNvPicPr>
          <p:nvPr/>
        </p:nvPicPr>
        <p:blipFill>
          <a:blip r:embed="rId6">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9385204" y="4051356"/>
            <a:ext cx="1773610" cy="1773610"/>
          </a:xfrm>
          <a:prstGeom prst="rect">
            <a:avLst/>
          </a:prstGeom>
        </p:spPr>
      </p:pic>
      <p:cxnSp>
        <p:nvCxnSpPr>
          <p:cNvPr id="18" name="Straight Connector 17">
            <a:extLst>
              <a:ext uri="{FF2B5EF4-FFF2-40B4-BE49-F238E27FC236}">
                <a16:creationId xmlns:a16="http://schemas.microsoft.com/office/drawing/2014/main" id="{401FC81B-3113-98B2-EDEB-5D4AF8A564B6}"/>
              </a:ext>
            </a:extLst>
          </p:cNvPr>
          <p:cNvCxnSpPr/>
          <p:nvPr/>
        </p:nvCxnSpPr>
        <p:spPr>
          <a:xfrm>
            <a:off x="8210550" y="0"/>
            <a:ext cx="0" cy="6858000"/>
          </a:xfrm>
          <a:prstGeom prst="line">
            <a:avLst/>
          </a:prstGeom>
          <a:ln>
            <a:solidFill>
              <a:srgbClr val="250188"/>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438CD8F4-9079-931C-9403-B2AFC68F6BFE}"/>
              </a:ext>
            </a:extLst>
          </p:cNvPr>
          <p:cNvCxnSpPr/>
          <p:nvPr/>
        </p:nvCxnSpPr>
        <p:spPr>
          <a:xfrm>
            <a:off x="8210550" y="3429000"/>
            <a:ext cx="3981449" cy="0"/>
          </a:xfrm>
          <a:prstGeom prst="line">
            <a:avLst/>
          </a:prstGeom>
          <a:ln>
            <a:solidFill>
              <a:srgbClr val="250188"/>
            </a:solidFill>
          </a:ln>
        </p:spPr>
        <p:style>
          <a:lnRef idx="1">
            <a:schemeClr val="accent1"/>
          </a:lnRef>
          <a:fillRef idx="0">
            <a:schemeClr val="accent1"/>
          </a:fillRef>
          <a:effectRef idx="0">
            <a:schemeClr val="accent1"/>
          </a:effectRef>
          <a:fontRef idx="minor">
            <a:schemeClr val="tx1"/>
          </a:fontRef>
        </p:style>
      </p:cxnSp>
      <p:sp>
        <p:nvSpPr>
          <p:cNvPr id="8" name="Text Placeholder 7">
            <a:extLst>
              <a:ext uri="{FF2B5EF4-FFF2-40B4-BE49-F238E27FC236}">
                <a16:creationId xmlns:a16="http://schemas.microsoft.com/office/drawing/2014/main" id="{D4F89B2D-876C-AC55-D355-F7DFCC7B143A}"/>
              </a:ext>
            </a:extLst>
          </p:cNvPr>
          <p:cNvSpPr>
            <a:spLocks noGrp="1"/>
          </p:cNvSpPr>
          <p:nvPr>
            <p:ph idx="1"/>
          </p:nvPr>
        </p:nvSpPr>
        <p:spPr>
          <a:xfrm>
            <a:off x="1038361" y="1821661"/>
            <a:ext cx="6588368" cy="4500560"/>
          </a:xfrm>
        </p:spPr>
        <p:txBody>
          <a:bodyPr>
            <a:normAutofit/>
          </a:bodyPr>
          <a:lstStyle/>
          <a:p>
            <a:r>
              <a:rPr lang="en-US" dirty="0"/>
              <a:t>Perspectives on Lifelong Learning</a:t>
            </a:r>
          </a:p>
          <a:p>
            <a:r>
              <a:rPr lang="en-US" dirty="0"/>
              <a:t>Understanding SMART Education</a:t>
            </a:r>
            <a:endParaRPr lang="en-CA" dirty="0"/>
          </a:p>
          <a:p>
            <a:r>
              <a:rPr lang="en-CA" dirty="0"/>
              <a:t>SMART Education for Transforming Lifelong Learning</a:t>
            </a:r>
          </a:p>
          <a:p>
            <a:endParaRPr lang="en-US" dirty="0">
              <a:solidFill>
                <a:srgbClr val="250188"/>
              </a:solidFill>
            </a:endParaRPr>
          </a:p>
        </p:txBody>
      </p:sp>
    </p:spTree>
    <p:extLst>
      <p:ext uri="{BB962C8B-B14F-4D97-AF65-F5344CB8AC3E}">
        <p14:creationId xmlns:p14="http://schemas.microsoft.com/office/powerpoint/2010/main" val="15071453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6A969B-7792-76D5-E1DC-C75EFCC8B3A8}"/>
              </a:ext>
            </a:extLst>
          </p:cNvPr>
          <p:cNvSpPr>
            <a:spLocks noGrp="1"/>
          </p:cNvSpPr>
          <p:nvPr>
            <p:ph type="title"/>
          </p:nvPr>
        </p:nvSpPr>
        <p:spPr>
          <a:xfrm>
            <a:off x="0" y="1947862"/>
            <a:ext cx="3011216" cy="2825750"/>
          </a:xfrm>
        </p:spPr>
        <p:txBody>
          <a:bodyPr>
            <a:normAutofit/>
          </a:bodyPr>
          <a:lstStyle/>
          <a:p>
            <a:pPr algn="r"/>
            <a:r>
              <a:rPr lang="en-US" sz="4400" b="1" dirty="0"/>
              <a:t>Lifelong Learning </a:t>
            </a:r>
            <a:endParaRPr lang="en-IN" sz="4400" b="1" dirty="0"/>
          </a:p>
        </p:txBody>
      </p:sp>
      <p:graphicFrame>
        <p:nvGraphicFramePr>
          <p:cNvPr id="26" name="Content Placeholder 2">
            <a:extLst>
              <a:ext uri="{FF2B5EF4-FFF2-40B4-BE49-F238E27FC236}">
                <a16:creationId xmlns:a16="http://schemas.microsoft.com/office/drawing/2014/main" id="{7C82D1AC-2945-8626-D2A9-2AF07DC64339}"/>
              </a:ext>
            </a:extLst>
          </p:cNvPr>
          <p:cNvGraphicFramePr>
            <a:graphicFrameLocks noGrp="1"/>
          </p:cNvGraphicFramePr>
          <p:nvPr>
            <p:ph idx="1"/>
          </p:nvPr>
        </p:nvGraphicFramePr>
        <p:xfrm>
          <a:off x="3208972" y="357187"/>
          <a:ext cx="8638137" cy="62960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0" name="Picture 29" descr="A picture containing logo&#10;&#10;Description automatically generated">
            <a:extLst>
              <a:ext uri="{FF2B5EF4-FFF2-40B4-BE49-F238E27FC236}">
                <a16:creationId xmlns:a16="http://schemas.microsoft.com/office/drawing/2014/main" id="{2DDBDDCC-B481-0DF2-DC6F-6D53B1C84DAA}"/>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0" y="-103517"/>
            <a:ext cx="9544050" cy="3895725"/>
          </a:xfrm>
          <a:prstGeom prst="rect">
            <a:avLst/>
          </a:prstGeom>
        </p:spPr>
      </p:pic>
    </p:spTree>
    <p:extLst>
      <p:ext uri="{BB962C8B-B14F-4D97-AF65-F5344CB8AC3E}">
        <p14:creationId xmlns:p14="http://schemas.microsoft.com/office/powerpoint/2010/main" val="33262447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334490-E612-4CC3-A34D-03926A5CF4C3}"/>
              </a:ext>
            </a:extLst>
          </p:cNvPr>
          <p:cNvSpPr>
            <a:spLocks noGrp="1"/>
          </p:cNvSpPr>
          <p:nvPr>
            <p:ph type="title"/>
          </p:nvPr>
        </p:nvSpPr>
        <p:spPr>
          <a:xfrm>
            <a:off x="838200" y="365125"/>
            <a:ext cx="10515600" cy="1325563"/>
          </a:xfrm>
        </p:spPr>
        <p:txBody>
          <a:bodyPr>
            <a:normAutofit fontScale="90000"/>
          </a:bodyPr>
          <a:lstStyle/>
          <a:p>
            <a:r>
              <a:rPr lang="en-US" sz="5300" b="1" dirty="0"/>
              <a:t>1. Sustainable:</a:t>
            </a:r>
            <a:r>
              <a:rPr lang="en-US" sz="5400" dirty="0"/>
              <a:t> </a:t>
            </a:r>
            <a:br>
              <a:rPr lang="en-US" sz="5400" dirty="0"/>
            </a:br>
            <a:r>
              <a:rPr lang="en-US" sz="5300" b="1" i="1" dirty="0"/>
              <a:t>Green learning agenda</a:t>
            </a:r>
            <a:endParaRPr lang="en-CA" sz="5400" b="1" i="1" dirty="0"/>
          </a:p>
        </p:txBody>
      </p:sp>
      <p:graphicFrame>
        <p:nvGraphicFramePr>
          <p:cNvPr id="8" name="Content Placeholder 7">
            <a:extLst>
              <a:ext uri="{FF2B5EF4-FFF2-40B4-BE49-F238E27FC236}">
                <a16:creationId xmlns:a16="http://schemas.microsoft.com/office/drawing/2014/main" id="{201BB814-49CC-4001-8B92-52B582C3A2DC}"/>
              </a:ext>
            </a:extLst>
          </p:cNvPr>
          <p:cNvGraphicFramePr>
            <a:graphicFrameLocks noGrp="1"/>
          </p:cNvGraphicFramePr>
          <p:nvPr>
            <p:ph idx="1"/>
          </p:nvPr>
        </p:nvGraphicFramePr>
        <p:xfrm>
          <a:off x="315686" y="1898196"/>
          <a:ext cx="8594270" cy="34140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Picture 6">
            <a:extLst>
              <a:ext uri="{FF2B5EF4-FFF2-40B4-BE49-F238E27FC236}">
                <a16:creationId xmlns:a16="http://schemas.microsoft.com/office/drawing/2014/main" id="{4F0F4973-F0EF-40F9-86CE-E6274434C218}"/>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8909956" y="1380438"/>
            <a:ext cx="3282044" cy="4281818"/>
          </a:xfrm>
          <a:prstGeom prst="rect">
            <a:avLst/>
          </a:prstGeom>
        </p:spPr>
      </p:pic>
    </p:spTree>
    <p:extLst>
      <p:ext uri="{BB962C8B-B14F-4D97-AF65-F5344CB8AC3E}">
        <p14:creationId xmlns:p14="http://schemas.microsoft.com/office/powerpoint/2010/main" val="96029658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FC8684-56A8-4668-81FF-9C083C845F65}"/>
              </a:ext>
            </a:extLst>
          </p:cNvPr>
          <p:cNvSpPr>
            <a:spLocks noGrp="1"/>
          </p:cNvSpPr>
          <p:nvPr>
            <p:ph type="title"/>
          </p:nvPr>
        </p:nvSpPr>
        <p:spPr>
          <a:xfrm>
            <a:off x="293298" y="974786"/>
            <a:ext cx="4242843" cy="2114828"/>
          </a:xfrm>
        </p:spPr>
        <p:txBody>
          <a:bodyPr>
            <a:noAutofit/>
          </a:bodyPr>
          <a:lstStyle/>
          <a:p>
            <a:r>
              <a:rPr lang="en-US" sz="4800" b="1" dirty="0">
                <a:solidFill>
                  <a:srgbClr val="002060"/>
                </a:solidFill>
                <a:latin typeface="Abadi"/>
                <a:cs typeface="Calibri Light"/>
              </a:rPr>
              <a:t>2. Meaningful: </a:t>
            </a:r>
            <a:r>
              <a:rPr lang="en-US" sz="4000" b="1" i="1" dirty="0">
                <a:solidFill>
                  <a:srgbClr val="002060"/>
                </a:solidFill>
                <a:latin typeface="Abadi"/>
                <a:cs typeface="Calibri Light"/>
              </a:rPr>
              <a:t>Real, World-Improving Projects</a:t>
            </a:r>
            <a:endParaRPr lang="en-US" sz="3200" b="1" i="1" dirty="0">
              <a:solidFill>
                <a:srgbClr val="002060"/>
              </a:solidFill>
              <a:latin typeface="Abadi"/>
              <a:cs typeface="Calibri Light"/>
            </a:endParaRPr>
          </a:p>
        </p:txBody>
      </p:sp>
      <p:sp>
        <p:nvSpPr>
          <p:cNvPr id="12" name="Content Placeholder 11">
            <a:extLst>
              <a:ext uri="{FF2B5EF4-FFF2-40B4-BE49-F238E27FC236}">
                <a16:creationId xmlns:a16="http://schemas.microsoft.com/office/drawing/2014/main" id="{A1675F08-5916-4ADB-9495-9389F392514A}"/>
              </a:ext>
            </a:extLst>
          </p:cNvPr>
          <p:cNvSpPr>
            <a:spLocks noGrp="1"/>
          </p:cNvSpPr>
          <p:nvPr>
            <p:ph idx="1"/>
          </p:nvPr>
        </p:nvSpPr>
        <p:spPr>
          <a:xfrm>
            <a:off x="416098" y="3539067"/>
            <a:ext cx="3651466" cy="3785419"/>
          </a:xfrm>
        </p:spPr>
        <p:txBody>
          <a:bodyPr vert="horz" lIns="91440" tIns="45720" rIns="91440" bIns="45720" rtlCol="0" anchor="t">
            <a:normAutofit/>
          </a:bodyPr>
          <a:lstStyle/>
          <a:p>
            <a:pPr marL="0" indent="0">
              <a:buNone/>
            </a:pPr>
            <a:r>
              <a:rPr lang="en-US" dirty="0">
                <a:latin typeface="Calibri Light"/>
                <a:cs typeface="Calibri" panose="020F0502020204030204"/>
              </a:rPr>
              <a:t>"Projects that produce actual...changes in our kids' local and global communities" </a:t>
            </a:r>
          </a:p>
          <a:p>
            <a:pPr marL="0" indent="0">
              <a:buNone/>
            </a:pPr>
            <a:r>
              <a:rPr lang="en-US" dirty="0">
                <a:latin typeface="Calibri Light"/>
                <a:cs typeface="Calibri" panose="020F0502020204030204"/>
              </a:rPr>
              <a:t>- Marc Prensky</a:t>
            </a:r>
          </a:p>
        </p:txBody>
      </p:sp>
      <p:pic>
        <p:nvPicPr>
          <p:cNvPr id="8" name="Picture 8" descr="A person sitting at a desk looking at a computer&#10;&#10;Description generated with very high confidence">
            <a:extLst>
              <a:ext uri="{FF2B5EF4-FFF2-40B4-BE49-F238E27FC236}">
                <a16:creationId xmlns:a16="http://schemas.microsoft.com/office/drawing/2014/main" id="{4EC2BF82-3B13-4E5E-8657-2D73FB278D3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639056" y="10"/>
            <a:ext cx="7552944" cy="6857990"/>
          </a:xfrm>
          <a:prstGeom prst="rect">
            <a:avLst/>
          </a:prstGeom>
          <a:effectLst/>
        </p:spPr>
      </p:pic>
      <p:sp>
        <p:nvSpPr>
          <p:cNvPr id="3" name="TextBox 2">
            <a:extLst>
              <a:ext uri="{FF2B5EF4-FFF2-40B4-BE49-F238E27FC236}">
                <a16:creationId xmlns:a16="http://schemas.microsoft.com/office/drawing/2014/main" id="{5686DB66-A6CC-4C85-B969-2152F030BFC9}"/>
              </a:ext>
            </a:extLst>
          </p:cNvPr>
          <p:cNvSpPr txBox="1"/>
          <p:nvPr/>
        </p:nvSpPr>
        <p:spPr>
          <a:xfrm>
            <a:off x="-3672" y="6459556"/>
            <a:ext cx="4441632"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dirty="0">
                <a:latin typeface="Calibri Light"/>
                <a:cs typeface="Calibri"/>
              </a:rPr>
              <a:t>Source: Prensky, M. 2016. </a:t>
            </a:r>
            <a:r>
              <a:rPr lang="en-US" sz="1000" i="1" dirty="0">
                <a:latin typeface="Calibri Light"/>
                <a:cs typeface="Calibri"/>
              </a:rPr>
              <a:t>Education to Better Their World.</a:t>
            </a:r>
            <a:r>
              <a:rPr lang="en-US" sz="1000" dirty="0">
                <a:latin typeface="Calibri Light"/>
                <a:cs typeface="Calibri"/>
              </a:rPr>
              <a:t> Teachers College Press, New York.</a:t>
            </a:r>
          </a:p>
        </p:txBody>
      </p:sp>
    </p:spTree>
    <p:extLst>
      <p:ext uri="{BB962C8B-B14F-4D97-AF65-F5344CB8AC3E}">
        <p14:creationId xmlns:p14="http://schemas.microsoft.com/office/powerpoint/2010/main" val="59441400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C91ABBE0-D9E3-4772-9EF1-D10E6A03381B}"/>
              </a:ext>
            </a:extLst>
          </p:cNvPr>
          <p:cNvSpPr/>
          <p:nvPr/>
        </p:nvSpPr>
        <p:spPr>
          <a:xfrm>
            <a:off x="2235200" y="3696"/>
            <a:ext cx="7794171" cy="4815954"/>
          </a:xfrm>
          <a:prstGeom prst="rect">
            <a:avLst/>
          </a:prstGeom>
          <a:solidFill>
            <a:srgbClr val="B3AA7E">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AEF4B83-3B87-4BD4-8158-DD655BDF6469}"/>
              </a:ext>
            </a:extLst>
          </p:cNvPr>
          <p:cNvSpPr>
            <a:spLocks noGrp="1"/>
          </p:cNvSpPr>
          <p:nvPr>
            <p:ph type="title"/>
          </p:nvPr>
        </p:nvSpPr>
        <p:spPr>
          <a:xfrm>
            <a:off x="642996" y="4761716"/>
            <a:ext cx="10906008" cy="1115415"/>
          </a:xfrm>
        </p:spPr>
        <p:txBody>
          <a:bodyPr vert="horz" lIns="91440" tIns="45720" rIns="91440" bIns="45720" rtlCol="0" anchor="b">
            <a:noAutofit/>
          </a:bodyPr>
          <a:lstStyle/>
          <a:p>
            <a:pPr algn="ctr">
              <a:spcAft>
                <a:spcPts val="600"/>
              </a:spcAft>
            </a:pPr>
            <a:r>
              <a:rPr lang="en-US" sz="4000" dirty="0"/>
              <a:t>REACHING THE BOTTOM BILLION</a:t>
            </a:r>
          </a:p>
        </p:txBody>
      </p:sp>
      <p:sp>
        <p:nvSpPr>
          <p:cNvPr id="13" name="Rectangle 12">
            <a:extLst>
              <a:ext uri="{FF2B5EF4-FFF2-40B4-BE49-F238E27FC236}">
                <a16:creationId xmlns:a16="http://schemas.microsoft.com/office/drawing/2014/main" id="{8E072B04-5BD1-4E8C-BFD8-B84F8796A5FA}"/>
              </a:ext>
            </a:extLst>
          </p:cNvPr>
          <p:cNvSpPr/>
          <p:nvPr/>
        </p:nvSpPr>
        <p:spPr>
          <a:xfrm>
            <a:off x="1524000" y="5950155"/>
            <a:ext cx="9144000" cy="45719"/>
          </a:xfrm>
          <a:prstGeom prst="rect">
            <a:avLst/>
          </a:prstGeom>
          <a:solidFill>
            <a:srgbClr val="B3AA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DFD4D708-828A-4929-8877-246D0A1D9ECF}"/>
              </a:ext>
            </a:extLst>
          </p:cNvPr>
          <p:cNvSpPr txBox="1"/>
          <p:nvPr/>
        </p:nvSpPr>
        <p:spPr>
          <a:xfrm>
            <a:off x="3070112" y="358117"/>
            <a:ext cx="6051776" cy="4524315"/>
          </a:xfrm>
          <a:prstGeom prst="rect">
            <a:avLst/>
          </a:prstGeom>
          <a:noFill/>
        </p:spPr>
        <p:txBody>
          <a:bodyPr wrap="square">
            <a:spAutoFit/>
          </a:bodyPr>
          <a:lstStyle/>
          <a:p>
            <a:pPr algn="ctr"/>
            <a:endParaRPr lang="en-US" sz="2400" dirty="0">
              <a:latin typeface="Open Sans" panose="020B0606030504020204" pitchFamily="34" charset="0"/>
              <a:ea typeface="Open Sans" panose="020B0606030504020204" pitchFamily="34" charset="0"/>
              <a:cs typeface="Open Sans" panose="020B0606030504020204" pitchFamily="34" charset="0"/>
            </a:endParaRPr>
          </a:p>
          <a:p>
            <a:pPr algn="ctr"/>
            <a:endParaRPr lang="en-US" sz="2400" dirty="0">
              <a:latin typeface="Open Sans" panose="020B0606030504020204" pitchFamily="34" charset="0"/>
              <a:ea typeface="Open Sans" panose="020B0606030504020204" pitchFamily="34" charset="0"/>
              <a:cs typeface="Open Sans" panose="020B0606030504020204" pitchFamily="34" charset="0"/>
            </a:endParaRPr>
          </a:p>
          <a:p>
            <a:pPr algn="ctr"/>
            <a:endParaRPr lang="en-US" sz="2400" dirty="0">
              <a:latin typeface="Open Sans" panose="020B0606030504020204" pitchFamily="34" charset="0"/>
              <a:ea typeface="Open Sans" panose="020B0606030504020204" pitchFamily="34" charset="0"/>
              <a:cs typeface="Open Sans" panose="020B0606030504020204" pitchFamily="34" charset="0"/>
            </a:endParaRPr>
          </a:p>
          <a:p>
            <a:pPr algn="ctr"/>
            <a:r>
              <a:rPr lang="en-US" sz="2400" dirty="0">
                <a:latin typeface="Open Sans" panose="020B0606030504020204" pitchFamily="34" charset="0"/>
                <a:ea typeface="Open Sans" panose="020B0606030504020204" pitchFamily="34" charset="0"/>
                <a:cs typeface="Open Sans" panose="020B0606030504020204" pitchFamily="34" charset="0"/>
              </a:rPr>
              <a:t>Use technologies that are </a:t>
            </a:r>
            <a:br>
              <a:rPr lang="en-US" sz="2400" dirty="0">
                <a:latin typeface="Open Sans" panose="020B0606030504020204" pitchFamily="34" charset="0"/>
                <a:ea typeface="Open Sans" panose="020B0606030504020204" pitchFamily="34" charset="0"/>
                <a:cs typeface="Open Sans" panose="020B0606030504020204" pitchFamily="34" charset="0"/>
              </a:rPr>
            </a:br>
            <a:r>
              <a:rPr lang="en-US" sz="2400" dirty="0">
                <a:latin typeface="Open Sans" panose="020B0606030504020204" pitchFamily="34" charset="0"/>
                <a:ea typeface="Open Sans" panose="020B0606030504020204" pitchFamily="34" charset="0"/>
                <a:cs typeface="Open Sans" panose="020B0606030504020204" pitchFamily="34" charset="0"/>
              </a:rPr>
              <a:t>appropriate and affordable</a:t>
            </a:r>
          </a:p>
          <a:p>
            <a:pPr algn="ctr"/>
            <a:endParaRPr lang="en-US" sz="2400" dirty="0">
              <a:latin typeface="Open Sans" panose="020B0606030504020204" pitchFamily="34" charset="0"/>
              <a:ea typeface="Open Sans" panose="020B0606030504020204" pitchFamily="34" charset="0"/>
              <a:cs typeface="Open Sans" panose="020B0606030504020204" pitchFamily="34" charset="0"/>
            </a:endParaRPr>
          </a:p>
          <a:p>
            <a:pPr algn="ctr"/>
            <a:r>
              <a:rPr lang="en-US" sz="2400" dirty="0">
                <a:latin typeface="Open Sans" panose="020B0606030504020204" pitchFamily="34" charset="0"/>
                <a:ea typeface="Open Sans" panose="020B0606030504020204" pitchFamily="34" charset="0"/>
                <a:cs typeface="Open Sans" panose="020B0606030504020204" pitchFamily="34" charset="0"/>
              </a:rPr>
              <a:t>Content designed for delivery in low bandwidth situations</a:t>
            </a:r>
          </a:p>
          <a:p>
            <a:pPr algn="ctr"/>
            <a:endParaRPr lang="en-US" sz="2400" dirty="0">
              <a:latin typeface="Open Sans" panose="020B0606030504020204" pitchFamily="34" charset="0"/>
              <a:ea typeface="Open Sans" panose="020B0606030504020204" pitchFamily="34" charset="0"/>
              <a:cs typeface="Open Sans" panose="020B0606030504020204" pitchFamily="34" charset="0"/>
            </a:endParaRPr>
          </a:p>
          <a:p>
            <a:pPr algn="ctr"/>
            <a:r>
              <a:rPr lang="en-US" sz="2400" dirty="0">
                <a:latin typeface="Open Sans" panose="020B0606030504020204" pitchFamily="34" charset="0"/>
                <a:ea typeface="Open Sans" panose="020B0606030504020204" pitchFamily="34" charset="0"/>
                <a:cs typeface="Open Sans" panose="020B0606030504020204" pitchFamily="34" charset="0"/>
              </a:rPr>
              <a:t>Open Content in local languages </a:t>
            </a:r>
            <a:r>
              <a:rPr lang="en-US" sz="2400" dirty="0" err="1">
                <a:latin typeface="Open Sans" panose="020B0606030504020204" pitchFamily="34" charset="0"/>
                <a:ea typeface="Open Sans" panose="020B0606030504020204" pitchFamily="34" charset="0"/>
                <a:cs typeface="Open Sans" panose="020B0606030504020204" pitchFamily="34" charset="0"/>
              </a:rPr>
              <a:t>ie</a:t>
            </a:r>
            <a:r>
              <a:rPr lang="en-US" sz="2400" dirty="0">
                <a:latin typeface="Open Sans" panose="020B0606030504020204" pitchFamily="34" charset="0"/>
                <a:ea typeface="Open Sans" panose="020B0606030504020204" pitchFamily="34" charset="0"/>
                <a:cs typeface="Open Sans" panose="020B0606030504020204" pitchFamily="34" charset="0"/>
              </a:rPr>
              <a:t>. OER</a:t>
            </a:r>
          </a:p>
          <a:p>
            <a:pPr algn="ctr"/>
            <a:endParaRPr lang="en-US" sz="2400" dirty="0">
              <a:latin typeface="Open Sans" panose="020B0606030504020204" pitchFamily="34" charset="0"/>
              <a:ea typeface="Open Sans" panose="020B0606030504020204" pitchFamily="34" charset="0"/>
              <a:cs typeface="Open Sans" panose="020B0606030504020204" pitchFamily="34" charset="0"/>
            </a:endParaRPr>
          </a:p>
          <a:p>
            <a:pPr algn="ctr"/>
            <a:r>
              <a:rPr lang="en-US" sz="2400" dirty="0">
                <a:latin typeface="Open Sans" panose="020B0606030504020204" pitchFamily="34" charset="0"/>
                <a:ea typeface="Open Sans" panose="020B0606030504020204" pitchFamily="34" charset="0"/>
                <a:cs typeface="Open Sans" panose="020B0606030504020204" pitchFamily="34" charset="0"/>
              </a:rPr>
              <a:t>Social media integration </a:t>
            </a:r>
          </a:p>
        </p:txBody>
      </p:sp>
      <p:pic>
        <p:nvPicPr>
          <p:cNvPr id="19" name="Picture 18">
            <a:extLst>
              <a:ext uri="{FF2B5EF4-FFF2-40B4-BE49-F238E27FC236}">
                <a16:creationId xmlns:a16="http://schemas.microsoft.com/office/drawing/2014/main" id="{BD7E6941-83E5-4697-BD23-2E69ED26384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2286328"/>
            <a:ext cx="2876550" cy="1884140"/>
          </a:xfrm>
          <a:prstGeom prst="rect">
            <a:avLst/>
          </a:prstGeom>
        </p:spPr>
      </p:pic>
      <p:pic>
        <p:nvPicPr>
          <p:cNvPr id="20" name="Content Placeholder 4" descr="A person standing next to a cow&#10;&#10;Description automatically generated">
            <a:extLst>
              <a:ext uri="{FF2B5EF4-FFF2-40B4-BE49-F238E27FC236}">
                <a16:creationId xmlns:a16="http://schemas.microsoft.com/office/drawing/2014/main" id="{4802979C-18BA-4EE3-9636-C9A3AB607AF3}"/>
              </a:ext>
            </a:extLst>
          </p:cNvPr>
          <p:cNvPicPr>
            <a:picLocks noChangeAspect="1"/>
          </p:cNvPicPr>
          <p:nvPr/>
        </p:nvPicPr>
        <p:blipFill rotWithShape="1">
          <a:blip r:embed="rId3" cstate="screen">
            <a:alphaModFix/>
            <a:extLst>
              <a:ext uri="{28A0092B-C50C-407E-A947-70E740481C1C}">
                <a14:useLocalDpi xmlns:a14="http://schemas.microsoft.com/office/drawing/2010/main"/>
              </a:ext>
            </a:extLst>
          </a:blip>
          <a:srcRect/>
          <a:stretch/>
        </p:blipFill>
        <p:spPr>
          <a:xfrm>
            <a:off x="9350912" y="2286328"/>
            <a:ext cx="2876551" cy="1884141"/>
          </a:xfrm>
          <a:prstGeom prst="rect">
            <a:avLst/>
          </a:prstGeom>
        </p:spPr>
      </p:pic>
      <p:sp>
        <p:nvSpPr>
          <p:cNvPr id="4" name="TextBox 3">
            <a:extLst>
              <a:ext uri="{FF2B5EF4-FFF2-40B4-BE49-F238E27FC236}">
                <a16:creationId xmlns:a16="http://schemas.microsoft.com/office/drawing/2014/main" id="{3F1EBD4F-03A0-2CF2-CCE4-05047D9C2826}"/>
              </a:ext>
            </a:extLst>
          </p:cNvPr>
          <p:cNvSpPr txBox="1"/>
          <p:nvPr/>
        </p:nvSpPr>
        <p:spPr>
          <a:xfrm>
            <a:off x="3219450" y="28216"/>
            <a:ext cx="6096000" cy="1569660"/>
          </a:xfrm>
          <a:prstGeom prst="rect">
            <a:avLst/>
          </a:prstGeom>
          <a:noFill/>
        </p:spPr>
        <p:txBody>
          <a:bodyPr wrap="square">
            <a:spAutoFit/>
          </a:bodyPr>
          <a:lstStyle/>
          <a:p>
            <a:pPr algn="ctr"/>
            <a:r>
              <a:rPr lang="en-US" sz="4800" b="1" dirty="0">
                <a:latin typeface="Open Sans" panose="020B0606030504020204" pitchFamily="34" charset="0"/>
                <a:ea typeface="Open Sans" panose="020B0606030504020204" pitchFamily="34" charset="0"/>
                <a:cs typeface="Open Sans" panose="020B0606030504020204" pitchFamily="34" charset="0"/>
              </a:rPr>
              <a:t>3. Accessible: </a:t>
            </a:r>
            <a:r>
              <a:rPr lang="en-US" sz="4800" b="1" i="1" dirty="0">
                <a:latin typeface="Open Sans" panose="020B0606030504020204" pitchFamily="34" charset="0"/>
                <a:ea typeface="Open Sans" panose="020B0606030504020204" pitchFamily="34" charset="0"/>
                <a:cs typeface="Open Sans" panose="020B0606030504020204" pitchFamily="34" charset="0"/>
              </a:rPr>
              <a:t>MOOC4D</a:t>
            </a:r>
          </a:p>
        </p:txBody>
      </p:sp>
    </p:spTree>
    <p:extLst>
      <p:ext uri="{BB962C8B-B14F-4D97-AF65-F5344CB8AC3E}">
        <p14:creationId xmlns:p14="http://schemas.microsoft.com/office/powerpoint/2010/main" val="2018069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F5E4E91-BEA1-DB21-F866-FE1AED920317}"/>
              </a:ext>
            </a:extLst>
          </p:cNvPr>
          <p:cNvSpPr txBox="1"/>
          <p:nvPr/>
        </p:nvSpPr>
        <p:spPr>
          <a:xfrm>
            <a:off x="386694" y="252069"/>
            <a:ext cx="4397829" cy="2308324"/>
          </a:xfrm>
          <a:prstGeom prst="rect">
            <a:avLst/>
          </a:prstGeom>
          <a:noFill/>
        </p:spPr>
        <p:txBody>
          <a:bodyPr wrap="square">
            <a:spAutoFit/>
          </a:bodyPr>
          <a:lstStyle/>
          <a:p>
            <a:pPr algn="ctr"/>
            <a:r>
              <a:rPr lang="en-US" sz="4800" b="1" dirty="0">
                <a:latin typeface="Open Sans" panose="020B0606030504020204" pitchFamily="34" charset="0"/>
                <a:ea typeface="Open Sans" panose="020B0606030504020204" pitchFamily="34" charset="0"/>
                <a:cs typeface="Open Sans" panose="020B0606030504020204" pitchFamily="34" charset="0"/>
              </a:rPr>
              <a:t>4. Resilient: </a:t>
            </a:r>
          </a:p>
          <a:p>
            <a:pPr algn="ctr"/>
            <a:r>
              <a:rPr lang="en-US" sz="4800" b="1" i="1" dirty="0">
                <a:latin typeface="Open Sans" panose="020B0606030504020204" pitchFamily="34" charset="0"/>
                <a:ea typeface="Open Sans" panose="020B0606030504020204" pitchFamily="34" charset="0"/>
                <a:cs typeface="Open Sans" panose="020B0606030504020204" pitchFamily="34" charset="0"/>
              </a:rPr>
              <a:t>Strengthening capacity</a:t>
            </a:r>
          </a:p>
        </p:txBody>
      </p:sp>
      <p:pic>
        <p:nvPicPr>
          <p:cNvPr id="4" name="Picture 3" descr="A group of people sitting at a table&#10;&#10;Description automatically generated">
            <a:extLst>
              <a:ext uri="{FF2B5EF4-FFF2-40B4-BE49-F238E27FC236}">
                <a16:creationId xmlns:a16="http://schemas.microsoft.com/office/drawing/2014/main" id="{F9B9EE13-EA0E-DBE5-319B-7D600CD257BB}"/>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521925" y="-19896"/>
            <a:ext cx="3670075" cy="3408426"/>
          </a:xfrm>
          <a:custGeom>
            <a:avLst/>
            <a:gdLst/>
            <a:ahLst/>
            <a:cxnLst/>
            <a:rect l="l" t="t" r="r" b="b"/>
            <a:pathLst>
              <a:path w="3662680" h="3401568">
                <a:moveTo>
                  <a:pt x="0" y="0"/>
                </a:moveTo>
                <a:lnTo>
                  <a:pt x="3662680" y="0"/>
                </a:lnTo>
                <a:lnTo>
                  <a:pt x="3662680" y="3401568"/>
                </a:lnTo>
                <a:lnTo>
                  <a:pt x="774527" y="3401568"/>
                </a:lnTo>
                <a:lnTo>
                  <a:pt x="769892" y="3133175"/>
                </a:lnTo>
                <a:cubicBezTo>
                  <a:pt x="732577" y="2055441"/>
                  <a:pt x="492520" y="1056020"/>
                  <a:pt x="104445" y="215033"/>
                </a:cubicBezTo>
                <a:close/>
              </a:path>
            </a:pathLst>
          </a:custGeom>
        </p:spPr>
      </p:pic>
      <p:pic>
        <p:nvPicPr>
          <p:cNvPr id="5" name="Picture 4" descr="A person standing in front of a television&#10;&#10;Description automatically generated">
            <a:extLst>
              <a:ext uri="{FF2B5EF4-FFF2-40B4-BE49-F238E27FC236}">
                <a16:creationId xmlns:a16="http://schemas.microsoft.com/office/drawing/2014/main" id="{71D9F124-2AA2-8E91-1B4B-CCBE7888757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184514" y="-7036"/>
            <a:ext cx="4126425" cy="3408426"/>
          </a:xfrm>
          <a:custGeom>
            <a:avLst/>
            <a:gdLst/>
            <a:ahLst/>
            <a:cxnLst/>
            <a:rect l="l" t="t" r="r" b="b"/>
            <a:pathLst>
              <a:path w="4118110" h="3401568">
                <a:moveTo>
                  <a:pt x="0" y="0"/>
                </a:moveTo>
                <a:lnTo>
                  <a:pt x="3343575" y="0"/>
                </a:lnTo>
                <a:lnTo>
                  <a:pt x="3448028" y="215050"/>
                </a:lnTo>
                <a:cubicBezTo>
                  <a:pt x="3836103" y="1056037"/>
                  <a:pt x="4076161" y="2055458"/>
                  <a:pt x="4113475" y="3133192"/>
                </a:cubicBezTo>
                <a:lnTo>
                  <a:pt x="4118110" y="3401568"/>
                </a:lnTo>
                <a:lnTo>
                  <a:pt x="801224" y="3401568"/>
                </a:lnTo>
                <a:lnTo>
                  <a:pt x="797493" y="3185579"/>
                </a:lnTo>
                <a:cubicBezTo>
                  <a:pt x="756786" y="2009870"/>
                  <a:pt x="474799" y="927359"/>
                  <a:pt x="22579" y="42066"/>
                </a:cubicBezTo>
                <a:close/>
              </a:path>
            </a:pathLst>
          </a:custGeom>
        </p:spPr>
      </p:pic>
      <p:pic>
        <p:nvPicPr>
          <p:cNvPr id="6" name="Picture 5" descr="A group of people standing in a room&#10;&#10;Description automatically generated">
            <a:extLst>
              <a:ext uri="{FF2B5EF4-FFF2-40B4-BE49-F238E27FC236}">
                <a16:creationId xmlns:a16="http://schemas.microsoft.com/office/drawing/2014/main" id="{43F3C2C3-7AA8-0670-8D35-0F3BD010FEDA}"/>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r="-1" b="-2"/>
          <a:stretch/>
        </p:blipFill>
        <p:spPr>
          <a:xfrm>
            <a:off x="5219350" y="3399739"/>
            <a:ext cx="7140708" cy="3458261"/>
          </a:xfrm>
          <a:custGeom>
            <a:avLst/>
            <a:gdLst/>
            <a:ahLst/>
            <a:cxnLst/>
            <a:rect l="l" t="t" r="r" b="b"/>
            <a:pathLst>
              <a:path w="7023646" h="3401568">
                <a:moveTo>
                  <a:pt x="749132" y="0"/>
                </a:moveTo>
                <a:lnTo>
                  <a:pt x="7023646" y="0"/>
                </a:lnTo>
                <a:lnTo>
                  <a:pt x="7023646" y="3401568"/>
                </a:lnTo>
                <a:lnTo>
                  <a:pt x="0" y="3401568"/>
                </a:lnTo>
                <a:lnTo>
                  <a:pt x="79008" y="3238906"/>
                </a:lnTo>
                <a:cubicBezTo>
                  <a:pt x="502362" y="2321466"/>
                  <a:pt x="749563" y="1215476"/>
                  <a:pt x="749563" y="24956"/>
                </a:cubicBezTo>
                <a:close/>
              </a:path>
            </a:pathLst>
          </a:custGeom>
        </p:spPr>
      </p:pic>
      <p:graphicFrame>
        <p:nvGraphicFramePr>
          <p:cNvPr id="8" name="Content Placeholder 2">
            <a:extLst>
              <a:ext uri="{FF2B5EF4-FFF2-40B4-BE49-F238E27FC236}">
                <a16:creationId xmlns:a16="http://schemas.microsoft.com/office/drawing/2014/main" id="{69E74BA5-C655-4A91-DCE5-EAEB6DB59278}"/>
              </a:ext>
            </a:extLst>
          </p:cNvPr>
          <p:cNvGraphicFramePr>
            <a:graphicFrameLocks/>
          </p:cNvGraphicFramePr>
          <p:nvPr/>
        </p:nvGraphicFramePr>
        <p:xfrm>
          <a:off x="727378" y="3058799"/>
          <a:ext cx="3779168" cy="303563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3962072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1">
            <a:extLst>
              <a:ext uri="{FF2B5EF4-FFF2-40B4-BE49-F238E27FC236}">
                <a16:creationId xmlns:a16="http://schemas.microsoft.com/office/drawing/2014/main" id="{23A41862-E70C-490D-8524-560BCEE4D0D2}"/>
              </a:ext>
            </a:extLst>
          </p:cNvPr>
          <p:cNvSpPr txBox="1">
            <a:spLocks/>
          </p:cNvSpPr>
          <p:nvPr/>
        </p:nvSpPr>
        <p:spPr bwMode="auto">
          <a:xfrm>
            <a:off x="-31750" y="-35136"/>
            <a:ext cx="12192000" cy="1622636"/>
          </a:xfrm>
          <a:prstGeom prst="rect">
            <a:avLst/>
          </a:prstGeom>
          <a:blipFill>
            <a:blip r:embed="rId3">
              <a:extLst>
                <a:ext uri="{28A0092B-C50C-407E-A947-70E740481C1C}">
                  <a14:useLocalDpi xmlns:a14="http://schemas.microsoft.com/office/drawing/2010/main"/>
                </a:ext>
              </a:extLst>
            </a:blip>
            <a:stretch>
              <a:fillRect/>
            </a:stretch>
          </a:blip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endParaRPr lang="en-GB" sz="2800">
              <a:solidFill>
                <a:schemeClr val="bg1"/>
              </a:solidFill>
            </a:endParaRPr>
          </a:p>
        </p:txBody>
      </p:sp>
      <p:sp>
        <p:nvSpPr>
          <p:cNvPr id="2" name="Title 1">
            <a:extLst>
              <a:ext uri="{FF2B5EF4-FFF2-40B4-BE49-F238E27FC236}">
                <a16:creationId xmlns:a16="http://schemas.microsoft.com/office/drawing/2014/main" id="{5102713C-D698-4337-90B0-39BE66FA407A}"/>
              </a:ext>
            </a:extLst>
          </p:cNvPr>
          <p:cNvSpPr>
            <a:spLocks noGrp="1"/>
          </p:cNvSpPr>
          <p:nvPr>
            <p:ph type="title"/>
          </p:nvPr>
        </p:nvSpPr>
        <p:spPr>
          <a:xfrm>
            <a:off x="394282" y="247681"/>
            <a:ext cx="12192000" cy="1325563"/>
          </a:xfrm>
        </p:spPr>
        <p:txBody>
          <a:bodyPr>
            <a:normAutofit/>
          </a:bodyPr>
          <a:lstStyle/>
          <a:p>
            <a:r>
              <a:rPr lang="en-IN" sz="4800" b="1" dirty="0">
                <a:solidFill>
                  <a:schemeClr val="bg1"/>
                </a:solidFill>
                <a:latin typeface="Abadi"/>
              </a:rPr>
              <a:t>5. Transformative pedagogy</a:t>
            </a:r>
          </a:p>
        </p:txBody>
      </p:sp>
      <p:sp>
        <p:nvSpPr>
          <p:cNvPr id="3" name="Content Placeholder 2">
            <a:extLst>
              <a:ext uri="{FF2B5EF4-FFF2-40B4-BE49-F238E27FC236}">
                <a16:creationId xmlns:a16="http://schemas.microsoft.com/office/drawing/2014/main" id="{DAB1C7D7-EEAA-46B9-B7A7-6864F7102315}"/>
              </a:ext>
            </a:extLst>
          </p:cNvPr>
          <p:cNvSpPr>
            <a:spLocks noGrp="1"/>
          </p:cNvSpPr>
          <p:nvPr>
            <p:ph sz="half" idx="1"/>
          </p:nvPr>
        </p:nvSpPr>
        <p:spPr>
          <a:xfrm>
            <a:off x="254205" y="2153836"/>
            <a:ext cx="5815069" cy="4351338"/>
          </a:xfrm>
        </p:spPr>
        <p:txBody>
          <a:bodyPr vert="horz" lIns="91440" tIns="45720" rIns="91440" bIns="45720" rtlCol="0" anchor="t">
            <a:normAutofit/>
          </a:bodyPr>
          <a:lstStyle/>
          <a:p>
            <a:pPr marL="0" indent="0">
              <a:buNone/>
            </a:pPr>
            <a:r>
              <a:rPr lang="en-US" sz="3600" u="sng" dirty="0">
                <a:latin typeface="Abadi"/>
              </a:rPr>
              <a:t>Typical Approach:</a:t>
            </a:r>
          </a:p>
          <a:p>
            <a:pPr marL="0" indent="0">
              <a:buNone/>
            </a:pPr>
            <a:endParaRPr lang="en-US" sz="3600" u="sng" dirty="0">
              <a:latin typeface="Abadi"/>
            </a:endParaRPr>
          </a:p>
          <a:p>
            <a:r>
              <a:rPr lang="en-US" sz="3600" dirty="0">
                <a:latin typeface="+mj-lt"/>
              </a:rPr>
              <a:t>Skills /Competencies</a:t>
            </a:r>
            <a:endParaRPr lang="en-US" sz="3600" dirty="0">
              <a:latin typeface="+mj-lt"/>
              <a:cs typeface="Calibri Light"/>
            </a:endParaRPr>
          </a:p>
          <a:p>
            <a:r>
              <a:rPr lang="en-US" sz="3600" dirty="0">
                <a:latin typeface="+mj-lt"/>
              </a:rPr>
              <a:t>Employability and Entrepreneurship</a:t>
            </a:r>
          </a:p>
          <a:p>
            <a:r>
              <a:rPr lang="en-US" sz="3600" dirty="0">
                <a:latin typeface="+mj-lt"/>
              </a:rPr>
              <a:t>Achievement</a:t>
            </a:r>
          </a:p>
        </p:txBody>
      </p:sp>
      <p:sp>
        <p:nvSpPr>
          <p:cNvPr id="6" name="Content Placeholder 5">
            <a:extLst>
              <a:ext uri="{FF2B5EF4-FFF2-40B4-BE49-F238E27FC236}">
                <a16:creationId xmlns:a16="http://schemas.microsoft.com/office/drawing/2014/main" id="{2ADBC5A0-A856-4B69-9289-76F5077BD48A}"/>
              </a:ext>
            </a:extLst>
          </p:cNvPr>
          <p:cNvSpPr>
            <a:spLocks noGrp="1"/>
          </p:cNvSpPr>
          <p:nvPr>
            <p:ph sz="half" idx="2"/>
          </p:nvPr>
        </p:nvSpPr>
        <p:spPr>
          <a:xfrm>
            <a:off x="6244244" y="2151668"/>
            <a:ext cx="5723262" cy="4351338"/>
          </a:xfrm>
        </p:spPr>
        <p:txBody>
          <a:bodyPr vert="horz" lIns="91440" tIns="45720" rIns="91440" bIns="45720" rtlCol="0" anchor="t">
            <a:normAutofit/>
          </a:bodyPr>
          <a:lstStyle/>
          <a:p>
            <a:pPr marL="0" indent="0">
              <a:buNone/>
            </a:pPr>
            <a:r>
              <a:rPr lang="en-US" sz="3600" u="sng" dirty="0">
                <a:latin typeface="Abadi"/>
              </a:rPr>
              <a:t>Transformative Approach:</a:t>
            </a:r>
            <a:r>
              <a:rPr lang="en-US" sz="3600" dirty="0">
                <a:latin typeface="Abadi"/>
              </a:rPr>
              <a:t> </a:t>
            </a:r>
            <a:endParaRPr lang="en-US" sz="3600" dirty="0">
              <a:latin typeface="Abadi" panose="020B0604020104020204" pitchFamily="34" charset="0"/>
            </a:endParaRPr>
          </a:p>
          <a:p>
            <a:pPr marL="0" indent="0">
              <a:buNone/>
            </a:pPr>
            <a:endParaRPr lang="en-US" sz="3600" dirty="0">
              <a:latin typeface="Abadi"/>
            </a:endParaRPr>
          </a:p>
          <a:p>
            <a:r>
              <a:rPr lang="en-US" sz="3600" dirty="0">
                <a:latin typeface="+mj-lt"/>
              </a:rPr>
              <a:t>Empowerment for Change</a:t>
            </a:r>
            <a:endParaRPr lang="en-US" sz="3600" dirty="0">
              <a:latin typeface="+mj-lt"/>
              <a:cs typeface="Calibri Light"/>
            </a:endParaRPr>
          </a:p>
          <a:p>
            <a:r>
              <a:rPr lang="en-US" sz="3600" dirty="0">
                <a:latin typeface="+mj-lt"/>
              </a:rPr>
              <a:t>Environmental Conservation and Global Citizenship</a:t>
            </a:r>
            <a:endParaRPr lang="en-US" sz="3600" dirty="0">
              <a:latin typeface="+mj-lt"/>
              <a:cs typeface="Calibri Light"/>
            </a:endParaRPr>
          </a:p>
          <a:p>
            <a:r>
              <a:rPr lang="en-US" sz="3600" dirty="0">
                <a:latin typeface="+mj-lt"/>
              </a:rPr>
              <a:t>Accomplishment</a:t>
            </a:r>
            <a:endParaRPr lang="en-IN" sz="3600" dirty="0">
              <a:latin typeface="+mj-lt"/>
            </a:endParaRPr>
          </a:p>
        </p:txBody>
      </p:sp>
      <p:sp>
        <p:nvSpPr>
          <p:cNvPr id="5" name="Arrow: Right 4">
            <a:extLst>
              <a:ext uri="{FF2B5EF4-FFF2-40B4-BE49-F238E27FC236}">
                <a16:creationId xmlns:a16="http://schemas.microsoft.com/office/drawing/2014/main" id="{EE47870E-84EF-46B2-882E-F74435EED128}"/>
              </a:ext>
            </a:extLst>
          </p:cNvPr>
          <p:cNvSpPr/>
          <p:nvPr/>
        </p:nvSpPr>
        <p:spPr>
          <a:xfrm>
            <a:off x="4615276" y="3517190"/>
            <a:ext cx="1450554" cy="486578"/>
          </a:xfrm>
          <a:prstGeom prst="rightArrow">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rrow: Right 6">
            <a:extLst>
              <a:ext uri="{FF2B5EF4-FFF2-40B4-BE49-F238E27FC236}">
                <a16:creationId xmlns:a16="http://schemas.microsoft.com/office/drawing/2014/main" id="{DF740231-F1EB-40A4-977E-92FAC4FB0BCC}"/>
              </a:ext>
            </a:extLst>
          </p:cNvPr>
          <p:cNvSpPr/>
          <p:nvPr/>
        </p:nvSpPr>
        <p:spPr>
          <a:xfrm>
            <a:off x="4165420" y="4325093"/>
            <a:ext cx="1900409" cy="486578"/>
          </a:xfrm>
          <a:prstGeom prst="rightArrow">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rrow: Right 7">
            <a:extLst>
              <a:ext uri="{FF2B5EF4-FFF2-40B4-BE49-F238E27FC236}">
                <a16:creationId xmlns:a16="http://schemas.microsoft.com/office/drawing/2014/main" id="{20E466FF-300D-4281-A39A-03014F0937F2}"/>
              </a:ext>
            </a:extLst>
          </p:cNvPr>
          <p:cNvSpPr/>
          <p:nvPr/>
        </p:nvSpPr>
        <p:spPr>
          <a:xfrm>
            <a:off x="3541130" y="5197261"/>
            <a:ext cx="2588963" cy="486578"/>
          </a:xfrm>
          <a:prstGeom prst="rightArrow">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70828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919679-9F5E-4266-96CB-84C1181F4C04}"/>
              </a:ext>
            </a:extLst>
          </p:cNvPr>
          <p:cNvSpPr>
            <a:spLocks noGrp="1"/>
          </p:cNvSpPr>
          <p:nvPr>
            <p:ph type="title"/>
          </p:nvPr>
        </p:nvSpPr>
        <p:spPr>
          <a:xfrm>
            <a:off x="0" y="365127"/>
            <a:ext cx="12192000" cy="1325563"/>
          </a:xfrm>
        </p:spPr>
        <p:txBody>
          <a:bodyPr>
            <a:normAutofit/>
          </a:bodyPr>
          <a:lstStyle/>
          <a:p>
            <a:r>
              <a:rPr lang="en-CA" sz="4400" dirty="0"/>
              <a:t>Intergovernmental Agencies</a:t>
            </a:r>
          </a:p>
        </p:txBody>
      </p:sp>
      <p:sp>
        <p:nvSpPr>
          <p:cNvPr id="3" name="Content Placeholder 2">
            <a:extLst>
              <a:ext uri="{FF2B5EF4-FFF2-40B4-BE49-F238E27FC236}">
                <a16:creationId xmlns:a16="http://schemas.microsoft.com/office/drawing/2014/main" id="{4E51ABB1-F690-45B3-8FD0-39713DE2694D}"/>
              </a:ext>
            </a:extLst>
          </p:cNvPr>
          <p:cNvSpPr>
            <a:spLocks noGrp="1"/>
          </p:cNvSpPr>
          <p:nvPr>
            <p:ph idx="1"/>
          </p:nvPr>
        </p:nvSpPr>
        <p:spPr>
          <a:xfrm>
            <a:off x="5245100" y="2141535"/>
            <a:ext cx="6705600" cy="4351338"/>
          </a:xfrm>
        </p:spPr>
        <p:txBody>
          <a:bodyPr>
            <a:normAutofit/>
          </a:bodyPr>
          <a:lstStyle/>
          <a:p>
            <a:r>
              <a:rPr lang="en-CA" sz="3200" dirty="0"/>
              <a:t>Advocacy for integrating Smart Education into LLL policies</a:t>
            </a:r>
          </a:p>
          <a:p>
            <a:r>
              <a:rPr lang="en-CA" sz="3200" dirty="0"/>
              <a:t>Frameworks for implementing and monitoring progress</a:t>
            </a:r>
          </a:p>
          <a:p>
            <a:r>
              <a:rPr lang="en-CA" sz="3200" dirty="0"/>
              <a:t>Share best practices</a:t>
            </a:r>
          </a:p>
          <a:p>
            <a:r>
              <a:rPr lang="en-CA" sz="3200" dirty="0"/>
              <a:t>Promote regional and global partnerships</a:t>
            </a:r>
          </a:p>
        </p:txBody>
      </p:sp>
      <p:graphicFrame>
        <p:nvGraphicFramePr>
          <p:cNvPr id="7" name="Diagram 6">
            <a:extLst>
              <a:ext uri="{FF2B5EF4-FFF2-40B4-BE49-F238E27FC236}">
                <a16:creationId xmlns:a16="http://schemas.microsoft.com/office/drawing/2014/main" id="{91D1F4AA-7A42-47E3-B7F0-2CF6F99E21A4}"/>
              </a:ext>
            </a:extLst>
          </p:cNvPr>
          <p:cNvGraphicFramePr/>
          <p:nvPr/>
        </p:nvGraphicFramePr>
        <p:xfrm>
          <a:off x="-196850" y="1854200"/>
          <a:ext cx="6102349" cy="40682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92188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919679-9F5E-4266-96CB-84C1181F4C04}"/>
              </a:ext>
            </a:extLst>
          </p:cNvPr>
          <p:cNvSpPr>
            <a:spLocks noGrp="1"/>
          </p:cNvSpPr>
          <p:nvPr>
            <p:ph type="title"/>
          </p:nvPr>
        </p:nvSpPr>
        <p:spPr>
          <a:xfrm>
            <a:off x="0" y="365127"/>
            <a:ext cx="12192000" cy="1325563"/>
          </a:xfrm>
        </p:spPr>
        <p:txBody>
          <a:bodyPr>
            <a:normAutofit/>
          </a:bodyPr>
          <a:lstStyle/>
          <a:p>
            <a:r>
              <a:rPr lang="en-CA" sz="4400" dirty="0"/>
              <a:t>Governments</a:t>
            </a:r>
          </a:p>
        </p:txBody>
      </p:sp>
      <p:sp>
        <p:nvSpPr>
          <p:cNvPr id="3" name="Content Placeholder 2">
            <a:extLst>
              <a:ext uri="{FF2B5EF4-FFF2-40B4-BE49-F238E27FC236}">
                <a16:creationId xmlns:a16="http://schemas.microsoft.com/office/drawing/2014/main" id="{4E51ABB1-F690-45B3-8FD0-39713DE2694D}"/>
              </a:ext>
            </a:extLst>
          </p:cNvPr>
          <p:cNvSpPr>
            <a:spLocks noGrp="1"/>
          </p:cNvSpPr>
          <p:nvPr>
            <p:ph idx="1"/>
          </p:nvPr>
        </p:nvSpPr>
        <p:spPr>
          <a:xfrm>
            <a:off x="5245100" y="1854200"/>
            <a:ext cx="6705600" cy="4368800"/>
          </a:xfrm>
        </p:spPr>
        <p:txBody>
          <a:bodyPr>
            <a:normAutofit/>
          </a:bodyPr>
          <a:lstStyle/>
          <a:p>
            <a:r>
              <a:rPr lang="en-CA" sz="3200" dirty="0"/>
              <a:t>Implement and monitor lifelong learning policies with a focus on transformative learning</a:t>
            </a:r>
          </a:p>
          <a:p>
            <a:r>
              <a:rPr lang="en-CA" sz="3200" dirty="0"/>
              <a:t>Accreditation mechanisms for recognition and mobility</a:t>
            </a:r>
          </a:p>
          <a:p>
            <a:r>
              <a:rPr lang="en-CA" sz="3200" dirty="0"/>
              <a:t>ICT infrastructure and governance for SMART Education</a:t>
            </a:r>
          </a:p>
        </p:txBody>
      </p:sp>
      <p:graphicFrame>
        <p:nvGraphicFramePr>
          <p:cNvPr id="6" name="Diagram 5">
            <a:extLst>
              <a:ext uri="{FF2B5EF4-FFF2-40B4-BE49-F238E27FC236}">
                <a16:creationId xmlns:a16="http://schemas.microsoft.com/office/drawing/2014/main" id="{08B97C4C-DB84-43E5-ADD0-220F25BF8CB3}"/>
              </a:ext>
            </a:extLst>
          </p:cNvPr>
          <p:cNvGraphicFramePr/>
          <p:nvPr/>
        </p:nvGraphicFramePr>
        <p:xfrm>
          <a:off x="-225424" y="1854199"/>
          <a:ext cx="6102349" cy="40682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368032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919679-9F5E-4266-96CB-84C1181F4C04}"/>
              </a:ext>
            </a:extLst>
          </p:cNvPr>
          <p:cNvSpPr>
            <a:spLocks noGrp="1"/>
          </p:cNvSpPr>
          <p:nvPr>
            <p:ph type="title"/>
          </p:nvPr>
        </p:nvSpPr>
        <p:spPr>
          <a:xfrm>
            <a:off x="0" y="365127"/>
            <a:ext cx="12192000" cy="1325563"/>
          </a:xfrm>
        </p:spPr>
        <p:txBody>
          <a:bodyPr>
            <a:normAutofit/>
          </a:bodyPr>
          <a:lstStyle/>
          <a:p>
            <a:r>
              <a:rPr lang="en-CA" sz="4400" dirty="0"/>
              <a:t>Educational Institutions</a:t>
            </a:r>
          </a:p>
        </p:txBody>
      </p:sp>
      <p:sp>
        <p:nvSpPr>
          <p:cNvPr id="3" name="Content Placeholder 2">
            <a:extLst>
              <a:ext uri="{FF2B5EF4-FFF2-40B4-BE49-F238E27FC236}">
                <a16:creationId xmlns:a16="http://schemas.microsoft.com/office/drawing/2014/main" id="{4E51ABB1-F690-45B3-8FD0-39713DE2694D}"/>
              </a:ext>
            </a:extLst>
          </p:cNvPr>
          <p:cNvSpPr>
            <a:spLocks noGrp="1"/>
          </p:cNvSpPr>
          <p:nvPr>
            <p:ph idx="1"/>
          </p:nvPr>
        </p:nvSpPr>
        <p:spPr>
          <a:xfrm>
            <a:off x="5245100" y="1854200"/>
            <a:ext cx="6705600" cy="4368800"/>
          </a:xfrm>
        </p:spPr>
        <p:txBody>
          <a:bodyPr>
            <a:normAutofit/>
          </a:bodyPr>
          <a:lstStyle/>
          <a:p>
            <a:r>
              <a:rPr lang="en-CA" sz="3200" dirty="0"/>
              <a:t>Provide seamless pathways between formal, non-formal, informal learning</a:t>
            </a:r>
          </a:p>
          <a:p>
            <a:r>
              <a:rPr lang="en-CA" sz="3200" dirty="0"/>
              <a:t>Adopt SMART Education framework</a:t>
            </a:r>
          </a:p>
          <a:p>
            <a:r>
              <a:rPr lang="en-CA" sz="3200" dirty="0"/>
              <a:t>Innovations for recognition  and credentialing</a:t>
            </a:r>
          </a:p>
          <a:p>
            <a:r>
              <a:rPr lang="en-CA" sz="3200" dirty="0"/>
              <a:t>Use ODL, OER and TEL</a:t>
            </a:r>
          </a:p>
        </p:txBody>
      </p:sp>
      <p:graphicFrame>
        <p:nvGraphicFramePr>
          <p:cNvPr id="7" name="Diagram 6">
            <a:extLst>
              <a:ext uri="{FF2B5EF4-FFF2-40B4-BE49-F238E27FC236}">
                <a16:creationId xmlns:a16="http://schemas.microsoft.com/office/drawing/2014/main" id="{DDA9EB54-BCE7-4799-B39C-25367167682F}"/>
              </a:ext>
            </a:extLst>
          </p:cNvPr>
          <p:cNvGraphicFramePr/>
          <p:nvPr/>
        </p:nvGraphicFramePr>
        <p:xfrm>
          <a:off x="-239711" y="1854199"/>
          <a:ext cx="6102349" cy="40682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73468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pic>
        <p:nvPicPr>
          <p:cNvPr id="11" name="Picture 5" descr="P:\1_Projects\9_Other\25th Anniversary COL Prezi\5 In Perspective ie Stories\L3F\DSC_0211_cropped.jpg">
            <a:extLst>
              <a:ext uri="{FF2B5EF4-FFF2-40B4-BE49-F238E27FC236}">
                <a16:creationId xmlns:a16="http://schemas.microsoft.com/office/drawing/2014/main" id="{EC94A218-1888-42D5-8262-4612D2DF5F6E}"/>
              </a:ext>
            </a:extLst>
          </p:cNvPr>
          <p:cNvPicPr>
            <a:picLocks noChangeAspect="1" noChangeArrowheads="1"/>
          </p:cNvPicPr>
          <p:nvPr/>
        </p:nvPicPr>
        <p:blipFill rotWithShape="1">
          <a:blip r:embed="rId3" cstate="screen">
            <a:alphaModFix amt="35000"/>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a:ext>
            </a:extLst>
          </a:blip>
          <a:srcRect r="-1"/>
          <a:stretch/>
        </p:blipFill>
        <p:spPr bwMode="auto">
          <a:xfrm>
            <a:off x="5622233" y="10"/>
            <a:ext cx="6569769" cy="3750724"/>
          </a:xfrm>
          <a:custGeom>
            <a:avLst/>
            <a:gdLst/>
            <a:ahLst/>
            <a:cxnLst/>
            <a:rect l="l" t="t" r="r" b="b"/>
            <a:pathLst>
              <a:path w="6569769" h="3750734">
                <a:moveTo>
                  <a:pt x="1738471" y="0"/>
                </a:moveTo>
                <a:lnTo>
                  <a:pt x="6569769" y="0"/>
                </a:lnTo>
                <a:lnTo>
                  <a:pt x="6569769" y="3750734"/>
                </a:lnTo>
                <a:lnTo>
                  <a:pt x="0" y="3750734"/>
                </a:lnTo>
                <a:close/>
              </a:path>
            </a:pathLst>
          </a:custGeom>
          <a:noFill/>
          <a:extLst>
            <a:ext uri="{909E8E84-426E-40DD-AFC4-6F175D3DCCD1}">
              <a14:hiddenFill xmlns:a14="http://schemas.microsoft.com/office/drawing/2010/main">
                <a:solidFill>
                  <a:srgbClr val="FFFFFF"/>
                </a:solidFill>
              </a14:hiddenFill>
            </a:ext>
          </a:extLst>
        </p:spPr>
      </p:pic>
      <p:pic>
        <p:nvPicPr>
          <p:cNvPr id="10" name="Picture 3" descr="P:\1_Projects\9_Other\25th Anniversary COL Prezi\5 In Perspective ie Stories\Healthy Communities\St.Lucia.jpg">
            <a:extLst>
              <a:ext uri="{FF2B5EF4-FFF2-40B4-BE49-F238E27FC236}">
                <a16:creationId xmlns:a16="http://schemas.microsoft.com/office/drawing/2014/main" id="{CBF03533-B26F-4F96-BF52-F1C155573768}"/>
              </a:ext>
            </a:extLst>
          </p:cNvPr>
          <p:cNvPicPr>
            <a:picLocks noChangeAspect="1" noChangeArrowheads="1"/>
          </p:cNvPicPr>
          <p:nvPr/>
        </p:nvPicPr>
        <p:blipFill rotWithShape="1">
          <a:blip r:embed="rId5" cstate="screen">
            <a:alphaModFix amt="35000"/>
            <a:extLst>
              <a:ext uri="{BEBA8EAE-BF5A-486C-A8C5-ECC9F3942E4B}">
                <a14:imgProps xmlns:a14="http://schemas.microsoft.com/office/drawing/2010/main">
                  <a14:imgLayer r:embed="rId6">
                    <a14:imgEffect>
                      <a14:saturation sat="66000"/>
                    </a14:imgEffect>
                  </a14:imgLayer>
                </a14:imgProps>
              </a:ext>
              <a:ext uri="{28A0092B-C50C-407E-A947-70E740481C1C}">
                <a14:useLocalDpi xmlns:a14="http://schemas.microsoft.com/office/drawing/2010/main"/>
              </a:ext>
            </a:extLst>
          </a:blip>
          <a:srcRect/>
          <a:stretch/>
        </p:blipFill>
        <p:spPr bwMode="auto">
          <a:xfrm>
            <a:off x="4182011" y="3887894"/>
            <a:ext cx="8009991" cy="2970106"/>
          </a:xfrm>
          <a:custGeom>
            <a:avLst/>
            <a:gdLst/>
            <a:ahLst/>
            <a:cxnLst/>
            <a:rect l="l" t="t" r="r" b="b"/>
            <a:pathLst>
              <a:path w="8009991" h="2970106">
                <a:moveTo>
                  <a:pt x="1376648" y="0"/>
                </a:moveTo>
                <a:lnTo>
                  <a:pt x="8009991" y="0"/>
                </a:lnTo>
                <a:lnTo>
                  <a:pt x="8009991" y="2970106"/>
                </a:lnTo>
                <a:lnTo>
                  <a:pt x="0" y="2970106"/>
                </a:lnTo>
                <a:close/>
              </a:path>
            </a:pathLst>
          </a:custGeom>
          <a:noFill/>
          <a:extLst>
            <a:ext uri="{909E8E84-426E-40DD-AFC4-6F175D3DCCD1}">
              <a14:hiddenFill xmlns:a14="http://schemas.microsoft.com/office/drawing/2010/main">
                <a:solidFill>
                  <a:srgbClr val="FFFFFF"/>
                </a:solidFill>
              </a14:hiddenFill>
            </a:ext>
          </a:extLst>
        </p:spPr>
      </p:pic>
      <p:pic>
        <p:nvPicPr>
          <p:cNvPr id="9" name="Picture 2" descr="P:\1_Projects\9_Other\25th Anniversary COL Prezi\5 In Perspective ie Stories\Healthy Communities\Malawi.jpg">
            <a:extLst>
              <a:ext uri="{FF2B5EF4-FFF2-40B4-BE49-F238E27FC236}">
                <a16:creationId xmlns:a16="http://schemas.microsoft.com/office/drawing/2014/main" id="{EE10BF5C-739E-4FBB-B533-50AAB17E0C8E}"/>
              </a:ext>
            </a:extLst>
          </p:cNvPr>
          <p:cNvPicPr>
            <a:picLocks noChangeAspect="1" noChangeArrowheads="1"/>
          </p:cNvPicPr>
          <p:nvPr/>
        </p:nvPicPr>
        <p:blipFill rotWithShape="1">
          <a:blip r:embed="rId7" cstate="screen">
            <a:alphaModFix amt="35000"/>
            <a:extLst>
              <a:ext uri="{BEBA8EAE-BF5A-486C-A8C5-ECC9F3942E4B}">
                <a14:imgProps xmlns:a14="http://schemas.microsoft.com/office/drawing/2010/main">
                  <a14:imgLayer r:embed="rId8">
                    <a14:imgEffect>
                      <a14:saturation sat="33000"/>
                    </a14:imgEffect>
                  </a14:imgLayer>
                </a14:imgProps>
              </a:ext>
              <a:ext uri="{28A0092B-C50C-407E-A947-70E740481C1C}">
                <a14:useLocalDpi xmlns:a14="http://schemas.microsoft.com/office/drawing/2010/main"/>
              </a:ext>
            </a:extLst>
          </a:blip>
          <a:srcRect/>
          <a:stretch/>
        </p:blipFill>
        <p:spPr bwMode="auto">
          <a:xfrm>
            <a:off x="20" y="10"/>
            <a:ext cx="7503091" cy="6857990"/>
          </a:xfrm>
          <a:custGeom>
            <a:avLst/>
            <a:gdLst/>
            <a:ahLst/>
            <a:cxnLst/>
            <a:rect l="l" t="t" r="r" b="b"/>
            <a:pathLst>
              <a:path w="7503111" h="6858000">
                <a:moveTo>
                  <a:pt x="0" y="0"/>
                </a:moveTo>
                <a:lnTo>
                  <a:pt x="677334" y="0"/>
                </a:lnTo>
                <a:lnTo>
                  <a:pt x="1168036" y="0"/>
                </a:lnTo>
                <a:lnTo>
                  <a:pt x="1205499" y="0"/>
                </a:lnTo>
                <a:lnTo>
                  <a:pt x="1647632" y="0"/>
                </a:lnTo>
                <a:lnTo>
                  <a:pt x="7215401" y="0"/>
                </a:lnTo>
                <a:lnTo>
                  <a:pt x="4041567" y="6852993"/>
                </a:lnTo>
                <a:lnTo>
                  <a:pt x="7503111" y="6852993"/>
                </a:lnTo>
                <a:lnTo>
                  <a:pt x="7503111" y="6852994"/>
                </a:lnTo>
                <a:lnTo>
                  <a:pt x="1647632" y="6852994"/>
                </a:lnTo>
                <a:lnTo>
                  <a:pt x="1647632"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19" name="Freeform 7">
            <a:extLst>
              <a:ext uri="{FF2B5EF4-FFF2-40B4-BE49-F238E27FC236}">
                <a16:creationId xmlns:a16="http://schemas.microsoft.com/office/drawing/2014/main" id="{AC4096C1-7D1D-446B-B64E-F0940A7B926A}"/>
              </a:ext>
            </a:extLst>
          </p:cNvPr>
          <p:cNvSpPr/>
          <p:nvPr/>
        </p:nvSpPr>
        <p:spPr>
          <a:xfrm>
            <a:off x="5092638" y="5740400"/>
            <a:ext cx="2235200" cy="1117600"/>
          </a:xfrm>
          <a:custGeom>
            <a:avLst/>
            <a:gdLst>
              <a:gd name="connsiteX0" fmla="*/ 757238 w 1514476"/>
              <a:gd name="connsiteY0" fmla="*/ 0 h 759101"/>
              <a:gd name="connsiteX1" fmla="*/ 1514476 w 1514476"/>
              <a:gd name="connsiteY1" fmla="*/ 757238 h 759101"/>
              <a:gd name="connsiteX2" fmla="*/ 1514382 w 1514476"/>
              <a:gd name="connsiteY2" fmla="*/ 759101 h 759101"/>
              <a:gd name="connsiteX3" fmla="*/ 94 w 1514476"/>
              <a:gd name="connsiteY3" fmla="*/ 759101 h 759101"/>
              <a:gd name="connsiteX4" fmla="*/ 0 w 1514476"/>
              <a:gd name="connsiteY4" fmla="*/ 757238 h 759101"/>
              <a:gd name="connsiteX5" fmla="*/ 757238 w 1514476"/>
              <a:gd name="connsiteY5" fmla="*/ 0 h 759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14476" h="759101">
                <a:moveTo>
                  <a:pt x="757238" y="0"/>
                </a:moveTo>
                <a:cubicBezTo>
                  <a:pt x="1175449" y="0"/>
                  <a:pt x="1514476" y="339027"/>
                  <a:pt x="1514476" y="757238"/>
                </a:cubicBezTo>
                <a:lnTo>
                  <a:pt x="1514382" y="759101"/>
                </a:lnTo>
                <a:lnTo>
                  <a:pt x="94" y="759101"/>
                </a:lnTo>
                <a:lnTo>
                  <a:pt x="0" y="757238"/>
                </a:lnTo>
                <a:cubicBezTo>
                  <a:pt x="0" y="339027"/>
                  <a:pt x="339027" y="0"/>
                  <a:pt x="757238" y="0"/>
                </a:cubicBezTo>
                <a:close/>
              </a:path>
            </a:pathLst>
          </a:custGeom>
          <a:solidFill>
            <a:srgbClr val="9D915E">
              <a:alpha val="5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2" name="Picture 11" descr="A picture containing logo&#10;&#10;Description automatically generated">
            <a:extLst>
              <a:ext uri="{FF2B5EF4-FFF2-40B4-BE49-F238E27FC236}">
                <a16:creationId xmlns:a16="http://schemas.microsoft.com/office/drawing/2014/main" id="{CBAA356C-AB21-4EAB-BFB3-B0AE299DC503}"/>
              </a:ext>
            </a:extLst>
          </p:cNvPr>
          <p:cNvPicPr>
            <a:picLocks noChangeAspect="1"/>
          </p:cNvPicPr>
          <p:nvPr/>
        </p:nvPicPr>
        <p:blipFill rotWithShape="1">
          <a:blip r:embed="rId9" cstate="screen">
            <a:alphaModFix amt="70000"/>
            <a:extLst>
              <a:ext uri="{28A0092B-C50C-407E-A947-70E740481C1C}">
                <a14:useLocalDpi xmlns:a14="http://schemas.microsoft.com/office/drawing/2010/main"/>
              </a:ext>
            </a:extLst>
          </a:blip>
          <a:srcRect/>
          <a:stretch/>
        </p:blipFill>
        <p:spPr>
          <a:xfrm>
            <a:off x="-2" y="1"/>
            <a:ext cx="5335162" cy="6857999"/>
          </a:xfrm>
          <a:prstGeom prst="rect">
            <a:avLst/>
          </a:prstGeom>
        </p:spPr>
      </p:pic>
      <p:pic>
        <p:nvPicPr>
          <p:cNvPr id="14" name="Picture 13" descr="A picture containing logo&#10;&#10;Description automatically generated">
            <a:extLst>
              <a:ext uri="{FF2B5EF4-FFF2-40B4-BE49-F238E27FC236}">
                <a16:creationId xmlns:a16="http://schemas.microsoft.com/office/drawing/2014/main" id="{7A349382-0F73-47A5-B745-13EB3C05B8B5}"/>
              </a:ext>
            </a:extLst>
          </p:cNvPr>
          <p:cNvPicPr>
            <a:picLocks noChangeAspect="1"/>
          </p:cNvPicPr>
          <p:nvPr/>
        </p:nvPicPr>
        <p:blipFill rotWithShape="1">
          <a:blip r:embed="rId10" cstate="screen">
            <a:alphaModFix amt="70000"/>
            <a:extLst>
              <a:ext uri="{28A0092B-C50C-407E-A947-70E740481C1C}">
                <a14:useLocalDpi xmlns:a14="http://schemas.microsoft.com/office/drawing/2010/main"/>
              </a:ext>
            </a:extLst>
          </a:blip>
          <a:srcRect/>
          <a:stretch/>
        </p:blipFill>
        <p:spPr>
          <a:xfrm rot="10800000">
            <a:off x="7036343" y="985802"/>
            <a:ext cx="5155657" cy="5870279"/>
          </a:xfrm>
          <a:prstGeom prst="rect">
            <a:avLst/>
          </a:prstGeom>
        </p:spPr>
      </p:pic>
      <p:sp>
        <p:nvSpPr>
          <p:cNvPr id="21" name="TextBox 20">
            <a:extLst>
              <a:ext uri="{FF2B5EF4-FFF2-40B4-BE49-F238E27FC236}">
                <a16:creationId xmlns:a16="http://schemas.microsoft.com/office/drawing/2014/main" id="{1D69BC52-61AB-49D4-96E3-C1E1A04E675D}"/>
              </a:ext>
            </a:extLst>
          </p:cNvPr>
          <p:cNvSpPr txBox="1"/>
          <p:nvPr/>
        </p:nvSpPr>
        <p:spPr>
          <a:xfrm>
            <a:off x="6749270" y="5740400"/>
            <a:ext cx="4640057" cy="507831"/>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900" b="0" i="0" u="none" strike="noStrike" kern="1200" cap="none" spc="0" normalizeH="0" baseline="0" noProof="0" dirty="0">
                <a:ln>
                  <a:noFill/>
                </a:ln>
                <a:solidFill>
                  <a:srgbClr val="250188"/>
                </a:solidFill>
                <a:effectLst/>
                <a:uLnTx/>
                <a:uFillTx/>
                <a:latin typeface="Open Sans" panose="020B0606030504020204" pitchFamily="34" charset="0"/>
                <a:ea typeface="Open Sans" panose="020B0606030504020204" pitchFamily="34" charset="0"/>
                <a:cs typeface="Open Sans" panose="020B0606030504020204" pitchFamily="34" charset="0"/>
              </a:rPr>
              <a:t>The contents of this presentation, with the exception of logos and graphics which are the property of the respective owners, is made available under Attribution-</a:t>
            </a:r>
            <a:r>
              <a:rPr kumimoji="0" lang="en-US" sz="900" b="0" i="0" u="none" strike="noStrike" kern="1200" cap="none" spc="0" normalizeH="0" baseline="0" noProof="0" dirty="0" err="1">
                <a:ln>
                  <a:noFill/>
                </a:ln>
                <a:solidFill>
                  <a:srgbClr val="250188"/>
                </a:solidFill>
                <a:effectLst/>
                <a:uLnTx/>
                <a:uFillTx/>
                <a:latin typeface="Open Sans" panose="020B0606030504020204" pitchFamily="34" charset="0"/>
                <a:ea typeface="Open Sans" panose="020B0606030504020204" pitchFamily="34" charset="0"/>
                <a:cs typeface="Open Sans" panose="020B0606030504020204" pitchFamily="34" charset="0"/>
              </a:rPr>
              <a:t>ShareAlike</a:t>
            </a:r>
            <a:r>
              <a:rPr kumimoji="0" lang="en-US" sz="900" b="0" i="0" u="none" strike="noStrike" kern="1200" cap="none" spc="0" normalizeH="0" baseline="0" noProof="0" dirty="0">
                <a:ln>
                  <a:noFill/>
                </a:ln>
                <a:solidFill>
                  <a:srgbClr val="250188"/>
                </a:solidFill>
                <a:effectLst/>
                <a:uLnTx/>
                <a:uFillTx/>
                <a:latin typeface="Open Sans" panose="020B0606030504020204" pitchFamily="34" charset="0"/>
                <a:ea typeface="Open Sans" panose="020B0606030504020204" pitchFamily="34" charset="0"/>
                <a:cs typeface="Open Sans" panose="020B0606030504020204" pitchFamily="34" charset="0"/>
              </a:rPr>
              <a:t> 4.0 International (CC BY-SA 4.0). </a:t>
            </a:r>
            <a:endParaRPr kumimoji="0" lang="en-CA" sz="900" b="0" i="0" u="none" strike="noStrike" kern="1200" cap="none" spc="0" normalizeH="0" baseline="0" noProof="0" dirty="0">
              <a:ln>
                <a:noFill/>
              </a:ln>
              <a:solidFill>
                <a:srgbClr val="250188"/>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a:extLst>
              <a:ext uri="{FF2B5EF4-FFF2-40B4-BE49-F238E27FC236}">
                <a16:creationId xmlns:a16="http://schemas.microsoft.com/office/drawing/2014/main" id="{CE0C93E7-F468-4310-86CF-6682E8F7F148}"/>
              </a:ext>
            </a:extLst>
          </p:cNvPr>
          <p:cNvSpPr txBox="1"/>
          <p:nvPr/>
        </p:nvSpPr>
        <p:spPr>
          <a:xfrm>
            <a:off x="1901825" y="5149688"/>
            <a:ext cx="2822575"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prstClr val="white"/>
                </a:solidFill>
                <a:effectLst/>
                <a:uLnTx/>
                <a:uFillTx/>
                <a:latin typeface="Calibri" panose="020F0502020204030204"/>
                <a:ea typeface="+mn-ea"/>
                <a:cs typeface="+mn-cs"/>
              </a:rPr>
              <a:t>www.col.org</a:t>
            </a:r>
          </a:p>
        </p:txBody>
      </p:sp>
      <p:sp>
        <p:nvSpPr>
          <p:cNvPr id="20" name="TextBox 19">
            <a:extLst>
              <a:ext uri="{FF2B5EF4-FFF2-40B4-BE49-F238E27FC236}">
                <a16:creationId xmlns:a16="http://schemas.microsoft.com/office/drawing/2014/main" id="{519CC931-AE3C-4046-9E44-586F66269ABE}"/>
              </a:ext>
            </a:extLst>
          </p:cNvPr>
          <p:cNvSpPr txBox="1"/>
          <p:nvPr/>
        </p:nvSpPr>
        <p:spPr>
          <a:xfrm>
            <a:off x="0" y="1903111"/>
            <a:ext cx="12192000" cy="1231106"/>
          </a:xfrm>
          <a:prstGeom prst="rect">
            <a:avLst/>
          </a:prstGeom>
          <a:noFill/>
          <a:ln>
            <a:noFill/>
          </a:ln>
        </p:spPr>
        <p:txBody>
          <a:bodyPr wrap="square" lIns="0" tIns="0" rIns="0" bIns="0" rtlCol="0" anchor="ctr" anchorCtr="0">
            <a:spAutoFit/>
          </a:bodyPr>
          <a:lstStyle>
            <a:defPPr>
              <a:defRPr lang="en-US"/>
            </a:defPPr>
            <a:lvl1pPr algn="ctr">
              <a:defRPr sz="4800" b="1">
                <a:solidFill>
                  <a:schemeClr val="bg1"/>
                </a:solidFill>
                <a:latin typeface="Galliard BT" panose="0202060206050B020A04" pitchFamily="18" charset="0"/>
                <a:ea typeface="PT Sans" panose="020B0503020203020204" pitchFamily="34" charset="0"/>
                <a:cs typeface="Oscine" panose="020B0506040202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0" b="1" i="0" u="none" strike="noStrike" kern="1200" cap="none" spc="0" normalizeH="0" baseline="0" noProof="0" dirty="0">
                <a:ln>
                  <a:noFill/>
                </a:ln>
                <a:solidFill>
                  <a:srgbClr val="250188"/>
                </a:solidFill>
                <a:effectLst/>
                <a:uLnTx/>
                <a:uFillTx/>
                <a:latin typeface="Open Sans" panose="020B0606030504020204" pitchFamily="34" charset="0"/>
                <a:ea typeface="Open Sans" panose="020B0606030504020204" pitchFamily="34" charset="0"/>
                <a:cs typeface="Open Sans" panose="020B0606030504020204" pitchFamily="34" charset="0"/>
              </a:rPr>
              <a:t>Thank you</a:t>
            </a:r>
          </a:p>
        </p:txBody>
      </p:sp>
      <p:pic>
        <p:nvPicPr>
          <p:cNvPr id="4" name="Picture 3" descr="Text&#10;&#10;Description automatically generated">
            <a:extLst>
              <a:ext uri="{FF2B5EF4-FFF2-40B4-BE49-F238E27FC236}">
                <a16:creationId xmlns:a16="http://schemas.microsoft.com/office/drawing/2014/main" id="{26EA5CA0-5841-9BD1-F494-88CBCD9049D8}"/>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795848" y="4352963"/>
            <a:ext cx="7857103" cy="1119890"/>
          </a:xfrm>
          <a:prstGeom prst="rect">
            <a:avLst/>
          </a:prstGeom>
        </p:spPr>
      </p:pic>
    </p:spTree>
    <p:extLst>
      <p:ext uri="{BB962C8B-B14F-4D97-AF65-F5344CB8AC3E}">
        <p14:creationId xmlns:p14="http://schemas.microsoft.com/office/powerpoint/2010/main" val="3369205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 name="Rectangle 7">
            <a:extLst>
              <a:ext uri="{FF2B5EF4-FFF2-40B4-BE49-F238E27FC236}">
                <a16:creationId xmlns:a16="http://schemas.microsoft.com/office/drawing/2014/main" id="{5A59F003-E00A-43F9-91DC-CC54E3B874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3">
            <a:extLst>
              <a:ext uri="{FF2B5EF4-FFF2-40B4-BE49-F238E27FC236}">
                <a16:creationId xmlns:a16="http://schemas.microsoft.com/office/drawing/2014/main" id="{B3909AD8-9ADC-1F3C-362B-6BA721065468}"/>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0" y="10"/>
            <a:ext cx="12191981" cy="6857990"/>
          </a:xfrm>
          <a:prstGeom prst="rect">
            <a:avLst/>
          </a:prstGeom>
        </p:spPr>
      </p:pic>
      <p:sp>
        <p:nvSpPr>
          <p:cNvPr id="10" name="Rectangle 9">
            <a:extLst>
              <a:ext uri="{FF2B5EF4-FFF2-40B4-BE49-F238E27FC236}">
                <a16:creationId xmlns:a16="http://schemas.microsoft.com/office/drawing/2014/main" id="{D74A4382-E3AD-430A-9A1F-DFA3E0E77A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3799865" y="-1524511"/>
            <a:ext cx="4592270" cy="12192001"/>
          </a:xfrm>
          <a:prstGeom prst="rect">
            <a:avLst/>
          </a:prstGeom>
          <a:gradFill>
            <a:gsLst>
              <a:gs pos="35000">
                <a:schemeClr val="tx1">
                  <a:alpha val="46000"/>
                </a:schemeClr>
              </a:gs>
              <a:gs pos="21000">
                <a:schemeClr val="tx1">
                  <a:alpha val="30000"/>
                </a:schemeClr>
              </a:gs>
              <a:gs pos="0">
                <a:schemeClr val="tx1">
                  <a:alpha val="0"/>
                </a:schemeClr>
              </a:gs>
              <a:gs pos="100000">
                <a:schemeClr val="tx1">
                  <a:alpha val="9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404553" y="3091928"/>
            <a:ext cx="9078562" cy="2387600"/>
          </a:xfrm>
        </p:spPr>
        <p:txBody>
          <a:bodyPr vert="horz" lIns="91440" tIns="45720" rIns="91440" bIns="45720" rtlCol="0" anchor="b">
            <a:normAutofit/>
          </a:bodyPr>
          <a:lstStyle/>
          <a:p>
            <a:r>
              <a:rPr lang="en-US" sz="6600" b="1" dirty="0">
                <a:solidFill>
                  <a:schemeClr val="bg1"/>
                </a:solidFill>
                <a:latin typeface="+mj-lt"/>
                <a:ea typeface="+mj-ea"/>
                <a:cs typeface="+mj-cs"/>
              </a:rPr>
              <a:t>Perspectives on </a:t>
            </a:r>
            <a:br>
              <a:rPr lang="en-US" sz="6600" b="1" dirty="0">
                <a:solidFill>
                  <a:schemeClr val="bg1"/>
                </a:solidFill>
                <a:latin typeface="+mj-lt"/>
                <a:ea typeface="+mj-ea"/>
                <a:cs typeface="+mj-cs"/>
              </a:rPr>
            </a:br>
            <a:r>
              <a:rPr lang="en-US" sz="6600" b="1" dirty="0">
                <a:solidFill>
                  <a:schemeClr val="bg1"/>
                </a:solidFill>
                <a:latin typeface="+mj-lt"/>
                <a:ea typeface="+mj-ea"/>
                <a:cs typeface="+mj-cs"/>
              </a:rPr>
              <a:t>lifelong learning</a:t>
            </a:r>
          </a:p>
        </p:txBody>
      </p:sp>
      <p:sp>
        <p:nvSpPr>
          <p:cNvPr id="12" name="Rectangle: Rounded Corners 11">
            <a:extLst>
              <a:ext uri="{FF2B5EF4-FFF2-40B4-BE49-F238E27FC236}">
                <a16:creationId xmlns:a16="http://schemas.microsoft.com/office/drawing/2014/main" id="{79F40191-0F44-4FD1-82CC-ACB507C14B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575039"/>
            <a:ext cx="9785897" cy="685800"/>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64833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31993">
            <a:alpha val="81000"/>
          </a:srgbClr>
        </a:solidFill>
        <a:effectLst/>
      </p:bgPr>
    </p:bg>
    <p:spTree>
      <p:nvGrpSpPr>
        <p:cNvPr id="1" name=""/>
        <p:cNvGrpSpPr/>
        <p:nvPr/>
      </p:nvGrpSpPr>
      <p:grpSpPr>
        <a:xfrm>
          <a:off x="0" y="0"/>
          <a:ext cx="0" cy="0"/>
          <a:chOff x="0" y="0"/>
          <a:chExt cx="0" cy="0"/>
        </a:xfrm>
      </p:grpSpPr>
      <p:pic>
        <p:nvPicPr>
          <p:cNvPr id="4" name="Content Placeholder 3"/>
          <p:cNvPicPr>
            <a:picLocks noGrp="1" noChangeAspect="1"/>
          </p:cNvPicPr>
          <p:nvPr>
            <p:ph idx="4294967295"/>
          </p:nvPr>
        </p:nvPicPr>
        <p:blipFill>
          <a:blip r:embed="rId3">
            <a:extLst>
              <a:ext uri="{28A0092B-C50C-407E-A947-70E740481C1C}">
                <a14:useLocalDpi xmlns:a14="http://schemas.microsoft.com/office/drawing/2010/main"/>
              </a:ext>
            </a:extLst>
          </a:blip>
          <a:stretch>
            <a:fillRect/>
          </a:stretch>
        </p:blipFill>
        <p:spPr>
          <a:xfrm>
            <a:off x="1937657" y="300857"/>
            <a:ext cx="8316686" cy="6256285"/>
          </a:xfrm>
        </p:spPr>
      </p:pic>
      <p:pic>
        <p:nvPicPr>
          <p:cNvPr id="2" name="Picture 1">
            <a:extLst>
              <a:ext uri="{FF2B5EF4-FFF2-40B4-BE49-F238E27FC236}">
                <a16:creationId xmlns:a16="http://schemas.microsoft.com/office/drawing/2014/main" id="{622DFB2D-EC52-E819-AF48-E6A849D6749F}"/>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11314718" y="5948427"/>
            <a:ext cx="462756" cy="598565"/>
          </a:xfrm>
          <a:prstGeom prst="rect">
            <a:avLst/>
          </a:prstGeom>
        </p:spPr>
      </p:pic>
    </p:spTree>
    <p:extLst>
      <p:ext uri="{BB962C8B-B14F-4D97-AF65-F5344CB8AC3E}">
        <p14:creationId xmlns:p14="http://schemas.microsoft.com/office/powerpoint/2010/main" val="5412716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8D2DBB-985B-6738-5C44-80C95137AEDC}"/>
              </a:ext>
            </a:extLst>
          </p:cNvPr>
          <p:cNvSpPr>
            <a:spLocks noGrp="1"/>
          </p:cNvSpPr>
          <p:nvPr>
            <p:ph type="title"/>
          </p:nvPr>
        </p:nvSpPr>
        <p:spPr/>
        <p:txBody>
          <a:bodyPr/>
          <a:lstStyle/>
          <a:p>
            <a:r>
              <a:rPr lang="en-US" dirty="0"/>
              <a:t>Transforming Education Summit 2022</a:t>
            </a:r>
            <a:endParaRPr lang="en-CA" dirty="0"/>
          </a:p>
        </p:txBody>
      </p:sp>
      <p:sp>
        <p:nvSpPr>
          <p:cNvPr id="3" name="Content Placeholder 2">
            <a:extLst>
              <a:ext uri="{FF2B5EF4-FFF2-40B4-BE49-F238E27FC236}">
                <a16:creationId xmlns:a16="http://schemas.microsoft.com/office/drawing/2014/main" id="{9F0545B8-3A19-5E5C-E68F-F4E7F3679511}"/>
              </a:ext>
            </a:extLst>
          </p:cNvPr>
          <p:cNvSpPr>
            <a:spLocks noGrp="1"/>
          </p:cNvSpPr>
          <p:nvPr>
            <p:ph idx="1"/>
          </p:nvPr>
        </p:nvSpPr>
        <p:spPr>
          <a:xfrm>
            <a:off x="838200" y="1825625"/>
            <a:ext cx="9188302" cy="4351338"/>
          </a:xfrm>
          <a:solidFill>
            <a:schemeClr val="bg1"/>
          </a:solidFill>
        </p:spPr>
        <p:txBody>
          <a:bodyPr/>
          <a:lstStyle/>
          <a:p>
            <a:pPr marL="0" indent="0">
              <a:buNone/>
            </a:pPr>
            <a:r>
              <a:rPr lang="en-US" i="1" dirty="0"/>
              <a:t>Ensure the right to quality education throughout life….embrace the concept of lifelong learning with more </a:t>
            </a:r>
            <a:r>
              <a:rPr lang="en-US" b="1" i="1" dirty="0"/>
              <a:t>flexible</a:t>
            </a:r>
            <a:r>
              <a:rPr lang="en-US" i="1" dirty="0"/>
              <a:t> pathways and </a:t>
            </a:r>
            <a:r>
              <a:rPr lang="en-US" b="1" i="1" dirty="0"/>
              <a:t>financial policy incentives </a:t>
            </a:r>
            <a:r>
              <a:rPr lang="en-US" i="1" dirty="0"/>
              <a:t>to allow people to re-engage with education systems several times throughout their lives….calls for </a:t>
            </a:r>
            <a:r>
              <a:rPr lang="en-US" b="1" i="1" dirty="0"/>
              <a:t>qualifications</a:t>
            </a:r>
            <a:r>
              <a:rPr lang="en-US" i="1" dirty="0"/>
              <a:t> that recognize skills, work experiences and knowledge throughout life, and </a:t>
            </a:r>
            <a:r>
              <a:rPr lang="en-US" b="1" i="1" dirty="0"/>
              <a:t>beyond formal education….</a:t>
            </a:r>
          </a:p>
          <a:p>
            <a:pPr marL="0" indent="0">
              <a:buNone/>
            </a:pPr>
            <a:r>
              <a:rPr lang="en-US" sz="2000" dirty="0"/>
              <a:t>    </a:t>
            </a:r>
            <a:br>
              <a:rPr lang="en-US" sz="2000" dirty="0"/>
            </a:br>
            <a:r>
              <a:rPr lang="en-US" sz="1800" dirty="0"/>
              <a:t>Vision Statement of Secretary General Antonio </a:t>
            </a:r>
            <a:r>
              <a:rPr lang="en-US" sz="1800" dirty="0" err="1"/>
              <a:t>Guiterres</a:t>
            </a:r>
            <a:r>
              <a:rPr lang="en-US" sz="1800" dirty="0"/>
              <a:t> on Transforming Education</a:t>
            </a:r>
            <a:endParaRPr lang="en-CA" sz="2000" dirty="0"/>
          </a:p>
        </p:txBody>
      </p:sp>
      <p:pic>
        <p:nvPicPr>
          <p:cNvPr id="1026" name="Picture 2">
            <a:extLst>
              <a:ext uri="{FF2B5EF4-FFF2-40B4-BE49-F238E27FC236}">
                <a16:creationId xmlns:a16="http://schemas.microsoft.com/office/drawing/2014/main" id="{FECD801F-BD69-8EA9-8BE0-6E12F2A26581}"/>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026502" y="3429000"/>
            <a:ext cx="1924493" cy="16356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006885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795506B-68C6-F161-1001-C6CCB519E0CF}"/>
              </a:ext>
            </a:extLst>
          </p:cNvPr>
          <p:cNvSpPr>
            <a:spLocks noGrp="1"/>
          </p:cNvSpPr>
          <p:nvPr>
            <p:ph idx="1"/>
          </p:nvPr>
        </p:nvSpPr>
        <p:spPr>
          <a:xfrm>
            <a:off x="1211942" y="2140527"/>
            <a:ext cx="9564915" cy="4036436"/>
          </a:xfrm>
        </p:spPr>
        <p:txBody>
          <a:bodyPr>
            <a:normAutofit/>
          </a:bodyPr>
          <a:lstStyle/>
          <a:p>
            <a:pPr marL="0" indent="0">
              <a:buNone/>
            </a:pPr>
            <a:r>
              <a:rPr lang="en-CA" i="1" dirty="0"/>
              <a:t>‘A lifelong learning system must reach large segments of the population, including people with </a:t>
            </a:r>
            <a:r>
              <a:rPr lang="en-CA" b="1" i="1" dirty="0"/>
              <a:t>diverse learning needs</a:t>
            </a:r>
            <a:r>
              <a:rPr lang="en-CA" i="1" dirty="0"/>
              <a:t>. It must be </a:t>
            </a:r>
            <a:r>
              <a:rPr lang="en-CA" b="1" i="1" dirty="0"/>
              <a:t>competency driven </a:t>
            </a:r>
            <a:r>
              <a:rPr lang="en-CA" i="1" dirty="0"/>
              <a:t>rather than age related….The lifelong learning model enables learners to acquire more of the </a:t>
            </a:r>
            <a:r>
              <a:rPr lang="en-CA" b="1" i="1" dirty="0"/>
              <a:t>new skills demanded by the knowledge economy</a:t>
            </a:r>
            <a:r>
              <a:rPr lang="en-CA" i="1" dirty="0"/>
              <a:t> as well as more of the traditional academic skills.</a:t>
            </a:r>
          </a:p>
          <a:p>
            <a:pPr marL="0" indent="0">
              <a:buNone/>
            </a:pPr>
            <a:endParaRPr lang="en-CA" i="1" dirty="0"/>
          </a:p>
          <a:p>
            <a:pPr marL="0" indent="0">
              <a:buNone/>
            </a:pPr>
            <a:r>
              <a:rPr lang="en-CA" sz="2000" dirty="0"/>
              <a:t>LLL in the global Knowledge Economy, pp28-29</a:t>
            </a:r>
          </a:p>
        </p:txBody>
      </p:sp>
      <p:pic>
        <p:nvPicPr>
          <p:cNvPr id="2050" name="Picture 2">
            <a:extLst>
              <a:ext uri="{FF2B5EF4-FFF2-40B4-BE49-F238E27FC236}">
                <a16:creationId xmlns:a16="http://schemas.microsoft.com/office/drawing/2014/main" id="{1EA4C7CE-5116-2814-44BD-A5CB2316119B}"/>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38200" y="536610"/>
            <a:ext cx="5493488" cy="11072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07040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D8B79B-B46E-B9CD-283D-3FF40035B13E}"/>
              </a:ext>
            </a:extLst>
          </p:cNvPr>
          <p:cNvSpPr>
            <a:spLocks noGrp="1"/>
          </p:cNvSpPr>
          <p:nvPr>
            <p:ph idx="1"/>
          </p:nvPr>
        </p:nvSpPr>
        <p:spPr>
          <a:xfrm>
            <a:off x="3468279" y="886119"/>
            <a:ext cx="8070130" cy="5790452"/>
          </a:xfrm>
        </p:spPr>
        <p:txBody>
          <a:bodyPr>
            <a:normAutofit/>
          </a:bodyPr>
          <a:lstStyle/>
          <a:p>
            <a:pPr marL="0" indent="0">
              <a:buNone/>
            </a:pPr>
            <a:r>
              <a:rPr lang="en-US" sz="3200" i="1" dirty="0">
                <a:effectLst/>
              </a:rPr>
              <a:t>…individual workers will have to </a:t>
            </a:r>
            <a:r>
              <a:rPr lang="en-US" sz="3200" b="1" i="1" dirty="0">
                <a:effectLst/>
              </a:rPr>
              <a:t>engage in life-long learning</a:t>
            </a:r>
            <a:r>
              <a:rPr lang="en-US" sz="3200" i="1" dirty="0">
                <a:effectLst/>
              </a:rPr>
              <a:t> if they are to achieve fulfilling and rewarding</a:t>
            </a:r>
            <a:r>
              <a:rPr lang="en-US" sz="3200" b="1" i="1" dirty="0">
                <a:effectLst/>
              </a:rPr>
              <a:t> careers</a:t>
            </a:r>
            <a:r>
              <a:rPr lang="en-US" sz="3200" i="1" dirty="0">
                <a:effectLst/>
              </a:rPr>
              <a:t>. For companies, </a:t>
            </a:r>
            <a:r>
              <a:rPr lang="en-US" sz="3200" b="1" i="1" dirty="0">
                <a:effectLst/>
              </a:rPr>
              <a:t>reskilling and upskilling</a:t>
            </a:r>
            <a:r>
              <a:rPr lang="en-US" sz="3200" i="1" dirty="0">
                <a:effectLst/>
              </a:rPr>
              <a:t> strategies will be critical…to contribute to socially responsible approaches to the future of work. For policy-makers, reskilling and retraining the existing workforce are essential levers to fuel future </a:t>
            </a:r>
            <a:r>
              <a:rPr lang="en-US" sz="3200" b="1" i="1" dirty="0">
                <a:effectLst/>
              </a:rPr>
              <a:t>economic growth</a:t>
            </a:r>
            <a:r>
              <a:rPr lang="en-US" sz="3200" b="1" i="1" dirty="0"/>
              <a:t>….</a:t>
            </a:r>
            <a:r>
              <a:rPr lang="en-US" sz="3200" i="1" dirty="0">
                <a:effectLst/>
              </a:rPr>
              <a:t> </a:t>
            </a:r>
          </a:p>
          <a:p>
            <a:pPr marL="0" indent="0">
              <a:buNone/>
            </a:pPr>
            <a:endParaRPr lang="en-US" sz="2400" i="1" dirty="0">
              <a:effectLst/>
              <a:latin typeface="Calibri" panose="020F0502020204030204" pitchFamily="34" charset="0"/>
              <a:ea typeface="Calibri" panose="020F0502020204030204" pitchFamily="34" charset="0"/>
            </a:endParaRPr>
          </a:p>
          <a:p>
            <a:pPr marL="0" indent="0">
              <a:buNone/>
            </a:pPr>
            <a:r>
              <a:rPr lang="en-US" sz="1800" dirty="0">
                <a:effectLst/>
                <a:latin typeface="Calibri" panose="020F0502020204030204" pitchFamily="34" charset="0"/>
                <a:ea typeface="Calibri" panose="020F0502020204030204" pitchFamily="34" charset="0"/>
              </a:rPr>
              <a:t>Towards a Reskilling Revolution (January 2018) </a:t>
            </a:r>
            <a:r>
              <a:rPr lang="en-US" sz="1800" u="sng" dirty="0">
                <a:solidFill>
                  <a:srgbClr val="0563C1"/>
                </a:solidFill>
                <a:effectLst/>
                <a:latin typeface="Calibri" panose="020F0502020204030204" pitchFamily="34" charset="0"/>
                <a:ea typeface="Calibri" panose="020F0502020204030204" pitchFamily="34" charset="0"/>
                <a:hlinkClick r:id="rId3"/>
              </a:rPr>
              <a:t>https://www.weforum.org/reports/towards-a-reskilling-revolution</a:t>
            </a:r>
            <a:endParaRPr lang="en-CA" sz="1800" dirty="0">
              <a:effectLst/>
              <a:latin typeface="Calibri" panose="020F0502020204030204" pitchFamily="34" charset="0"/>
              <a:ea typeface="Calibri" panose="020F0502020204030204" pitchFamily="34" charset="0"/>
            </a:endParaRPr>
          </a:p>
          <a:p>
            <a:endParaRPr lang="en-CA" dirty="0"/>
          </a:p>
        </p:txBody>
      </p:sp>
      <p:pic>
        <p:nvPicPr>
          <p:cNvPr id="3074" name="Picture 2" descr="World Economic Forum - Wikipedia">
            <a:extLst>
              <a:ext uri="{FF2B5EF4-FFF2-40B4-BE49-F238E27FC236}">
                <a16:creationId xmlns:a16="http://schemas.microsoft.com/office/drawing/2014/main" id="{BEA0D847-D386-B942-8DD9-A923B1E31F89}"/>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55024" y="886119"/>
            <a:ext cx="2878370" cy="17773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00267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87325"/>
            <a:ext cx="12192000" cy="1676400"/>
          </a:xfrm>
        </p:spPr>
        <p:txBody>
          <a:bodyPr>
            <a:normAutofit/>
          </a:bodyPr>
          <a:lstStyle/>
          <a:p>
            <a:pPr algn="ctr"/>
            <a:r>
              <a:rPr lang="en-US" sz="4800" dirty="0">
                <a:solidFill>
                  <a:srgbClr val="290088"/>
                </a:solidFill>
                <a:latin typeface="+mn-lt"/>
              </a:rPr>
              <a:t>Two competing versions of lifelong learning</a:t>
            </a:r>
          </a:p>
        </p:txBody>
      </p:sp>
      <p:sp>
        <p:nvSpPr>
          <p:cNvPr id="3" name="Content Placeholder 2"/>
          <p:cNvSpPr>
            <a:spLocks noGrp="1"/>
          </p:cNvSpPr>
          <p:nvPr>
            <p:ph idx="4294967295"/>
          </p:nvPr>
        </p:nvSpPr>
        <p:spPr>
          <a:xfrm>
            <a:off x="609599" y="2439988"/>
            <a:ext cx="8072063" cy="3394075"/>
          </a:xfrm>
        </p:spPr>
        <p:txBody>
          <a:bodyPr>
            <a:normAutofit/>
          </a:bodyPr>
          <a:lstStyle/>
          <a:p>
            <a:pPr marL="0" indent="0">
              <a:buNone/>
            </a:pPr>
            <a:r>
              <a:rPr lang="en-US" sz="3600" i="1" dirty="0">
                <a:latin typeface="+mj-lt"/>
              </a:rPr>
              <a:t>‘the one visionary and all-encompassing, the other driven by narrower interests related to training, competency and the world of work’.</a:t>
            </a:r>
          </a:p>
          <a:p>
            <a:pPr marL="0" indent="0" algn="r">
              <a:buNone/>
            </a:pPr>
            <a:r>
              <a:rPr lang="en-US" dirty="0" err="1">
                <a:latin typeface="+mj-lt"/>
              </a:rPr>
              <a:t>Aitchison</a:t>
            </a:r>
            <a:r>
              <a:rPr lang="en-US" dirty="0">
                <a:latin typeface="+mj-lt"/>
              </a:rPr>
              <a:t> (2004, p.2)</a:t>
            </a:r>
          </a:p>
        </p:txBody>
      </p:sp>
      <p:sp>
        <p:nvSpPr>
          <p:cNvPr id="4" name="Rectangle 3"/>
          <p:cNvSpPr/>
          <p:nvPr/>
        </p:nvSpPr>
        <p:spPr>
          <a:xfrm>
            <a:off x="603249" y="6438901"/>
            <a:ext cx="6553200" cy="246221"/>
          </a:xfrm>
          <a:prstGeom prst="rect">
            <a:avLst/>
          </a:prstGeom>
        </p:spPr>
        <p:txBody>
          <a:bodyPr wrap="square">
            <a:spAutoFit/>
          </a:bodyPr>
          <a:lstStyle/>
          <a:p>
            <a:r>
              <a:rPr lang="en-US" sz="1000" dirty="0"/>
              <a:t>Photo: </a:t>
            </a:r>
            <a:r>
              <a:rPr lang="en-US" sz="1000" u="sng" dirty="0">
                <a:hlinkClick r:id="rId3"/>
              </a:rPr>
              <a:t>http://enewsletter.ukzn.ac.za/Newsletter.aspx?id=83</a:t>
            </a:r>
            <a:endParaRPr lang="en-US" sz="1000" dirty="0"/>
          </a:p>
        </p:txBody>
      </p:sp>
      <p:cxnSp>
        <p:nvCxnSpPr>
          <p:cNvPr id="8" name="Straight Connector 7"/>
          <p:cNvCxnSpPr/>
          <p:nvPr/>
        </p:nvCxnSpPr>
        <p:spPr>
          <a:xfrm flipV="1">
            <a:off x="7162800" y="2238830"/>
            <a:ext cx="1066800" cy="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BAC243EE-61B3-4BC1-BC67-C130BFF92C95}"/>
              </a:ext>
            </a:extLst>
          </p:cNvPr>
          <p:cNvGrpSpPr/>
          <p:nvPr/>
        </p:nvGrpSpPr>
        <p:grpSpPr>
          <a:xfrm>
            <a:off x="9044683" y="2084841"/>
            <a:ext cx="2619910" cy="2908499"/>
            <a:chOff x="9044683" y="2084841"/>
            <a:chExt cx="2619910" cy="2908499"/>
          </a:xfrm>
        </p:grpSpPr>
        <p:sp>
          <p:nvSpPr>
            <p:cNvPr id="6" name="Oval 5">
              <a:extLst>
                <a:ext uri="{FF2B5EF4-FFF2-40B4-BE49-F238E27FC236}">
                  <a16:creationId xmlns:a16="http://schemas.microsoft.com/office/drawing/2014/main" id="{D517F3D1-4F4F-4CA9-BD9F-CCBA45219BAC}"/>
                </a:ext>
              </a:extLst>
            </p:cNvPr>
            <p:cNvSpPr/>
            <p:nvPr/>
          </p:nvSpPr>
          <p:spPr>
            <a:xfrm>
              <a:off x="9044683" y="2084841"/>
              <a:ext cx="2619910" cy="2908499"/>
            </a:xfrm>
            <a:prstGeom prst="ellipse">
              <a:avLst/>
            </a:prstGeom>
            <a:noFill/>
            <a:ln>
              <a:solidFill>
                <a:srgbClr val="3629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4DFD39B9-60DF-489D-B388-D05DAB472618}"/>
                </a:ext>
              </a:extLst>
            </p:cNvPr>
            <p:cNvSpPr/>
            <p:nvPr/>
          </p:nvSpPr>
          <p:spPr>
            <a:xfrm>
              <a:off x="10150866" y="4279186"/>
              <a:ext cx="698643" cy="688369"/>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8451238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1_Office Theme">
  <a:themeElements>
    <a:clrScheme name="Orange">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447</TotalTime>
  <Words>2406</Words>
  <Application>Microsoft Office PowerPoint</Application>
  <PresentationFormat>Widescreen</PresentationFormat>
  <Paragraphs>248</Paragraphs>
  <Slides>39</Slides>
  <Notes>23</Notes>
  <HiddenSlides>0</HiddenSlides>
  <MMClips>0</MMClips>
  <ScaleCrop>false</ScaleCrop>
  <HeadingPairs>
    <vt:vector size="6" baseType="variant">
      <vt:variant>
        <vt:lpstr>Fonts Used</vt:lpstr>
      </vt:variant>
      <vt:variant>
        <vt:i4>11</vt:i4>
      </vt:variant>
      <vt:variant>
        <vt:lpstr>Theme</vt:lpstr>
      </vt:variant>
      <vt:variant>
        <vt:i4>10</vt:i4>
      </vt:variant>
      <vt:variant>
        <vt:lpstr>Slide Titles</vt:lpstr>
      </vt:variant>
      <vt:variant>
        <vt:i4>39</vt:i4>
      </vt:variant>
    </vt:vector>
  </HeadingPairs>
  <TitlesOfParts>
    <vt:vector size="60" baseType="lpstr">
      <vt:lpstr>微软雅黑</vt:lpstr>
      <vt:lpstr>Abadi</vt:lpstr>
      <vt:lpstr>Arial</vt:lpstr>
      <vt:lpstr>Calibri</vt:lpstr>
      <vt:lpstr>Calibri Light</vt:lpstr>
      <vt:lpstr>Gudea</vt:lpstr>
      <vt:lpstr>HelveticaNeueLT Std Lt</vt:lpstr>
      <vt:lpstr>HelveticaNeueLT Std Lt Cn</vt:lpstr>
      <vt:lpstr>Open Sans</vt:lpstr>
      <vt:lpstr>Tenorite</vt:lpstr>
      <vt:lpstr>Times New Roman</vt:lpstr>
      <vt:lpstr>Office Theme</vt:lpstr>
      <vt:lpstr>Office 主题​​</vt:lpstr>
      <vt:lpstr>Office Theme</vt:lpstr>
      <vt:lpstr>Office Theme</vt:lpstr>
      <vt:lpstr>Office Theme</vt:lpstr>
      <vt:lpstr>Office Theme</vt:lpstr>
      <vt:lpstr>1_Office Theme</vt:lpstr>
      <vt:lpstr>1_Office Theme</vt:lpstr>
      <vt:lpstr>Office Theme</vt:lpstr>
      <vt:lpstr>Office Theme</vt:lpstr>
      <vt:lpstr>PowerPoint Presentation</vt:lpstr>
      <vt:lpstr>‘The illiterate of the 21st century will not be those who cannot read and write,  but those who cannot learn, unlearn, and relearn.’   - Alvin Toffler </vt:lpstr>
      <vt:lpstr>Plan</vt:lpstr>
      <vt:lpstr>Perspectives on  lifelong learning</vt:lpstr>
      <vt:lpstr>PowerPoint Presentation</vt:lpstr>
      <vt:lpstr>Transforming Education Summit 2022</vt:lpstr>
      <vt:lpstr>PowerPoint Presentation</vt:lpstr>
      <vt:lpstr>PowerPoint Presentation</vt:lpstr>
      <vt:lpstr>Two competing versions of lifelong learning</vt:lpstr>
      <vt:lpstr>Understanding Smart Education </vt:lpstr>
      <vt:lpstr>What is Smart Education?</vt:lpstr>
      <vt:lpstr>Smart Education is</vt:lpstr>
      <vt:lpstr>SMART Education for Transformation </vt:lpstr>
      <vt:lpstr>Sustainable: Impact of  Education on Climate</vt:lpstr>
      <vt:lpstr>Five biggest emitters of carbon</vt:lpstr>
      <vt:lpstr>Research on Emissions and ODL/ICT</vt:lpstr>
      <vt:lpstr>Recommendations</vt:lpstr>
      <vt:lpstr>Meaningful: ICTs for poverty alleviation</vt:lpstr>
      <vt:lpstr>PowerPoint Presentation</vt:lpstr>
      <vt:lpstr>Accessible: Leaving no one behind</vt:lpstr>
      <vt:lpstr>ODL for Persons with Disabilities</vt:lpstr>
      <vt:lpstr>PowerPoint Presentation</vt:lpstr>
      <vt:lpstr>Social Emotional Learning</vt:lpstr>
      <vt:lpstr>Transformative Learning </vt:lpstr>
      <vt:lpstr>Integration of Three Approaches</vt:lpstr>
      <vt:lpstr>SMART education is</vt:lpstr>
      <vt:lpstr>SMART Education for Transforming Lifelong Learning</vt:lpstr>
      <vt:lpstr>Present Approach to Lifelong Learning</vt:lpstr>
      <vt:lpstr>SMART Approach to Lifelong Learning</vt:lpstr>
      <vt:lpstr>Lifelong Learning </vt:lpstr>
      <vt:lpstr>1. Sustainable:  Green learning agenda</vt:lpstr>
      <vt:lpstr>2. Meaningful: Real, World-Improving Projects</vt:lpstr>
      <vt:lpstr>REACHING THE BOTTOM BILLION</vt:lpstr>
      <vt:lpstr>PowerPoint Presentation</vt:lpstr>
      <vt:lpstr>5. Transformative pedagogy</vt:lpstr>
      <vt:lpstr>Intergovernmental Agencies</vt:lpstr>
      <vt:lpstr>Governments</vt:lpstr>
      <vt:lpstr>Educational Institutions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Smart Education</dc:title>
  <dc:creator>Sanjaya Mishra</dc:creator>
  <cp:lastModifiedBy>Helen Askounis</cp:lastModifiedBy>
  <cp:revision>18</cp:revision>
  <dcterms:created xsi:type="dcterms:W3CDTF">2023-07-25T22:26:25Z</dcterms:created>
  <dcterms:modified xsi:type="dcterms:W3CDTF">2023-08-21T19:18:49Z</dcterms:modified>
</cp:coreProperties>
</file>