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4.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 id="2147483671" r:id="rId5"/>
    <p:sldMasterId id="2147483694" r:id="rId6"/>
    <p:sldMasterId id="2147483708" r:id="rId7"/>
    <p:sldMasterId id="2147483726" r:id="rId8"/>
  </p:sldMasterIdLst>
  <p:notesMasterIdLst>
    <p:notesMasterId r:id="rId35"/>
  </p:notesMasterIdLst>
  <p:sldIdLst>
    <p:sldId id="271" r:id="rId9"/>
    <p:sldId id="352" r:id="rId10"/>
    <p:sldId id="1341" r:id="rId11"/>
    <p:sldId id="1348" r:id="rId12"/>
    <p:sldId id="1343" r:id="rId13"/>
    <p:sldId id="1345" r:id="rId14"/>
    <p:sldId id="1364" r:id="rId15"/>
    <p:sldId id="1365" r:id="rId16"/>
    <p:sldId id="1363" r:id="rId17"/>
    <p:sldId id="1355" r:id="rId18"/>
    <p:sldId id="286" r:id="rId19"/>
    <p:sldId id="1358" r:id="rId20"/>
    <p:sldId id="1359" r:id="rId21"/>
    <p:sldId id="278" r:id="rId22"/>
    <p:sldId id="280" r:id="rId23"/>
    <p:sldId id="1361" r:id="rId24"/>
    <p:sldId id="1354" r:id="rId25"/>
    <p:sldId id="1366" r:id="rId26"/>
    <p:sldId id="1367" r:id="rId27"/>
    <p:sldId id="1357" r:id="rId28"/>
    <p:sldId id="1356" r:id="rId29"/>
    <p:sldId id="1368" r:id="rId30"/>
    <p:sldId id="1360" r:id="rId31"/>
    <p:sldId id="1362" r:id="rId32"/>
    <p:sldId id="1372" r:id="rId33"/>
    <p:sldId id="1110"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3983"/>
    <a:srgbClr val="FFFFFF"/>
    <a:srgbClr val="CCCCFF"/>
    <a:srgbClr val="00FFCC"/>
    <a:srgbClr val="2AA8C4"/>
    <a:srgbClr val="4C99A7"/>
    <a:srgbClr val="008BA9"/>
    <a:srgbClr val="0C5968"/>
    <a:srgbClr val="008AD2"/>
    <a:srgbClr val="3E656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6C8DC7-3408-46C1-B2A9-DF90F67F4EE1}" v="5" dt="2023-11-15T23:21:15.856"/>
  </p1510:revLst>
</p1510:revInfo>
</file>

<file path=ppt/tableStyles.xml><?xml version="1.0" encoding="utf-8"?>
<a:tblStyleLst xmlns:a="http://schemas.openxmlformats.org/drawingml/2006/main" def="{5C22544A-7EE6-4342-B048-85BDC9FD1C3A}">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00" autoAdjust="0"/>
    <p:restoredTop sz="89609" autoAdjust="0"/>
  </p:normalViewPr>
  <p:slideViewPr>
    <p:cSldViewPr snapToGrid="0">
      <p:cViewPr varScale="1">
        <p:scale>
          <a:sx n="99" d="100"/>
          <a:sy n="99" d="100"/>
        </p:scale>
        <p:origin x="85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tableStyles" Target="tableStyles.xml"/><Relationship Id="rId21" Type="http://schemas.openxmlformats.org/officeDocument/2006/relationships/slide" Target="slides/slide13.xml"/><Relationship Id="rId34" Type="http://schemas.openxmlformats.org/officeDocument/2006/relationships/slide" Target="slides/slide26.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notesMaster" Target="notesMasters/notesMaster1.xml"/><Relationship Id="rId8" Type="http://schemas.openxmlformats.org/officeDocument/2006/relationships/slideMaster" Target="slideMasters/slideMaster5.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DA2CB1-2115-4B18-8B24-6DC27814D4DB}" type="doc">
      <dgm:prSet loTypeId="urn:microsoft.com/office/officeart/2005/8/layout/chevron2" loCatId="list" qsTypeId="urn:microsoft.com/office/officeart/2005/8/quickstyle/simple4" qsCatId="simple" csTypeId="urn:microsoft.com/office/officeart/2005/8/colors/colorful1" csCatId="colorful" phldr="1"/>
      <dgm:spPr/>
      <dgm:t>
        <a:bodyPr/>
        <a:lstStyle/>
        <a:p>
          <a:endParaRPr lang="en-US"/>
        </a:p>
      </dgm:t>
    </dgm:pt>
    <dgm:pt modelId="{3F4FD7E7-A37A-4C50-9883-1A10391F719A}">
      <dgm:prSet/>
      <dgm:spPr/>
      <dgm:t>
        <a:bodyPr/>
        <a:lstStyle/>
        <a:p>
          <a:pPr>
            <a:defRPr b="1"/>
          </a:pPr>
          <a:r>
            <a:rPr lang="en-US"/>
            <a:t>Open</a:t>
          </a:r>
        </a:p>
      </dgm:t>
    </dgm:pt>
    <dgm:pt modelId="{9BE4041E-239F-4328-ADDE-1E9B1F772113}" type="parTrans" cxnId="{2E5097CB-0DD4-47D5-8399-BE2EE99A60BF}">
      <dgm:prSet/>
      <dgm:spPr/>
      <dgm:t>
        <a:bodyPr/>
        <a:lstStyle/>
        <a:p>
          <a:endParaRPr lang="en-US"/>
        </a:p>
      </dgm:t>
    </dgm:pt>
    <dgm:pt modelId="{0D76F63B-DF92-46D5-AD40-609F749A965F}" type="sibTrans" cxnId="{2E5097CB-0DD4-47D5-8399-BE2EE99A60BF}">
      <dgm:prSet/>
      <dgm:spPr/>
      <dgm:t>
        <a:bodyPr/>
        <a:lstStyle/>
        <a:p>
          <a:endParaRPr lang="en-US"/>
        </a:p>
      </dgm:t>
    </dgm:pt>
    <dgm:pt modelId="{1E870FAA-2FFC-41A6-B4B5-AC175F4278B0}">
      <dgm:prSet/>
      <dgm:spPr/>
      <dgm:t>
        <a:bodyPr/>
        <a:lstStyle/>
        <a:p>
          <a:r>
            <a:rPr lang="en-US" dirty="0"/>
            <a:t>Open as to people, </a:t>
          </a:r>
        </a:p>
      </dgm:t>
    </dgm:pt>
    <dgm:pt modelId="{19CDCD23-723B-482B-8894-FFB2FE01F709}" type="parTrans" cxnId="{CFD39F53-37A3-4B45-9370-445795BAFD49}">
      <dgm:prSet/>
      <dgm:spPr/>
      <dgm:t>
        <a:bodyPr/>
        <a:lstStyle/>
        <a:p>
          <a:endParaRPr lang="en-US"/>
        </a:p>
      </dgm:t>
    </dgm:pt>
    <dgm:pt modelId="{D815553D-E9C7-4955-B96D-91293E0FFBCD}" type="sibTrans" cxnId="{CFD39F53-37A3-4B45-9370-445795BAFD49}">
      <dgm:prSet/>
      <dgm:spPr/>
      <dgm:t>
        <a:bodyPr/>
        <a:lstStyle/>
        <a:p>
          <a:endParaRPr lang="en-US"/>
        </a:p>
      </dgm:t>
    </dgm:pt>
    <dgm:pt modelId="{51699231-8A7C-42ED-9C79-1842026804C6}">
      <dgm:prSet/>
      <dgm:spPr/>
      <dgm:t>
        <a:bodyPr/>
        <a:lstStyle/>
        <a:p>
          <a:pPr>
            <a:defRPr b="1"/>
          </a:pPr>
          <a:r>
            <a:rPr lang="en-US"/>
            <a:t>Open</a:t>
          </a:r>
        </a:p>
      </dgm:t>
    </dgm:pt>
    <dgm:pt modelId="{272BE277-BC4A-4DCC-826B-9504AC9C2C85}" type="parTrans" cxnId="{C8C7E2C3-5502-4D08-890A-27BB8B0AA3D4}">
      <dgm:prSet/>
      <dgm:spPr/>
      <dgm:t>
        <a:bodyPr/>
        <a:lstStyle/>
        <a:p>
          <a:endParaRPr lang="en-US"/>
        </a:p>
      </dgm:t>
    </dgm:pt>
    <dgm:pt modelId="{D138B229-AFEC-4D2B-A874-9FC6DD23BDA1}" type="sibTrans" cxnId="{C8C7E2C3-5502-4D08-890A-27BB8B0AA3D4}">
      <dgm:prSet/>
      <dgm:spPr/>
      <dgm:t>
        <a:bodyPr/>
        <a:lstStyle/>
        <a:p>
          <a:endParaRPr lang="en-US"/>
        </a:p>
      </dgm:t>
    </dgm:pt>
    <dgm:pt modelId="{5692AAA9-4596-474D-9E8D-67C968247148}">
      <dgm:prSet/>
      <dgm:spPr/>
      <dgm:t>
        <a:bodyPr/>
        <a:lstStyle/>
        <a:p>
          <a:r>
            <a:rPr lang="en-US"/>
            <a:t>Open as to places, </a:t>
          </a:r>
        </a:p>
      </dgm:t>
    </dgm:pt>
    <dgm:pt modelId="{ACB0944C-B229-4513-B0C9-D393E6CF742B}" type="parTrans" cxnId="{B0C2B407-5FD6-4AD1-A2F1-F511A6E2A122}">
      <dgm:prSet/>
      <dgm:spPr/>
      <dgm:t>
        <a:bodyPr/>
        <a:lstStyle/>
        <a:p>
          <a:endParaRPr lang="en-US"/>
        </a:p>
      </dgm:t>
    </dgm:pt>
    <dgm:pt modelId="{881A81AA-6549-4294-9EBA-33722FF86EAD}" type="sibTrans" cxnId="{B0C2B407-5FD6-4AD1-A2F1-F511A6E2A122}">
      <dgm:prSet/>
      <dgm:spPr/>
      <dgm:t>
        <a:bodyPr/>
        <a:lstStyle/>
        <a:p>
          <a:endParaRPr lang="en-US"/>
        </a:p>
      </dgm:t>
    </dgm:pt>
    <dgm:pt modelId="{C24A7D90-7E18-450D-9094-39DF0E710134}">
      <dgm:prSet/>
      <dgm:spPr/>
      <dgm:t>
        <a:bodyPr/>
        <a:lstStyle/>
        <a:p>
          <a:pPr>
            <a:defRPr b="1"/>
          </a:pPr>
          <a:r>
            <a:rPr lang="en-US"/>
            <a:t>Open</a:t>
          </a:r>
        </a:p>
      </dgm:t>
    </dgm:pt>
    <dgm:pt modelId="{4E7A6D7D-09C6-4081-889B-93274EF27EEA}" type="parTrans" cxnId="{ECBB4AB7-92A0-4FFD-8762-89741B6333DC}">
      <dgm:prSet/>
      <dgm:spPr/>
      <dgm:t>
        <a:bodyPr/>
        <a:lstStyle/>
        <a:p>
          <a:endParaRPr lang="en-US"/>
        </a:p>
      </dgm:t>
    </dgm:pt>
    <dgm:pt modelId="{08863507-F486-4F1C-9D9B-CA4735CA9364}" type="sibTrans" cxnId="{ECBB4AB7-92A0-4FFD-8762-89741B6333DC}">
      <dgm:prSet/>
      <dgm:spPr/>
      <dgm:t>
        <a:bodyPr/>
        <a:lstStyle/>
        <a:p>
          <a:endParaRPr lang="en-US"/>
        </a:p>
      </dgm:t>
    </dgm:pt>
    <dgm:pt modelId="{4254D901-FD40-48DD-A6E3-A398AE9C2060}">
      <dgm:prSet/>
      <dgm:spPr/>
      <dgm:t>
        <a:bodyPr/>
        <a:lstStyle/>
        <a:p>
          <a:r>
            <a:rPr lang="en-US"/>
            <a:t>Open as to methods, and, finally, </a:t>
          </a:r>
        </a:p>
      </dgm:t>
    </dgm:pt>
    <dgm:pt modelId="{833F81D9-B339-4934-A7F9-3963B5579626}" type="parTrans" cxnId="{43213FA6-3511-4FD4-AA5F-D20182921330}">
      <dgm:prSet/>
      <dgm:spPr/>
      <dgm:t>
        <a:bodyPr/>
        <a:lstStyle/>
        <a:p>
          <a:endParaRPr lang="en-US"/>
        </a:p>
      </dgm:t>
    </dgm:pt>
    <dgm:pt modelId="{C607CB26-9339-4F79-8A5B-8F0375602979}" type="sibTrans" cxnId="{43213FA6-3511-4FD4-AA5F-D20182921330}">
      <dgm:prSet/>
      <dgm:spPr/>
      <dgm:t>
        <a:bodyPr/>
        <a:lstStyle/>
        <a:p>
          <a:endParaRPr lang="en-US"/>
        </a:p>
      </dgm:t>
    </dgm:pt>
    <dgm:pt modelId="{53B43FDC-9D0E-45A0-ACB5-C48A8AD074F9}">
      <dgm:prSet/>
      <dgm:spPr/>
      <dgm:t>
        <a:bodyPr/>
        <a:lstStyle/>
        <a:p>
          <a:pPr>
            <a:defRPr b="1"/>
          </a:pPr>
          <a:r>
            <a:rPr lang="en-US"/>
            <a:t>Open</a:t>
          </a:r>
        </a:p>
      </dgm:t>
    </dgm:pt>
    <dgm:pt modelId="{26958025-1186-4C50-AC1B-0EAFBBA99847}" type="parTrans" cxnId="{C4C29DBE-0686-4B91-B9AC-6B27556DC65B}">
      <dgm:prSet/>
      <dgm:spPr/>
      <dgm:t>
        <a:bodyPr/>
        <a:lstStyle/>
        <a:p>
          <a:endParaRPr lang="en-US"/>
        </a:p>
      </dgm:t>
    </dgm:pt>
    <dgm:pt modelId="{14FC8293-A681-473E-BD11-5DD2AEB57C04}" type="sibTrans" cxnId="{C4C29DBE-0686-4B91-B9AC-6B27556DC65B}">
      <dgm:prSet/>
      <dgm:spPr/>
      <dgm:t>
        <a:bodyPr/>
        <a:lstStyle/>
        <a:p>
          <a:endParaRPr lang="en-US"/>
        </a:p>
      </dgm:t>
    </dgm:pt>
    <dgm:pt modelId="{698B8379-0C66-42C6-8A08-008EC23BD0E2}">
      <dgm:prSet/>
      <dgm:spPr/>
      <dgm:t>
        <a:bodyPr/>
        <a:lstStyle/>
        <a:p>
          <a:r>
            <a:rPr lang="en-US"/>
            <a:t>Open as to ideas</a:t>
          </a:r>
        </a:p>
      </dgm:t>
    </dgm:pt>
    <dgm:pt modelId="{B9E69B2F-DC0F-4AF8-A605-0106AB9DD081}" type="parTrans" cxnId="{DC35EBA9-6A34-4722-BC92-582734D805D6}">
      <dgm:prSet/>
      <dgm:spPr/>
      <dgm:t>
        <a:bodyPr/>
        <a:lstStyle/>
        <a:p>
          <a:endParaRPr lang="en-US"/>
        </a:p>
      </dgm:t>
    </dgm:pt>
    <dgm:pt modelId="{CEC5819E-F3F7-4C62-A270-2D1BD1CEDCE1}" type="sibTrans" cxnId="{DC35EBA9-6A34-4722-BC92-582734D805D6}">
      <dgm:prSet/>
      <dgm:spPr/>
      <dgm:t>
        <a:bodyPr/>
        <a:lstStyle/>
        <a:p>
          <a:endParaRPr lang="en-US"/>
        </a:p>
      </dgm:t>
    </dgm:pt>
    <dgm:pt modelId="{0DDC4CE4-9CF6-4016-B9CF-95B46DEC1540}" type="pres">
      <dgm:prSet presAssocID="{1EDA2CB1-2115-4B18-8B24-6DC27814D4DB}" presName="linearFlow" presStyleCnt="0">
        <dgm:presLayoutVars>
          <dgm:dir/>
          <dgm:animLvl val="lvl"/>
          <dgm:resizeHandles val="exact"/>
        </dgm:presLayoutVars>
      </dgm:prSet>
      <dgm:spPr/>
    </dgm:pt>
    <dgm:pt modelId="{B9F16549-D5FA-4680-9426-125F15AEA751}" type="pres">
      <dgm:prSet presAssocID="{3F4FD7E7-A37A-4C50-9883-1A10391F719A}" presName="composite" presStyleCnt="0"/>
      <dgm:spPr/>
    </dgm:pt>
    <dgm:pt modelId="{04838338-723A-4347-BAD5-039418C68EC2}" type="pres">
      <dgm:prSet presAssocID="{3F4FD7E7-A37A-4C50-9883-1A10391F719A}" presName="parentText" presStyleLbl="alignNode1" presStyleIdx="0" presStyleCnt="4">
        <dgm:presLayoutVars>
          <dgm:chMax val="1"/>
          <dgm:bulletEnabled val="1"/>
        </dgm:presLayoutVars>
      </dgm:prSet>
      <dgm:spPr/>
    </dgm:pt>
    <dgm:pt modelId="{16DA3020-DB28-496F-BA54-A795C6A6C9EE}" type="pres">
      <dgm:prSet presAssocID="{3F4FD7E7-A37A-4C50-9883-1A10391F719A}" presName="descendantText" presStyleLbl="alignAcc1" presStyleIdx="0" presStyleCnt="4">
        <dgm:presLayoutVars>
          <dgm:bulletEnabled val="1"/>
        </dgm:presLayoutVars>
      </dgm:prSet>
      <dgm:spPr/>
    </dgm:pt>
    <dgm:pt modelId="{C64EA41B-19D9-4E3C-889C-1537CAA5ED94}" type="pres">
      <dgm:prSet presAssocID="{0D76F63B-DF92-46D5-AD40-609F749A965F}" presName="sp" presStyleCnt="0"/>
      <dgm:spPr/>
    </dgm:pt>
    <dgm:pt modelId="{DBB67CC1-0C56-46F6-87A2-D31F2D876695}" type="pres">
      <dgm:prSet presAssocID="{51699231-8A7C-42ED-9C79-1842026804C6}" presName="composite" presStyleCnt="0"/>
      <dgm:spPr/>
    </dgm:pt>
    <dgm:pt modelId="{D074403B-64F0-426E-AF8A-ACD84BF333A4}" type="pres">
      <dgm:prSet presAssocID="{51699231-8A7C-42ED-9C79-1842026804C6}" presName="parentText" presStyleLbl="alignNode1" presStyleIdx="1" presStyleCnt="4">
        <dgm:presLayoutVars>
          <dgm:chMax val="1"/>
          <dgm:bulletEnabled val="1"/>
        </dgm:presLayoutVars>
      </dgm:prSet>
      <dgm:spPr/>
    </dgm:pt>
    <dgm:pt modelId="{63F7ACE1-212B-4AE4-A426-3E2481B7DD11}" type="pres">
      <dgm:prSet presAssocID="{51699231-8A7C-42ED-9C79-1842026804C6}" presName="descendantText" presStyleLbl="alignAcc1" presStyleIdx="1" presStyleCnt="4">
        <dgm:presLayoutVars>
          <dgm:bulletEnabled val="1"/>
        </dgm:presLayoutVars>
      </dgm:prSet>
      <dgm:spPr/>
    </dgm:pt>
    <dgm:pt modelId="{9C597420-3C6B-4BBC-8987-E4800217BDF2}" type="pres">
      <dgm:prSet presAssocID="{D138B229-AFEC-4D2B-A874-9FC6DD23BDA1}" presName="sp" presStyleCnt="0"/>
      <dgm:spPr/>
    </dgm:pt>
    <dgm:pt modelId="{C3CDBABC-C12C-4632-B17E-A4D9B3C98FDB}" type="pres">
      <dgm:prSet presAssocID="{C24A7D90-7E18-450D-9094-39DF0E710134}" presName="composite" presStyleCnt="0"/>
      <dgm:spPr/>
    </dgm:pt>
    <dgm:pt modelId="{E594311F-D6EA-4288-B610-94E84C824191}" type="pres">
      <dgm:prSet presAssocID="{C24A7D90-7E18-450D-9094-39DF0E710134}" presName="parentText" presStyleLbl="alignNode1" presStyleIdx="2" presStyleCnt="4">
        <dgm:presLayoutVars>
          <dgm:chMax val="1"/>
          <dgm:bulletEnabled val="1"/>
        </dgm:presLayoutVars>
      </dgm:prSet>
      <dgm:spPr/>
    </dgm:pt>
    <dgm:pt modelId="{7A47F43B-C44E-4C0A-92BD-04741E75465C}" type="pres">
      <dgm:prSet presAssocID="{C24A7D90-7E18-450D-9094-39DF0E710134}" presName="descendantText" presStyleLbl="alignAcc1" presStyleIdx="2" presStyleCnt="4">
        <dgm:presLayoutVars>
          <dgm:bulletEnabled val="1"/>
        </dgm:presLayoutVars>
      </dgm:prSet>
      <dgm:spPr/>
    </dgm:pt>
    <dgm:pt modelId="{7BA55699-B8D4-4DA2-88CE-35C3B37F76BB}" type="pres">
      <dgm:prSet presAssocID="{08863507-F486-4F1C-9D9B-CA4735CA9364}" presName="sp" presStyleCnt="0"/>
      <dgm:spPr/>
    </dgm:pt>
    <dgm:pt modelId="{FBD868A9-3C3D-4012-B1D6-95D3FCFEAC40}" type="pres">
      <dgm:prSet presAssocID="{53B43FDC-9D0E-45A0-ACB5-C48A8AD074F9}" presName="composite" presStyleCnt="0"/>
      <dgm:spPr/>
    </dgm:pt>
    <dgm:pt modelId="{3C58B8B2-2A72-4254-B610-BA18C01227FB}" type="pres">
      <dgm:prSet presAssocID="{53B43FDC-9D0E-45A0-ACB5-C48A8AD074F9}" presName="parentText" presStyleLbl="alignNode1" presStyleIdx="3" presStyleCnt="4">
        <dgm:presLayoutVars>
          <dgm:chMax val="1"/>
          <dgm:bulletEnabled val="1"/>
        </dgm:presLayoutVars>
      </dgm:prSet>
      <dgm:spPr/>
    </dgm:pt>
    <dgm:pt modelId="{EDF214FA-7DEF-4118-B2B0-AB6CDB19CF7A}" type="pres">
      <dgm:prSet presAssocID="{53B43FDC-9D0E-45A0-ACB5-C48A8AD074F9}" presName="descendantText" presStyleLbl="alignAcc1" presStyleIdx="3" presStyleCnt="4">
        <dgm:presLayoutVars>
          <dgm:bulletEnabled val="1"/>
        </dgm:presLayoutVars>
      </dgm:prSet>
      <dgm:spPr/>
    </dgm:pt>
  </dgm:ptLst>
  <dgm:cxnLst>
    <dgm:cxn modelId="{B0C2B407-5FD6-4AD1-A2F1-F511A6E2A122}" srcId="{51699231-8A7C-42ED-9C79-1842026804C6}" destId="{5692AAA9-4596-474D-9E8D-67C968247148}" srcOrd="0" destOrd="0" parTransId="{ACB0944C-B229-4513-B0C9-D393E6CF742B}" sibTransId="{881A81AA-6549-4294-9EBA-33722FF86EAD}"/>
    <dgm:cxn modelId="{31F49E33-9B41-4224-98AD-C5C16DE26FC1}" type="presOf" srcId="{3F4FD7E7-A37A-4C50-9883-1A10391F719A}" destId="{04838338-723A-4347-BAD5-039418C68EC2}" srcOrd="0" destOrd="0" presId="urn:microsoft.com/office/officeart/2005/8/layout/chevron2"/>
    <dgm:cxn modelId="{6DE4C545-18EA-4E38-9049-9FA97E11A2F6}" type="presOf" srcId="{1E870FAA-2FFC-41A6-B4B5-AC175F4278B0}" destId="{16DA3020-DB28-496F-BA54-A795C6A6C9EE}" srcOrd="0" destOrd="0" presId="urn:microsoft.com/office/officeart/2005/8/layout/chevron2"/>
    <dgm:cxn modelId="{DC6E0768-7CAE-4765-BF76-46BE2139421A}" type="presOf" srcId="{53B43FDC-9D0E-45A0-ACB5-C48A8AD074F9}" destId="{3C58B8B2-2A72-4254-B610-BA18C01227FB}" srcOrd="0" destOrd="0" presId="urn:microsoft.com/office/officeart/2005/8/layout/chevron2"/>
    <dgm:cxn modelId="{5E02C34C-209F-472E-A446-8C4926B8D4D4}" type="presOf" srcId="{C24A7D90-7E18-450D-9094-39DF0E710134}" destId="{E594311F-D6EA-4288-B610-94E84C824191}" srcOrd="0" destOrd="0" presId="urn:microsoft.com/office/officeart/2005/8/layout/chevron2"/>
    <dgm:cxn modelId="{2DF1EF4D-95BB-4626-B432-6A3811F8F241}" type="presOf" srcId="{51699231-8A7C-42ED-9C79-1842026804C6}" destId="{D074403B-64F0-426E-AF8A-ACD84BF333A4}" srcOrd="0" destOrd="0" presId="urn:microsoft.com/office/officeart/2005/8/layout/chevron2"/>
    <dgm:cxn modelId="{CFD39F53-37A3-4B45-9370-445795BAFD49}" srcId="{3F4FD7E7-A37A-4C50-9883-1A10391F719A}" destId="{1E870FAA-2FFC-41A6-B4B5-AC175F4278B0}" srcOrd="0" destOrd="0" parTransId="{19CDCD23-723B-482B-8894-FFB2FE01F709}" sibTransId="{D815553D-E9C7-4955-B96D-91293E0FFBCD}"/>
    <dgm:cxn modelId="{05431385-4A18-4A6A-A466-6E0EF034ED17}" type="presOf" srcId="{1EDA2CB1-2115-4B18-8B24-6DC27814D4DB}" destId="{0DDC4CE4-9CF6-4016-B9CF-95B46DEC1540}" srcOrd="0" destOrd="0" presId="urn:microsoft.com/office/officeart/2005/8/layout/chevron2"/>
    <dgm:cxn modelId="{43213FA6-3511-4FD4-AA5F-D20182921330}" srcId="{C24A7D90-7E18-450D-9094-39DF0E710134}" destId="{4254D901-FD40-48DD-A6E3-A398AE9C2060}" srcOrd="0" destOrd="0" parTransId="{833F81D9-B339-4934-A7F9-3963B5579626}" sibTransId="{C607CB26-9339-4F79-8A5B-8F0375602979}"/>
    <dgm:cxn modelId="{4ACCBDA7-5CCF-48A7-8698-8B3D452145CA}" type="presOf" srcId="{5692AAA9-4596-474D-9E8D-67C968247148}" destId="{63F7ACE1-212B-4AE4-A426-3E2481B7DD11}" srcOrd="0" destOrd="0" presId="urn:microsoft.com/office/officeart/2005/8/layout/chevron2"/>
    <dgm:cxn modelId="{DC35EBA9-6A34-4722-BC92-582734D805D6}" srcId="{53B43FDC-9D0E-45A0-ACB5-C48A8AD074F9}" destId="{698B8379-0C66-42C6-8A08-008EC23BD0E2}" srcOrd="0" destOrd="0" parTransId="{B9E69B2F-DC0F-4AF8-A605-0106AB9DD081}" sibTransId="{CEC5819E-F3F7-4C62-A270-2D1BD1CEDCE1}"/>
    <dgm:cxn modelId="{209856AD-22EC-47D1-8482-A839C8355F42}" type="presOf" srcId="{4254D901-FD40-48DD-A6E3-A398AE9C2060}" destId="{7A47F43B-C44E-4C0A-92BD-04741E75465C}" srcOrd="0" destOrd="0" presId="urn:microsoft.com/office/officeart/2005/8/layout/chevron2"/>
    <dgm:cxn modelId="{ECBB4AB7-92A0-4FFD-8762-89741B6333DC}" srcId="{1EDA2CB1-2115-4B18-8B24-6DC27814D4DB}" destId="{C24A7D90-7E18-450D-9094-39DF0E710134}" srcOrd="2" destOrd="0" parTransId="{4E7A6D7D-09C6-4081-889B-93274EF27EEA}" sibTransId="{08863507-F486-4F1C-9D9B-CA4735CA9364}"/>
    <dgm:cxn modelId="{C4C29DBE-0686-4B91-B9AC-6B27556DC65B}" srcId="{1EDA2CB1-2115-4B18-8B24-6DC27814D4DB}" destId="{53B43FDC-9D0E-45A0-ACB5-C48A8AD074F9}" srcOrd="3" destOrd="0" parTransId="{26958025-1186-4C50-AC1B-0EAFBBA99847}" sibTransId="{14FC8293-A681-473E-BD11-5DD2AEB57C04}"/>
    <dgm:cxn modelId="{C8C7E2C3-5502-4D08-890A-27BB8B0AA3D4}" srcId="{1EDA2CB1-2115-4B18-8B24-6DC27814D4DB}" destId="{51699231-8A7C-42ED-9C79-1842026804C6}" srcOrd="1" destOrd="0" parTransId="{272BE277-BC4A-4DCC-826B-9504AC9C2C85}" sibTransId="{D138B229-AFEC-4D2B-A874-9FC6DD23BDA1}"/>
    <dgm:cxn modelId="{2E5097CB-0DD4-47D5-8399-BE2EE99A60BF}" srcId="{1EDA2CB1-2115-4B18-8B24-6DC27814D4DB}" destId="{3F4FD7E7-A37A-4C50-9883-1A10391F719A}" srcOrd="0" destOrd="0" parTransId="{9BE4041E-239F-4328-ADDE-1E9B1F772113}" sibTransId="{0D76F63B-DF92-46D5-AD40-609F749A965F}"/>
    <dgm:cxn modelId="{8B62FACD-6631-49CD-9152-B43939C5E003}" type="presOf" srcId="{698B8379-0C66-42C6-8A08-008EC23BD0E2}" destId="{EDF214FA-7DEF-4118-B2B0-AB6CDB19CF7A}" srcOrd="0" destOrd="0" presId="urn:microsoft.com/office/officeart/2005/8/layout/chevron2"/>
    <dgm:cxn modelId="{D18FEE01-AAA4-474F-BE1F-DBD739DC5629}" type="presParOf" srcId="{0DDC4CE4-9CF6-4016-B9CF-95B46DEC1540}" destId="{B9F16549-D5FA-4680-9426-125F15AEA751}" srcOrd="0" destOrd="0" presId="urn:microsoft.com/office/officeart/2005/8/layout/chevron2"/>
    <dgm:cxn modelId="{E1F5ABE7-448F-4B55-8E59-67697C763D43}" type="presParOf" srcId="{B9F16549-D5FA-4680-9426-125F15AEA751}" destId="{04838338-723A-4347-BAD5-039418C68EC2}" srcOrd="0" destOrd="0" presId="urn:microsoft.com/office/officeart/2005/8/layout/chevron2"/>
    <dgm:cxn modelId="{0C5AADC9-69B0-4AE5-88FD-D3DE0F11C67F}" type="presParOf" srcId="{B9F16549-D5FA-4680-9426-125F15AEA751}" destId="{16DA3020-DB28-496F-BA54-A795C6A6C9EE}" srcOrd="1" destOrd="0" presId="urn:microsoft.com/office/officeart/2005/8/layout/chevron2"/>
    <dgm:cxn modelId="{7E849860-FE4F-4464-B09C-0866E89CA009}" type="presParOf" srcId="{0DDC4CE4-9CF6-4016-B9CF-95B46DEC1540}" destId="{C64EA41B-19D9-4E3C-889C-1537CAA5ED94}" srcOrd="1" destOrd="0" presId="urn:microsoft.com/office/officeart/2005/8/layout/chevron2"/>
    <dgm:cxn modelId="{051D4090-0329-4145-8B4F-85A1E0318512}" type="presParOf" srcId="{0DDC4CE4-9CF6-4016-B9CF-95B46DEC1540}" destId="{DBB67CC1-0C56-46F6-87A2-D31F2D876695}" srcOrd="2" destOrd="0" presId="urn:microsoft.com/office/officeart/2005/8/layout/chevron2"/>
    <dgm:cxn modelId="{3404B59A-89BE-4A36-9C25-003ABACB544B}" type="presParOf" srcId="{DBB67CC1-0C56-46F6-87A2-D31F2D876695}" destId="{D074403B-64F0-426E-AF8A-ACD84BF333A4}" srcOrd="0" destOrd="0" presId="urn:microsoft.com/office/officeart/2005/8/layout/chevron2"/>
    <dgm:cxn modelId="{3AE0B37F-000E-40F9-AEBA-8C811312EFBD}" type="presParOf" srcId="{DBB67CC1-0C56-46F6-87A2-D31F2D876695}" destId="{63F7ACE1-212B-4AE4-A426-3E2481B7DD11}" srcOrd="1" destOrd="0" presId="urn:microsoft.com/office/officeart/2005/8/layout/chevron2"/>
    <dgm:cxn modelId="{6D5975A9-57E5-4090-BC74-BFF1F831C7DB}" type="presParOf" srcId="{0DDC4CE4-9CF6-4016-B9CF-95B46DEC1540}" destId="{9C597420-3C6B-4BBC-8987-E4800217BDF2}" srcOrd="3" destOrd="0" presId="urn:microsoft.com/office/officeart/2005/8/layout/chevron2"/>
    <dgm:cxn modelId="{4D223258-A5C7-4C09-A1C6-90D76097AA4F}" type="presParOf" srcId="{0DDC4CE4-9CF6-4016-B9CF-95B46DEC1540}" destId="{C3CDBABC-C12C-4632-B17E-A4D9B3C98FDB}" srcOrd="4" destOrd="0" presId="urn:microsoft.com/office/officeart/2005/8/layout/chevron2"/>
    <dgm:cxn modelId="{6D8CB06E-A9A6-46B0-9F69-194D314E75B0}" type="presParOf" srcId="{C3CDBABC-C12C-4632-B17E-A4D9B3C98FDB}" destId="{E594311F-D6EA-4288-B610-94E84C824191}" srcOrd="0" destOrd="0" presId="urn:microsoft.com/office/officeart/2005/8/layout/chevron2"/>
    <dgm:cxn modelId="{834BAC0E-2C1D-4FE6-B1ED-D68C6965782C}" type="presParOf" srcId="{C3CDBABC-C12C-4632-B17E-A4D9B3C98FDB}" destId="{7A47F43B-C44E-4C0A-92BD-04741E75465C}" srcOrd="1" destOrd="0" presId="urn:microsoft.com/office/officeart/2005/8/layout/chevron2"/>
    <dgm:cxn modelId="{85ED608C-C134-4361-9D97-9551115D43E3}" type="presParOf" srcId="{0DDC4CE4-9CF6-4016-B9CF-95B46DEC1540}" destId="{7BA55699-B8D4-4DA2-88CE-35C3B37F76BB}" srcOrd="5" destOrd="0" presId="urn:microsoft.com/office/officeart/2005/8/layout/chevron2"/>
    <dgm:cxn modelId="{3F02EB61-8B85-4A60-B213-0592AE9EDFE2}" type="presParOf" srcId="{0DDC4CE4-9CF6-4016-B9CF-95B46DEC1540}" destId="{FBD868A9-3C3D-4012-B1D6-95D3FCFEAC40}" srcOrd="6" destOrd="0" presId="urn:microsoft.com/office/officeart/2005/8/layout/chevron2"/>
    <dgm:cxn modelId="{BEE908A4-D2CB-4438-BEB7-15C38FCE3906}" type="presParOf" srcId="{FBD868A9-3C3D-4012-B1D6-95D3FCFEAC40}" destId="{3C58B8B2-2A72-4254-B610-BA18C01227FB}" srcOrd="0" destOrd="0" presId="urn:microsoft.com/office/officeart/2005/8/layout/chevron2"/>
    <dgm:cxn modelId="{FA5610B3-605D-4ECB-8DCB-1974D9E8B621}" type="presParOf" srcId="{FBD868A9-3C3D-4012-B1D6-95D3FCFEAC40}" destId="{EDF214FA-7DEF-4118-B2B0-AB6CDB19CF7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838338-723A-4347-BAD5-039418C68EC2}">
      <dsp:nvSpPr>
        <dsp:cNvPr id="0" name=""/>
        <dsp:cNvSpPr/>
      </dsp:nvSpPr>
      <dsp:spPr>
        <a:xfrm rot="5400000">
          <a:off x="-179747" y="180063"/>
          <a:ext cx="1198317" cy="838822"/>
        </a:xfrm>
        <a:prstGeom prst="chevron">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w="6350" cap="flat" cmpd="sng" algn="ctr">
          <a:solidFill>
            <a:schemeClr val="accent2">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defRPr b="1"/>
          </a:pPr>
          <a:r>
            <a:rPr lang="en-US" sz="2300" kern="1200"/>
            <a:t>Open</a:t>
          </a:r>
        </a:p>
      </dsp:txBody>
      <dsp:txXfrm rot="-5400000">
        <a:off x="1" y="419726"/>
        <a:ext cx="838822" cy="359495"/>
      </dsp:txXfrm>
    </dsp:sp>
    <dsp:sp modelId="{16DA3020-DB28-496F-BA54-A795C6A6C9EE}">
      <dsp:nvSpPr>
        <dsp:cNvPr id="0" name=""/>
        <dsp:cNvSpPr/>
      </dsp:nvSpPr>
      <dsp:spPr>
        <a:xfrm rot="5400000">
          <a:off x="5287757" y="-4448620"/>
          <a:ext cx="778906" cy="9676777"/>
        </a:xfrm>
        <a:prstGeom prst="round2SameRect">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27152" tIns="29210" rIns="29210" bIns="29210" numCol="1" spcCol="1270" anchor="ctr" anchorCtr="0">
          <a:noAutofit/>
        </a:bodyPr>
        <a:lstStyle/>
        <a:p>
          <a:pPr marL="285750" lvl="1" indent="-285750" algn="l" defTabSz="2044700">
            <a:lnSpc>
              <a:spcPct val="90000"/>
            </a:lnSpc>
            <a:spcBef>
              <a:spcPct val="0"/>
            </a:spcBef>
            <a:spcAft>
              <a:spcPct val="15000"/>
            </a:spcAft>
            <a:buChar char="•"/>
          </a:pPr>
          <a:r>
            <a:rPr lang="en-US" sz="4600" kern="1200" dirty="0"/>
            <a:t>Open as to people, </a:t>
          </a:r>
        </a:p>
      </dsp:txBody>
      <dsp:txXfrm rot="-5400000">
        <a:off x="838822" y="38338"/>
        <a:ext cx="9638754" cy="702860"/>
      </dsp:txXfrm>
    </dsp:sp>
    <dsp:sp modelId="{D074403B-64F0-426E-AF8A-ACD84BF333A4}">
      <dsp:nvSpPr>
        <dsp:cNvPr id="0" name=""/>
        <dsp:cNvSpPr/>
      </dsp:nvSpPr>
      <dsp:spPr>
        <a:xfrm rot="5400000">
          <a:off x="-179747" y="1230859"/>
          <a:ext cx="1198317" cy="838822"/>
        </a:xfrm>
        <a:prstGeom prst="chevron">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defRPr b="1"/>
          </a:pPr>
          <a:r>
            <a:rPr lang="en-US" sz="2300" kern="1200"/>
            <a:t>Open</a:t>
          </a:r>
        </a:p>
      </dsp:txBody>
      <dsp:txXfrm rot="-5400000">
        <a:off x="1" y="1470522"/>
        <a:ext cx="838822" cy="359495"/>
      </dsp:txXfrm>
    </dsp:sp>
    <dsp:sp modelId="{63F7ACE1-212B-4AE4-A426-3E2481B7DD11}">
      <dsp:nvSpPr>
        <dsp:cNvPr id="0" name=""/>
        <dsp:cNvSpPr/>
      </dsp:nvSpPr>
      <dsp:spPr>
        <a:xfrm rot="5400000">
          <a:off x="5287757" y="-3397823"/>
          <a:ext cx="778906" cy="9676777"/>
        </a:xfrm>
        <a:prstGeom prst="round2SameRect">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27152" tIns="29210" rIns="29210" bIns="29210" numCol="1" spcCol="1270" anchor="ctr" anchorCtr="0">
          <a:noAutofit/>
        </a:bodyPr>
        <a:lstStyle/>
        <a:p>
          <a:pPr marL="285750" lvl="1" indent="-285750" algn="l" defTabSz="2044700">
            <a:lnSpc>
              <a:spcPct val="90000"/>
            </a:lnSpc>
            <a:spcBef>
              <a:spcPct val="0"/>
            </a:spcBef>
            <a:spcAft>
              <a:spcPct val="15000"/>
            </a:spcAft>
            <a:buChar char="•"/>
          </a:pPr>
          <a:r>
            <a:rPr lang="en-US" sz="4600" kern="1200"/>
            <a:t>Open as to places, </a:t>
          </a:r>
        </a:p>
      </dsp:txBody>
      <dsp:txXfrm rot="-5400000">
        <a:off x="838822" y="1089135"/>
        <a:ext cx="9638754" cy="702860"/>
      </dsp:txXfrm>
    </dsp:sp>
    <dsp:sp modelId="{E594311F-D6EA-4288-B610-94E84C824191}">
      <dsp:nvSpPr>
        <dsp:cNvPr id="0" name=""/>
        <dsp:cNvSpPr/>
      </dsp:nvSpPr>
      <dsp:spPr>
        <a:xfrm rot="5400000">
          <a:off x="-179747" y="2281656"/>
          <a:ext cx="1198317" cy="838822"/>
        </a:xfrm>
        <a:prstGeom prst="chevron">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defRPr b="1"/>
          </a:pPr>
          <a:r>
            <a:rPr lang="en-US" sz="2300" kern="1200"/>
            <a:t>Open</a:t>
          </a:r>
        </a:p>
      </dsp:txBody>
      <dsp:txXfrm rot="-5400000">
        <a:off x="1" y="2521319"/>
        <a:ext cx="838822" cy="359495"/>
      </dsp:txXfrm>
    </dsp:sp>
    <dsp:sp modelId="{7A47F43B-C44E-4C0A-92BD-04741E75465C}">
      <dsp:nvSpPr>
        <dsp:cNvPr id="0" name=""/>
        <dsp:cNvSpPr/>
      </dsp:nvSpPr>
      <dsp:spPr>
        <a:xfrm rot="5400000">
          <a:off x="5287757" y="-2347027"/>
          <a:ext cx="778906" cy="9676777"/>
        </a:xfrm>
        <a:prstGeom prst="round2SameRect">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27152" tIns="29210" rIns="29210" bIns="29210" numCol="1" spcCol="1270" anchor="ctr" anchorCtr="0">
          <a:noAutofit/>
        </a:bodyPr>
        <a:lstStyle/>
        <a:p>
          <a:pPr marL="285750" lvl="1" indent="-285750" algn="l" defTabSz="2044700">
            <a:lnSpc>
              <a:spcPct val="90000"/>
            </a:lnSpc>
            <a:spcBef>
              <a:spcPct val="0"/>
            </a:spcBef>
            <a:spcAft>
              <a:spcPct val="15000"/>
            </a:spcAft>
            <a:buChar char="•"/>
          </a:pPr>
          <a:r>
            <a:rPr lang="en-US" sz="4600" kern="1200"/>
            <a:t>Open as to methods, and, finally, </a:t>
          </a:r>
        </a:p>
      </dsp:txBody>
      <dsp:txXfrm rot="-5400000">
        <a:off x="838822" y="2139931"/>
        <a:ext cx="9638754" cy="702860"/>
      </dsp:txXfrm>
    </dsp:sp>
    <dsp:sp modelId="{3C58B8B2-2A72-4254-B610-BA18C01227FB}">
      <dsp:nvSpPr>
        <dsp:cNvPr id="0" name=""/>
        <dsp:cNvSpPr/>
      </dsp:nvSpPr>
      <dsp:spPr>
        <a:xfrm rot="5400000">
          <a:off x="-179747" y="3332452"/>
          <a:ext cx="1198317" cy="838822"/>
        </a:xfrm>
        <a:prstGeom prst="chevron">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defRPr b="1"/>
          </a:pPr>
          <a:r>
            <a:rPr lang="en-US" sz="2300" kern="1200"/>
            <a:t>Open</a:t>
          </a:r>
        </a:p>
      </dsp:txBody>
      <dsp:txXfrm rot="-5400000">
        <a:off x="1" y="3572115"/>
        <a:ext cx="838822" cy="359495"/>
      </dsp:txXfrm>
    </dsp:sp>
    <dsp:sp modelId="{EDF214FA-7DEF-4118-B2B0-AB6CDB19CF7A}">
      <dsp:nvSpPr>
        <dsp:cNvPr id="0" name=""/>
        <dsp:cNvSpPr/>
      </dsp:nvSpPr>
      <dsp:spPr>
        <a:xfrm rot="5400000">
          <a:off x="5287757" y="-1296230"/>
          <a:ext cx="778906" cy="9676777"/>
        </a:xfrm>
        <a:prstGeom prst="round2SameRect">
          <a:avLst/>
        </a:prstGeom>
        <a:solidFill>
          <a:schemeClr val="lt1">
            <a:alpha val="90000"/>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27152" tIns="29210" rIns="29210" bIns="29210" numCol="1" spcCol="1270" anchor="ctr" anchorCtr="0">
          <a:noAutofit/>
        </a:bodyPr>
        <a:lstStyle/>
        <a:p>
          <a:pPr marL="285750" lvl="1" indent="-285750" algn="l" defTabSz="2044700">
            <a:lnSpc>
              <a:spcPct val="90000"/>
            </a:lnSpc>
            <a:spcBef>
              <a:spcPct val="0"/>
            </a:spcBef>
            <a:spcAft>
              <a:spcPct val="15000"/>
            </a:spcAft>
            <a:buChar char="•"/>
          </a:pPr>
          <a:r>
            <a:rPr lang="en-US" sz="4600" kern="1200"/>
            <a:t>Open as to ideas</a:t>
          </a:r>
        </a:p>
      </dsp:txBody>
      <dsp:txXfrm rot="-5400000">
        <a:off x="838822" y="3190728"/>
        <a:ext cx="9638754" cy="702860"/>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798B7E-6604-4F74-86DB-B30627D56244}" type="datetimeFigureOut">
              <a:rPr lang="en-US" smtClean="0"/>
              <a:t>11/20/2023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F28A1F-3E69-47E5-AE93-E7F2155A242D}" type="slidenum">
              <a:rPr lang="en-US" smtClean="0"/>
              <a:t>‹#›</a:t>
            </a:fld>
            <a:endParaRPr lang="en-US" dirty="0"/>
          </a:p>
        </p:txBody>
      </p:sp>
    </p:spTree>
    <p:extLst>
      <p:ext uri="{BB962C8B-B14F-4D97-AF65-F5344CB8AC3E}">
        <p14:creationId xmlns:p14="http://schemas.microsoft.com/office/powerpoint/2010/main" val="2075933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November 11, 2022</a:t>
            </a:r>
          </a:p>
        </p:txBody>
      </p:sp>
      <p:sp>
        <p:nvSpPr>
          <p:cNvPr id="4" name="Slide Number Placeholder 3"/>
          <p:cNvSpPr>
            <a:spLocks noGrp="1"/>
          </p:cNvSpPr>
          <p:nvPr>
            <p:ph type="sldNum" sz="quarter" idx="5"/>
          </p:nvPr>
        </p:nvSpPr>
        <p:spPr/>
        <p:txBody>
          <a:bodyPr/>
          <a:lstStyle/>
          <a:p>
            <a:fld id="{D3F28A1F-3E69-47E5-AE93-E7F2155A242D}" type="slidenum">
              <a:rPr lang="en-US" smtClean="0"/>
              <a:t>1</a:t>
            </a:fld>
            <a:endParaRPr lang="en-US" dirty="0"/>
          </a:p>
        </p:txBody>
      </p:sp>
    </p:spTree>
    <p:extLst>
      <p:ext uri="{BB962C8B-B14F-4D97-AF65-F5344CB8AC3E}">
        <p14:creationId xmlns:p14="http://schemas.microsoft.com/office/powerpoint/2010/main" val="27309989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4513173-708C-41F6-B918-200267073A83}" type="slidenum">
              <a:rPr lang="en-US" smtClean="0"/>
              <a:t>14</a:t>
            </a:fld>
            <a:endParaRPr lang="en-US"/>
          </a:p>
        </p:txBody>
      </p:sp>
    </p:spTree>
    <p:extLst>
      <p:ext uri="{BB962C8B-B14F-4D97-AF65-F5344CB8AC3E}">
        <p14:creationId xmlns:p14="http://schemas.microsoft.com/office/powerpoint/2010/main" val="6459533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4513173-708C-41F6-B918-200267073A83}" type="slidenum">
              <a:rPr lang="en-US" smtClean="0"/>
              <a:t>15</a:t>
            </a:fld>
            <a:endParaRPr lang="en-US"/>
          </a:p>
        </p:txBody>
      </p:sp>
    </p:spTree>
    <p:extLst>
      <p:ext uri="{BB962C8B-B14F-4D97-AF65-F5344CB8AC3E}">
        <p14:creationId xmlns:p14="http://schemas.microsoft.com/office/powerpoint/2010/main" val="39116867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4513173-708C-41F6-B918-200267073A83}" type="slidenum">
              <a:rPr lang="en-US" smtClean="0"/>
              <a:t>16</a:t>
            </a:fld>
            <a:endParaRPr lang="en-US"/>
          </a:p>
        </p:txBody>
      </p:sp>
    </p:spTree>
    <p:extLst>
      <p:ext uri="{BB962C8B-B14F-4D97-AF65-F5344CB8AC3E}">
        <p14:creationId xmlns:p14="http://schemas.microsoft.com/office/powerpoint/2010/main" val="39450948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F927D9-A366-D54F-BE5E-1A4C0022107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73032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2</a:t>
            </a:fld>
            <a:endParaRPr lang="en-US" dirty="0"/>
          </a:p>
        </p:txBody>
      </p:sp>
    </p:spTree>
    <p:extLst>
      <p:ext uri="{BB962C8B-B14F-4D97-AF65-F5344CB8AC3E}">
        <p14:creationId xmlns:p14="http://schemas.microsoft.com/office/powerpoint/2010/main" val="2671993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3</a:t>
            </a:fld>
            <a:endParaRPr lang="en-US" dirty="0"/>
          </a:p>
        </p:txBody>
      </p:sp>
    </p:spTree>
    <p:extLst>
      <p:ext uri="{BB962C8B-B14F-4D97-AF65-F5344CB8AC3E}">
        <p14:creationId xmlns:p14="http://schemas.microsoft.com/office/powerpoint/2010/main" val="16554138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4</a:t>
            </a:fld>
            <a:endParaRPr lang="en-US" dirty="0"/>
          </a:p>
        </p:txBody>
      </p:sp>
    </p:spTree>
    <p:extLst>
      <p:ext uri="{BB962C8B-B14F-4D97-AF65-F5344CB8AC3E}">
        <p14:creationId xmlns:p14="http://schemas.microsoft.com/office/powerpoint/2010/main" val="322974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5</a:t>
            </a:fld>
            <a:endParaRPr lang="en-US" dirty="0"/>
          </a:p>
        </p:txBody>
      </p:sp>
    </p:spTree>
    <p:extLst>
      <p:ext uri="{BB962C8B-B14F-4D97-AF65-F5344CB8AC3E}">
        <p14:creationId xmlns:p14="http://schemas.microsoft.com/office/powerpoint/2010/main" val="36954947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6</a:t>
            </a:fld>
            <a:endParaRPr lang="en-US" dirty="0"/>
          </a:p>
        </p:txBody>
      </p:sp>
    </p:spTree>
    <p:extLst>
      <p:ext uri="{BB962C8B-B14F-4D97-AF65-F5344CB8AC3E}">
        <p14:creationId xmlns:p14="http://schemas.microsoft.com/office/powerpoint/2010/main" val="886455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4513173-708C-41F6-B918-200267073A83}" type="slidenum">
              <a:rPr lang="en-US" smtClean="0"/>
              <a:t>11</a:t>
            </a:fld>
            <a:endParaRPr lang="en-US"/>
          </a:p>
        </p:txBody>
      </p:sp>
    </p:spTree>
    <p:extLst>
      <p:ext uri="{BB962C8B-B14F-4D97-AF65-F5344CB8AC3E}">
        <p14:creationId xmlns:p14="http://schemas.microsoft.com/office/powerpoint/2010/main" val="646023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4513173-708C-41F6-B918-200267073A83}" type="slidenum">
              <a:rPr lang="en-US" smtClean="0"/>
              <a:t>12</a:t>
            </a:fld>
            <a:endParaRPr lang="en-US"/>
          </a:p>
        </p:txBody>
      </p:sp>
    </p:spTree>
    <p:extLst>
      <p:ext uri="{BB962C8B-B14F-4D97-AF65-F5344CB8AC3E}">
        <p14:creationId xmlns:p14="http://schemas.microsoft.com/office/powerpoint/2010/main" val="5756526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4513173-708C-41F6-B918-200267073A83}" type="slidenum">
              <a:rPr lang="en-US" smtClean="0"/>
              <a:t>13</a:t>
            </a:fld>
            <a:endParaRPr lang="en-US"/>
          </a:p>
        </p:txBody>
      </p:sp>
    </p:spTree>
    <p:extLst>
      <p:ext uri="{BB962C8B-B14F-4D97-AF65-F5344CB8AC3E}">
        <p14:creationId xmlns:p14="http://schemas.microsoft.com/office/powerpoint/2010/main" val="47673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4.png"/><Relationship Id="rId1" Type="http://schemas.openxmlformats.org/officeDocument/2006/relationships/slideMaster" Target="../slideMasters/slideMaster4.xml"/><Relationship Id="rId4" Type="http://schemas.openxmlformats.org/officeDocument/2006/relationships/image" Target="../media/image15.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98B13-3B32-4354-B2B5-3165F2F6E65F}"/>
              </a:ext>
            </a:extLst>
          </p:cNvPr>
          <p:cNvSpPr>
            <a:spLocks noGrp="1"/>
          </p:cNvSpPr>
          <p:nvPr>
            <p:ph type="title"/>
          </p:nvPr>
        </p:nvSpPr>
        <p:spPr>
          <a:xfrm>
            <a:off x="7873611" y="1676409"/>
            <a:ext cx="3923999" cy="2436592"/>
          </a:xfrm>
        </p:spPr>
        <p:txBody>
          <a:bodyPr lIns="0" tIns="0" rIns="0" bIns="0" anchor="b">
            <a:noAutofit/>
          </a:bodyPr>
          <a:lstStyle>
            <a:lvl1pPr>
              <a:lnSpc>
                <a:spcPct val="70000"/>
              </a:lnSpc>
              <a:defRPr sz="7200" spc="-300"/>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16BB88CF-DF4F-4857-8602-72BCF5DDCDA1}"/>
              </a:ext>
            </a:extLst>
          </p:cNvPr>
          <p:cNvSpPr>
            <a:spLocks noGrp="1"/>
          </p:cNvSpPr>
          <p:nvPr>
            <p:ph type="body" sz="half" idx="2" hasCustomPrompt="1"/>
          </p:nvPr>
        </p:nvSpPr>
        <p:spPr>
          <a:xfrm>
            <a:off x="7873612" y="4611901"/>
            <a:ext cx="3924000" cy="684000"/>
          </a:xfrm>
        </p:spPr>
        <p:txBody>
          <a:bodyPr lIns="0" tIns="0" rIns="0" bIns="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cxnSp>
        <p:nvCxnSpPr>
          <p:cNvPr id="12" name="Straight Connector 11">
            <a:extLst>
              <a:ext uri="{FF2B5EF4-FFF2-40B4-BE49-F238E27FC236}">
                <a16:creationId xmlns:a16="http://schemas.microsoft.com/office/drawing/2014/main" id="{A7EEBB7C-1679-4665-8688-1FA973E73DC1}"/>
              </a:ext>
            </a:extLst>
          </p:cNvPr>
          <p:cNvCxnSpPr/>
          <p:nvPr userDrawn="1"/>
        </p:nvCxnSpPr>
        <p:spPr>
          <a:xfrm>
            <a:off x="7874732" y="4373775"/>
            <a:ext cx="3924000" cy="0"/>
          </a:xfrm>
          <a:prstGeom prst="line">
            <a:avLst/>
          </a:prstGeom>
          <a:ln w="63500">
            <a:gradFill>
              <a:gsLst>
                <a:gs pos="0">
                  <a:schemeClr val="accent2"/>
                </a:gs>
                <a:gs pos="100000">
                  <a:schemeClr val="accent2">
                    <a:lumMod val="50000"/>
                  </a:schemeClr>
                </a:gs>
              </a:gsLst>
              <a:lin ang="0" scaled="0"/>
            </a:gradFill>
            <a:round/>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F1E3214F-3A93-4A1C-920D-D86BE35A58FB}"/>
              </a:ext>
            </a:extLst>
          </p:cNvPr>
          <p:cNvSpPr/>
          <p:nvPr userDrawn="1"/>
        </p:nvSpPr>
        <p:spPr>
          <a:xfrm>
            <a:off x="0" y="1"/>
            <a:ext cx="7512000" cy="672147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213E97E5-C83B-444A-8C07-35D699E7C342}"/>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2226532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AB651-5612-4E6A-9B35-A555D082EC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81389A2-D77B-40CA-AD1E-0178AEFAD15A}"/>
              </a:ext>
            </a:extLst>
          </p:cNvPr>
          <p:cNvSpPr>
            <a:spLocks noGrp="1"/>
          </p:cNvSpPr>
          <p:nvPr>
            <p:ph sz="half" idx="1"/>
          </p:nvPr>
        </p:nvSpPr>
        <p:spPr>
          <a:xfrm>
            <a:off x="838200" y="1825625"/>
            <a:ext cx="5181600"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1DCA993-CBEA-48C5-BD35-50ABDFF64065}"/>
              </a:ext>
            </a:extLst>
          </p:cNvPr>
          <p:cNvSpPr>
            <a:spLocks noGrp="1"/>
          </p:cNvSpPr>
          <p:nvPr>
            <p:ph sz="half" idx="2"/>
          </p:nvPr>
        </p:nvSpPr>
        <p:spPr>
          <a:xfrm>
            <a:off x="6172200" y="1825625"/>
            <a:ext cx="5181600"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4">
            <a:extLst>
              <a:ext uri="{FF2B5EF4-FFF2-40B4-BE49-F238E27FC236}">
                <a16:creationId xmlns:a16="http://schemas.microsoft.com/office/drawing/2014/main" id="{B88ED8E0-95EC-469F-9B7E-562FBDFDE6CC}"/>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646344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76F88-2A37-410D-A685-E455AF3D07B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C764B46-B015-44F7-8DC0-AFB8D275E4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D3C8232-2077-497A-9142-B787E2B03A73}"/>
              </a:ext>
            </a:extLst>
          </p:cNvPr>
          <p:cNvSpPr>
            <a:spLocks noGrp="1"/>
          </p:cNvSpPr>
          <p:nvPr>
            <p:ph sz="half" idx="2"/>
          </p:nvPr>
        </p:nvSpPr>
        <p:spPr>
          <a:xfrm>
            <a:off x="839788" y="2505075"/>
            <a:ext cx="5157787" cy="368458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AAF6077C-D913-4FD0-B6E0-6D70BEFD40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3905DBB-3AA9-4435-AC97-732293FDE7EF}"/>
              </a:ext>
            </a:extLst>
          </p:cNvPr>
          <p:cNvSpPr>
            <a:spLocks noGrp="1"/>
          </p:cNvSpPr>
          <p:nvPr>
            <p:ph sz="quarter" idx="4"/>
          </p:nvPr>
        </p:nvSpPr>
        <p:spPr>
          <a:xfrm>
            <a:off x="6172200" y="2505075"/>
            <a:ext cx="5183188" cy="368458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1954C901-FCAF-4DFB-A621-6A969641CA73}"/>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22921455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F2623-2255-4BBA-9577-B3A3FD2AE8E8}"/>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5259F0F0-5E7C-4FC9-8E90-6ADCD7A714B6}"/>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1055322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A9D3FFB-BE14-4D90-A515-10EDD1BEE6F1}"/>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6276739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51E51-BE82-4B1B-9CB6-89C26464DB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4CCBF8C-3CF7-47E6-9AB0-15584178B4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D07DA3C-0298-45CF-AFC3-41031C0763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Slide Number Placeholder 4">
            <a:extLst>
              <a:ext uri="{FF2B5EF4-FFF2-40B4-BE49-F238E27FC236}">
                <a16:creationId xmlns:a16="http://schemas.microsoft.com/office/drawing/2014/main" id="{F7C4FF87-D01E-416B-9EF8-E107C4EDDC42}"/>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985334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userDrawn="1"/>
        </p:nvPicPr>
        <p:blipFill>
          <a:blip r:embed="rId3" cstate="email">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a:ext>
            </a:extLst>
          </a:blip>
          <a:stretch>
            <a:fillRect/>
          </a:stretch>
        </p:blipFill>
        <p:spPr>
          <a:xfrm>
            <a:off x="600632" y="755274"/>
            <a:ext cx="1634568" cy="1225926"/>
          </a:xfrm>
          <a:prstGeom prst="rect">
            <a:avLst/>
          </a:prstGeom>
        </p:spPr>
      </p:pic>
      <p:sp>
        <p:nvSpPr>
          <p:cNvPr id="17" name="Text Placeholder 16"/>
          <p:cNvSpPr>
            <a:spLocks noGrp="1"/>
          </p:cNvSpPr>
          <p:nvPr>
            <p:ph type="body" sz="quarter" idx="10" hasCustomPrompt="1"/>
          </p:nvPr>
        </p:nvSpPr>
        <p:spPr>
          <a:xfrm>
            <a:off x="711200" y="2195286"/>
            <a:ext cx="10363200" cy="1081314"/>
          </a:xfrm>
        </p:spPr>
        <p:txBody>
          <a:bodyPr/>
          <a:lstStyle>
            <a:lvl1pPr marL="0" indent="0">
              <a:buNone/>
              <a:defRPr sz="6000" i="1"/>
            </a:lvl1pPr>
            <a:lvl2pPr marL="457200" indent="0">
              <a:buNone/>
              <a:defRPr i="1"/>
            </a:lvl2pPr>
            <a:lvl3pPr marL="914400" indent="0">
              <a:buNone/>
              <a:defRPr i="1"/>
            </a:lvl3pPr>
            <a:lvl4pPr marL="1371600" indent="0">
              <a:buNone/>
              <a:defRPr i="1"/>
            </a:lvl4pPr>
            <a:lvl5pPr marL="1828800" indent="0">
              <a:buNone/>
              <a:defRPr i="1"/>
            </a:lvl5pPr>
          </a:lstStyle>
          <a:p>
            <a:pPr lvl="0"/>
            <a:r>
              <a:rPr lang="en-US" dirty="0"/>
              <a:t>Presentation Title</a:t>
            </a:r>
          </a:p>
        </p:txBody>
      </p:sp>
      <p:sp>
        <p:nvSpPr>
          <p:cNvPr id="19" name="Text Placeholder 18"/>
          <p:cNvSpPr>
            <a:spLocks noGrp="1"/>
          </p:cNvSpPr>
          <p:nvPr>
            <p:ph type="body" sz="quarter" idx="11" hasCustomPrompt="1"/>
          </p:nvPr>
        </p:nvSpPr>
        <p:spPr>
          <a:xfrm>
            <a:off x="711200" y="3276600"/>
            <a:ext cx="10363200" cy="1143000"/>
          </a:xfrm>
        </p:spPr>
        <p:txBody>
          <a:bodyPr/>
          <a:lstStyle>
            <a:lvl1pPr marL="0" indent="0">
              <a:buNone/>
              <a:defRPr sz="4000" i="1"/>
            </a:lvl1pPr>
            <a:lvl2pPr marL="457200" indent="0">
              <a:buNone/>
              <a:defRPr sz="4800" i="1"/>
            </a:lvl2pPr>
            <a:lvl3pPr marL="914400" indent="0">
              <a:buNone/>
              <a:defRPr sz="4800" i="1"/>
            </a:lvl3pPr>
            <a:lvl4pPr marL="1371600" indent="0">
              <a:buNone/>
              <a:defRPr sz="4800" i="1"/>
            </a:lvl4pPr>
            <a:lvl5pPr marL="1828800" indent="0">
              <a:buNone/>
              <a:defRPr sz="4800" i="1"/>
            </a:lvl5pPr>
          </a:lstStyle>
          <a:p>
            <a:pPr lvl="0"/>
            <a:r>
              <a:rPr lang="en-US" dirty="0"/>
              <a:t>Presentation Subtitle</a:t>
            </a:r>
            <a:endParaRPr lang="en-CA" dirty="0"/>
          </a:p>
        </p:txBody>
      </p:sp>
      <p:sp>
        <p:nvSpPr>
          <p:cNvPr id="21" name="Text Placeholder 20"/>
          <p:cNvSpPr>
            <a:spLocks noGrp="1"/>
          </p:cNvSpPr>
          <p:nvPr>
            <p:ph type="body" sz="quarter" idx="12" hasCustomPrompt="1"/>
          </p:nvPr>
        </p:nvSpPr>
        <p:spPr>
          <a:xfrm>
            <a:off x="711200" y="4648200"/>
            <a:ext cx="10363200" cy="1219200"/>
          </a:xfrm>
          <a:prstGeom prst="round2Diag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US" sz="2000" i="1" smtClean="0">
                <a:solidFill>
                  <a:srgbClr val="373321"/>
                </a:solidFill>
                <a:latin typeface="+mj-lt"/>
              </a:defRPr>
            </a:lvl1pPr>
            <a:lvl2pPr marL="171450" indent="0">
              <a:buNone/>
              <a:defRPr lang="en-US" smtClean="0">
                <a:solidFill>
                  <a:schemeClr val="lt1"/>
                </a:solidFill>
                <a:latin typeface="+mn-lt"/>
              </a:defRPr>
            </a:lvl2pPr>
            <a:lvl3pPr marL="685800" indent="0">
              <a:buNone/>
              <a:defRPr lang="en-US" smtClean="0">
                <a:solidFill>
                  <a:schemeClr val="lt1"/>
                </a:solidFill>
                <a:latin typeface="+mn-lt"/>
              </a:defRPr>
            </a:lvl3pPr>
            <a:lvl4pPr marL="1143000" indent="0">
              <a:buNone/>
              <a:defRPr lang="en-US" smtClean="0">
                <a:solidFill>
                  <a:schemeClr val="lt1"/>
                </a:solidFill>
                <a:latin typeface="+mn-lt"/>
              </a:defRPr>
            </a:lvl4pPr>
            <a:lvl5pPr marL="1600200" indent="0">
              <a:buNone/>
              <a:defRPr lang="en-CA">
                <a:solidFill>
                  <a:schemeClr val="lt1"/>
                </a:solidFill>
                <a:latin typeface="+mn-lt"/>
              </a:defRPr>
            </a:lvl5pPr>
          </a:lstStyle>
          <a:p>
            <a:pPr lvl="0">
              <a:spcBef>
                <a:spcPct val="0"/>
              </a:spcBef>
            </a:pPr>
            <a:r>
              <a:rPr lang="en-US" dirty="0"/>
              <a:t>Presenter Name</a:t>
            </a:r>
          </a:p>
          <a:p>
            <a:pPr lvl="0">
              <a:spcBef>
                <a:spcPct val="0"/>
              </a:spcBef>
            </a:pPr>
            <a:r>
              <a:rPr lang="en-US" dirty="0"/>
              <a:t>Title</a:t>
            </a:r>
            <a:endParaRPr lang="en-CA" dirty="0"/>
          </a:p>
        </p:txBody>
      </p:sp>
    </p:spTree>
    <p:extLst>
      <p:ext uri="{BB962C8B-B14F-4D97-AF65-F5344CB8AC3E}">
        <p14:creationId xmlns:p14="http://schemas.microsoft.com/office/powerpoint/2010/main" val="19197438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ur Background">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0" y="0"/>
            <a:ext cx="12192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53240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0" y="0"/>
            <a:ext cx="12192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5441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j-lt"/>
              </a:defRPr>
            </a:lvl1pPr>
            <a:lvl2pPr>
              <a:defRPr>
                <a:solidFill>
                  <a:schemeClr val="accent1">
                    <a:lumMod val="50000"/>
                  </a:schemeClr>
                </a:solidFill>
                <a:latin typeface="+mj-lt"/>
              </a:defRPr>
            </a:lvl2pPr>
            <a:lvl3pPr>
              <a:defRPr>
                <a:solidFill>
                  <a:schemeClr val="accent1">
                    <a:lumMod val="50000"/>
                  </a:schemeClr>
                </a:solidFill>
                <a:latin typeface="+mj-lt"/>
              </a:defRPr>
            </a:lvl3pPr>
            <a:lvl4pPr>
              <a:defRPr>
                <a:solidFill>
                  <a:schemeClr val="accent1">
                    <a:lumMod val="50000"/>
                  </a:schemeClr>
                </a:solidFill>
                <a:latin typeface="+mj-lt"/>
              </a:defRPr>
            </a:lvl4pPr>
            <a:lvl5pPr>
              <a:defRPr>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11/20/2023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800" i="1"/>
            </a:lvl1pPr>
          </a:lstStyle>
          <a:p>
            <a:r>
              <a:rPr lang="en-US" dirty="0"/>
              <a:t>Click to edit Master title style</a:t>
            </a:r>
          </a:p>
        </p:txBody>
      </p:sp>
      <p:pic>
        <p:nvPicPr>
          <p:cNvPr id="2" name="Picture 1">
            <a:extLst>
              <a:ext uri="{FF2B5EF4-FFF2-40B4-BE49-F238E27FC236}">
                <a16:creationId xmlns:a16="http://schemas.microsoft.com/office/drawing/2014/main" id="{414C778B-0886-8169-FCFA-260E70869D6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315828" y="6150768"/>
            <a:ext cx="394639" cy="505564"/>
          </a:xfrm>
          <a:prstGeom prst="rect">
            <a:avLst/>
          </a:prstGeom>
        </p:spPr>
      </p:pic>
    </p:spTree>
    <p:extLst>
      <p:ext uri="{BB962C8B-B14F-4D97-AF65-F5344CB8AC3E}">
        <p14:creationId xmlns:p14="http://schemas.microsoft.com/office/powerpoint/2010/main" val="2029997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_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199"/>
            <a:ext cx="11176000" cy="4816475"/>
          </a:xfrm>
          <a:prstGeom prst="rect">
            <a:avLst/>
          </a:prstGeom>
          <a:solidFill>
            <a:srgbClr val="FFFFFF">
              <a:alpha val="69804"/>
            </a:srgbClr>
          </a:solidFill>
        </p:spPr>
        <p:txBody>
          <a:bodyPr tIns="182880" bIns="182880"/>
          <a:lstStyle>
            <a:lvl1pPr>
              <a:defRPr>
                <a:solidFill>
                  <a:schemeClr val="accent1">
                    <a:lumMod val="50000"/>
                  </a:schemeClr>
                </a:solidFill>
                <a:latin typeface="+mj-lt"/>
              </a:defRPr>
            </a:lvl1pPr>
            <a:lvl2pPr>
              <a:defRPr>
                <a:solidFill>
                  <a:schemeClr val="accent1">
                    <a:lumMod val="50000"/>
                  </a:schemeClr>
                </a:solidFill>
                <a:latin typeface="+mj-lt"/>
              </a:defRPr>
            </a:lvl2pPr>
            <a:lvl3pPr>
              <a:defRPr>
                <a:solidFill>
                  <a:schemeClr val="accent1">
                    <a:lumMod val="50000"/>
                  </a:schemeClr>
                </a:solidFill>
                <a:latin typeface="+mj-lt"/>
              </a:defRPr>
            </a:lvl3pPr>
            <a:lvl4pPr>
              <a:defRPr>
                <a:solidFill>
                  <a:schemeClr val="accent1">
                    <a:lumMod val="50000"/>
                  </a:schemeClr>
                </a:solidFill>
                <a:latin typeface="+mj-lt"/>
              </a:defRPr>
            </a:lvl4pPr>
            <a:lvl5pPr>
              <a:defRPr>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11/20/2023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800" i="1"/>
            </a:lvl1pPr>
          </a:lstStyle>
          <a:p>
            <a:r>
              <a:rPr lang="en-US" dirty="0"/>
              <a:t>Click to edit Master title style</a:t>
            </a:r>
          </a:p>
        </p:txBody>
      </p:sp>
    </p:spTree>
    <p:extLst>
      <p:ext uri="{BB962C8B-B14F-4D97-AF65-F5344CB8AC3E}">
        <p14:creationId xmlns:p14="http://schemas.microsoft.com/office/powerpoint/2010/main" val="2372938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98B13-3B32-4354-B2B5-3165F2F6E65F}"/>
              </a:ext>
            </a:extLst>
          </p:cNvPr>
          <p:cNvSpPr>
            <a:spLocks noGrp="1"/>
          </p:cNvSpPr>
          <p:nvPr>
            <p:ph type="title"/>
          </p:nvPr>
        </p:nvSpPr>
        <p:spPr>
          <a:xfrm>
            <a:off x="7873611" y="1676409"/>
            <a:ext cx="3923999" cy="2436592"/>
          </a:xfrm>
        </p:spPr>
        <p:txBody>
          <a:bodyPr lIns="0" tIns="0" rIns="0" bIns="0" anchor="b">
            <a:noAutofit/>
          </a:bodyPr>
          <a:lstStyle>
            <a:lvl1pPr>
              <a:lnSpc>
                <a:spcPct val="70000"/>
              </a:lnSpc>
              <a:defRPr sz="7200" spc="-300"/>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16BB88CF-DF4F-4857-8602-72BCF5DDCDA1}"/>
              </a:ext>
            </a:extLst>
          </p:cNvPr>
          <p:cNvSpPr>
            <a:spLocks noGrp="1"/>
          </p:cNvSpPr>
          <p:nvPr>
            <p:ph type="body" sz="half" idx="2" hasCustomPrompt="1"/>
          </p:nvPr>
        </p:nvSpPr>
        <p:spPr>
          <a:xfrm>
            <a:off x="7873612" y="4611901"/>
            <a:ext cx="3924000" cy="684000"/>
          </a:xfrm>
        </p:spPr>
        <p:txBody>
          <a:bodyPr lIns="0" tIns="0" rIns="0" bIns="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7" name="Rectangle 6">
            <a:extLst>
              <a:ext uri="{FF2B5EF4-FFF2-40B4-BE49-F238E27FC236}">
                <a16:creationId xmlns:a16="http://schemas.microsoft.com/office/drawing/2014/main" id="{F1E3214F-3A93-4A1C-920D-D86BE35A58FB}"/>
              </a:ext>
            </a:extLst>
          </p:cNvPr>
          <p:cNvSpPr/>
          <p:nvPr userDrawn="1"/>
        </p:nvSpPr>
        <p:spPr>
          <a:xfrm>
            <a:off x="0" y="1"/>
            <a:ext cx="7512000" cy="672147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213E97E5-C83B-444A-8C07-35D699E7C342}"/>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
        <p:nvSpPr>
          <p:cNvPr id="8" name="Picture Placeholder 2">
            <a:extLst>
              <a:ext uri="{FF2B5EF4-FFF2-40B4-BE49-F238E27FC236}">
                <a16:creationId xmlns:a16="http://schemas.microsoft.com/office/drawing/2014/main" id="{2641ECAC-0557-4843-8433-067E4414E2F5}"/>
              </a:ext>
            </a:extLst>
          </p:cNvPr>
          <p:cNvSpPr>
            <a:spLocks noGrp="1"/>
          </p:cNvSpPr>
          <p:nvPr>
            <p:ph type="pic" idx="1" hasCustomPrompt="1"/>
          </p:nvPr>
        </p:nvSpPr>
        <p:spPr>
          <a:xfrm>
            <a:off x="-1" y="0"/>
            <a:ext cx="7512001" cy="6727855"/>
          </a:xfrm>
          <a:solidFill>
            <a:schemeClr val="tx1">
              <a:lumMod val="85000"/>
              <a:lumOff val="15000"/>
            </a:schemeClr>
          </a:solidFill>
        </p:spPr>
        <p:txBody>
          <a:bodyPr anchor="ctr">
            <a:normAutofit/>
          </a:bodyPr>
          <a:lstStyle>
            <a:lvl1pPr marL="0" indent="0" algn="ctr">
              <a:buNone/>
              <a:defRPr sz="1400" i="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Insert Your Picture Here</a:t>
            </a:r>
          </a:p>
        </p:txBody>
      </p:sp>
    </p:spTree>
    <p:extLst>
      <p:ext uri="{BB962C8B-B14F-4D97-AF65-F5344CB8AC3E}">
        <p14:creationId xmlns:p14="http://schemas.microsoft.com/office/powerpoint/2010/main" val="33943833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Left No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solidFill>
            <a:srgbClr val="FFFFFF">
              <a:alpha val="69804"/>
            </a:srgbClr>
          </a:solidFill>
          <a:ln w="9525">
            <a:noFill/>
            <a:miter lim="800000"/>
            <a:headEnd/>
            <a:tailEnd/>
          </a:ln>
        </p:spPr>
        <p:txBody>
          <a:bodyPr vert="horz" wrap="square" lIns="91440" tIns="182880" rIns="91440" bIns="182880" numCol="1" anchor="t" anchorCtr="0" compatLnSpc="1">
            <a:prstTxWarp prst="textNoShape">
              <a:avLst/>
            </a:prstTxWarp>
          </a:bodyPr>
          <a:lstStyle>
            <a:lvl1pPr>
              <a:defRPr lang="en-US" dirty="0" smtClean="0">
                <a:solidFill>
                  <a:schemeClr val="accent1">
                    <a:lumMod val="50000"/>
                  </a:schemeClr>
                </a:solidFill>
                <a:latin typeface="+mj-lt"/>
              </a:defRPr>
            </a:lvl1pPr>
            <a:lvl2pPr>
              <a:defRPr lang="en-US" dirty="0" smtClean="0">
                <a:solidFill>
                  <a:schemeClr val="accent1">
                    <a:lumMod val="50000"/>
                  </a:schemeClr>
                </a:solidFill>
                <a:latin typeface="+mj-lt"/>
              </a:defRPr>
            </a:lvl2pPr>
            <a:lvl3pPr>
              <a:defRPr lang="en-US" dirty="0" smtClean="0">
                <a:solidFill>
                  <a:schemeClr val="accent1">
                    <a:lumMod val="50000"/>
                  </a:schemeClr>
                </a:solidFill>
                <a:latin typeface="+mj-lt"/>
              </a:defRPr>
            </a:lvl3pPr>
            <a:lvl4pPr>
              <a:defRPr lang="en-US" dirty="0" smtClean="0">
                <a:solidFill>
                  <a:schemeClr val="accent1">
                    <a:lumMod val="50000"/>
                  </a:schemeClr>
                </a:solidFill>
                <a:latin typeface="+mj-lt"/>
              </a:defRPr>
            </a:lvl4pPr>
            <a:lvl5pPr>
              <a:defRPr lang="en-US" dirty="0">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11/20/2023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800" i="1"/>
            </a:lvl1pPr>
          </a:lstStyle>
          <a:p>
            <a:r>
              <a:rPr lang="en-US" dirty="0"/>
              <a:t>Click to edit Master title style</a:t>
            </a:r>
          </a:p>
        </p:txBody>
      </p:sp>
    </p:spTree>
    <p:extLst>
      <p:ext uri="{BB962C8B-B14F-4D97-AF65-F5344CB8AC3E}">
        <p14:creationId xmlns:p14="http://schemas.microsoft.com/office/powerpoint/2010/main" val="24263561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eature Slide">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1838477" y="1596571"/>
            <a:ext cx="9966475"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1838477" y="304800"/>
            <a:ext cx="9956800" cy="1128604"/>
          </a:xfrm>
        </p:spPr>
        <p:txBody>
          <a:bodyPr anchor="ctr"/>
          <a:lstStyle>
            <a:lvl1pPr>
              <a:defRPr sz="4000" i="1">
                <a:solidFill>
                  <a:schemeClr val="accent1">
                    <a:lumMod val="50000"/>
                  </a:schemeClr>
                </a:solidFill>
              </a:defRPr>
            </a:lvl1pPr>
          </a:lstStyle>
          <a:p>
            <a:r>
              <a:rPr lang="en-US" dirty="0"/>
              <a:t>Feature slide</a:t>
            </a:r>
          </a:p>
        </p:txBody>
      </p:sp>
      <p:sp>
        <p:nvSpPr>
          <p:cNvPr id="11" name="Text Placeholder 10"/>
          <p:cNvSpPr>
            <a:spLocks noGrp="1"/>
          </p:cNvSpPr>
          <p:nvPr>
            <p:ph type="body" sz="quarter" idx="10" hasCustomPrompt="1"/>
          </p:nvPr>
        </p:nvSpPr>
        <p:spPr>
          <a:xfrm rot="16200000">
            <a:off x="-2206172" y="2815772"/>
            <a:ext cx="6342744" cy="1320800"/>
          </a:xfrm>
          <a:prstGeom prst="round2DiagRect">
            <a:avLst/>
          </a:prstGeom>
          <a:solidFill>
            <a:schemeClr val="accent1">
              <a:lumMod val="50000"/>
            </a:schemeClr>
          </a:solidFill>
        </p:spPr>
        <p:txBody>
          <a:bodyPr anchor="ctr"/>
          <a:lstStyle>
            <a:lvl1pPr marL="0" indent="0">
              <a:buNone/>
              <a:defRPr sz="2800" i="1">
                <a:solidFill>
                  <a:schemeClr val="bg1"/>
                </a:solidFill>
                <a:latin typeface="+mj-lt"/>
              </a:defRPr>
            </a:lvl1pPr>
            <a:lvl2pPr marL="457200" indent="0">
              <a:buNone/>
              <a:defRPr sz="2000">
                <a:solidFill>
                  <a:schemeClr val="accent1">
                    <a:lumMod val="50000"/>
                  </a:schemeClr>
                </a:solidFill>
                <a:latin typeface="+mj-lt"/>
              </a:defRPr>
            </a:lvl2pPr>
            <a:lvl3pPr marL="914400" indent="0">
              <a:buNone/>
              <a:defRPr sz="2000">
                <a:solidFill>
                  <a:schemeClr val="accent1">
                    <a:lumMod val="50000"/>
                  </a:schemeClr>
                </a:solidFill>
                <a:latin typeface="+mj-lt"/>
              </a:defRPr>
            </a:lvl3pPr>
            <a:lvl4pPr marL="1371600" indent="0">
              <a:buNone/>
              <a:defRPr sz="2000">
                <a:solidFill>
                  <a:schemeClr val="accent1">
                    <a:lumMod val="50000"/>
                  </a:schemeClr>
                </a:solidFill>
                <a:latin typeface="+mj-lt"/>
              </a:defRPr>
            </a:lvl4pPr>
            <a:lvl5pPr marL="1828800" indent="0">
              <a:buNone/>
              <a:defRPr sz="2000">
                <a:solidFill>
                  <a:schemeClr val="accent1">
                    <a:lumMod val="50000"/>
                  </a:schemeClr>
                </a:solidFill>
                <a:latin typeface="+mj-lt"/>
              </a:defRPr>
            </a:lvl5pPr>
          </a:lstStyle>
          <a:p>
            <a:pPr lvl="0"/>
            <a:r>
              <a:rPr lang="en-US" dirty="0"/>
              <a:t>Subtitle</a:t>
            </a:r>
            <a:endParaRPr lang="en-CA" dirty="0"/>
          </a:p>
        </p:txBody>
      </p:sp>
      <p:sp>
        <p:nvSpPr>
          <p:cNvPr id="13" name="Text Placeholder 12"/>
          <p:cNvSpPr>
            <a:spLocks noGrp="1"/>
          </p:cNvSpPr>
          <p:nvPr>
            <p:ph type="body" sz="quarter" idx="11" hasCustomPrompt="1"/>
          </p:nvPr>
        </p:nvSpPr>
        <p:spPr>
          <a:xfrm>
            <a:off x="2133601" y="1752600"/>
            <a:ext cx="4688417" cy="4648200"/>
          </a:xfrm>
          <a:solidFill>
            <a:srgbClr val="FFFFFF">
              <a:alpha val="69804"/>
            </a:srgbClr>
          </a:solidFill>
        </p:spPr>
        <p:txBody>
          <a:bodyPr/>
          <a:lstStyle>
            <a:lvl1pPr marL="0" indent="0">
              <a:buNone/>
              <a:defRPr sz="2400"/>
            </a:lvl1pPr>
          </a:lstStyle>
          <a:p>
            <a:pPr lvl="0"/>
            <a:r>
              <a:rPr lang="en-US" dirty="0"/>
              <a:t>Add text</a:t>
            </a:r>
            <a:endParaRPr lang="en-CA" dirty="0"/>
          </a:p>
        </p:txBody>
      </p:sp>
    </p:spTree>
    <p:extLst>
      <p:ext uri="{BB962C8B-B14F-4D97-AF65-F5344CB8AC3E}">
        <p14:creationId xmlns:p14="http://schemas.microsoft.com/office/powerpoint/2010/main" val="23920019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eature Slide 2">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309640" y="1596571"/>
            <a:ext cx="11495313"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309639" y="304800"/>
            <a:ext cx="11485639" cy="1128604"/>
          </a:xfrm>
        </p:spPr>
        <p:txBody>
          <a:bodyPr anchor="ctr"/>
          <a:lstStyle>
            <a:lvl1pPr>
              <a:defRPr sz="4000" i="1">
                <a:solidFill>
                  <a:schemeClr val="accent1">
                    <a:lumMod val="50000"/>
                  </a:schemeClr>
                </a:solidFill>
              </a:defRPr>
            </a:lvl1pPr>
          </a:lstStyle>
          <a:p>
            <a:r>
              <a:rPr lang="en-US" dirty="0"/>
              <a:t>Feature slide</a:t>
            </a:r>
          </a:p>
        </p:txBody>
      </p:sp>
      <p:sp>
        <p:nvSpPr>
          <p:cNvPr id="13" name="Text Placeholder 12"/>
          <p:cNvSpPr>
            <a:spLocks noGrp="1"/>
          </p:cNvSpPr>
          <p:nvPr>
            <p:ph type="body" sz="quarter" idx="11" hasCustomPrompt="1"/>
          </p:nvPr>
        </p:nvSpPr>
        <p:spPr>
          <a:xfrm>
            <a:off x="609601" y="1788886"/>
            <a:ext cx="4688417" cy="4648200"/>
          </a:xfrm>
          <a:solidFill>
            <a:srgbClr val="FFFFFF">
              <a:alpha val="69804"/>
            </a:srgbClr>
          </a:solidFill>
        </p:spPr>
        <p:txBody>
          <a:bodyPr/>
          <a:lstStyle>
            <a:lvl1pPr marL="0" indent="0">
              <a:buNone/>
              <a:defRPr sz="2400"/>
            </a:lvl1pPr>
          </a:lstStyle>
          <a:p>
            <a:pPr lvl="0"/>
            <a:r>
              <a:rPr lang="en-US" dirty="0"/>
              <a:t>Add text</a:t>
            </a:r>
            <a:endParaRPr lang="en-CA" dirty="0"/>
          </a:p>
        </p:txBody>
      </p:sp>
    </p:spTree>
    <p:extLst>
      <p:ext uri="{BB962C8B-B14F-4D97-AF65-F5344CB8AC3E}">
        <p14:creationId xmlns:p14="http://schemas.microsoft.com/office/powerpoint/2010/main" val="42173607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and Content 5">
    <p:spTree>
      <p:nvGrpSpPr>
        <p:cNvPr id="1" name=""/>
        <p:cNvGrpSpPr/>
        <p:nvPr/>
      </p:nvGrpSpPr>
      <p:grpSpPr>
        <a:xfrm>
          <a:off x="0" y="0"/>
          <a:ext cx="0" cy="0"/>
          <a:chOff x="0" y="0"/>
          <a:chExt cx="0" cy="0"/>
        </a:xfrm>
      </p:grpSpPr>
      <p:sp>
        <p:nvSpPr>
          <p:cNvPr id="2" name="Title 1"/>
          <p:cNvSpPr>
            <a:spLocks noGrp="1"/>
          </p:cNvSpPr>
          <p:nvPr>
            <p:ph type="title"/>
          </p:nvPr>
        </p:nvSpPr>
        <p:spPr>
          <a:xfrm>
            <a:off x="2641600" y="889000"/>
            <a:ext cx="9245600" cy="1016000"/>
          </a:xfrm>
        </p:spPr>
        <p:txBody>
          <a:bodyPr/>
          <a:lstStyle>
            <a:lvl1pPr>
              <a:defRPr b="1"/>
            </a:lvl1pPr>
          </a:lstStyle>
          <a:p>
            <a:r>
              <a:rPr lang="en-US" dirty="0"/>
              <a:t>Click to edit Master title style</a:t>
            </a:r>
          </a:p>
        </p:txBody>
      </p:sp>
      <p:sp>
        <p:nvSpPr>
          <p:cNvPr id="3" name="Content Placeholder 2"/>
          <p:cNvSpPr>
            <a:spLocks noGrp="1"/>
          </p:cNvSpPr>
          <p:nvPr>
            <p:ph sz="half" idx="1"/>
          </p:nvPr>
        </p:nvSpPr>
        <p:spPr>
          <a:xfrm>
            <a:off x="2438405" y="2313925"/>
            <a:ext cx="4590473"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levelv</a:t>
            </a:r>
            <a:endParaRPr lang="en-US" dirty="0"/>
          </a:p>
        </p:txBody>
      </p:sp>
      <p:sp>
        <p:nvSpPr>
          <p:cNvPr id="5" name="Content Placeholder 2"/>
          <p:cNvSpPr>
            <a:spLocks noGrp="1"/>
          </p:cNvSpPr>
          <p:nvPr>
            <p:ph sz="half" idx="10"/>
          </p:nvPr>
        </p:nvSpPr>
        <p:spPr>
          <a:xfrm>
            <a:off x="7213601" y="2311400"/>
            <a:ext cx="4590473"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levelv</a:t>
            </a:r>
            <a:endParaRPr lang="en-US" dirty="0"/>
          </a:p>
        </p:txBody>
      </p:sp>
    </p:spTree>
    <p:extLst>
      <p:ext uri="{BB962C8B-B14F-4D97-AF65-F5344CB8AC3E}">
        <p14:creationId xmlns:p14="http://schemas.microsoft.com/office/powerpoint/2010/main" val="27625040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Custom Layout">
    <p:bg>
      <p:bgRef idx="1001">
        <a:schemeClr val="bg1"/>
      </p:bgRef>
    </p:bg>
    <p:spTree>
      <p:nvGrpSpPr>
        <p:cNvPr id="1" name=""/>
        <p:cNvGrpSpPr/>
        <p:nvPr/>
      </p:nvGrpSpPr>
      <p:grpSpPr>
        <a:xfrm>
          <a:off x="0" y="0"/>
          <a:ext cx="0" cy="0"/>
          <a:chOff x="0" y="0"/>
          <a:chExt cx="0" cy="0"/>
        </a:xfrm>
      </p:grpSpPr>
      <p:sp>
        <p:nvSpPr>
          <p:cNvPr id="3" name="Title 1"/>
          <p:cNvSpPr>
            <a:spLocks noGrp="1"/>
          </p:cNvSpPr>
          <p:nvPr>
            <p:ph type="title"/>
          </p:nvPr>
        </p:nvSpPr>
        <p:spPr>
          <a:xfrm>
            <a:off x="406400" y="168166"/>
            <a:ext cx="11176000" cy="1265238"/>
          </a:xfrm>
        </p:spPr>
        <p:txBody>
          <a:bodyPr/>
          <a:lstStyle/>
          <a:p>
            <a:r>
              <a:rPr lang="en-US" dirty="0"/>
              <a:t>Click to edit Master title style</a:t>
            </a:r>
          </a:p>
        </p:txBody>
      </p:sp>
    </p:spTree>
    <p:extLst>
      <p:ext uri="{BB962C8B-B14F-4D97-AF65-F5344CB8AC3E}">
        <p14:creationId xmlns:p14="http://schemas.microsoft.com/office/powerpoint/2010/main" val="1438691190"/>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and Content with 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200"/>
            <a:ext cx="11176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11/20/2023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800" i="1"/>
            </a:lvl1pPr>
          </a:lstStyle>
          <a:p>
            <a:r>
              <a:rPr lang="en-US" dirty="0"/>
              <a:t>Click to edit Master title style</a:t>
            </a:r>
          </a:p>
        </p:txBody>
      </p:sp>
      <p:pic>
        <p:nvPicPr>
          <p:cNvPr id="2" name="Picture 1">
            <a:extLst>
              <a:ext uri="{FF2B5EF4-FFF2-40B4-BE49-F238E27FC236}">
                <a16:creationId xmlns:a16="http://schemas.microsoft.com/office/drawing/2014/main" id="{E9E71ECD-0460-C4C2-9C44-F6D13DAAEA4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15828" y="6150768"/>
            <a:ext cx="394639" cy="505564"/>
          </a:xfrm>
          <a:prstGeom prst="rect">
            <a:avLst/>
          </a:prstGeom>
        </p:spPr>
      </p:pic>
    </p:spTree>
    <p:extLst>
      <p:ext uri="{BB962C8B-B14F-4D97-AF65-F5344CB8AC3E}">
        <p14:creationId xmlns:p14="http://schemas.microsoft.com/office/powerpoint/2010/main" val="33436639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4_Custom Layout">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gradFill flip="none" rotWithShape="1">
            <a:gsLst>
              <a:gs pos="0">
                <a:schemeClr val="accent1">
                  <a:lumMod val="20000"/>
                  <a:lumOff val="80000"/>
                </a:schemeClr>
              </a:gs>
              <a:gs pos="100000">
                <a:schemeClr val="accent2">
                  <a:lumMod val="40000"/>
                  <a:lumOff val="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800"/>
          </a:p>
        </p:txBody>
      </p:sp>
      <p:sp>
        <p:nvSpPr>
          <p:cNvPr id="5" name="Title 4"/>
          <p:cNvSpPr>
            <a:spLocks noGrp="1"/>
          </p:cNvSpPr>
          <p:nvPr>
            <p:ph type="title"/>
          </p:nvPr>
        </p:nvSpPr>
        <p:spPr/>
        <p:txBody>
          <a:bodyPr/>
          <a:lstStyle/>
          <a:p>
            <a:r>
              <a:rPr lang="en-US"/>
              <a:t>Click to edit Master title style</a:t>
            </a:r>
          </a:p>
        </p:txBody>
      </p:sp>
      <p:sp>
        <p:nvSpPr>
          <p:cNvPr id="7" name="Rectangle 6"/>
          <p:cNvSpPr/>
          <p:nvPr userDrawn="1"/>
        </p:nvSpPr>
        <p:spPr>
          <a:xfrm>
            <a:off x="0" y="6324600"/>
            <a:ext cx="12192000" cy="533400"/>
          </a:xfrm>
          <a:prstGeom prst="rect">
            <a:avLst/>
          </a:prstGeom>
          <a:gradFill>
            <a:gsLst>
              <a:gs pos="0">
                <a:srgbClr val="AED255"/>
              </a:gs>
              <a:gs pos="100000">
                <a:srgbClr val="00B197"/>
              </a:gs>
              <a:gs pos="100000">
                <a:schemeClr val="accent1">
                  <a:tint val="23500"/>
                  <a:satMod val="16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800"/>
          </a:p>
        </p:txBody>
      </p:sp>
      <p:pic>
        <p:nvPicPr>
          <p:cNvPr id="8" name="Picture 2" descr="\\06-CLS-01\Users\DTremblay\Desktop\COL logos New\PDF files download\COL_Logo_Crest_white_cmyk.tif"/>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1582400" y="6388030"/>
            <a:ext cx="406400" cy="3937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29496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gradFill flip="none" rotWithShape="1">
            <a:gsLst>
              <a:gs pos="0">
                <a:schemeClr val="accent1">
                  <a:lumMod val="20000"/>
                  <a:lumOff val="80000"/>
                </a:schemeClr>
              </a:gs>
              <a:gs pos="100000">
                <a:schemeClr val="accent2">
                  <a:lumMod val="40000"/>
                  <a:lumOff val="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800"/>
          </a:p>
        </p:txBody>
      </p:sp>
      <p:sp>
        <p:nvSpPr>
          <p:cNvPr id="5" name="Title 4"/>
          <p:cNvSpPr>
            <a:spLocks noGrp="1"/>
          </p:cNvSpPr>
          <p:nvPr>
            <p:ph type="title"/>
          </p:nvPr>
        </p:nvSpPr>
        <p:spPr>
          <a:xfrm>
            <a:off x="508000" y="0"/>
            <a:ext cx="10972800" cy="1265238"/>
          </a:xfrm>
        </p:spPr>
        <p:txBody>
          <a:bodyPr/>
          <a:lstStyle>
            <a:lvl1pPr>
              <a:defRPr b="1">
                <a:solidFill>
                  <a:srgbClr val="005000"/>
                </a:solidFill>
              </a:defRPr>
            </a:lvl1pPr>
          </a:lstStyle>
          <a:p>
            <a:r>
              <a:rPr lang="en-US" dirty="0"/>
              <a:t>Click to edit Master title style</a:t>
            </a:r>
          </a:p>
        </p:txBody>
      </p:sp>
    </p:spTree>
    <p:extLst>
      <p:ext uri="{BB962C8B-B14F-4D97-AF65-F5344CB8AC3E}">
        <p14:creationId xmlns:p14="http://schemas.microsoft.com/office/powerpoint/2010/main" val="18151026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cSld name="Title Slide 1">
    <p:spTree>
      <p:nvGrpSpPr>
        <p:cNvPr id="1" name=""/>
        <p:cNvGrpSpPr/>
        <p:nvPr/>
      </p:nvGrpSpPr>
      <p:grpSpPr>
        <a:xfrm>
          <a:off x="0" y="0"/>
          <a:ext cx="0" cy="0"/>
          <a:chOff x="0" y="0"/>
          <a:chExt cx="0" cy="0"/>
        </a:xfrm>
      </p:grpSpPr>
      <p:sp>
        <p:nvSpPr>
          <p:cNvPr id="2" name="Title 1"/>
          <p:cNvSpPr>
            <a:spLocks noGrp="1"/>
          </p:cNvSpPr>
          <p:nvPr>
            <p:ph type="ctrTitle"/>
          </p:nvPr>
        </p:nvSpPr>
        <p:spPr>
          <a:xfrm>
            <a:off x="1016000" y="1730376"/>
            <a:ext cx="10058400" cy="2308225"/>
          </a:xfrm>
          <a:effectLst/>
        </p:spPr>
        <p:txBody>
          <a:bodyPr>
            <a:noAutofit/>
          </a:bodyPr>
          <a:lstStyle>
            <a:lvl1pPr>
              <a:defRPr sz="5400">
                <a:solidFill>
                  <a:schemeClr val="tx1"/>
                </a:solidFill>
                <a:latin typeface="+mj-lt"/>
              </a:defRPr>
            </a:lvl1pPr>
          </a:lstStyle>
          <a:p>
            <a:r>
              <a:rPr lang="en-US" dirty="0"/>
              <a:t>Click to edit Master title style</a:t>
            </a:r>
          </a:p>
        </p:txBody>
      </p:sp>
      <p:sp>
        <p:nvSpPr>
          <p:cNvPr id="3" name="Subtitle 2"/>
          <p:cNvSpPr>
            <a:spLocks noGrp="1"/>
          </p:cNvSpPr>
          <p:nvPr>
            <p:ph type="subTitle" idx="1"/>
          </p:nvPr>
        </p:nvSpPr>
        <p:spPr>
          <a:xfrm>
            <a:off x="1016000" y="4495800"/>
            <a:ext cx="10058400" cy="1752600"/>
          </a:xfrm>
        </p:spPr>
        <p:txBody>
          <a:bodyPr>
            <a:normAutofit/>
          </a:bodyPr>
          <a:lstStyle>
            <a:lvl1pPr marL="0" indent="0" algn="ctr">
              <a:buNone/>
              <a:defRPr sz="2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7"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sz="1000" smtClean="0">
                <a:solidFill>
                  <a:schemeClr val="bg1"/>
                </a:solidFill>
                <a:latin typeface="+mn-lt"/>
              </a:defRPr>
            </a:lvl1pPr>
          </a:lstStyle>
          <a:p>
            <a:pPr>
              <a:defRPr/>
            </a:pPr>
            <a:fld id="{EA612F8D-39B6-4B06-A68C-2CED7CB40ECC}" type="datetimeFigureOut">
              <a:rPr lang="en-US"/>
              <a:pPr>
                <a:defRPr/>
              </a:pPr>
              <a:t>11/20/2023</a:t>
            </a:fld>
            <a:endParaRPr lang="en-US"/>
          </a:p>
        </p:txBody>
      </p:sp>
      <p:sp>
        <p:nvSpPr>
          <p:cNvPr id="8"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sz="1000" dirty="0">
                <a:solidFill>
                  <a:schemeClr val="bg1"/>
                </a:solidFill>
                <a:latin typeface="+mn-lt"/>
              </a:defRPr>
            </a:lvl1pPr>
          </a:lstStyle>
          <a:p>
            <a:pPr>
              <a:defRPr/>
            </a:pPr>
            <a:endParaRPr lang="en-US" dirty="0"/>
          </a:p>
        </p:txBody>
      </p:sp>
      <p:sp>
        <p:nvSpPr>
          <p:cNvPr id="9"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sz="1000" smtClean="0">
                <a:solidFill>
                  <a:schemeClr val="bg1"/>
                </a:solidFill>
                <a:latin typeface="+mn-lt"/>
              </a:defRPr>
            </a:lvl1pPr>
          </a:lstStyle>
          <a:p>
            <a:pPr>
              <a:defRPr/>
            </a:pPr>
            <a:fld id="{31806E18-9C89-4DF9-981C-68129960BC67}" type="slidenum">
              <a:rPr lang="en-US"/>
              <a:pPr>
                <a:defRPr/>
              </a:pPr>
              <a:t>‹#›</a:t>
            </a:fld>
            <a:endParaRPr lang="en-US" dirty="0"/>
          </a:p>
        </p:txBody>
      </p:sp>
    </p:spTree>
    <p:extLst>
      <p:ext uri="{BB962C8B-B14F-4D97-AF65-F5344CB8AC3E}">
        <p14:creationId xmlns:p14="http://schemas.microsoft.com/office/powerpoint/2010/main" val="7768451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Title and Content4">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a:xfrm>
            <a:off x="2438400" y="584203"/>
            <a:ext cx="9347200" cy="1265239"/>
          </a:xfrm>
        </p:spPr>
        <p:txBody>
          <a:bodyPr/>
          <a:lstStyle>
            <a:lvl1pPr>
              <a:defRPr b="1">
                <a:solidFill>
                  <a:srgbClr val="463691"/>
                </a:solidFill>
              </a:defRPr>
            </a:lvl1pPr>
          </a:lstStyle>
          <a:p>
            <a:r>
              <a:rPr lang="en-US" dirty="0"/>
              <a:t>Click to edit Master title style</a:t>
            </a:r>
          </a:p>
        </p:txBody>
      </p:sp>
      <p:sp>
        <p:nvSpPr>
          <p:cNvPr id="6" name="Content Placeholder 2"/>
          <p:cNvSpPr>
            <a:spLocks noGrp="1"/>
          </p:cNvSpPr>
          <p:nvPr>
            <p:ph idx="1"/>
          </p:nvPr>
        </p:nvSpPr>
        <p:spPr>
          <a:xfrm>
            <a:off x="2438400" y="2006600"/>
            <a:ext cx="9347200" cy="4572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52400" y="5905500"/>
            <a:ext cx="1371600" cy="685800"/>
          </a:xfrm>
          <a:prstGeom prst="rect">
            <a:avLst/>
          </a:prstGeom>
        </p:spPr>
      </p:pic>
    </p:spTree>
    <p:extLst>
      <p:ext uri="{BB962C8B-B14F-4D97-AF65-F5344CB8AC3E}">
        <p14:creationId xmlns:p14="http://schemas.microsoft.com/office/powerpoint/2010/main" val="2255203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1AD08-4E28-4191-9B62-EAD61608E5CF}"/>
              </a:ext>
            </a:extLst>
          </p:cNvPr>
          <p:cNvSpPr>
            <a:spLocks noGrp="1"/>
          </p:cNvSpPr>
          <p:nvPr>
            <p:ph type="title"/>
          </p:nvPr>
        </p:nvSpPr>
        <p:spPr>
          <a:xfrm>
            <a:off x="838200" y="611076"/>
            <a:ext cx="6273800" cy="833663"/>
          </a:xfrm>
          <a:solidFill>
            <a:schemeClr val="accent2">
              <a:lumMod val="50000"/>
            </a:schemeClr>
          </a:solidFill>
        </p:spPr>
        <p:txBody>
          <a:bodyPr tIns="108000" bIns="108000">
            <a:spAutoFit/>
          </a:bodyPr>
          <a:lstStyle>
            <a:lvl1pPr>
              <a:lnSpc>
                <a:spcPct val="100000"/>
              </a:lnSpc>
              <a:defRPr sz="4000"/>
            </a:lvl1pPr>
          </a:lstStyle>
          <a:p>
            <a:r>
              <a:rPr lang="en-US"/>
              <a:t>Click to edit Master title style</a:t>
            </a:r>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838200" y="1825625"/>
            <a:ext cx="6273800"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a:extLst>
              <a:ext uri="{FF2B5EF4-FFF2-40B4-BE49-F238E27FC236}">
                <a16:creationId xmlns:a16="http://schemas.microsoft.com/office/drawing/2014/main" id="{0660D61A-B9FD-4DFF-AC42-4069DAFE238C}"/>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839236654"/>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200"/>
            <a:ext cx="11176000" cy="4572000"/>
          </a:xfrm>
        </p:spPr>
        <p:txBody>
          <a:bodyPr/>
          <a:lstStyle>
            <a:lvl1pP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11/20/2023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27525853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Custom Layout 3">
    <p:bg>
      <p:bgRef idx="1002">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2559752"/>
      </p:ext>
    </p:extLst>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EE81536-BB6B-2734-3185-55AC9D06F80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15828" y="6150768"/>
            <a:ext cx="394639" cy="505564"/>
          </a:xfrm>
          <a:prstGeom prst="rect">
            <a:avLst/>
          </a:prstGeom>
        </p:spPr>
      </p:pic>
    </p:spTree>
    <p:extLst>
      <p:ext uri="{BB962C8B-B14F-4D97-AF65-F5344CB8AC3E}">
        <p14:creationId xmlns:p14="http://schemas.microsoft.com/office/powerpoint/2010/main" val="19389483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9915897"/>
      </p:ext>
    </p:extLst>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 Placeholder 16"/>
          <p:cNvSpPr>
            <a:spLocks noGrp="1"/>
          </p:cNvSpPr>
          <p:nvPr>
            <p:ph type="body" sz="quarter" idx="10" hasCustomPrompt="1"/>
          </p:nvPr>
        </p:nvSpPr>
        <p:spPr>
          <a:xfrm>
            <a:off x="711200" y="2195286"/>
            <a:ext cx="10363200" cy="1081314"/>
          </a:xfrm>
        </p:spPr>
        <p:txBody>
          <a:bodyPr/>
          <a:lstStyle>
            <a:lvl1pPr marL="0" indent="0">
              <a:buNone/>
              <a:defRPr sz="6000" i="1">
                <a:solidFill>
                  <a:schemeClr val="tx2"/>
                </a:solidFill>
              </a:defRPr>
            </a:lvl1pPr>
            <a:lvl2pPr marL="457200" indent="0">
              <a:buNone/>
              <a:defRPr i="1"/>
            </a:lvl2pPr>
            <a:lvl3pPr marL="914400" indent="0">
              <a:buNone/>
              <a:defRPr i="1"/>
            </a:lvl3pPr>
            <a:lvl4pPr marL="1371600" indent="0">
              <a:buNone/>
              <a:defRPr i="1"/>
            </a:lvl4pPr>
            <a:lvl5pPr marL="1828800" indent="0">
              <a:buNone/>
              <a:defRPr i="1"/>
            </a:lvl5pPr>
          </a:lstStyle>
          <a:p>
            <a:pPr lvl="0"/>
            <a:r>
              <a:rPr lang="en-US" dirty="0"/>
              <a:t>Presentation Title</a:t>
            </a:r>
          </a:p>
        </p:txBody>
      </p:sp>
      <p:sp>
        <p:nvSpPr>
          <p:cNvPr id="19" name="Text Placeholder 18"/>
          <p:cNvSpPr>
            <a:spLocks noGrp="1"/>
          </p:cNvSpPr>
          <p:nvPr>
            <p:ph type="body" sz="quarter" idx="11" hasCustomPrompt="1"/>
          </p:nvPr>
        </p:nvSpPr>
        <p:spPr>
          <a:xfrm>
            <a:off x="711200" y="3276600"/>
            <a:ext cx="10363200" cy="1143000"/>
          </a:xfrm>
        </p:spPr>
        <p:txBody>
          <a:bodyPr/>
          <a:lstStyle>
            <a:lvl1pPr marL="0" indent="0">
              <a:buNone/>
              <a:defRPr sz="4000" i="1">
                <a:solidFill>
                  <a:schemeClr val="tx2"/>
                </a:solidFill>
              </a:defRPr>
            </a:lvl1pPr>
            <a:lvl2pPr marL="457200" indent="0">
              <a:buNone/>
              <a:defRPr sz="4800" i="1"/>
            </a:lvl2pPr>
            <a:lvl3pPr marL="914400" indent="0">
              <a:buNone/>
              <a:defRPr sz="4800" i="1"/>
            </a:lvl3pPr>
            <a:lvl4pPr marL="1371600" indent="0">
              <a:buNone/>
              <a:defRPr sz="4800" i="1"/>
            </a:lvl4pPr>
            <a:lvl5pPr marL="1828800" indent="0">
              <a:buNone/>
              <a:defRPr sz="4800" i="1"/>
            </a:lvl5pPr>
          </a:lstStyle>
          <a:p>
            <a:pPr lvl="0"/>
            <a:r>
              <a:rPr lang="en-US" dirty="0"/>
              <a:t>Presentation Subtitle</a:t>
            </a:r>
            <a:endParaRPr lang="en-CA" dirty="0"/>
          </a:p>
        </p:txBody>
      </p:sp>
      <p:sp>
        <p:nvSpPr>
          <p:cNvPr id="21" name="Text Placeholder 20"/>
          <p:cNvSpPr>
            <a:spLocks noGrp="1"/>
          </p:cNvSpPr>
          <p:nvPr>
            <p:ph type="body" sz="quarter" idx="12" hasCustomPrompt="1"/>
          </p:nvPr>
        </p:nvSpPr>
        <p:spPr>
          <a:xfrm>
            <a:off x="711200" y="4648200"/>
            <a:ext cx="10363200" cy="1219200"/>
          </a:xfrm>
          <a:prstGeom prst="round2Diag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US" sz="2000" i="1" smtClean="0">
                <a:solidFill>
                  <a:srgbClr val="373321"/>
                </a:solidFill>
                <a:latin typeface="+mj-lt"/>
              </a:defRPr>
            </a:lvl1pPr>
            <a:lvl2pPr marL="171450" indent="0">
              <a:buNone/>
              <a:defRPr lang="en-US" smtClean="0">
                <a:solidFill>
                  <a:schemeClr val="lt1"/>
                </a:solidFill>
                <a:latin typeface="+mn-lt"/>
              </a:defRPr>
            </a:lvl2pPr>
            <a:lvl3pPr marL="685800" indent="0">
              <a:buNone/>
              <a:defRPr lang="en-US" smtClean="0">
                <a:solidFill>
                  <a:schemeClr val="lt1"/>
                </a:solidFill>
                <a:latin typeface="+mn-lt"/>
              </a:defRPr>
            </a:lvl3pPr>
            <a:lvl4pPr marL="1143000" indent="0">
              <a:buNone/>
              <a:defRPr lang="en-US" smtClean="0">
                <a:solidFill>
                  <a:schemeClr val="lt1"/>
                </a:solidFill>
                <a:latin typeface="+mn-lt"/>
              </a:defRPr>
            </a:lvl4pPr>
            <a:lvl5pPr marL="1600200" indent="0">
              <a:buNone/>
              <a:defRPr lang="en-CA">
                <a:solidFill>
                  <a:schemeClr val="lt1"/>
                </a:solidFill>
                <a:latin typeface="+mn-lt"/>
              </a:defRPr>
            </a:lvl5pPr>
          </a:lstStyle>
          <a:p>
            <a:pPr lvl="0">
              <a:spcBef>
                <a:spcPct val="0"/>
              </a:spcBef>
            </a:pPr>
            <a:r>
              <a:rPr lang="en-US" dirty="0"/>
              <a:t>Presenter Name</a:t>
            </a:r>
          </a:p>
          <a:p>
            <a:pPr lvl="0">
              <a:spcBef>
                <a:spcPct val="0"/>
              </a:spcBef>
            </a:pPr>
            <a:r>
              <a:rPr lang="en-US" dirty="0"/>
              <a:t>Title</a:t>
            </a:r>
            <a:endParaRPr lang="en-CA" dirty="0"/>
          </a:p>
        </p:txBody>
      </p:sp>
    </p:spTree>
    <p:extLst>
      <p:ext uri="{BB962C8B-B14F-4D97-AF65-F5344CB8AC3E}">
        <p14:creationId xmlns:p14="http://schemas.microsoft.com/office/powerpoint/2010/main" val="96074746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0" y="0"/>
            <a:ext cx="12192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Placeholder 2"/>
          <p:cNvSpPr>
            <a:spLocks noGrp="1"/>
          </p:cNvSpPr>
          <p:nvPr>
            <p:ph type="body" sz="quarter" idx="10" hasCustomPrompt="1"/>
          </p:nvPr>
        </p:nvSpPr>
        <p:spPr>
          <a:xfrm>
            <a:off x="2794000" y="2438400"/>
            <a:ext cx="6604000" cy="1981200"/>
          </a:xfrm>
          <a:prstGeom prst="round2DiagRect">
            <a:avLst/>
          </a:prstGeom>
          <a:solidFill>
            <a:schemeClr val="bg1">
              <a:alpha val="70000"/>
            </a:schemeClr>
          </a:solidFill>
        </p:spPr>
        <p:txBody>
          <a:bodyPr anchor="ctr" anchorCtr="0"/>
          <a:lstStyle>
            <a:lvl1pPr marL="0" indent="0" algn="ctr">
              <a:buNone/>
              <a:defRPr lang="en-US" sz="4800" i="1" smtClean="0">
                <a:solidFill>
                  <a:schemeClr val="tx2"/>
                </a:solidFill>
              </a:defRPr>
            </a:lvl1pPr>
            <a:lvl2pPr>
              <a:defRPr lang="en-US" smtClean="0"/>
            </a:lvl2pPr>
            <a:lvl3pPr>
              <a:defRPr lang="en-US" smtClean="0"/>
            </a:lvl3pPr>
            <a:lvl4pPr>
              <a:defRPr lang="en-US" smtClean="0"/>
            </a:lvl4pPr>
            <a:lvl5pPr>
              <a:defRPr lang="en-US"/>
            </a:lvl5pPr>
          </a:lstStyle>
          <a:p>
            <a:pPr lvl="0"/>
            <a:r>
              <a:rPr lang="en-GB" dirty="0"/>
              <a:t>Section Title</a:t>
            </a:r>
            <a:endParaRPr lang="en-US" dirty="0"/>
          </a:p>
        </p:txBody>
      </p:sp>
    </p:spTree>
    <p:extLst>
      <p:ext uri="{BB962C8B-B14F-4D97-AF65-F5344CB8AC3E}">
        <p14:creationId xmlns:p14="http://schemas.microsoft.com/office/powerpoint/2010/main" val="170874302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prstGeom prst="round2Diag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11/20/2023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a:t>Click to edit Master title style</a:t>
            </a:r>
            <a:endParaRPr lang="en-US" dirty="0"/>
          </a:p>
        </p:txBody>
      </p:sp>
    </p:spTree>
    <p:extLst>
      <p:ext uri="{BB962C8B-B14F-4D97-AF65-F5344CB8AC3E}">
        <p14:creationId xmlns:p14="http://schemas.microsoft.com/office/powerpoint/2010/main" val="22272351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and Content Blank Left + 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200"/>
            <a:ext cx="11176000" cy="4572000"/>
          </a:xfrm>
          <a:prstGeom prst="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11/20/2023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a:t>Click to edit Master title style</a:t>
            </a:r>
            <a:endParaRPr lang="en-US" dirty="0"/>
          </a:p>
        </p:txBody>
      </p:sp>
    </p:spTree>
    <p:extLst>
      <p:ext uri="{BB962C8B-B14F-4D97-AF65-F5344CB8AC3E}">
        <p14:creationId xmlns:p14="http://schemas.microsoft.com/office/powerpoint/2010/main" val="17952900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ontent Left No Logo">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prstGeom prst="round2DiagRect">
            <a:avLst/>
          </a:prstGeom>
          <a:solidFill>
            <a:srgbClr val="FFFFFF">
              <a:alpha val="69804"/>
            </a:srgbClr>
          </a:solidFill>
          <a:ln w="9525">
            <a:noFill/>
            <a:miter lim="800000"/>
            <a:headEnd/>
            <a:tailEnd/>
          </a:ln>
        </p:spPr>
        <p:txBody>
          <a:bodyPr vert="horz" wrap="square" lIns="91440" tIns="182880" rIns="91440" bIns="91440" numCol="1" anchor="t" anchorCtr="0" compatLnSpc="1">
            <a:prstTxWarp prst="textNoShape">
              <a:avLst/>
            </a:prstTxWarp>
          </a:bodyPr>
          <a:lstStyle>
            <a:lvl1pPr>
              <a:defRPr lang="en-US" smtClean="0">
                <a:solidFill>
                  <a:schemeClr val="accent1">
                    <a:lumMod val="50000"/>
                  </a:schemeClr>
                </a:solidFill>
                <a:latin typeface="+mn-lt"/>
              </a:defRPr>
            </a:lvl1pPr>
            <a:lvl2pPr>
              <a:defRPr lang="en-US" smtClean="0">
                <a:solidFill>
                  <a:schemeClr val="accent1">
                    <a:lumMod val="50000"/>
                  </a:schemeClr>
                </a:solidFill>
                <a:latin typeface="+mn-lt"/>
              </a:defRPr>
            </a:lvl2pPr>
            <a:lvl3pPr>
              <a:defRPr lang="en-US" smtClean="0">
                <a:solidFill>
                  <a:schemeClr val="accent1">
                    <a:lumMod val="50000"/>
                  </a:schemeClr>
                </a:solidFill>
                <a:latin typeface="+mn-lt"/>
              </a:defRPr>
            </a:lvl3pPr>
            <a:lvl4pPr>
              <a:defRPr lang="en-US" smtClean="0">
                <a:solidFill>
                  <a:schemeClr val="accent1">
                    <a:lumMod val="50000"/>
                  </a:schemeClr>
                </a:solidFill>
                <a:latin typeface="+mn-lt"/>
              </a:defRPr>
            </a:lvl4pPr>
            <a:lvl5pPr>
              <a:defRPr lang="en-US" dirty="0">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11/20/2023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a:t>Click to edit Master title style</a:t>
            </a:r>
            <a:endParaRPr lang="en-US" dirty="0"/>
          </a:p>
        </p:txBody>
      </p:sp>
    </p:spTree>
    <p:extLst>
      <p:ext uri="{BB962C8B-B14F-4D97-AF65-F5344CB8AC3E}">
        <p14:creationId xmlns:p14="http://schemas.microsoft.com/office/powerpoint/2010/main" val="319860177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Feature Slide">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838477" y="1596571"/>
            <a:ext cx="9966475"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1838477" y="304800"/>
            <a:ext cx="9956800" cy="1128604"/>
          </a:xfrm>
        </p:spPr>
        <p:txBody>
          <a:bodyPr anchor="ctr"/>
          <a:lstStyle>
            <a:lvl1pPr>
              <a:defRPr sz="4000" i="1">
                <a:solidFill>
                  <a:schemeClr val="accent1">
                    <a:lumMod val="50000"/>
                  </a:schemeClr>
                </a:solidFill>
              </a:defRPr>
            </a:lvl1pPr>
          </a:lstStyle>
          <a:p>
            <a:r>
              <a:rPr lang="en-US" dirty="0"/>
              <a:t>Feature slide</a:t>
            </a:r>
          </a:p>
        </p:txBody>
      </p:sp>
      <p:sp>
        <p:nvSpPr>
          <p:cNvPr id="11" name="Text Placeholder 10"/>
          <p:cNvSpPr>
            <a:spLocks noGrp="1"/>
          </p:cNvSpPr>
          <p:nvPr>
            <p:ph type="body" sz="quarter" idx="10" hasCustomPrompt="1"/>
          </p:nvPr>
        </p:nvSpPr>
        <p:spPr>
          <a:xfrm rot="16200000">
            <a:off x="-2206172" y="2815772"/>
            <a:ext cx="6342744" cy="1320800"/>
          </a:xfrm>
          <a:prstGeom prst="round2DiagRect">
            <a:avLst/>
          </a:prstGeom>
          <a:solidFill>
            <a:schemeClr val="accent1">
              <a:lumMod val="50000"/>
            </a:schemeClr>
          </a:solidFill>
        </p:spPr>
        <p:txBody>
          <a:bodyPr anchor="ctr"/>
          <a:lstStyle>
            <a:lvl1pPr marL="0" indent="0">
              <a:buNone/>
              <a:defRPr sz="2800" i="1">
                <a:solidFill>
                  <a:schemeClr val="bg1"/>
                </a:solidFill>
                <a:latin typeface="+mj-lt"/>
              </a:defRPr>
            </a:lvl1pPr>
            <a:lvl2pPr marL="457200" indent="0">
              <a:buNone/>
              <a:defRPr sz="2000">
                <a:solidFill>
                  <a:schemeClr val="accent1">
                    <a:lumMod val="50000"/>
                  </a:schemeClr>
                </a:solidFill>
                <a:latin typeface="+mj-lt"/>
              </a:defRPr>
            </a:lvl2pPr>
            <a:lvl3pPr marL="914400" indent="0">
              <a:buNone/>
              <a:defRPr sz="2000">
                <a:solidFill>
                  <a:schemeClr val="accent1">
                    <a:lumMod val="50000"/>
                  </a:schemeClr>
                </a:solidFill>
                <a:latin typeface="+mj-lt"/>
              </a:defRPr>
            </a:lvl3pPr>
            <a:lvl4pPr marL="1371600" indent="0">
              <a:buNone/>
              <a:defRPr sz="2000">
                <a:solidFill>
                  <a:schemeClr val="accent1">
                    <a:lumMod val="50000"/>
                  </a:schemeClr>
                </a:solidFill>
                <a:latin typeface="+mj-lt"/>
              </a:defRPr>
            </a:lvl4pPr>
            <a:lvl5pPr marL="1828800" indent="0">
              <a:buNone/>
              <a:defRPr sz="2000">
                <a:solidFill>
                  <a:schemeClr val="accent1">
                    <a:lumMod val="50000"/>
                  </a:schemeClr>
                </a:solidFill>
                <a:latin typeface="+mj-lt"/>
              </a:defRPr>
            </a:lvl5pPr>
          </a:lstStyle>
          <a:p>
            <a:pPr lvl="0"/>
            <a:r>
              <a:rPr lang="en-US" dirty="0"/>
              <a:t>Subtitle</a:t>
            </a:r>
            <a:endParaRPr lang="en-CA" dirty="0"/>
          </a:p>
        </p:txBody>
      </p:sp>
      <p:sp>
        <p:nvSpPr>
          <p:cNvPr id="13" name="Text Placeholder 12"/>
          <p:cNvSpPr>
            <a:spLocks noGrp="1"/>
          </p:cNvSpPr>
          <p:nvPr>
            <p:ph type="body" sz="quarter" idx="11" hasCustomPrompt="1"/>
          </p:nvPr>
        </p:nvSpPr>
        <p:spPr>
          <a:xfrm>
            <a:off x="2133601" y="1752600"/>
            <a:ext cx="4688417" cy="4648200"/>
          </a:xfrm>
          <a:prstGeom prst="round2DiagRect">
            <a:avLst/>
          </a:prstGeom>
          <a:solidFill>
            <a:srgbClr val="FFFFFF">
              <a:alpha val="69804"/>
            </a:srgbClr>
          </a:solidFill>
        </p:spPr>
        <p:txBody>
          <a:bodyPr/>
          <a:lstStyle>
            <a:lvl1pPr marL="0" indent="0">
              <a:buNone/>
              <a:defRPr sz="2400">
                <a:solidFill>
                  <a:schemeClr val="tx2"/>
                </a:solidFill>
              </a:defRPr>
            </a:lvl1pPr>
          </a:lstStyle>
          <a:p>
            <a:pPr lvl="0"/>
            <a:r>
              <a:rPr lang="en-US" dirty="0"/>
              <a:t>Add text</a:t>
            </a:r>
            <a:endParaRPr lang="en-CA" dirty="0"/>
          </a:p>
        </p:txBody>
      </p:sp>
    </p:spTree>
    <p:extLst>
      <p:ext uri="{BB962C8B-B14F-4D97-AF65-F5344CB8AC3E}">
        <p14:creationId xmlns:p14="http://schemas.microsoft.com/office/powerpoint/2010/main" val="2992856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Wide">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1AD08-4E28-4191-9B62-EAD61608E5CF}"/>
              </a:ext>
            </a:extLst>
          </p:cNvPr>
          <p:cNvSpPr>
            <a:spLocks noGrp="1"/>
          </p:cNvSpPr>
          <p:nvPr>
            <p:ph type="title"/>
          </p:nvPr>
        </p:nvSpPr>
        <p:spPr>
          <a:xfrm>
            <a:off x="838200" y="611077"/>
            <a:ext cx="6273800" cy="833663"/>
          </a:xfrm>
          <a:solidFill>
            <a:schemeClr val="accent2">
              <a:lumMod val="50000"/>
            </a:schemeClr>
          </a:solidFill>
        </p:spPr>
        <p:txBody>
          <a:bodyPr vert="horz" lIns="91440" tIns="108000" rIns="91440" bIns="108000" rtlCol="0" anchor="ctr">
            <a:spAutoFit/>
          </a:bodyPr>
          <a:lstStyle>
            <a:lvl1pPr>
              <a:defRPr lang="en-US" sz="4000"/>
            </a:lvl1pPr>
          </a:lstStyle>
          <a:p>
            <a:pPr lvl="0">
              <a:lnSpc>
                <a:spcPct val="100000"/>
              </a:lnSpc>
            </a:pPr>
            <a:r>
              <a:rPr lang="en-US"/>
              <a:t>Click to edit Master title style</a:t>
            </a:r>
            <a:endParaRPr lang="en-US" dirty="0"/>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838200" y="1825625"/>
            <a:ext cx="10515600"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a:extLst>
              <a:ext uri="{FF2B5EF4-FFF2-40B4-BE49-F238E27FC236}">
                <a16:creationId xmlns:a16="http://schemas.microsoft.com/office/drawing/2014/main" id="{0660D61A-B9FD-4DFF-AC42-4069DAFE238C}"/>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1594571051"/>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Feature Slide 2">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309640" y="1596571"/>
            <a:ext cx="11577561"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309639" y="304800"/>
            <a:ext cx="11485639" cy="1128604"/>
          </a:xfrm>
        </p:spPr>
        <p:txBody>
          <a:bodyPr anchor="ctr"/>
          <a:lstStyle>
            <a:lvl1pPr>
              <a:defRPr sz="4000" i="1">
                <a:solidFill>
                  <a:schemeClr val="accent1">
                    <a:lumMod val="50000"/>
                  </a:schemeClr>
                </a:solidFill>
              </a:defRPr>
            </a:lvl1pPr>
          </a:lstStyle>
          <a:p>
            <a:r>
              <a:rPr lang="en-US" dirty="0"/>
              <a:t>Feature slide</a:t>
            </a:r>
          </a:p>
        </p:txBody>
      </p:sp>
      <p:sp>
        <p:nvSpPr>
          <p:cNvPr id="13" name="Text Placeholder 12"/>
          <p:cNvSpPr>
            <a:spLocks noGrp="1"/>
          </p:cNvSpPr>
          <p:nvPr>
            <p:ph type="body" sz="quarter" idx="11" hasCustomPrompt="1"/>
          </p:nvPr>
        </p:nvSpPr>
        <p:spPr>
          <a:xfrm>
            <a:off x="609601" y="1788886"/>
            <a:ext cx="4688417" cy="4648200"/>
          </a:xfrm>
          <a:prstGeom prst="round2DiagRect">
            <a:avLst/>
          </a:prstGeom>
          <a:solidFill>
            <a:srgbClr val="FFFFFF">
              <a:alpha val="69804"/>
            </a:srgbClr>
          </a:solidFill>
        </p:spPr>
        <p:txBody>
          <a:bodyPr/>
          <a:lstStyle>
            <a:lvl1pPr marL="0" indent="0">
              <a:buNone/>
              <a:defRPr sz="2400"/>
            </a:lvl1pPr>
          </a:lstStyle>
          <a:p>
            <a:pPr lvl="0"/>
            <a:r>
              <a:rPr lang="en-US" dirty="0"/>
              <a:t>Add text</a:t>
            </a:r>
            <a:endParaRPr lang="en-CA" dirty="0"/>
          </a:p>
        </p:txBody>
      </p:sp>
    </p:spTree>
    <p:extLst>
      <p:ext uri="{BB962C8B-B14F-4D97-AF65-F5344CB8AC3E}">
        <p14:creationId xmlns:p14="http://schemas.microsoft.com/office/powerpoint/2010/main" val="32916083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200"/>
            <a:ext cx="11176000" cy="4572000"/>
          </a:xfrm>
          <a:solidFill>
            <a:srgbClr val="FFFFFF">
              <a:alpha val="69804"/>
            </a:srgbClr>
          </a:solidFill>
          <a:ln w="9525">
            <a:noFill/>
            <a:miter lim="800000"/>
            <a:headEnd/>
            <a:tailEnd/>
          </a:ln>
        </p:spPr>
        <p:txBody>
          <a:bodyPr vert="horz" wrap="square" lIns="91440" tIns="182880" rIns="91440" bIns="91440" numCol="1" anchor="t" anchorCtr="0" compatLnSpc="1">
            <a:prstTxWarp prst="textNoShape">
              <a:avLst/>
            </a:prstTxWarp>
          </a:bodyPr>
          <a:lstStyle>
            <a:lvl1pPr>
              <a:defRPr lang="en-US" dirty="0" smtClean="0">
                <a:solidFill>
                  <a:schemeClr val="accent1">
                    <a:lumMod val="75000"/>
                  </a:schemeClr>
                </a:solidFill>
                <a:latin typeface="+mn-lt"/>
              </a:defRPr>
            </a:lvl1pPr>
            <a:lvl2pPr>
              <a:defRPr lang="en-US" dirty="0" smtClean="0">
                <a:solidFill>
                  <a:schemeClr val="accent1">
                    <a:lumMod val="75000"/>
                  </a:schemeClr>
                </a:solidFill>
                <a:latin typeface="+mn-lt"/>
              </a:defRPr>
            </a:lvl2pPr>
            <a:lvl3pPr>
              <a:defRPr lang="en-US" dirty="0" smtClean="0">
                <a:solidFill>
                  <a:schemeClr val="accent1">
                    <a:lumMod val="75000"/>
                  </a:schemeClr>
                </a:solidFill>
                <a:latin typeface="+mn-lt"/>
              </a:defRPr>
            </a:lvl3pPr>
            <a:lvl4pPr>
              <a:defRPr lang="en-US" dirty="0" smtClean="0">
                <a:solidFill>
                  <a:schemeClr val="accent1">
                    <a:lumMod val="75000"/>
                  </a:schemeClr>
                </a:solidFill>
                <a:latin typeface="+mn-lt"/>
              </a:defRPr>
            </a:lvl4pPr>
            <a:lvl5pPr>
              <a:defRPr lang="en-US" dirty="0">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11/20/2023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6056341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96370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pPr>
              <a:defRPr/>
            </a:pPr>
            <a:fld id="{A0B441B9-768D-4CB1-B983-732C2A95C343}" type="datetimeFigureOut">
              <a:rPr lang="en-US" smtClean="0"/>
              <a:pPr>
                <a:defRPr/>
              </a:pPr>
              <a:t>11/20/2023</a:t>
            </a:fld>
            <a:endParaRPr lang="en-US" dirty="0"/>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pPr>
              <a:defRPr/>
            </a:pPr>
            <a:endParaRPr lang="en-US" dirty="0"/>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pPr>
              <a:defRPr/>
            </a:pPr>
            <a:fld id="{66DFD76A-77BB-4F74-B5E7-895B909568BA}" type="slidenum">
              <a:rPr lang="en-US" smtClean="0"/>
              <a:pPr>
                <a:defRPr/>
              </a:pPr>
              <a:t>‹#›</a:t>
            </a:fld>
            <a:endParaRPr lang="en-US" dirty="0"/>
          </a:p>
        </p:txBody>
      </p:sp>
    </p:spTree>
    <p:extLst>
      <p:ext uri="{BB962C8B-B14F-4D97-AF65-F5344CB8AC3E}">
        <p14:creationId xmlns:p14="http://schemas.microsoft.com/office/powerpoint/2010/main" val="40830985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6357401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BA4CD7E-AD62-40E4-9F92-46655804525D}"/>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2701" y="-36286"/>
            <a:ext cx="12191999" cy="6894285"/>
          </a:xfrm>
          <a:prstGeom prst="rect">
            <a:avLst/>
          </a:prstGeom>
        </p:spPr>
      </p:pic>
      <p:sp>
        <p:nvSpPr>
          <p:cNvPr id="2" name="Title 1"/>
          <p:cNvSpPr>
            <a:spLocks noGrp="1"/>
          </p:cNvSpPr>
          <p:nvPr>
            <p:ph type="title"/>
          </p:nvPr>
        </p:nvSpPr>
        <p:spPr>
          <a:xfrm>
            <a:off x="455365" y="1197033"/>
            <a:ext cx="11397968" cy="4547062"/>
          </a:xfrm>
        </p:spPr>
        <p:txBody>
          <a:bodyPr>
            <a:noAutofit/>
          </a:bodyPr>
          <a:lstStyle>
            <a:lvl1pPr algn="ctr">
              <a:defRPr lang="en-US" sz="6000" kern="1200" dirty="0">
                <a:solidFill>
                  <a:srgbClr val="302A7E"/>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12704" y="5860473"/>
            <a:ext cx="12179297" cy="997526"/>
          </a:xfrm>
        </p:spPr>
        <p:txBody>
          <a:bodyPr>
            <a:normAutofit/>
          </a:bodyPr>
          <a:lstStyle>
            <a:lvl1pPr marL="0" indent="0" algn="ctr">
              <a:buNone/>
              <a:defRPr sz="2000">
                <a:solidFill>
                  <a:srgbClr val="302A7E"/>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7" name="Picture 6" descr="A close up of a sign&#10;&#10;Description generated with very high confidence">
            <a:extLst>
              <a:ext uri="{FF2B5EF4-FFF2-40B4-BE49-F238E27FC236}">
                <a16:creationId xmlns:a16="http://schemas.microsoft.com/office/drawing/2014/main" id="{F4D7DFE4-1F98-4B17-AFE2-49588C35111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63229" y="328067"/>
            <a:ext cx="3814809" cy="752588"/>
          </a:xfrm>
          <a:prstGeom prst="rect">
            <a:avLst/>
          </a:prstGeom>
        </p:spPr>
      </p:pic>
    </p:spTree>
    <p:extLst>
      <p:ext uri="{BB962C8B-B14F-4D97-AF65-F5344CB8AC3E}">
        <p14:creationId xmlns:p14="http://schemas.microsoft.com/office/powerpoint/2010/main" val="21677929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12701" y="-36286"/>
            <a:ext cx="12191999" cy="6894285"/>
          </a:xfrm>
          <a:prstGeom prst="rect">
            <a:avLst/>
          </a:prstGeom>
        </p:spPr>
      </p:pic>
      <p:sp>
        <p:nvSpPr>
          <p:cNvPr id="2" name="Title 1"/>
          <p:cNvSpPr>
            <a:spLocks noGrp="1"/>
          </p:cNvSpPr>
          <p:nvPr>
            <p:ph type="title"/>
          </p:nvPr>
        </p:nvSpPr>
        <p:spPr>
          <a:xfrm>
            <a:off x="455365" y="122465"/>
            <a:ext cx="603016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5803901" y="5319449"/>
            <a:ext cx="6388100"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2701" y="5319449"/>
            <a:ext cx="5604268" cy="775718"/>
          </a:xfrm>
          <a:prstGeom prst="rect">
            <a:avLst/>
          </a:prstGeom>
        </p:spPr>
      </p:pic>
    </p:spTree>
    <p:extLst>
      <p:ext uri="{BB962C8B-B14F-4D97-AF65-F5344CB8AC3E}">
        <p14:creationId xmlns:p14="http://schemas.microsoft.com/office/powerpoint/2010/main" val="38392943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BA4CD7E-AD62-40E4-9F92-46655804525D}"/>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58350" y="1"/>
            <a:ext cx="12191999" cy="6894285"/>
          </a:xfrm>
          <a:prstGeom prst="rect">
            <a:avLst/>
          </a:prstGeom>
        </p:spPr>
      </p:pic>
      <p:sp>
        <p:nvSpPr>
          <p:cNvPr id="2" name="Title 1"/>
          <p:cNvSpPr>
            <a:spLocks noGrp="1"/>
          </p:cNvSpPr>
          <p:nvPr>
            <p:ph type="title"/>
          </p:nvPr>
        </p:nvSpPr>
        <p:spPr>
          <a:xfrm>
            <a:off x="455365" y="122465"/>
            <a:ext cx="11397968" cy="5178843"/>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5803901" y="5319449"/>
            <a:ext cx="6388100"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2701" y="5319449"/>
            <a:ext cx="5604268" cy="775718"/>
          </a:xfrm>
          <a:prstGeom prst="rect">
            <a:avLst/>
          </a:prstGeom>
        </p:spPr>
      </p:pic>
    </p:spTree>
    <p:extLst>
      <p:ext uri="{BB962C8B-B14F-4D97-AF65-F5344CB8AC3E}">
        <p14:creationId xmlns:p14="http://schemas.microsoft.com/office/powerpoint/2010/main" val="369779889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365" y="122465"/>
            <a:ext cx="11397968" cy="5178843"/>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5803901" y="5319449"/>
            <a:ext cx="6388100"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2701" y="5319449"/>
            <a:ext cx="5604268" cy="775718"/>
          </a:xfrm>
          <a:prstGeom prst="rect">
            <a:avLst/>
          </a:prstGeom>
        </p:spPr>
      </p:pic>
    </p:spTree>
    <p:extLst>
      <p:ext uri="{BB962C8B-B14F-4D97-AF65-F5344CB8AC3E}">
        <p14:creationId xmlns:p14="http://schemas.microsoft.com/office/powerpoint/2010/main" val="66531425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4142753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Right">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6D3C5ED2-B01D-4104-B193-BC78D76A4646}"/>
              </a:ext>
            </a:extLst>
          </p:cNvPr>
          <p:cNvSpPr>
            <a:spLocks noGrp="1"/>
          </p:cNvSpPr>
          <p:nvPr>
            <p:ph type="pic" idx="11" hasCustomPrompt="1"/>
          </p:nvPr>
        </p:nvSpPr>
        <p:spPr>
          <a:xfrm>
            <a:off x="0" y="0"/>
            <a:ext cx="6305550" cy="6721475"/>
          </a:xfrm>
          <a:noFill/>
        </p:spPr>
        <p:txBody>
          <a:bodyPr anchor="ctr">
            <a:normAutofit/>
          </a:bodyPr>
          <a:lstStyle>
            <a:lvl1pPr marL="0" indent="0" algn="ctr">
              <a:buNone/>
              <a:defRPr sz="1400" i="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Insert Your Picture Here</a:t>
            </a:r>
          </a:p>
        </p:txBody>
      </p:sp>
      <p:sp>
        <p:nvSpPr>
          <p:cNvPr id="2" name="Title 1">
            <a:extLst>
              <a:ext uri="{FF2B5EF4-FFF2-40B4-BE49-F238E27FC236}">
                <a16:creationId xmlns:a16="http://schemas.microsoft.com/office/drawing/2014/main" id="{FE91AD08-4E28-4191-9B62-EAD61608E5CF}"/>
              </a:ext>
            </a:extLst>
          </p:cNvPr>
          <p:cNvSpPr>
            <a:spLocks noGrp="1"/>
          </p:cNvSpPr>
          <p:nvPr>
            <p:ph type="title" hasCustomPrompt="1"/>
          </p:nvPr>
        </p:nvSpPr>
        <p:spPr>
          <a:xfrm>
            <a:off x="6657974" y="611077"/>
            <a:ext cx="4695825" cy="833663"/>
          </a:xfrm>
          <a:solidFill>
            <a:schemeClr val="accent2">
              <a:lumMod val="50000"/>
            </a:schemeClr>
          </a:solidFill>
        </p:spPr>
        <p:txBody>
          <a:bodyPr wrap="square" tIns="108000" bIns="108000">
            <a:spAutoFit/>
          </a:bodyPr>
          <a:lstStyle>
            <a:lvl1pPr>
              <a:lnSpc>
                <a:spcPct val="100000"/>
              </a:lnSpc>
              <a:defRPr sz="4000"/>
            </a:lvl1pPr>
          </a:lstStyle>
          <a:p>
            <a:r>
              <a:rPr lang="en-US" dirty="0"/>
              <a:t>Edit Master title style</a:t>
            </a:r>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6657974" y="1825625"/>
            <a:ext cx="4695826"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a:extLst>
              <a:ext uri="{FF2B5EF4-FFF2-40B4-BE49-F238E27FC236}">
                <a16:creationId xmlns:a16="http://schemas.microsoft.com/office/drawing/2014/main" id="{0660D61A-B9FD-4DFF-AC42-4069DAFE238C}"/>
              </a:ext>
            </a:extLst>
          </p:cNvPr>
          <p:cNvSpPr>
            <a:spLocks noGrp="1"/>
          </p:cNvSpPr>
          <p:nvPr>
            <p:ph type="sldNum" sz="quarter" idx="10"/>
          </p:nvPr>
        </p:nvSpPr>
        <p:spPr>
          <a:xfrm>
            <a:off x="11353800" y="6361475"/>
            <a:ext cx="838200" cy="360000"/>
          </a:xfrm>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179790409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1851" y="1"/>
            <a:ext cx="105156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17666815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992743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4312912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406349153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614611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A1A3153-2A83-A52F-9E65-0DADB45CCFF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15828" y="6150768"/>
            <a:ext cx="394639" cy="505564"/>
          </a:xfrm>
          <a:prstGeom prst="rect">
            <a:avLst/>
          </a:prstGeom>
        </p:spPr>
      </p:pic>
    </p:spTree>
    <p:extLst>
      <p:ext uri="{BB962C8B-B14F-4D97-AF65-F5344CB8AC3E}">
        <p14:creationId xmlns:p14="http://schemas.microsoft.com/office/powerpoint/2010/main" val="6926235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636231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019B46F-E411-3BAD-AB84-44AD44CD1A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15828" y="6150768"/>
            <a:ext cx="394639" cy="505564"/>
          </a:xfrm>
          <a:prstGeom prst="rect">
            <a:avLst/>
          </a:prstGeom>
        </p:spPr>
      </p:pic>
    </p:spTree>
    <p:extLst>
      <p:ext uri="{BB962C8B-B14F-4D97-AF65-F5344CB8AC3E}">
        <p14:creationId xmlns:p14="http://schemas.microsoft.com/office/powerpoint/2010/main" val="187267005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1_Blank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A638D24-859D-43EA-A843-AECF59974E83}"/>
              </a:ext>
            </a:extLst>
          </p:cNvPr>
          <p:cNvSpPr>
            <a:spLocks noGrp="1"/>
          </p:cNvSpPr>
          <p:nvPr>
            <p:ph type="title"/>
          </p:nvPr>
        </p:nvSpPr>
        <p:spPr/>
        <p:txBody>
          <a:bodyPr/>
          <a:lstStyle/>
          <a:p>
            <a:r>
              <a:rPr lang="en-US"/>
              <a:t>Click to edit Master title style</a:t>
            </a:r>
          </a:p>
        </p:txBody>
      </p:sp>
      <p:pic>
        <p:nvPicPr>
          <p:cNvPr id="5" name="Picture 4">
            <a:extLst>
              <a:ext uri="{FF2B5EF4-FFF2-40B4-BE49-F238E27FC236}">
                <a16:creationId xmlns:a16="http://schemas.microsoft.com/office/drawing/2014/main" id="{2802452C-3CBF-5321-627D-5E97D0D9FC3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15828" y="6150768"/>
            <a:ext cx="394639" cy="505564"/>
          </a:xfrm>
          <a:prstGeom prst="rect">
            <a:avLst/>
          </a:prstGeom>
        </p:spPr>
      </p:pic>
    </p:spTree>
    <p:extLst>
      <p:ext uri="{BB962C8B-B14F-4D97-AF65-F5344CB8AC3E}">
        <p14:creationId xmlns:p14="http://schemas.microsoft.com/office/powerpoint/2010/main" val="376130935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6198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 Horizontal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1AD08-4E28-4191-9B62-EAD61608E5CF}"/>
              </a:ext>
            </a:extLst>
          </p:cNvPr>
          <p:cNvSpPr>
            <a:spLocks noGrp="1"/>
          </p:cNvSpPr>
          <p:nvPr>
            <p:ph type="title"/>
          </p:nvPr>
        </p:nvSpPr>
        <p:spPr>
          <a:xfrm>
            <a:off x="0" y="1"/>
            <a:ext cx="4305300" cy="6721472"/>
          </a:xfrm>
          <a:gradFill>
            <a:gsLst>
              <a:gs pos="1000">
                <a:schemeClr val="tx1">
                  <a:lumMod val="85000"/>
                  <a:lumOff val="15000"/>
                </a:schemeClr>
              </a:gs>
              <a:gs pos="100000">
                <a:schemeClr val="accent2">
                  <a:lumMod val="50000"/>
                </a:schemeClr>
              </a:gs>
            </a:gsLst>
            <a:lin ang="12600000" scaled="0"/>
          </a:gradFill>
        </p:spPr>
        <p:txBody>
          <a:bodyPr vert="horz" lIns="396000" tIns="0" rIns="396000" bIns="0" rtlCol="0" anchor="ctr">
            <a:noAutofit/>
          </a:bodyPr>
          <a:lstStyle>
            <a:lvl1pPr algn="r">
              <a:lnSpc>
                <a:spcPct val="70000"/>
              </a:lnSpc>
              <a:defRPr lang="en-US" sz="5200" b="0" spc="-150" dirty="0"/>
            </a:lvl1pPr>
          </a:lstStyle>
          <a:p>
            <a:pPr lvl="0" algn="r"/>
            <a:r>
              <a:rPr lang="en-US"/>
              <a:t>Click to edit Master title style</a:t>
            </a:r>
            <a:endParaRPr lang="en-US" dirty="0"/>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4705350" y="365124"/>
            <a:ext cx="6648448" cy="5984875"/>
          </a:xfrm>
        </p:spPr>
        <p:txBody>
          <a:bodyPr lIns="108000" tIns="108000" rIns="108000" bIns="108000" anchor="ct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Slide Number Placeholder 13">
            <a:extLst>
              <a:ext uri="{FF2B5EF4-FFF2-40B4-BE49-F238E27FC236}">
                <a16:creationId xmlns:a16="http://schemas.microsoft.com/office/drawing/2014/main" id="{7746CAFB-2B99-470B-B55B-9BF378E3A04B}"/>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116049635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4DD634-0A17-7372-9417-25166343D4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15828" y="6150768"/>
            <a:ext cx="394639" cy="505564"/>
          </a:xfrm>
          <a:prstGeom prst="rect">
            <a:avLst/>
          </a:prstGeom>
        </p:spPr>
      </p:pic>
    </p:spTree>
    <p:extLst>
      <p:ext uri="{BB962C8B-B14F-4D97-AF65-F5344CB8AC3E}">
        <p14:creationId xmlns:p14="http://schemas.microsoft.com/office/powerpoint/2010/main" val="378387040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03EA6F-09DB-443B-B17A-76613FDF79B8}" type="datetimeFigureOut">
              <a:rPr lang="en-US" smtClean="0"/>
              <a:t>11/20/2023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3BA949-CD2C-4590-B090-BB94B8C913C7}" type="slidenum">
              <a:rPr lang="en-US" smtClean="0"/>
              <a:t>‹#›</a:t>
            </a:fld>
            <a:endParaRPr lang="en-US"/>
          </a:p>
        </p:txBody>
      </p:sp>
    </p:spTree>
    <p:extLst>
      <p:ext uri="{BB962C8B-B14F-4D97-AF65-F5344CB8AC3E}">
        <p14:creationId xmlns:p14="http://schemas.microsoft.com/office/powerpoint/2010/main" val="210846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D03EA6F-09DB-443B-B17A-76613FDF79B8}" type="datetimeFigureOut">
              <a:rPr lang="en-US" smtClean="0"/>
              <a:pPr/>
              <a:t>11/20/2023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dirty="0"/>
          </a:p>
        </p:txBody>
      </p:sp>
    </p:spTree>
    <p:extLst>
      <p:ext uri="{BB962C8B-B14F-4D97-AF65-F5344CB8AC3E}">
        <p14:creationId xmlns:p14="http://schemas.microsoft.com/office/powerpoint/2010/main" val="358200811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11/20/2023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Picture 6">
            <a:extLst>
              <a:ext uri="{FF2B5EF4-FFF2-40B4-BE49-F238E27FC236}">
                <a16:creationId xmlns:a16="http://schemas.microsoft.com/office/drawing/2014/main" id="{3AB8565B-2CEE-48D9-9D52-F507F4393225}"/>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 y="-36285"/>
            <a:ext cx="12191999" cy="6894285"/>
          </a:xfrm>
          <a:prstGeom prst="rect">
            <a:avLst/>
          </a:prstGeom>
        </p:spPr>
      </p:pic>
    </p:spTree>
    <p:extLst>
      <p:ext uri="{BB962C8B-B14F-4D97-AF65-F5344CB8AC3E}">
        <p14:creationId xmlns:p14="http://schemas.microsoft.com/office/powerpoint/2010/main" val="192038770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11/20/2023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Picture 6">
            <a:extLst>
              <a:ext uri="{FF2B5EF4-FFF2-40B4-BE49-F238E27FC236}">
                <a16:creationId xmlns:a16="http://schemas.microsoft.com/office/drawing/2014/main" id="{BD4321B8-0411-4C36-BA0B-8186415918AA}"/>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1310145" y="5894312"/>
            <a:ext cx="462756" cy="598565"/>
          </a:xfrm>
          <a:prstGeom prst="rect">
            <a:avLst/>
          </a:prstGeom>
        </p:spPr>
      </p:pic>
    </p:spTree>
    <p:extLst>
      <p:ext uri="{BB962C8B-B14F-4D97-AF65-F5344CB8AC3E}">
        <p14:creationId xmlns:p14="http://schemas.microsoft.com/office/powerpoint/2010/main" val="394342244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D03EA6F-09DB-443B-B17A-76613FDF79B8}" type="datetimeFigureOut">
              <a:rPr lang="en-US" smtClean="0"/>
              <a:pPr/>
              <a:t>11/20/2023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dirty="0"/>
          </a:p>
        </p:txBody>
      </p:sp>
    </p:spTree>
    <p:extLst>
      <p:ext uri="{BB962C8B-B14F-4D97-AF65-F5344CB8AC3E}">
        <p14:creationId xmlns:p14="http://schemas.microsoft.com/office/powerpoint/2010/main" val="300203521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11/20/2023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27964463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11/20/2023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2314490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11/20/2023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06165666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03EA6F-09DB-443B-B17A-76613FDF79B8}" type="datetimeFigureOut">
              <a:rPr lang="en-US" smtClean="0"/>
              <a:pPr/>
              <a:t>11/20/2023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53BA949-CD2C-4590-B090-BB94B8C913C7}" type="slidenum">
              <a:rPr lang="en-US" smtClean="0"/>
              <a:pPr/>
              <a:t>‹#›</a:t>
            </a:fld>
            <a:endParaRPr lang="en-US" dirty="0"/>
          </a:p>
        </p:txBody>
      </p:sp>
    </p:spTree>
    <p:extLst>
      <p:ext uri="{BB962C8B-B14F-4D97-AF65-F5344CB8AC3E}">
        <p14:creationId xmlns:p14="http://schemas.microsoft.com/office/powerpoint/2010/main" val="562799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 Horizontal 2">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65237DA4-112F-40B2-8C8C-EB23506D9C45}"/>
              </a:ext>
            </a:extLst>
          </p:cNvPr>
          <p:cNvSpPr>
            <a:spLocks noGrp="1"/>
          </p:cNvSpPr>
          <p:nvPr>
            <p:ph type="title"/>
          </p:nvPr>
        </p:nvSpPr>
        <p:spPr>
          <a:xfrm>
            <a:off x="7512000" y="0"/>
            <a:ext cx="4680000" cy="6721473"/>
          </a:xfrm>
          <a:gradFill>
            <a:gsLst>
              <a:gs pos="1000">
                <a:schemeClr val="tx1">
                  <a:lumMod val="85000"/>
                  <a:lumOff val="15000"/>
                </a:schemeClr>
              </a:gs>
              <a:gs pos="100000">
                <a:schemeClr val="accent2">
                  <a:lumMod val="50000"/>
                </a:schemeClr>
              </a:gs>
            </a:gsLst>
            <a:lin ang="12600000" scaled="0"/>
          </a:gradFill>
        </p:spPr>
        <p:txBody>
          <a:bodyPr lIns="396000" rIns="396000">
            <a:normAutofit/>
          </a:bodyPr>
          <a:lstStyle>
            <a:lvl1pPr>
              <a:lnSpc>
                <a:spcPct val="70000"/>
              </a:lnSpc>
              <a:defRPr sz="5200" spc="-15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838200" y="365124"/>
            <a:ext cx="6156323" cy="5984875"/>
          </a:xfrm>
        </p:spPr>
        <p:txBody>
          <a:bodyPr lIns="108000" tIns="108000" rIns="108000" bIns="108000"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lide Number Placeholder 13">
            <a:extLst>
              <a:ext uri="{FF2B5EF4-FFF2-40B4-BE49-F238E27FC236}">
                <a16:creationId xmlns:a16="http://schemas.microsoft.com/office/drawing/2014/main" id="{7746CAFB-2B99-470B-B55B-9BF378E3A04B}"/>
              </a:ext>
            </a:extLst>
          </p:cNvPr>
          <p:cNvSpPr>
            <a:spLocks noGrp="1"/>
          </p:cNvSpPr>
          <p:nvPr>
            <p:ph type="sldNum" sz="quarter" idx="10"/>
          </p:nvPr>
        </p:nvSpPr>
        <p:spPr>
          <a:solidFill>
            <a:schemeClr val="bg1">
              <a:lumMod val="85000"/>
            </a:schemeClr>
          </a:solidFill>
        </p:spPr>
        <p:txBody>
          <a:bodyPr/>
          <a:lstStyle>
            <a:lvl1pPr>
              <a:defRPr>
                <a:solidFill>
                  <a:schemeClr val="tx1">
                    <a:lumMod val="85000"/>
                    <a:lumOff val="15000"/>
                  </a:schemeClr>
                </a:solidFill>
              </a:defRPr>
            </a:lvl1p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6449860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D03EA6F-09DB-443B-B17A-76613FDF79B8}" type="datetimeFigureOut">
              <a:rPr lang="en-US" smtClean="0"/>
              <a:pPr/>
              <a:t>11/20/2023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53BA949-CD2C-4590-B090-BB94B8C913C7}" type="slidenum">
              <a:rPr lang="en-US" smtClean="0"/>
              <a:pPr/>
              <a:t>‹#›</a:t>
            </a:fld>
            <a:endParaRPr lang="en-US" dirty="0"/>
          </a:p>
        </p:txBody>
      </p:sp>
    </p:spTree>
    <p:extLst>
      <p:ext uri="{BB962C8B-B14F-4D97-AF65-F5344CB8AC3E}">
        <p14:creationId xmlns:p14="http://schemas.microsoft.com/office/powerpoint/2010/main" val="167179286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D03EA6F-09DB-443B-B17A-76613FDF79B8}" type="datetimeFigureOut">
              <a:rPr lang="en-US" smtClean="0"/>
              <a:pPr/>
              <a:t>11/20/2023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53BA949-CD2C-4590-B090-BB94B8C913C7}" type="slidenum">
              <a:rPr lang="en-US" smtClean="0"/>
              <a:pPr/>
              <a:t>‹#›</a:t>
            </a:fld>
            <a:endParaRPr lang="en-US" dirty="0"/>
          </a:p>
        </p:txBody>
      </p:sp>
    </p:spTree>
    <p:extLst>
      <p:ext uri="{BB962C8B-B14F-4D97-AF65-F5344CB8AC3E}">
        <p14:creationId xmlns:p14="http://schemas.microsoft.com/office/powerpoint/2010/main" val="82623667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03EA6F-09DB-443B-B17A-76613FDF79B8}" type="datetimeFigureOut">
              <a:rPr lang="en-US" smtClean="0"/>
              <a:pPr/>
              <a:t>11/20/2023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dirty="0"/>
          </a:p>
        </p:txBody>
      </p:sp>
    </p:spTree>
    <p:extLst>
      <p:ext uri="{BB962C8B-B14F-4D97-AF65-F5344CB8AC3E}">
        <p14:creationId xmlns:p14="http://schemas.microsoft.com/office/powerpoint/2010/main" val="218137662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03EA6F-09DB-443B-B17A-76613FDF79B8}" type="datetimeFigureOut">
              <a:rPr lang="en-US" smtClean="0"/>
              <a:pPr/>
              <a:t>11/20/2023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3BA949-CD2C-4590-B090-BB94B8C913C7}" type="slidenum">
              <a:rPr lang="en-US" smtClean="0"/>
              <a:pPr/>
              <a:t>‹#›</a:t>
            </a:fld>
            <a:endParaRPr lang="en-US" dirty="0"/>
          </a:p>
        </p:txBody>
      </p:sp>
    </p:spTree>
    <p:extLst>
      <p:ext uri="{BB962C8B-B14F-4D97-AF65-F5344CB8AC3E}">
        <p14:creationId xmlns:p14="http://schemas.microsoft.com/office/powerpoint/2010/main" val="131872485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4978A8B-3E39-4A2D-892C-1FF9340F539A}"/>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1310145" y="5894312"/>
            <a:ext cx="462756" cy="598565"/>
          </a:xfrm>
          <a:prstGeom prst="rect">
            <a:avLst/>
          </a:prstGeom>
        </p:spPr>
      </p:pic>
    </p:spTree>
    <p:extLst>
      <p:ext uri="{BB962C8B-B14F-4D97-AF65-F5344CB8AC3E}">
        <p14:creationId xmlns:p14="http://schemas.microsoft.com/office/powerpoint/2010/main" val="33794100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C6226D1-507B-4181-AB81-CC21E8FA969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1353802" y="5990883"/>
            <a:ext cx="721252" cy="812836"/>
          </a:xfrm>
          <a:prstGeom prst="rect">
            <a:avLst/>
          </a:prstGeom>
        </p:spPr>
      </p:pic>
      <p:sp>
        <p:nvSpPr>
          <p:cNvPr id="3" name="Title 2">
            <a:extLst>
              <a:ext uri="{FF2B5EF4-FFF2-40B4-BE49-F238E27FC236}">
                <a16:creationId xmlns:a16="http://schemas.microsoft.com/office/drawing/2014/main" id="{28046DC9-78FD-4CB1-95D0-0D4B9B2CCC9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15696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4196356"/>
      </p:ext>
    </p:extLst>
  </p:cSld>
  <p:clrMapOvr>
    <a:masterClrMapping/>
  </p:clrMapOvr>
  <p:hf sldNum="0" hdr="0" ftr="0" dt="0"/>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2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3409433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bg2">
              <a:lumMod val="95000"/>
            </a:schemeClr>
          </a:solidFill>
        </p:spPr>
        <p:txBody>
          <a:bodyPr rtlCol="0">
            <a:normAutofit/>
          </a:bodyPr>
          <a:lstStyle>
            <a:lvl1pPr>
              <a:defRPr sz="800"/>
            </a:lvl1pPr>
          </a:lstStyle>
          <a:p>
            <a:pPr lvl="0"/>
            <a:endParaRPr lang="en-US" noProof="0" dirty="0"/>
          </a:p>
        </p:txBody>
      </p:sp>
      <p:sp>
        <p:nvSpPr>
          <p:cNvPr id="10" name="Title 1"/>
          <p:cNvSpPr>
            <a:spLocks noGrp="1"/>
          </p:cNvSpPr>
          <p:nvPr>
            <p:ph type="title"/>
          </p:nvPr>
        </p:nvSpPr>
        <p:spPr>
          <a:xfrm>
            <a:off x="2461260" y="2307591"/>
            <a:ext cx="4441317" cy="2242818"/>
          </a:xfrm>
        </p:spPr>
        <p:txBody>
          <a:bodyPr>
            <a:noAutofit/>
          </a:bodyPr>
          <a:lstStyle>
            <a:lvl1pPr algn="l">
              <a:defRPr sz="7200" b="1">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2400377740"/>
      </p:ext>
    </p:extLst>
  </p:cSld>
  <p:clrMapOvr>
    <a:masterClrMapping/>
  </p:clrMapOvr>
  <p:transition spd="med">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6634F-CD1C-477F-8244-F2A0E477BA03}"/>
              </a:ext>
            </a:extLst>
          </p:cNvPr>
          <p:cNvSpPr>
            <a:spLocks noGrp="1"/>
          </p:cNvSpPr>
          <p:nvPr>
            <p:ph type="title"/>
          </p:nvPr>
        </p:nvSpPr>
        <p:spPr/>
        <p:txBody>
          <a:bodyPr/>
          <a:lstStyle/>
          <a:p>
            <a:r>
              <a:rPr lang="en-US"/>
              <a:t>Click to edit Master title style</a:t>
            </a:r>
          </a:p>
        </p:txBody>
      </p:sp>
      <p:sp>
        <p:nvSpPr>
          <p:cNvPr id="4" name="Content Placeholder 3">
            <a:extLst>
              <a:ext uri="{FF2B5EF4-FFF2-40B4-BE49-F238E27FC236}">
                <a16:creationId xmlns:a16="http://schemas.microsoft.com/office/drawing/2014/main" id="{F3EDE803-00E1-4924-A0BF-4CFDE5FE5268}"/>
              </a:ext>
            </a:extLst>
          </p:cNvPr>
          <p:cNvSpPr>
            <a:spLocks noGrp="1"/>
          </p:cNvSpPr>
          <p:nvPr>
            <p:ph sz="quarter" idx="10"/>
          </p:nvPr>
        </p:nvSpPr>
        <p:spPr>
          <a:xfrm>
            <a:off x="838200" y="1828799"/>
            <a:ext cx="10515600" cy="4664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6046F970-4BBA-4FF3-B944-2C28398CFB56}"/>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1507394" y="6098018"/>
            <a:ext cx="462756" cy="598565"/>
          </a:xfrm>
          <a:prstGeom prst="rect">
            <a:avLst/>
          </a:prstGeom>
        </p:spPr>
      </p:pic>
    </p:spTree>
    <p:extLst>
      <p:ext uri="{BB962C8B-B14F-4D97-AF65-F5344CB8AC3E}">
        <p14:creationId xmlns:p14="http://schemas.microsoft.com/office/powerpoint/2010/main" val="2664005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 Horizontal 3">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660D61A-B9FD-4DFF-AC42-4069DAFE238C}"/>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
        <p:nvSpPr>
          <p:cNvPr id="5" name="Content Placeholder 2">
            <a:extLst>
              <a:ext uri="{FF2B5EF4-FFF2-40B4-BE49-F238E27FC236}">
                <a16:creationId xmlns:a16="http://schemas.microsoft.com/office/drawing/2014/main" id="{D68E6EF2-4B2F-4D0D-9505-CE92872972F7}"/>
              </a:ext>
            </a:extLst>
          </p:cNvPr>
          <p:cNvSpPr>
            <a:spLocks noGrp="1"/>
          </p:cNvSpPr>
          <p:nvPr>
            <p:ph idx="1"/>
          </p:nvPr>
        </p:nvSpPr>
        <p:spPr>
          <a:xfrm>
            <a:off x="4705350" y="611076"/>
            <a:ext cx="6648448" cy="5738923"/>
          </a:xfrm>
        </p:spPr>
        <p:txBody>
          <a:bodyPr lIns="108000" tIns="108000" rIns="108000" bIns="108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D91A21B9-BA54-413B-940E-027C32E4D429}"/>
              </a:ext>
            </a:extLst>
          </p:cNvPr>
          <p:cNvSpPr>
            <a:spLocks noGrp="1"/>
          </p:cNvSpPr>
          <p:nvPr>
            <p:ph type="title"/>
          </p:nvPr>
        </p:nvSpPr>
        <p:spPr>
          <a:xfrm>
            <a:off x="838200" y="611076"/>
            <a:ext cx="3440502" cy="2064769"/>
          </a:xfrm>
          <a:solidFill>
            <a:schemeClr val="accent2">
              <a:lumMod val="50000"/>
            </a:schemeClr>
          </a:solidFill>
        </p:spPr>
        <p:txBody>
          <a:bodyPr wrap="square" tIns="108000" bIns="108000" anchor="t">
            <a:spAutoFit/>
          </a:bodyPr>
          <a:lstStyle>
            <a:lvl1pPr>
              <a:lnSpc>
                <a:spcPct val="100000"/>
              </a:lnSpc>
              <a:defRPr sz="4000"/>
            </a:lvl1pPr>
          </a:lstStyle>
          <a:p>
            <a:r>
              <a:rPr lang="en-US"/>
              <a:t>Click to edit Master title style</a:t>
            </a:r>
            <a:endParaRPr lang="en-US" dirty="0"/>
          </a:p>
        </p:txBody>
      </p:sp>
    </p:spTree>
    <p:extLst>
      <p:ext uri="{BB962C8B-B14F-4D97-AF65-F5344CB8AC3E}">
        <p14:creationId xmlns:p14="http://schemas.microsoft.com/office/powerpoint/2010/main" val="361005124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2" name="Picture Placeholder 18">
            <a:extLst>
              <a:ext uri="{FF2B5EF4-FFF2-40B4-BE49-F238E27FC236}">
                <a16:creationId xmlns:a16="http://schemas.microsoft.com/office/drawing/2014/main" id="{5E81A30F-6E42-40BF-8BFB-D9E872AC7C46}"/>
              </a:ext>
            </a:extLst>
          </p:cNvPr>
          <p:cNvSpPr>
            <a:spLocks noGrp="1"/>
          </p:cNvSpPr>
          <p:nvPr>
            <p:ph type="pic" sz="quarter" idx="16"/>
          </p:nvPr>
        </p:nvSpPr>
        <p:spPr bwMode="auto">
          <a:xfrm>
            <a:off x="1433176"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3" name="Picture Placeholder 19">
            <a:extLst>
              <a:ext uri="{FF2B5EF4-FFF2-40B4-BE49-F238E27FC236}">
                <a16:creationId xmlns:a16="http://schemas.microsoft.com/office/drawing/2014/main" id="{2F52528E-2D42-46A9-A9A2-EF535CD7D7E6}"/>
              </a:ext>
            </a:extLst>
          </p:cNvPr>
          <p:cNvSpPr>
            <a:spLocks noGrp="1"/>
          </p:cNvSpPr>
          <p:nvPr>
            <p:ph type="pic" sz="quarter" idx="17"/>
          </p:nvPr>
        </p:nvSpPr>
        <p:spPr bwMode="auto">
          <a:xfrm>
            <a:off x="3887905"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4" name="Picture Placeholder 20">
            <a:extLst>
              <a:ext uri="{FF2B5EF4-FFF2-40B4-BE49-F238E27FC236}">
                <a16:creationId xmlns:a16="http://schemas.microsoft.com/office/drawing/2014/main" id="{CBC85A00-CEB3-4BEF-8547-3A1FBB290848}"/>
              </a:ext>
            </a:extLst>
          </p:cNvPr>
          <p:cNvSpPr>
            <a:spLocks noGrp="1"/>
          </p:cNvSpPr>
          <p:nvPr>
            <p:ph type="pic" sz="quarter" idx="18"/>
          </p:nvPr>
        </p:nvSpPr>
        <p:spPr bwMode="auto">
          <a:xfrm>
            <a:off x="6342634"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5" name="Picture Placeholder 21">
            <a:extLst>
              <a:ext uri="{FF2B5EF4-FFF2-40B4-BE49-F238E27FC236}">
                <a16:creationId xmlns:a16="http://schemas.microsoft.com/office/drawing/2014/main" id="{04912881-0F64-44D7-8501-BAC019317CF5}"/>
              </a:ext>
            </a:extLst>
          </p:cNvPr>
          <p:cNvSpPr>
            <a:spLocks noGrp="1"/>
          </p:cNvSpPr>
          <p:nvPr>
            <p:ph type="pic" sz="quarter" idx="19"/>
          </p:nvPr>
        </p:nvSpPr>
        <p:spPr bwMode="auto">
          <a:xfrm>
            <a:off x="8797362"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6" name="Picture Placeholder 24">
            <a:extLst>
              <a:ext uri="{FF2B5EF4-FFF2-40B4-BE49-F238E27FC236}">
                <a16:creationId xmlns:a16="http://schemas.microsoft.com/office/drawing/2014/main" id="{2804F3F8-CE88-4333-9D0A-F65D3A3C4BC7}"/>
              </a:ext>
            </a:extLst>
          </p:cNvPr>
          <p:cNvSpPr>
            <a:spLocks noGrp="1"/>
          </p:cNvSpPr>
          <p:nvPr>
            <p:ph type="pic" sz="quarter" idx="20"/>
          </p:nvPr>
        </p:nvSpPr>
        <p:spPr bwMode="auto">
          <a:xfrm>
            <a:off x="8797362"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7" name="Picture Placeholder 23">
            <a:extLst>
              <a:ext uri="{FF2B5EF4-FFF2-40B4-BE49-F238E27FC236}">
                <a16:creationId xmlns:a16="http://schemas.microsoft.com/office/drawing/2014/main" id="{06109C77-AE7E-4B5F-85F5-289364DA9A93}"/>
              </a:ext>
            </a:extLst>
          </p:cNvPr>
          <p:cNvSpPr>
            <a:spLocks noGrp="1"/>
          </p:cNvSpPr>
          <p:nvPr>
            <p:ph type="pic" sz="quarter" idx="21"/>
          </p:nvPr>
        </p:nvSpPr>
        <p:spPr bwMode="auto">
          <a:xfrm>
            <a:off x="6342634"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8" name="Picture Placeholder 22">
            <a:extLst>
              <a:ext uri="{FF2B5EF4-FFF2-40B4-BE49-F238E27FC236}">
                <a16:creationId xmlns:a16="http://schemas.microsoft.com/office/drawing/2014/main" id="{B2DD4B62-9104-4C00-9BA7-DAEDBD1EE9BE}"/>
              </a:ext>
            </a:extLst>
          </p:cNvPr>
          <p:cNvSpPr>
            <a:spLocks noGrp="1"/>
          </p:cNvSpPr>
          <p:nvPr>
            <p:ph type="pic" sz="quarter" idx="22"/>
          </p:nvPr>
        </p:nvSpPr>
        <p:spPr bwMode="auto">
          <a:xfrm>
            <a:off x="3887905"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9" name="Picture Placeholder 17">
            <a:extLst>
              <a:ext uri="{FF2B5EF4-FFF2-40B4-BE49-F238E27FC236}">
                <a16:creationId xmlns:a16="http://schemas.microsoft.com/office/drawing/2014/main" id="{BF00E01E-8935-466E-99AA-D44EC1260A7F}"/>
              </a:ext>
            </a:extLst>
          </p:cNvPr>
          <p:cNvSpPr>
            <a:spLocks noGrp="1"/>
          </p:cNvSpPr>
          <p:nvPr>
            <p:ph type="pic" sz="quarter" idx="23"/>
          </p:nvPr>
        </p:nvSpPr>
        <p:spPr bwMode="auto">
          <a:xfrm>
            <a:off x="1433176"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Tree>
    <p:extLst>
      <p:ext uri="{BB962C8B-B14F-4D97-AF65-F5344CB8AC3E}">
        <p14:creationId xmlns:p14="http://schemas.microsoft.com/office/powerpoint/2010/main" val="669318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2BDA7-8BE9-42D5-ACF1-0F51423A206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1CEF73F-3CCA-4312-8E9C-2B4629DA1F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Slide Number Placeholder 3">
            <a:extLst>
              <a:ext uri="{FF2B5EF4-FFF2-40B4-BE49-F238E27FC236}">
                <a16:creationId xmlns:a16="http://schemas.microsoft.com/office/drawing/2014/main" id="{293BF716-502C-4821-A3A0-19C2C508EED1}"/>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26659831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3.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theme" Target="../theme/theme4.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slideLayout" Target="../slideLayouts/slideLayout61.xml"/><Relationship Id="rId2" Type="http://schemas.openxmlformats.org/officeDocument/2006/relationships/slideLayout" Target="../slideLayouts/slideLayout46.xml"/><Relationship Id="rId16" Type="http://schemas.openxmlformats.org/officeDocument/2006/relationships/slideLayout" Target="../slideLayouts/slideLayout60.xml"/><Relationship Id="rId20" Type="http://schemas.openxmlformats.org/officeDocument/2006/relationships/image" Target="../media/image5.pn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slideLayout" Target="../slideLayouts/slideLayout59.xml"/><Relationship Id="rId10" Type="http://schemas.openxmlformats.org/officeDocument/2006/relationships/slideLayout" Target="../slideLayouts/slideLayout54.xml"/><Relationship Id="rId19" Type="http://schemas.openxmlformats.org/officeDocument/2006/relationships/image" Target="../media/image12.png"/><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slideLayout" Target="../slideLayouts/slideLayout5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slideLayout" Target="../slideLayouts/slideLayout74.xml"/><Relationship Id="rId18" Type="http://schemas.openxmlformats.org/officeDocument/2006/relationships/slideLayout" Target="../slideLayouts/slideLayout79.xml"/><Relationship Id="rId3" Type="http://schemas.openxmlformats.org/officeDocument/2006/relationships/slideLayout" Target="../slideLayouts/slideLayout64.xml"/><Relationship Id="rId21" Type="http://schemas.openxmlformats.org/officeDocument/2006/relationships/image" Target="../media/image17.png"/><Relationship Id="rId7" Type="http://schemas.openxmlformats.org/officeDocument/2006/relationships/slideLayout" Target="../slideLayouts/slideLayout68.xml"/><Relationship Id="rId12" Type="http://schemas.openxmlformats.org/officeDocument/2006/relationships/slideLayout" Target="../slideLayouts/slideLayout73.xml"/><Relationship Id="rId17" Type="http://schemas.openxmlformats.org/officeDocument/2006/relationships/slideLayout" Target="../slideLayouts/slideLayout78.xml"/><Relationship Id="rId2" Type="http://schemas.openxmlformats.org/officeDocument/2006/relationships/slideLayout" Target="../slideLayouts/slideLayout63.xml"/><Relationship Id="rId16" Type="http://schemas.openxmlformats.org/officeDocument/2006/relationships/slideLayout" Target="../slideLayouts/slideLayout77.xml"/><Relationship Id="rId20" Type="http://schemas.openxmlformats.org/officeDocument/2006/relationships/theme" Target="../theme/theme5.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5" Type="http://schemas.openxmlformats.org/officeDocument/2006/relationships/slideLayout" Target="../slideLayouts/slideLayout76.xml"/><Relationship Id="rId10" Type="http://schemas.openxmlformats.org/officeDocument/2006/relationships/slideLayout" Target="../slideLayouts/slideLayout71.xml"/><Relationship Id="rId19" Type="http://schemas.openxmlformats.org/officeDocument/2006/relationships/slideLayout" Target="../slideLayouts/slideLayout80.xml"/><Relationship Id="rId4" Type="http://schemas.openxmlformats.org/officeDocument/2006/relationships/slideLayout" Target="../slideLayouts/slideLayout65.xml"/><Relationship Id="rId9" Type="http://schemas.openxmlformats.org/officeDocument/2006/relationships/slideLayout" Target="../slideLayouts/slideLayout70.xml"/><Relationship Id="rId14"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48E4AFE-E166-4B84-B0C8-9205038D8033}"/>
              </a:ext>
            </a:extLst>
          </p:cNvPr>
          <p:cNvPicPr>
            <a:picLocks noChangeAspect="1"/>
          </p:cNvPicPr>
          <p:nvPr userDrawn="1"/>
        </p:nvPicPr>
        <p:blipFill>
          <a:blip r:embed="rId16" cstate="email">
            <a:extLst>
              <a:ext uri="{28A0092B-C50C-407E-A947-70E740481C1C}">
                <a14:useLocalDpi xmlns:a14="http://schemas.microsoft.com/office/drawing/2010/main"/>
              </a:ext>
            </a:extLst>
          </a:blip>
          <a:stretch>
            <a:fillRect/>
          </a:stretch>
        </p:blipFill>
        <p:spPr>
          <a:xfrm flipV="1">
            <a:off x="0" y="0"/>
            <a:ext cx="12192000" cy="6858000"/>
          </a:xfrm>
          <a:prstGeom prst="rect">
            <a:avLst/>
          </a:prstGeom>
        </p:spPr>
      </p:pic>
      <p:sp>
        <p:nvSpPr>
          <p:cNvPr id="2" name="Title Placeholder 1">
            <a:extLst>
              <a:ext uri="{FF2B5EF4-FFF2-40B4-BE49-F238E27FC236}">
                <a16:creationId xmlns:a16="http://schemas.microsoft.com/office/drawing/2014/main" id="{6C617517-B672-49BA-AC6E-AB66D0639A5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EC92C27-7843-4B22-9200-B7304E6AE4CD}"/>
              </a:ext>
            </a:extLst>
          </p:cNvPr>
          <p:cNvSpPr>
            <a:spLocks noGrp="1"/>
          </p:cNvSpPr>
          <p:nvPr>
            <p:ph type="body" idx="1"/>
          </p:nvPr>
        </p:nvSpPr>
        <p:spPr>
          <a:xfrm>
            <a:off x="838200" y="1825625"/>
            <a:ext cx="10515598"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52DB4F10-F75B-41A8-B994-BFF68949E59A}"/>
              </a:ext>
            </a:extLst>
          </p:cNvPr>
          <p:cNvSpPr>
            <a:spLocks noGrp="1"/>
          </p:cNvSpPr>
          <p:nvPr>
            <p:ph type="sldNum" sz="quarter" idx="4"/>
          </p:nvPr>
        </p:nvSpPr>
        <p:spPr>
          <a:xfrm>
            <a:off x="11353800" y="6361475"/>
            <a:ext cx="838200" cy="360000"/>
          </a:xfrm>
          <a:prstGeom prst="rect">
            <a:avLst/>
          </a:prstGeom>
          <a:solidFill>
            <a:schemeClr val="tx1">
              <a:lumMod val="85000"/>
              <a:lumOff val="15000"/>
            </a:schemeClr>
          </a:solidFill>
        </p:spPr>
        <p:txBody>
          <a:bodyPr vert="horz" lIns="91440" tIns="45720" rIns="91440" bIns="45720" rtlCol="0" anchor="ctr"/>
          <a:lstStyle>
            <a:lvl1pPr algn="ctr">
              <a:defRPr sz="1200">
                <a:solidFill>
                  <a:schemeClr val="bg1"/>
                </a:solidFill>
              </a:defRPr>
            </a:lvl1pPr>
          </a:lstStyle>
          <a:p>
            <a:r>
              <a:rPr lang="en-US" dirty="0"/>
              <a:t>PAGE </a:t>
            </a:r>
            <a:fld id="{4A9B5881-4007-4345-955A-79C2656F0C49}" type="slidenum">
              <a:rPr lang="en-US" smtClean="0"/>
              <a:pPr/>
              <a:t>‹#›</a:t>
            </a:fld>
            <a:endParaRPr lang="en-US" dirty="0"/>
          </a:p>
        </p:txBody>
      </p:sp>
      <p:sp>
        <p:nvSpPr>
          <p:cNvPr id="7" name="Rectangle 6">
            <a:extLst>
              <a:ext uri="{FF2B5EF4-FFF2-40B4-BE49-F238E27FC236}">
                <a16:creationId xmlns:a16="http://schemas.microsoft.com/office/drawing/2014/main" id="{512D21E2-8DEB-4F43-A26E-B8DA900A9230}"/>
              </a:ext>
            </a:extLst>
          </p:cNvPr>
          <p:cNvSpPr/>
          <p:nvPr userDrawn="1"/>
        </p:nvSpPr>
        <p:spPr>
          <a:xfrm>
            <a:off x="0" y="6721475"/>
            <a:ext cx="12192000" cy="136525"/>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35CD3143-7FD1-40EA-AA4A-47C72380AEC2}"/>
              </a:ext>
            </a:extLst>
          </p:cNvPr>
          <p:cNvSpPr/>
          <p:nvPr userDrawn="1"/>
        </p:nvSpPr>
        <p:spPr>
          <a:xfrm>
            <a:off x="11353798" y="6721474"/>
            <a:ext cx="838201" cy="1365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53920126"/>
      </p:ext>
    </p:extLst>
  </p:cSld>
  <p:clrMap bg1="lt1" tx1="dk1" bg2="lt2" tx2="dk2" accent1="accent1" accent2="accent2" accent3="accent3" accent4="accent4" accent5="accent5" accent6="accent6" hlink="hlink" folHlink="folHlink"/>
  <p:sldLayoutIdLst>
    <p:sldLayoutId id="2147483661" r:id="rId1"/>
    <p:sldLayoutId id="2147483659" r:id="rId2"/>
    <p:sldLayoutId id="2147483660" r:id="rId3"/>
    <p:sldLayoutId id="2147483665" r:id="rId4"/>
    <p:sldLayoutId id="2147483666" r:id="rId5"/>
    <p:sldLayoutId id="2147483650" r:id="rId6"/>
    <p:sldLayoutId id="2147483663" r:id="rId7"/>
    <p:sldLayoutId id="2147483664" r:id="rId8"/>
    <p:sldLayoutId id="2147483651" r:id="rId9"/>
    <p:sldLayoutId id="2147483652" r:id="rId10"/>
    <p:sldLayoutId id="2147483653" r:id="rId11"/>
    <p:sldLayoutId id="2147483654" r:id="rId12"/>
    <p:sldLayoutId id="2147483655" r:id="rId13"/>
    <p:sldLayoutId id="2147483656" r:id="rId14"/>
  </p:sldLayoutIdLst>
  <p:hf hdr="0" ftr="0" dt="0"/>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2"/>
        </a:buClr>
        <a:buFont typeface="Wingdings" panose="05000000000000000000" pitchFamily="2" charset="2"/>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406400" y="182562"/>
            <a:ext cx="11176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406400" y="1600200"/>
            <a:ext cx="11176000" cy="4724400"/>
          </a:xfrm>
          <a:prstGeom prst="rect">
            <a:avLst/>
          </a:prstGeom>
          <a:noFill/>
          <a:ln w="9525">
            <a:noFill/>
            <a:miter lim="800000"/>
            <a:headEnd/>
            <a:tailEnd/>
          </a:ln>
        </p:spPr>
        <p:txBody>
          <a:bodyPr vert="horz" wrap="square" lIns="91440" tIns="182880" rIns="91440" bIns="18288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78027477"/>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7" r:id="rId15"/>
    <p:sldLayoutId id="2147483688" r:id="rId16"/>
    <p:sldLayoutId id="2147483690" r:id="rId17"/>
    <p:sldLayoutId id="2147483691" r:id="rId18"/>
    <p:sldLayoutId id="2147483692" r:id="rId19"/>
  </p:sldLayoutIdLst>
  <p:txStyles>
    <p:titleStyle>
      <a:lvl1pPr algn="l" rtl="0" eaLnBrk="1" fontAlgn="base" hangingPunct="1">
        <a:spcBef>
          <a:spcPct val="0"/>
        </a:spcBef>
        <a:spcAft>
          <a:spcPct val="0"/>
        </a:spcAft>
        <a:defRPr sz="3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406400" y="182562"/>
            <a:ext cx="11176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406400" y="1600200"/>
            <a:ext cx="11176000" cy="4724400"/>
          </a:xfrm>
          <a:prstGeom prst="rect">
            <a:avLst/>
          </a:prstGeom>
          <a:noFill/>
          <a:ln w="9525">
            <a:noFill/>
            <a:miter lim="800000"/>
            <a:headEnd/>
            <a:tailEnd/>
          </a:ln>
        </p:spPr>
        <p:txBody>
          <a:bodyPr vert="horz" wrap="square" lIns="91440" tIns="182880" rIns="91440" bIns="9144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4893626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6" r:id="rId11"/>
  </p:sldLayoutIdLst>
  <p:txStyles>
    <p:titleStyle>
      <a:lvl1pPr algn="l" rtl="0" eaLnBrk="1" fontAlgn="base" hangingPunct="1">
        <a:spcBef>
          <a:spcPct val="0"/>
        </a:spcBef>
        <a:spcAft>
          <a:spcPct val="0"/>
        </a:spcAft>
        <a:defRPr sz="4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19" cstate="print">
            <a:extLst>
              <a:ext uri="{28A0092B-C50C-407E-A947-70E740481C1C}">
                <a14:useLocalDpi xmlns:a14="http://schemas.microsoft.com/office/drawing/2010/main"/>
              </a:ext>
            </a:extLst>
          </a:blip>
          <a:srcRect/>
          <a:stretch/>
        </p:blipFill>
        <p:spPr>
          <a:xfrm>
            <a:off x="2" y="-36285"/>
            <a:ext cx="12191999" cy="6894285"/>
          </a:xfrm>
          <a:prstGeom prst="rect">
            <a:avLst/>
          </a:prstGeom>
        </p:spPr>
      </p:pic>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11/20/2023</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8610600" y="6356352"/>
            <a:ext cx="2242309"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8" name="Picture 7">
            <a:extLst>
              <a:ext uri="{FF2B5EF4-FFF2-40B4-BE49-F238E27FC236}">
                <a16:creationId xmlns:a16="http://schemas.microsoft.com/office/drawing/2014/main" id="{8FAAFA1F-68D2-77D2-D908-928707D10516}"/>
              </a:ext>
            </a:extLst>
          </p:cNvPr>
          <p:cNvPicPr>
            <a:picLocks noChangeAspect="1"/>
          </p:cNvPicPr>
          <p:nvPr userDrawn="1"/>
        </p:nvPicPr>
        <p:blipFill>
          <a:blip r:embed="rId20" cstate="email">
            <a:extLst>
              <a:ext uri="{28A0092B-C50C-407E-A947-70E740481C1C}">
                <a14:useLocalDpi xmlns:a14="http://schemas.microsoft.com/office/drawing/2010/main"/>
              </a:ext>
            </a:extLst>
          </a:blip>
          <a:stretch>
            <a:fillRect/>
          </a:stretch>
        </p:blipFill>
        <p:spPr>
          <a:xfrm>
            <a:off x="11315828" y="6150768"/>
            <a:ext cx="394639" cy="505564"/>
          </a:xfrm>
          <a:prstGeom prst="rect">
            <a:avLst/>
          </a:prstGeom>
        </p:spPr>
      </p:pic>
    </p:spTree>
    <p:extLst>
      <p:ext uri="{BB962C8B-B14F-4D97-AF65-F5344CB8AC3E}">
        <p14:creationId xmlns:p14="http://schemas.microsoft.com/office/powerpoint/2010/main" val="324759783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46" r:id="rId17"/>
  </p:sldLayoutIdLs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03EA6F-09DB-443B-B17A-76613FDF79B8}" type="datetimeFigureOut">
              <a:rPr lang="en-US" smtClean="0"/>
              <a:pPr/>
              <a:t>11/20/2023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3BA949-CD2C-4590-B090-BB94B8C913C7}" type="slidenum">
              <a:rPr lang="en-US" smtClean="0"/>
              <a:pPr/>
              <a:t>‹#›</a:t>
            </a:fld>
            <a:endParaRPr lang="en-US" dirty="0"/>
          </a:p>
        </p:txBody>
      </p:sp>
      <p:pic>
        <p:nvPicPr>
          <p:cNvPr id="9" name="Picture 8">
            <a:extLst>
              <a:ext uri="{FF2B5EF4-FFF2-40B4-BE49-F238E27FC236}">
                <a16:creationId xmlns:a16="http://schemas.microsoft.com/office/drawing/2014/main" id="{8A02D203-F280-4ADF-99FC-8085CE193831}"/>
              </a:ext>
            </a:extLst>
          </p:cNvPr>
          <p:cNvPicPr>
            <a:picLocks noChangeAspect="1"/>
          </p:cNvPicPr>
          <p:nvPr userDrawn="1"/>
        </p:nvPicPr>
        <p:blipFill>
          <a:blip r:embed="rId21" cstate="email">
            <a:extLst>
              <a:ext uri="{28A0092B-C50C-407E-A947-70E740481C1C}">
                <a14:useLocalDpi xmlns:a14="http://schemas.microsoft.com/office/drawing/2010/main"/>
              </a:ext>
            </a:extLst>
          </a:blip>
          <a:srcRect/>
          <a:stretch/>
        </p:blipFill>
        <p:spPr>
          <a:xfrm>
            <a:off x="11310145" y="5894312"/>
            <a:ext cx="462756" cy="598565"/>
          </a:xfrm>
          <a:prstGeom prst="rect">
            <a:avLst/>
          </a:prstGeom>
        </p:spPr>
      </p:pic>
    </p:spTree>
    <p:extLst>
      <p:ext uri="{BB962C8B-B14F-4D97-AF65-F5344CB8AC3E}">
        <p14:creationId xmlns:p14="http://schemas.microsoft.com/office/powerpoint/2010/main" val="597562138"/>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 id="2147483744" r:id="rId18"/>
    <p:sldLayoutId id="2147483745" r:id="rId19"/>
  </p:sldLayoutIdLst>
  <p:txStyles>
    <p:titleStyle>
      <a:lvl1pPr algn="l" defTabSz="914400" rtl="0" eaLnBrk="1" latinLnBrk="0" hangingPunct="1">
        <a:lnSpc>
          <a:spcPct val="90000"/>
        </a:lnSpc>
        <a:spcBef>
          <a:spcPct val="0"/>
        </a:spcBef>
        <a:buNone/>
        <a:defRPr sz="4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49.xml"/><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49.xml"/><Relationship Id="rId5" Type="http://schemas.openxmlformats.org/officeDocument/2006/relationships/image" Target="../media/image34.png"/><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8" Type="http://schemas.openxmlformats.org/officeDocument/2006/relationships/hyperlink" Target="http://hdl.handle.net/11599/3599" TargetMode="External"/><Relationship Id="rId3" Type="http://schemas.openxmlformats.org/officeDocument/2006/relationships/image" Target="../media/image32.png"/><Relationship Id="rId7" Type="http://schemas.openxmlformats.org/officeDocument/2006/relationships/hyperlink" Target="http://hdl.handle.net/11599/3123" TargetMode="External"/><Relationship Id="rId2" Type="http://schemas.openxmlformats.org/officeDocument/2006/relationships/notesSlide" Target="../notesSlides/notesSlide9.xml"/><Relationship Id="rId1" Type="http://schemas.openxmlformats.org/officeDocument/2006/relationships/slideLayout" Target="../slideLayouts/slideLayout49.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hyperlink" Target="http://hdl.handle.net/11599/3251"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xml"/><Relationship Id="rId1" Type="http://schemas.openxmlformats.org/officeDocument/2006/relationships/slideLayout" Target="../slideLayouts/slideLayout49.xml"/></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49.xml"/></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49.xml"/></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http://hdl.handle.net/11599/3251" TargetMode="External"/><Relationship Id="rId1" Type="http://schemas.openxmlformats.org/officeDocument/2006/relationships/slideLayout" Target="../slideLayouts/slideLayout49.xml"/></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hdl.handle.net/11599/3251" TargetMode="External"/><Relationship Id="rId1" Type="http://schemas.openxmlformats.org/officeDocument/2006/relationships/slideLayout" Target="../slideLayouts/slideLayout49.xml"/></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hyperlink" Target="http://hdl.handle.net/11599/3251" TargetMode="External"/><Relationship Id="rId1" Type="http://schemas.openxmlformats.org/officeDocument/2006/relationships/slideLayout" Target="../slideLayouts/slideLayout49.xml"/></Relationships>
</file>

<file path=ppt/slides/_rels/slide2.xml.rels><?xml version="1.0" encoding="UTF-8" standalone="yes"?>
<Relationships xmlns="http://schemas.openxmlformats.org/package/2006/relationships"><Relationship Id="rId3" Type="http://schemas.openxmlformats.org/officeDocument/2006/relationships/hyperlink" Target="https://www.dailymail.co.uk/sciencetech/article-11907527/Up-80-PERCENT-jobs-impacted-ChatGPT-like-AI-coming-years-study-warns.html" TargetMode="External"/><Relationship Id="rId2" Type="http://schemas.openxmlformats.org/officeDocument/2006/relationships/notesSlide" Target="../notesSlides/notesSlide2.xml"/><Relationship Id="rId1" Type="http://schemas.openxmlformats.org/officeDocument/2006/relationships/slideLayout" Target="../slideLayouts/slideLayout61.xml"/><Relationship Id="rId4" Type="http://schemas.openxmlformats.org/officeDocument/2006/relationships/image" Target="../media/image21.png"/></Relationships>
</file>

<file path=ppt/slides/_rels/slide2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6.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45.png"/><Relationship Id="rId7" Type="http://schemas.openxmlformats.org/officeDocument/2006/relationships/image" Target="../media/image47.png"/><Relationship Id="rId2" Type="http://schemas.openxmlformats.org/officeDocument/2006/relationships/notesSlide" Target="../notesSlides/notesSlide13.xml"/><Relationship Id="rId1" Type="http://schemas.openxmlformats.org/officeDocument/2006/relationships/slideLayout" Target="../slideLayouts/slideLayout78.xml"/><Relationship Id="rId6" Type="http://schemas.microsoft.com/office/2007/relationships/hdphoto" Target="../media/hdphoto3.wdp"/><Relationship Id="rId11" Type="http://schemas.openxmlformats.org/officeDocument/2006/relationships/image" Target="../media/image49.png"/><Relationship Id="rId5" Type="http://schemas.openxmlformats.org/officeDocument/2006/relationships/image" Target="../media/image46.png"/><Relationship Id="rId10" Type="http://schemas.openxmlformats.org/officeDocument/2006/relationships/image" Target="../media/image48.png"/><Relationship Id="rId4" Type="http://schemas.microsoft.com/office/2007/relationships/hdphoto" Target="../media/hdphoto2.wdp"/><Relationship Id="rId9"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hyperlink" Target="https://www.pd.co.ke/news/40-of-students-in-universities-are-pursuing-obsolete-courses-189248/" TargetMode="External"/><Relationship Id="rId2" Type="http://schemas.openxmlformats.org/officeDocument/2006/relationships/notesSlide" Target="../notesSlides/notesSlide3.xml"/><Relationship Id="rId1" Type="http://schemas.openxmlformats.org/officeDocument/2006/relationships/slideLayout" Target="../slideLayouts/slideLayout59.xml"/><Relationship Id="rId4" Type="http://schemas.openxmlformats.org/officeDocument/2006/relationships/image" Target="../media/image22.png"/></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59.xml"/><Relationship Id="rId5" Type="http://schemas.openxmlformats.org/officeDocument/2006/relationships/hyperlink" Target="https://www.dailymail.co.uk/femail/article-5680597/University-degrees-obsolete-decade-changes-arent-made.html" TargetMode="External"/><Relationship Id="rId4" Type="http://schemas.openxmlformats.org/officeDocument/2006/relationships/image" Target="../media/image24.png"/></Relationships>
</file>

<file path=ppt/slides/_rels/slide5.xml.rels><?xml version="1.0" encoding="UTF-8" standalone="yes"?>
<Relationships xmlns="http://schemas.openxmlformats.org/package/2006/relationships"><Relationship Id="rId3" Type="http://schemas.openxmlformats.org/officeDocument/2006/relationships/hyperlink" Target="https://www.timeshighereducation.com/news/employability-mantra-supplanting-higher-educations-inner-core" TargetMode="External"/><Relationship Id="rId2" Type="http://schemas.openxmlformats.org/officeDocument/2006/relationships/notesSlide" Target="../notesSlides/notesSlide5.xml"/><Relationship Id="rId1" Type="http://schemas.openxmlformats.org/officeDocument/2006/relationships/slideLayout" Target="../slideLayouts/slideLayout59.xml"/><Relationship Id="rId4"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49.xml"/><Relationship Id="rId4" Type="http://schemas.openxmlformats.org/officeDocument/2006/relationships/hyperlink" Target="https://www.ilo.org/global/publications/books/WCMS_853321/lang--en/index.htm"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9.xml"/><Relationship Id="rId4" Type="http://schemas.openxmlformats.org/officeDocument/2006/relationships/hyperlink" Target="https://www.ilo.org/global/publications/books/WCMS_853321/lang--en/index.ht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unstats.un.org/sdgs/report/2023/Goal-08/" TargetMode="External"/><Relationship Id="rId2" Type="http://schemas.openxmlformats.org/officeDocument/2006/relationships/image" Target="../media/image28.png"/><Relationship Id="rId1" Type="http://schemas.openxmlformats.org/officeDocument/2006/relationships/slideLayout" Target="../slideLayouts/slideLayout49.xml"/><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E5123D-0CB7-D2A4-1322-05BA3EF60CD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550" y="0"/>
            <a:ext cx="12215532" cy="6858000"/>
          </a:xfrm>
          <a:prstGeom prst="rect">
            <a:avLst/>
          </a:prstGeom>
        </p:spPr>
      </p:pic>
      <p:sp>
        <p:nvSpPr>
          <p:cNvPr id="12" name="Title 2">
            <a:extLst>
              <a:ext uri="{FF2B5EF4-FFF2-40B4-BE49-F238E27FC236}">
                <a16:creationId xmlns:a16="http://schemas.microsoft.com/office/drawing/2014/main" id="{B476AA09-51EB-419C-B56A-520F59BD1CD3}"/>
              </a:ext>
            </a:extLst>
          </p:cNvPr>
          <p:cNvSpPr>
            <a:spLocks noGrp="1"/>
          </p:cNvSpPr>
          <p:nvPr>
            <p:ph type="title"/>
          </p:nvPr>
        </p:nvSpPr>
        <p:spPr>
          <a:xfrm>
            <a:off x="-83" y="3646077"/>
            <a:ext cx="12192000" cy="1572326"/>
          </a:xfrm>
          <a:solidFill>
            <a:srgbClr val="FFC000"/>
          </a:solidFill>
        </p:spPr>
        <p:txBody>
          <a:bodyPr/>
          <a:lstStyle/>
          <a:p>
            <a:pPr algn="ctr"/>
            <a:r>
              <a:rPr lang="en-US" sz="4400" i="1" dirty="0">
                <a:solidFill>
                  <a:schemeClr val="tx1"/>
                </a:solidFill>
              </a:rPr>
              <a:t>Realigning open and distance learning: </a:t>
            </a:r>
            <a:br>
              <a:rPr lang="en-US" sz="4400" i="1" dirty="0">
                <a:solidFill>
                  <a:schemeClr val="tx1"/>
                </a:solidFill>
              </a:rPr>
            </a:br>
            <a:r>
              <a:rPr lang="en-US" sz="4400" i="1" dirty="0">
                <a:solidFill>
                  <a:schemeClr val="tx1"/>
                </a:solidFill>
              </a:rPr>
              <a:t>The quest for employability in a digitally divided world</a:t>
            </a:r>
          </a:p>
        </p:txBody>
      </p:sp>
      <p:pic>
        <p:nvPicPr>
          <p:cNvPr id="9" name="Picture 8" descr="A drawing of a face&#10;&#10;Description automatically generated">
            <a:extLst>
              <a:ext uri="{FF2B5EF4-FFF2-40B4-BE49-F238E27FC236}">
                <a16:creationId xmlns:a16="http://schemas.microsoft.com/office/drawing/2014/main" id="{584B7B8C-8CD0-4B1C-AC39-57EEFFC4C79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9746" y="291234"/>
            <a:ext cx="1367789" cy="1769204"/>
          </a:xfrm>
          <a:prstGeom prst="rect">
            <a:avLst/>
          </a:prstGeom>
        </p:spPr>
      </p:pic>
      <p:sp>
        <p:nvSpPr>
          <p:cNvPr id="10" name="TextBox 9">
            <a:extLst>
              <a:ext uri="{FF2B5EF4-FFF2-40B4-BE49-F238E27FC236}">
                <a16:creationId xmlns:a16="http://schemas.microsoft.com/office/drawing/2014/main" id="{2F321EAA-6B1E-4CDA-AAD6-3CF6318A0E71}"/>
              </a:ext>
            </a:extLst>
          </p:cNvPr>
          <p:cNvSpPr txBox="1"/>
          <p:nvPr/>
        </p:nvSpPr>
        <p:spPr>
          <a:xfrm>
            <a:off x="0" y="5476558"/>
            <a:ext cx="12192000" cy="1384995"/>
          </a:xfrm>
          <a:prstGeom prst="rect">
            <a:avLst/>
          </a:prstGeom>
          <a:solidFill>
            <a:srgbClr val="6E1B1E"/>
          </a:solidFill>
        </p:spPr>
        <p:txBody>
          <a:bodyPr wrap="square" rtlCol="0">
            <a:spAutoFit/>
          </a:bodyPr>
          <a:lstStyle/>
          <a:p>
            <a:pPr algn="ctr"/>
            <a:r>
              <a:rPr lang="en-CA" sz="2800" dirty="0">
                <a:solidFill>
                  <a:schemeClr val="bg1">
                    <a:lumMod val="95000"/>
                  </a:schemeClr>
                </a:solidFill>
              </a:rPr>
              <a:t>Jako Olivier</a:t>
            </a:r>
          </a:p>
          <a:p>
            <a:pPr algn="ctr"/>
            <a:r>
              <a:rPr lang="en-CA" sz="2800" dirty="0">
                <a:solidFill>
                  <a:schemeClr val="bg1">
                    <a:lumMod val="95000"/>
                  </a:schemeClr>
                </a:solidFill>
              </a:rPr>
              <a:t>Adviser: Higher Education</a:t>
            </a:r>
          </a:p>
          <a:p>
            <a:pPr algn="ctr"/>
            <a:r>
              <a:rPr lang="en-CA" sz="2800" dirty="0">
                <a:solidFill>
                  <a:schemeClr val="bg1">
                    <a:lumMod val="95000"/>
                  </a:schemeClr>
                </a:solidFill>
              </a:rPr>
              <a:t>Commonwealth of Learning, Canada</a:t>
            </a:r>
          </a:p>
        </p:txBody>
      </p:sp>
      <p:sp>
        <p:nvSpPr>
          <p:cNvPr id="15" name="TextBox 14">
            <a:extLst>
              <a:ext uri="{FF2B5EF4-FFF2-40B4-BE49-F238E27FC236}">
                <a16:creationId xmlns:a16="http://schemas.microsoft.com/office/drawing/2014/main" id="{E0A44339-106C-4BA8-B855-CB17A87FA80F}"/>
              </a:ext>
            </a:extLst>
          </p:cNvPr>
          <p:cNvSpPr txBox="1"/>
          <p:nvPr/>
        </p:nvSpPr>
        <p:spPr>
          <a:xfrm>
            <a:off x="-10550" y="2464592"/>
            <a:ext cx="4486857" cy="923330"/>
          </a:xfrm>
          <a:prstGeom prst="rect">
            <a:avLst/>
          </a:prstGeom>
          <a:solidFill>
            <a:srgbClr val="92D050"/>
          </a:solidFill>
        </p:spPr>
        <p:txBody>
          <a:bodyPr wrap="square" rtlCol="0">
            <a:spAutoFit/>
          </a:bodyPr>
          <a:lstStyle/>
          <a:p>
            <a:pPr algn="ctr"/>
            <a:r>
              <a:rPr lang="en-US" dirty="0"/>
              <a:t>International LET-IN 2023 Conference</a:t>
            </a:r>
          </a:p>
          <a:p>
            <a:pPr algn="ctr"/>
            <a:endParaRPr lang="en-US" dirty="0"/>
          </a:p>
          <a:p>
            <a:pPr algn="ctr"/>
            <a:r>
              <a:rPr lang="en-CA" dirty="0"/>
              <a:t>October 7, 2023</a:t>
            </a:r>
          </a:p>
        </p:txBody>
      </p:sp>
    </p:spTree>
    <p:extLst>
      <p:ext uri="{BB962C8B-B14F-4D97-AF65-F5344CB8AC3E}">
        <p14:creationId xmlns:p14="http://schemas.microsoft.com/office/powerpoint/2010/main" val="3280567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72FC88-6CAA-9852-3C22-1AB6732AAFAC}"/>
              </a:ext>
            </a:extLst>
          </p:cNvPr>
          <p:cNvSpPr>
            <a:spLocks noGrp="1"/>
          </p:cNvSpPr>
          <p:nvPr>
            <p:ph type="title"/>
          </p:nvPr>
        </p:nvSpPr>
        <p:spPr/>
        <p:txBody>
          <a:bodyPr/>
          <a:lstStyle/>
          <a:p>
            <a:r>
              <a:rPr lang="en-CA" b="1" dirty="0"/>
              <a:t>Open and distance learning (ODL)</a:t>
            </a:r>
          </a:p>
        </p:txBody>
      </p:sp>
      <p:graphicFrame>
        <p:nvGraphicFramePr>
          <p:cNvPr id="9" name="Rectangle 3">
            <a:extLst>
              <a:ext uri="{FF2B5EF4-FFF2-40B4-BE49-F238E27FC236}">
                <a16:creationId xmlns:a16="http://schemas.microsoft.com/office/drawing/2014/main" id="{89DE81FB-02AC-6A33-F7DF-3582448DE86D}"/>
              </a:ext>
            </a:extLst>
          </p:cNvPr>
          <p:cNvGraphicFramePr/>
          <p:nvPr>
            <p:extLst>
              <p:ext uri="{D42A27DB-BD31-4B8C-83A1-F6EECF244321}">
                <p14:modId xmlns:p14="http://schemas.microsoft.com/office/powerpoint/2010/main" val="164453869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10">
            <a:extLst>
              <a:ext uri="{FF2B5EF4-FFF2-40B4-BE49-F238E27FC236}">
                <a16:creationId xmlns:a16="http://schemas.microsoft.com/office/drawing/2014/main" id="{50EAE6D5-475D-FBFC-D68E-E6A7EFEBAB5C}"/>
              </a:ext>
            </a:extLst>
          </p:cNvPr>
          <p:cNvSpPr txBox="1"/>
          <p:nvPr/>
        </p:nvSpPr>
        <p:spPr>
          <a:xfrm>
            <a:off x="3597593" y="6127232"/>
            <a:ext cx="6097904" cy="369332"/>
          </a:xfrm>
          <a:prstGeom prst="rect">
            <a:avLst/>
          </a:prstGeom>
          <a:noFill/>
        </p:spPr>
        <p:txBody>
          <a:bodyPr wrap="square">
            <a:spAutoFit/>
          </a:bodyPr>
          <a:lstStyle/>
          <a:p>
            <a:r>
              <a:rPr lang="en-CA" dirty="0"/>
              <a:t> Lord Crowther, first Chancellor of The Open University</a:t>
            </a:r>
          </a:p>
        </p:txBody>
      </p:sp>
    </p:spTree>
    <p:extLst>
      <p:ext uri="{BB962C8B-B14F-4D97-AF65-F5344CB8AC3E}">
        <p14:creationId xmlns:p14="http://schemas.microsoft.com/office/powerpoint/2010/main" val="2926336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85A84CA9-C335-46E0-A3A4-30D1C6C4B726}"/>
              </a:ext>
            </a:extLst>
          </p:cNvPr>
          <p:cNvSpPr>
            <a:spLocks noGrp="1"/>
          </p:cNvSpPr>
          <p:nvPr>
            <p:ph idx="1"/>
          </p:nvPr>
        </p:nvSpPr>
        <p:spPr>
          <a:xfrm>
            <a:off x="838200" y="2520175"/>
            <a:ext cx="10515600" cy="3656787"/>
          </a:xfrm>
        </p:spPr>
        <p:txBody>
          <a:bodyPr>
            <a:normAutofit/>
          </a:bodyPr>
          <a:lstStyle/>
          <a:p>
            <a:pPr marL="0" indent="0" algn="just">
              <a:buNone/>
            </a:pPr>
            <a:r>
              <a:rPr lang="en-US" sz="2800" dirty="0"/>
              <a:t>The Commonwealth of Learning (COL) was established in 1987 by Commonwealth Heads of Government “… to create and widen access to opportunities for learning, making use of the potential offered by distance education and by the application of communication technologies to education.”</a:t>
            </a:r>
          </a:p>
        </p:txBody>
      </p:sp>
      <p:pic>
        <p:nvPicPr>
          <p:cNvPr id="4" name="Picture 3" descr="Text&#10;&#10;Description automatically generated">
            <a:extLst>
              <a:ext uri="{FF2B5EF4-FFF2-40B4-BE49-F238E27FC236}">
                <a16:creationId xmlns:a16="http://schemas.microsoft.com/office/drawing/2014/main" id="{4909FE28-D45A-15E3-C666-9785ED62351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9254" y="373864"/>
            <a:ext cx="8973015" cy="1639977"/>
          </a:xfrm>
          <a:prstGeom prst="rect">
            <a:avLst/>
          </a:prstGeom>
        </p:spPr>
      </p:pic>
      <p:sp>
        <p:nvSpPr>
          <p:cNvPr id="5" name="Rectangle 4">
            <a:extLst>
              <a:ext uri="{FF2B5EF4-FFF2-40B4-BE49-F238E27FC236}">
                <a16:creationId xmlns:a16="http://schemas.microsoft.com/office/drawing/2014/main" id="{49C0874E-8A61-A884-4546-AAB19D4809EE}"/>
              </a:ext>
            </a:extLst>
          </p:cNvPr>
          <p:cNvSpPr/>
          <p:nvPr/>
        </p:nvSpPr>
        <p:spPr>
          <a:xfrm>
            <a:off x="11112190" y="5854700"/>
            <a:ext cx="914400" cy="914400"/>
          </a:xfrm>
          <a:prstGeom prst="rect">
            <a:avLst/>
          </a:prstGeom>
          <a:solidFill>
            <a:srgbClr val="F3F2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9" name="Picture 8" descr="A picture containing tree, nature, dark&#10;&#10;Description automatically generated">
            <a:extLst>
              <a:ext uri="{FF2B5EF4-FFF2-40B4-BE49-F238E27FC236}">
                <a16:creationId xmlns:a16="http://schemas.microsoft.com/office/drawing/2014/main" id="{1F5DAF68-ED08-314B-0483-52D8E823385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11110" y="4546007"/>
            <a:ext cx="4790090" cy="2223093"/>
          </a:xfrm>
          <a:prstGeom prst="rect">
            <a:avLst/>
          </a:prstGeom>
        </p:spPr>
      </p:pic>
    </p:spTree>
    <p:extLst>
      <p:ext uri="{BB962C8B-B14F-4D97-AF65-F5344CB8AC3E}">
        <p14:creationId xmlns:p14="http://schemas.microsoft.com/office/powerpoint/2010/main" val="424760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xt&#10;&#10;Description automatically generated">
            <a:extLst>
              <a:ext uri="{FF2B5EF4-FFF2-40B4-BE49-F238E27FC236}">
                <a16:creationId xmlns:a16="http://schemas.microsoft.com/office/drawing/2014/main" id="{4909FE28-D45A-15E3-C666-9785ED62351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9835" y="315502"/>
            <a:ext cx="5666098" cy="1035579"/>
          </a:xfrm>
          <a:prstGeom prst="rect">
            <a:avLst/>
          </a:prstGeom>
        </p:spPr>
      </p:pic>
      <p:sp>
        <p:nvSpPr>
          <p:cNvPr id="5" name="Rectangle 4">
            <a:extLst>
              <a:ext uri="{FF2B5EF4-FFF2-40B4-BE49-F238E27FC236}">
                <a16:creationId xmlns:a16="http://schemas.microsoft.com/office/drawing/2014/main" id="{49C0874E-8A61-A884-4546-AAB19D4809EE}"/>
              </a:ext>
            </a:extLst>
          </p:cNvPr>
          <p:cNvSpPr/>
          <p:nvPr/>
        </p:nvSpPr>
        <p:spPr>
          <a:xfrm>
            <a:off x="11112190" y="5854700"/>
            <a:ext cx="914400" cy="914400"/>
          </a:xfrm>
          <a:prstGeom prst="rect">
            <a:avLst/>
          </a:prstGeom>
          <a:solidFill>
            <a:srgbClr val="F3F2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3" name="Picture 12">
            <a:extLst>
              <a:ext uri="{FF2B5EF4-FFF2-40B4-BE49-F238E27FC236}">
                <a16:creationId xmlns:a16="http://schemas.microsoft.com/office/drawing/2014/main" id="{471D0118-E8DC-AE98-AC1B-DED0871CF28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478735" y="833291"/>
            <a:ext cx="4547855" cy="3515798"/>
          </a:xfrm>
          <a:prstGeom prst="rect">
            <a:avLst/>
          </a:prstGeom>
          <a:ln>
            <a:solidFill>
              <a:schemeClr val="bg1">
                <a:lumMod val="75000"/>
              </a:schemeClr>
            </a:solidFill>
          </a:ln>
        </p:spPr>
      </p:pic>
      <p:pic>
        <p:nvPicPr>
          <p:cNvPr id="15" name="Picture 14">
            <a:extLst>
              <a:ext uri="{FF2B5EF4-FFF2-40B4-BE49-F238E27FC236}">
                <a16:creationId xmlns:a16="http://schemas.microsoft.com/office/drawing/2014/main" id="{2DF18F57-5213-0EB7-3790-F74BB67E2FB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20934" y="2100860"/>
            <a:ext cx="6707693" cy="39562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9723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xt&#10;&#10;Description automatically generated">
            <a:extLst>
              <a:ext uri="{FF2B5EF4-FFF2-40B4-BE49-F238E27FC236}">
                <a16:creationId xmlns:a16="http://schemas.microsoft.com/office/drawing/2014/main" id="{4909FE28-D45A-15E3-C666-9785ED62351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9835" y="315502"/>
            <a:ext cx="5666098" cy="1035579"/>
          </a:xfrm>
          <a:prstGeom prst="rect">
            <a:avLst/>
          </a:prstGeom>
        </p:spPr>
      </p:pic>
      <p:sp>
        <p:nvSpPr>
          <p:cNvPr id="5" name="Rectangle 4">
            <a:extLst>
              <a:ext uri="{FF2B5EF4-FFF2-40B4-BE49-F238E27FC236}">
                <a16:creationId xmlns:a16="http://schemas.microsoft.com/office/drawing/2014/main" id="{49C0874E-8A61-A884-4546-AAB19D4809EE}"/>
              </a:ext>
            </a:extLst>
          </p:cNvPr>
          <p:cNvSpPr/>
          <p:nvPr/>
        </p:nvSpPr>
        <p:spPr>
          <a:xfrm>
            <a:off x="11112190" y="5854700"/>
            <a:ext cx="914400" cy="914400"/>
          </a:xfrm>
          <a:prstGeom prst="rect">
            <a:avLst/>
          </a:prstGeom>
          <a:solidFill>
            <a:srgbClr val="F3F2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7" name="Picture 6">
            <a:extLst>
              <a:ext uri="{FF2B5EF4-FFF2-40B4-BE49-F238E27FC236}">
                <a16:creationId xmlns:a16="http://schemas.microsoft.com/office/drawing/2014/main" id="{10F4EF50-D075-3B01-5EF9-B76AD9EFF25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83892" y="1672744"/>
            <a:ext cx="3624216" cy="4680000"/>
          </a:xfrm>
          <a:prstGeom prst="rect">
            <a:avLst/>
          </a:prstGeom>
        </p:spPr>
      </p:pic>
      <p:pic>
        <p:nvPicPr>
          <p:cNvPr id="11" name="Picture 10">
            <a:extLst>
              <a:ext uri="{FF2B5EF4-FFF2-40B4-BE49-F238E27FC236}">
                <a16:creationId xmlns:a16="http://schemas.microsoft.com/office/drawing/2014/main" id="{0A06213C-1D24-9302-265E-500F15180C9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13690" y="1672744"/>
            <a:ext cx="3584842" cy="4680000"/>
          </a:xfrm>
          <a:prstGeom prst="rect">
            <a:avLst/>
          </a:prstGeom>
        </p:spPr>
      </p:pic>
      <p:pic>
        <p:nvPicPr>
          <p:cNvPr id="3" name="Picture 2">
            <a:extLst>
              <a:ext uri="{FF2B5EF4-FFF2-40B4-BE49-F238E27FC236}">
                <a16:creationId xmlns:a16="http://schemas.microsoft.com/office/drawing/2014/main" id="{861F129A-949A-068C-4E45-1A61BD4F3CE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02476" y="1672744"/>
            <a:ext cx="3575834" cy="4680192"/>
          </a:xfrm>
          <a:prstGeom prst="rect">
            <a:avLst/>
          </a:prstGeom>
        </p:spPr>
      </p:pic>
      <p:sp>
        <p:nvSpPr>
          <p:cNvPr id="8" name="TextBox 7">
            <a:extLst>
              <a:ext uri="{FF2B5EF4-FFF2-40B4-BE49-F238E27FC236}">
                <a16:creationId xmlns:a16="http://schemas.microsoft.com/office/drawing/2014/main" id="{39B70185-5768-CA5F-D613-F445925413C9}"/>
              </a:ext>
            </a:extLst>
          </p:cNvPr>
          <p:cNvSpPr txBox="1"/>
          <p:nvPr/>
        </p:nvSpPr>
        <p:spPr>
          <a:xfrm>
            <a:off x="402477" y="6385752"/>
            <a:ext cx="3575834" cy="369332"/>
          </a:xfrm>
          <a:prstGeom prst="rect">
            <a:avLst/>
          </a:prstGeom>
          <a:noFill/>
        </p:spPr>
        <p:txBody>
          <a:bodyPr wrap="square">
            <a:spAutoFit/>
          </a:bodyPr>
          <a:lstStyle/>
          <a:p>
            <a:pPr algn="ctr"/>
            <a:r>
              <a:rPr lang="en-CA" dirty="0">
                <a:hlinkClick r:id="rId7"/>
              </a:rPr>
              <a:t>http://hdl.handle.net/11599/3123</a:t>
            </a:r>
            <a:r>
              <a:rPr lang="en-CA" dirty="0"/>
              <a:t> </a:t>
            </a:r>
          </a:p>
        </p:txBody>
      </p:sp>
      <p:sp>
        <p:nvSpPr>
          <p:cNvPr id="13" name="TextBox 12">
            <a:extLst>
              <a:ext uri="{FF2B5EF4-FFF2-40B4-BE49-F238E27FC236}">
                <a16:creationId xmlns:a16="http://schemas.microsoft.com/office/drawing/2014/main" id="{E2EC673A-30B0-6D9C-03E0-C4AF4DE8DED6}"/>
              </a:ext>
            </a:extLst>
          </p:cNvPr>
          <p:cNvSpPr txBox="1"/>
          <p:nvPr/>
        </p:nvSpPr>
        <p:spPr>
          <a:xfrm>
            <a:off x="8213690" y="6385752"/>
            <a:ext cx="3584842" cy="369332"/>
          </a:xfrm>
          <a:prstGeom prst="rect">
            <a:avLst/>
          </a:prstGeom>
          <a:noFill/>
        </p:spPr>
        <p:txBody>
          <a:bodyPr wrap="square">
            <a:spAutoFit/>
          </a:bodyPr>
          <a:lstStyle/>
          <a:p>
            <a:pPr algn="ctr"/>
            <a:r>
              <a:rPr lang="en-CA" dirty="0">
                <a:hlinkClick r:id="rId8"/>
              </a:rPr>
              <a:t>http://hdl.handle.net/11599/3599</a:t>
            </a:r>
            <a:r>
              <a:rPr lang="en-CA" dirty="0"/>
              <a:t> </a:t>
            </a:r>
          </a:p>
        </p:txBody>
      </p:sp>
      <p:sp>
        <p:nvSpPr>
          <p:cNvPr id="15" name="TextBox 14">
            <a:extLst>
              <a:ext uri="{FF2B5EF4-FFF2-40B4-BE49-F238E27FC236}">
                <a16:creationId xmlns:a16="http://schemas.microsoft.com/office/drawing/2014/main" id="{FFBBFF1C-D55A-8C79-73F1-CD8EC39A5CEC}"/>
              </a:ext>
            </a:extLst>
          </p:cNvPr>
          <p:cNvSpPr txBox="1"/>
          <p:nvPr/>
        </p:nvSpPr>
        <p:spPr>
          <a:xfrm>
            <a:off x="4283892" y="6385752"/>
            <a:ext cx="3624216" cy="369332"/>
          </a:xfrm>
          <a:prstGeom prst="rect">
            <a:avLst/>
          </a:prstGeom>
          <a:noFill/>
        </p:spPr>
        <p:txBody>
          <a:bodyPr wrap="square">
            <a:spAutoFit/>
          </a:bodyPr>
          <a:lstStyle/>
          <a:p>
            <a:pPr algn="ctr"/>
            <a:r>
              <a:rPr lang="en-CA" dirty="0">
                <a:hlinkClick r:id="rId9"/>
              </a:rPr>
              <a:t>http://hdl.handle.net/11599/3251</a:t>
            </a:r>
            <a:r>
              <a:rPr lang="en-CA" dirty="0"/>
              <a:t> </a:t>
            </a:r>
          </a:p>
        </p:txBody>
      </p:sp>
    </p:spTree>
    <p:extLst>
      <p:ext uri="{BB962C8B-B14F-4D97-AF65-F5344CB8AC3E}">
        <p14:creationId xmlns:p14="http://schemas.microsoft.com/office/powerpoint/2010/main" val="1792204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B9EE5-12ED-44C2-BBB4-3B71885E784B}"/>
              </a:ext>
            </a:extLst>
          </p:cNvPr>
          <p:cNvSpPr>
            <a:spLocks noGrp="1"/>
          </p:cNvSpPr>
          <p:nvPr>
            <p:ph type="title"/>
          </p:nvPr>
        </p:nvSpPr>
        <p:spPr/>
        <p:txBody>
          <a:bodyPr/>
          <a:lstStyle/>
          <a:p>
            <a:r>
              <a:rPr lang="en-US" b="1" dirty="0"/>
              <a:t>Employability</a:t>
            </a:r>
          </a:p>
        </p:txBody>
      </p:sp>
      <p:sp>
        <p:nvSpPr>
          <p:cNvPr id="8" name="Content Placeholder 7">
            <a:extLst>
              <a:ext uri="{FF2B5EF4-FFF2-40B4-BE49-F238E27FC236}">
                <a16:creationId xmlns:a16="http://schemas.microsoft.com/office/drawing/2014/main" id="{85A84CA9-C335-46E0-A3A4-30D1C6C4B726}"/>
              </a:ext>
            </a:extLst>
          </p:cNvPr>
          <p:cNvSpPr>
            <a:spLocks noGrp="1"/>
          </p:cNvSpPr>
          <p:nvPr>
            <p:ph idx="1"/>
          </p:nvPr>
        </p:nvSpPr>
        <p:spPr>
          <a:xfrm>
            <a:off x="838200" y="1825625"/>
            <a:ext cx="6045820" cy="4351338"/>
          </a:xfrm>
        </p:spPr>
        <p:txBody>
          <a:bodyPr>
            <a:normAutofit fontScale="92500" lnSpcReduction="10000"/>
          </a:bodyPr>
          <a:lstStyle/>
          <a:p>
            <a:r>
              <a:rPr lang="en-CA" sz="3600" dirty="0"/>
              <a:t>Why is this needed?</a:t>
            </a:r>
          </a:p>
          <a:p>
            <a:pPr lvl="1"/>
            <a:r>
              <a:rPr lang="en-CA" sz="3200" dirty="0"/>
              <a:t>Universities can show the value of higher education</a:t>
            </a:r>
          </a:p>
          <a:p>
            <a:pPr lvl="1"/>
            <a:r>
              <a:rPr lang="en-CA" sz="3200" dirty="0"/>
              <a:t>Be responsive to the needs of the job market</a:t>
            </a:r>
          </a:p>
          <a:p>
            <a:pPr lvl="1"/>
            <a:r>
              <a:rPr lang="en-CA" sz="3200" dirty="0"/>
              <a:t>Foster students who are adaptable and ready for a changing world of work</a:t>
            </a:r>
          </a:p>
          <a:p>
            <a:r>
              <a:rPr lang="en-CA" sz="3600" dirty="0"/>
              <a:t>What about ODL?</a:t>
            </a:r>
          </a:p>
          <a:p>
            <a:r>
              <a:rPr lang="en-CA" sz="3600" dirty="0"/>
              <a:t>Localised solutions</a:t>
            </a:r>
          </a:p>
          <a:p>
            <a:pPr marL="0" indent="0">
              <a:buNone/>
            </a:pPr>
            <a:endParaRPr lang="en-CA" sz="3600" dirty="0"/>
          </a:p>
        </p:txBody>
      </p:sp>
      <p:pic>
        <p:nvPicPr>
          <p:cNvPr id="4" name="Picture 3">
            <a:extLst>
              <a:ext uri="{FF2B5EF4-FFF2-40B4-BE49-F238E27FC236}">
                <a16:creationId xmlns:a16="http://schemas.microsoft.com/office/drawing/2014/main" id="{F57C9910-47F8-A492-2272-C6535BC4FBB9}"/>
              </a:ext>
            </a:extLst>
          </p:cNvPr>
          <p:cNvPicPr>
            <a:picLocks noChangeAspect="1"/>
          </p:cNvPicPr>
          <p:nvPr/>
        </p:nvPicPr>
        <p:blipFill>
          <a:blip r:embed="rId3"/>
          <a:stretch>
            <a:fillRect/>
          </a:stretch>
        </p:blipFill>
        <p:spPr>
          <a:xfrm>
            <a:off x="7127415" y="1690688"/>
            <a:ext cx="4408754" cy="3960406"/>
          </a:xfrm>
          <a:prstGeom prst="rect">
            <a:avLst/>
          </a:prstGeom>
        </p:spPr>
      </p:pic>
      <p:sp>
        <p:nvSpPr>
          <p:cNvPr id="5" name="TextBox 4">
            <a:extLst>
              <a:ext uri="{FF2B5EF4-FFF2-40B4-BE49-F238E27FC236}">
                <a16:creationId xmlns:a16="http://schemas.microsoft.com/office/drawing/2014/main" id="{E1CC6494-EC3B-BAB0-5B1A-F5B029EFB3F0}"/>
              </a:ext>
            </a:extLst>
          </p:cNvPr>
          <p:cNvSpPr txBox="1"/>
          <p:nvPr/>
        </p:nvSpPr>
        <p:spPr>
          <a:xfrm>
            <a:off x="7127415" y="5651094"/>
            <a:ext cx="3518126" cy="369332"/>
          </a:xfrm>
          <a:prstGeom prst="rect">
            <a:avLst/>
          </a:prstGeom>
          <a:noFill/>
        </p:spPr>
        <p:txBody>
          <a:bodyPr wrap="square">
            <a:spAutoFit/>
          </a:bodyPr>
          <a:lstStyle/>
          <a:p>
            <a:r>
              <a:rPr lang="en-CA" dirty="0" err="1"/>
              <a:t>Mantz</a:t>
            </a:r>
            <a:r>
              <a:rPr lang="en-CA" dirty="0"/>
              <a:t> Yorke in Mohee (2019)</a:t>
            </a:r>
          </a:p>
        </p:txBody>
      </p:sp>
    </p:spTree>
    <p:extLst>
      <p:ext uri="{BB962C8B-B14F-4D97-AF65-F5344CB8AC3E}">
        <p14:creationId xmlns:p14="http://schemas.microsoft.com/office/powerpoint/2010/main" val="1627601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B9EE5-12ED-44C2-BBB4-3B71885E784B}"/>
              </a:ext>
            </a:extLst>
          </p:cNvPr>
          <p:cNvSpPr>
            <a:spLocks noGrp="1"/>
          </p:cNvSpPr>
          <p:nvPr>
            <p:ph type="title"/>
          </p:nvPr>
        </p:nvSpPr>
        <p:spPr>
          <a:xfrm>
            <a:off x="838200" y="365128"/>
            <a:ext cx="10515600" cy="779618"/>
          </a:xfrm>
        </p:spPr>
        <p:txBody>
          <a:bodyPr/>
          <a:lstStyle/>
          <a:p>
            <a:r>
              <a:rPr lang="en-US" b="1" dirty="0"/>
              <a:t>Employability model</a:t>
            </a:r>
          </a:p>
        </p:txBody>
      </p:sp>
      <p:pic>
        <p:nvPicPr>
          <p:cNvPr id="4" name="Picture 3">
            <a:extLst>
              <a:ext uri="{FF2B5EF4-FFF2-40B4-BE49-F238E27FC236}">
                <a16:creationId xmlns:a16="http://schemas.microsoft.com/office/drawing/2014/main" id="{2BA5B812-2D50-18F3-DF92-0A4E5688098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32199" y="1144746"/>
            <a:ext cx="9900484" cy="5085706"/>
          </a:xfrm>
          <a:prstGeom prst="rect">
            <a:avLst/>
          </a:prstGeom>
        </p:spPr>
      </p:pic>
    </p:spTree>
    <p:extLst>
      <p:ext uri="{BB962C8B-B14F-4D97-AF65-F5344CB8AC3E}">
        <p14:creationId xmlns:p14="http://schemas.microsoft.com/office/powerpoint/2010/main" val="3997188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B9EE5-12ED-44C2-BBB4-3B71885E784B}"/>
              </a:ext>
            </a:extLst>
          </p:cNvPr>
          <p:cNvSpPr>
            <a:spLocks noGrp="1"/>
          </p:cNvSpPr>
          <p:nvPr>
            <p:ph type="title"/>
          </p:nvPr>
        </p:nvSpPr>
        <p:spPr>
          <a:xfrm>
            <a:off x="838200" y="365128"/>
            <a:ext cx="10515600" cy="793578"/>
          </a:xfrm>
        </p:spPr>
        <p:txBody>
          <a:bodyPr/>
          <a:lstStyle/>
          <a:p>
            <a:r>
              <a:rPr lang="en-US" b="1" dirty="0"/>
              <a:t>Revised employability support process</a:t>
            </a:r>
          </a:p>
        </p:txBody>
      </p:sp>
      <p:pic>
        <p:nvPicPr>
          <p:cNvPr id="4" name="Picture 3">
            <a:extLst>
              <a:ext uri="{FF2B5EF4-FFF2-40B4-BE49-F238E27FC236}">
                <a16:creationId xmlns:a16="http://schemas.microsoft.com/office/drawing/2014/main" id="{EA602A66-83A9-D955-F466-5567B4E9AEA2}"/>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76262" y="1358900"/>
            <a:ext cx="11039475" cy="4648200"/>
          </a:xfrm>
          <a:prstGeom prst="rect">
            <a:avLst/>
          </a:prstGeom>
        </p:spPr>
      </p:pic>
    </p:spTree>
    <p:extLst>
      <p:ext uri="{BB962C8B-B14F-4D97-AF65-F5344CB8AC3E}">
        <p14:creationId xmlns:p14="http://schemas.microsoft.com/office/powerpoint/2010/main" val="1086370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DB822-EB61-D167-D96E-D7CF16DB296D}"/>
              </a:ext>
            </a:extLst>
          </p:cNvPr>
          <p:cNvSpPr>
            <a:spLocks noGrp="1"/>
          </p:cNvSpPr>
          <p:nvPr>
            <p:ph type="title"/>
          </p:nvPr>
        </p:nvSpPr>
        <p:spPr>
          <a:xfrm>
            <a:off x="838199" y="247251"/>
            <a:ext cx="10515600" cy="649165"/>
          </a:xfrm>
        </p:spPr>
        <p:txBody>
          <a:bodyPr/>
          <a:lstStyle/>
          <a:p>
            <a:r>
              <a:rPr lang="en-CA" dirty="0"/>
              <a:t>Employability scorecard categories</a:t>
            </a:r>
          </a:p>
        </p:txBody>
      </p:sp>
      <p:sp>
        <p:nvSpPr>
          <p:cNvPr id="11" name="TextBox 10">
            <a:extLst>
              <a:ext uri="{FF2B5EF4-FFF2-40B4-BE49-F238E27FC236}">
                <a16:creationId xmlns:a16="http://schemas.microsoft.com/office/drawing/2014/main" id="{7825E8A1-C66A-A3F1-5221-F945ED5EB8D8}"/>
              </a:ext>
            </a:extLst>
          </p:cNvPr>
          <p:cNvSpPr txBox="1"/>
          <p:nvPr/>
        </p:nvSpPr>
        <p:spPr>
          <a:xfrm>
            <a:off x="0" y="5831112"/>
            <a:ext cx="3950185" cy="369332"/>
          </a:xfrm>
          <a:prstGeom prst="rect">
            <a:avLst/>
          </a:prstGeom>
          <a:noFill/>
        </p:spPr>
        <p:txBody>
          <a:bodyPr wrap="square">
            <a:spAutoFit/>
          </a:bodyPr>
          <a:lstStyle/>
          <a:p>
            <a:pPr algn="ctr"/>
            <a:r>
              <a:rPr lang="en-CA" dirty="0">
                <a:hlinkClick r:id="rId2"/>
              </a:rPr>
              <a:t>http://hdl.handle.net/11599/3251</a:t>
            </a:r>
            <a:r>
              <a:rPr lang="en-CA" dirty="0"/>
              <a:t> </a:t>
            </a:r>
          </a:p>
        </p:txBody>
      </p:sp>
      <p:pic>
        <p:nvPicPr>
          <p:cNvPr id="6" name="Picture 5">
            <a:extLst>
              <a:ext uri="{FF2B5EF4-FFF2-40B4-BE49-F238E27FC236}">
                <a16:creationId xmlns:a16="http://schemas.microsoft.com/office/drawing/2014/main" id="{6F7D5522-D49E-41F6-FB51-2BECA45138EF}"/>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08488" y="1483682"/>
            <a:ext cx="11775021" cy="4150403"/>
          </a:xfrm>
          <a:prstGeom prst="rect">
            <a:avLst/>
          </a:prstGeom>
        </p:spPr>
      </p:pic>
    </p:spTree>
    <p:extLst>
      <p:ext uri="{BB962C8B-B14F-4D97-AF65-F5344CB8AC3E}">
        <p14:creationId xmlns:p14="http://schemas.microsoft.com/office/powerpoint/2010/main" val="36945186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DB822-EB61-D167-D96E-D7CF16DB296D}"/>
              </a:ext>
            </a:extLst>
          </p:cNvPr>
          <p:cNvSpPr>
            <a:spLocks noGrp="1"/>
          </p:cNvSpPr>
          <p:nvPr>
            <p:ph type="title"/>
          </p:nvPr>
        </p:nvSpPr>
        <p:spPr>
          <a:xfrm>
            <a:off x="838199" y="247251"/>
            <a:ext cx="10515600" cy="649165"/>
          </a:xfrm>
        </p:spPr>
        <p:txBody>
          <a:bodyPr/>
          <a:lstStyle/>
          <a:p>
            <a:r>
              <a:rPr lang="en-CA" dirty="0"/>
              <a:t>Employability attributes</a:t>
            </a:r>
          </a:p>
        </p:txBody>
      </p:sp>
      <p:sp>
        <p:nvSpPr>
          <p:cNvPr id="11" name="TextBox 10">
            <a:extLst>
              <a:ext uri="{FF2B5EF4-FFF2-40B4-BE49-F238E27FC236}">
                <a16:creationId xmlns:a16="http://schemas.microsoft.com/office/drawing/2014/main" id="{7825E8A1-C66A-A3F1-5221-F945ED5EB8D8}"/>
              </a:ext>
            </a:extLst>
          </p:cNvPr>
          <p:cNvSpPr txBox="1"/>
          <p:nvPr/>
        </p:nvSpPr>
        <p:spPr>
          <a:xfrm>
            <a:off x="0" y="5831112"/>
            <a:ext cx="3950185" cy="369332"/>
          </a:xfrm>
          <a:prstGeom prst="rect">
            <a:avLst/>
          </a:prstGeom>
          <a:noFill/>
        </p:spPr>
        <p:txBody>
          <a:bodyPr wrap="square">
            <a:spAutoFit/>
          </a:bodyPr>
          <a:lstStyle/>
          <a:p>
            <a:pPr algn="ctr"/>
            <a:r>
              <a:rPr lang="en-CA" dirty="0">
                <a:hlinkClick r:id="rId2"/>
              </a:rPr>
              <a:t>http://hdl.handle.net/11599/3251</a:t>
            </a:r>
            <a:r>
              <a:rPr lang="en-CA" dirty="0"/>
              <a:t> </a:t>
            </a:r>
          </a:p>
        </p:txBody>
      </p:sp>
      <p:pic>
        <p:nvPicPr>
          <p:cNvPr id="4" name="Picture 3">
            <a:extLst>
              <a:ext uri="{FF2B5EF4-FFF2-40B4-BE49-F238E27FC236}">
                <a16:creationId xmlns:a16="http://schemas.microsoft.com/office/drawing/2014/main" id="{39C02FBB-E0A2-A810-0D7A-C5DAAD68E16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43435" y="1121254"/>
            <a:ext cx="8505128" cy="4485019"/>
          </a:xfrm>
          <a:prstGeom prst="rect">
            <a:avLst/>
          </a:prstGeom>
        </p:spPr>
      </p:pic>
    </p:spTree>
    <p:extLst>
      <p:ext uri="{BB962C8B-B14F-4D97-AF65-F5344CB8AC3E}">
        <p14:creationId xmlns:p14="http://schemas.microsoft.com/office/powerpoint/2010/main" val="12662464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DB822-EB61-D167-D96E-D7CF16DB296D}"/>
              </a:ext>
            </a:extLst>
          </p:cNvPr>
          <p:cNvSpPr>
            <a:spLocks noGrp="1"/>
          </p:cNvSpPr>
          <p:nvPr>
            <p:ph type="title"/>
          </p:nvPr>
        </p:nvSpPr>
        <p:spPr>
          <a:xfrm>
            <a:off x="838199" y="247251"/>
            <a:ext cx="10515600" cy="649165"/>
          </a:xfrm>
        </p:spPr>
        <p:txBody>
          <a:bodyPr/>
          <a:lstStyle/>
          <a:p>
            <a:r>
              <a:rPr lang="en-CA" dirty="0"/>
              <a:t>Developing employability skills</a:t>
            </a:r>
          </a:p>
        </p:txBody>
      </p:sp>
      <p:sp>
        <p:nvSpPr>
          <p:cNvPr id="11" name="TextBox 10">
            <a:extLst>
              <a:ext uri="{FF2B5EF4-FFF2-40B4-BE49-F238E27FC236}">
                <a16:creationId xmlns:a16="http://schemas.microsoft.com/office/drawing/2014/main" id="{7825E8A1-C66A-A3F1-5221-F945ED5EB8D8}"/>
              </a:ext>
            </a:extLst>
          </p:cNvPr>
          <p:cNvSpPr txBox="1"/>
          <p:nvPr/>
        </p:nvSpPr>
        <p:spPr>
          <a:xfrm>
            <a:off x="-127000" y="6135912"/>
            <a:ext cx="3950185" cy="369332"/>
          </a:xfrm>
          <a:prstGeom prst="rect">
            <a:avLst/>
          </a:prstGeom>
          <a:noFill/>
        </p:spPr>
        <p:txBody>
          <a:bodyPr wrap="square">
            <a:spAutoFit/>
          </a:bodyPr>
          <a:lstStyle/>
          <a:p>
            <a:pPr algn="ctr"/>
            <a:r>
              <a:rPr lang="en-CA" dirty="0">
                <a:hlinkClick r:id="rId2"/>
              </a:rPr>
              <a:t>http://hdl.handle.net/11599/3251</a:t>
            </a:r>
            <a:r>
              <a:rPr lang="en-CA" dirty="0"/>
              <a:t> </a:t>
            </a:r>
          </a:p>
        </p:txBody>
      </p:sp>
      <p:pic>
        <p:nvPicPr>
          <p:cNvPr id="5" name="Picture 4">
            <a:extLst>
              <a:ext uri="{FF2B5EF4-FFF2-40B4-BE49-F238E27FC236}">
                <a16:creationId xmlns:a16="http://schemas.microsoft.com/office/drawing/2014/main" id="{797E2EDB-FB73-4B2A-FE51-6B5499BCD11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11784" y="919627"/>
            <a:ext cx="9768429" cy="4888274"/>
          </a:xfrm>
          <a:prstGeom prst="rect">
            <a:avLst/>
          </a:prstGeom>
        </p:spPr>
      </p:pic>
    </p:spTree>
    <p:extLst>
      <p:ext uri="{BB962C8B-B14F-4D97-AF65-F5344CB8AC3E}">
        <p14:creationId xmlns:p14="http://schemas.microsoft.com/office/powerpoint/2010/main" val="3790296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96A4B05-2432-2B66-C4B2-7D8761950617}"/>
              </a:ext>
            </a:extLst>
          </p:cNvPr>
          <p:cNvSpPr txBox="1"/>
          <p:nvPr/>
        </p:nvSpPr>
        <p:spPr>
          <a:xfrm>
            <a:off x="253999" y="6480000"/>
            <a:ext cx="10978375" cy="307777"/>
          </a:xfrm>
          <a:prstGeom prst="rect">
            <a:avLst/>
          </a:prstGeom>
          <a:noFill/>
        </p:spPr>
        <p:txBody>
          <a:bodyPr wrap="square">
            <a:spAutoFit/>
          </a:bodyPr>
          <a:lstStyle/>
          <a:p>
            <a:r>
              <a:rPr lang="en-CA" sz="1400" dirty="0">
                <a:hlinkClick r:id="rId3"/>
              </a:rPr>
              <a:t>https://www.dailymail.co.uk/sciencetech/article-11907527/Up-80-PERCENT-jobs-impacted-ChatGPT-like-AI-coming-years-study-warns.html</a:t>
            </a:r>
            <a:r>
              <a:rPr lang="en-CA" sz="1400" dirty="0"/>
              <a:t> </a:t>
            </a:r>
          </a:p>
        </p:txBody>
      </p:sp>
      <p:pic>
        <p:nvPicPr>
          <p:cNvPr id="3" name="Picture 2">
            <a:extLst>
              <a:ext uri="{FF2B5EF4-FFF2-40B4-BE49-F238E27FC236}">
                <a16:creationId xmlns:a16="http://schemas.microsoft.com/office/drawing/2014/main" id="{75F4178A-3058-0C3E-956E-D86CFA6F7042}"/>
              </a:ext>
            </a:extLst>
          </p:cNvPr>
          <p:cNvPicPr>
            <a:picLocks noChangeAspect="1"/>
          </p:cNvPicPr>
          <p:nvPr/>
        </p:nvPicPr>
        <p:blipFill>
          <a:blip r:embed="rId4"/>
          <a:stretch>
            <a:fillRect/>
          </a:stretch>
        </p:blipFill>
        <p:spPr>
          <a:xfrm>
            <a:off x="1080047" y="0"/>
            <a:ext cx="9326277" cy="6468378"/>
          </a:xfrm>
          <a:prstGeom prst="rect">
            <a:avLst/>
          </a:prstGeom>
        </p:spPr>
      </p:pic>
      <p:sp>
        <p:nvSpPr>
          <p:cNvPr id="2" name="Rectangle 1">
            <a:extLst>
              <a:ext uri="{FF2B5EF4-FFF2-40B4-BE49-F238E27FC236}">
                <a16:creationId xmlns:a16="http://schemas.microsoft.com/office/drawing/2014/main" id="{D0EC5E89-09B6-6401-BCC0-D16426CA0C7A}"/>
              </a:ext>
            </a:extLst>
          </p:cNvPr>
          <p:cNvSpPr/>
          <p:nvPr/>
        </p:nvSpPr>
        <p:spPr>
          <a:xfrm>
            <a:off x="7364061" y="4576642"/>
            <a:ext cx="3042263" cy="1903358"/>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Tree>
    <p:extLst>
      <p:ext uri="{BB962C8B-B14F-4D97-AF65-F5344CB8AC3E}">
        <p14:creationId xmlns:p14="http://schemas.microsoft.com/office/powerpoint/2010/main" val="4063954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ree, nature, dark&#10;&#10;Description automatically generated">
            <a:extLst>
              <a:ext uri="{FF2B5EF4-FFF2-40B4-BE49-F238E27FC236}">
                <a16:creationId xmlns:a16="http://schemas.microsoft.com/office/drawing/2014/main" id="{DB306313-C4EC-F445-E067-BF13A8A9CCD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6216"/>
          <a:stretch/>
        </p:blipFill>
        <p:spPr>
          <a:xfrm>
            <a:off x="125128" y="685800"/>
            <a:ext cx="11924947" cy="5901267"/>
          </a:xfrm>
          <a:prstGeom prst="rect">
            <a:avLst/>
          </a:prstGeom>
        </p:spPr>
      </p:pic>
      <p:sp>
        <p:nvSpPr>
          <p:cNvPr id="3" name="Oval 2">
            <a:extLst>
              <a:ext uri="{FF2B5EF4-FFF2-40B4-BE49-F238E27FC236}">
                <a16:creationId xmlns:a16="http://schemas.microsoft.com/office/drawing/2014/main" id="{27E5BDEE-68A5-520E-967B-9E836369204B}"/>
              </a:ext>
            </a:extLst>
          </p:cNvPr>
          <p:cNvSpPr/>
          <p:nvPr/>
        </p:nvSpPr>
        <p:spPr>
          <a:xfrm>
            <a:off x="7073793" y="4927676"/>
            <a:ext cx="152890" cy="154004"/>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b="1">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5" name="TextBox 4">
            <a:extLst>
              <a:ext uri="{FF2B5EF4-FFF2-40B4-BE49-F238E27FC236}">
                <a16:creationId xmlns:a16="http://schemas.microsoft.com/office/drawing/2014/main" id="{6E7F2DBB-9B54-FBA3-FC5A-573DBB511668}"/>
              </a:ext>
            </a:extLst>
          </p:cNvPr>
          <p:cNvSpPr txBox="1"/>
          <p:nvPr/>
        </p:nvSpPr>
        <p:spPr>
          <a:xfrm>
            <a:off x="4625469" y="5081680"/>
            <a:ext cx="1169894" cy="369332"/>
          </a:xfrm>
          <a:prstGeom prst="rect">
            <a:avLst/>
          </a:prstGeom>
          <a:noFill/>
        </p:spPr>
        <p:txBody>
          <a:bodyPr wrap="square">
            <a:spAutoFit/>
          </a:bodyPr>
          <a:lstStyle/>
          <a:p>
            <a:r>
              <a:rPr lang="en-CA" dirty="0">
                <a:solidFill>
                  <a:srgbClr val="FF0000"/>
                </a:solidFill>
              </a:rPr>
              <a:t>Namibia</a:t>
            </a:r>
          </a:p>
        </p:txBody>
      </p:sp>
      <p:sp>
        <p:nvSpPr>
          <p:cNvPr id="6" name="Oval 5">
            <a:extLst>
              <a:ext uri="{FF2B5EF4-FFF2-40B4-BE49-F238E27FC236}">
                <a16:creationId xmlns:a16="http://schemas.microsoft.com/office/drawing/2014/main" id="{5624A1A3-FFF0-6090-C1C3-CAE24F531F22}"/>
              </a:ext>
            </a:extLst>
          </p:cNvPr>
          <p:cNvSpPr/>
          <p:nvPr/>
        </p:nvSpPr>
        <p:spPr>
          <a:xfrm>
            <a:off x="5625503" y="5061284"/>
            <a:ext cx="152890" cy="154004"/>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b="1">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7" name="TextBox 6">
            <a:extLst>
              <a:ext uri="{FF2B5EF4-FFF2-40B4-BE49-F238E27FC236}">
                <a16:creationId xmlns:a16="http://schemas.microsoft.com/office/drawing/2014/main" id="{2057C688-9CD5-5877-4707-4A9A59AE77B2}"/>
              </a:ext>
            </a:extLst>
          </p:cNvPr>
          <p:cNvSpPr txBox="1"/>
          <p:nvPr/>
        </p:nvSpPr>
        <p:spPr>
          <a:xfrm>
            <a:off x="6981585" y="5043745"/>
            <a:ext cx="1169894" cy="369332"/>
          </a:xfrm>
          <a:prstGeom prst="rect">
            <a:avLst/>
          </a:prstGeom>
          <a:noFill/>
        </p:spPr>
        <p:txBody>
          <a:bodyPr wrap="square">
            <a:spAutoFit/>
          </a:bodyPr>
          <a:lstStyle/>
          <a:p>
            <a:r>
              <a:rPr lang="en-CA" dirty="0">
                <a:solidFill>
                  <a:srgbClr val="FF0000"/>
                </a:solidFill>
              </a:rPr>
              <a:t>Mauritius</a:t>
            </a:r>
          </a:p>
        </p:txBody>
      </p:sp>
      <p:sp>
        <p:nvSpPr>
          <p:cNvPr id="8" name="TextBox 7">
            <a:extLst>
              <a:ext uri="{FF2B5EF4-FFF2-40B4-BE49-F238E27FC236}">
                <a16:creationId xmlns:a16="http://schemas.microsoft.com/office/drawing/2014/main" id="{8FD14799-38EF-7606-B05B-698F65174D86}"/>
              </a:ext>
            </a:extLst>
          </p:cNvPr>
          <p:cNvSpPr txBox="1"/>
          <p:nvPr/>
        </p:nvSpPr>
        <p:spPr>
          <a:xfrm>
            <a:off x="4363081" y="3599060"/>
            <a:ext cx="1169894" cy="369332"/>
          </a:xfrm>
          <a:prstGeom prst="rect">
            <a:avLst/>
          </a:prstGeom>
          <a:noFill/>
        </p:spPr>
        <p:txBody>
          <a:bodyPr wrap="square">
            <a:spAutoFit/>
          </a:bodyPr>
          <a:lstStyle/>
          <a:p>
            <a:r>
              <a:rPr lang="en-CA" dirty="0">
                <a:solidFill>
                  <a:srgbClr val="FF0000"/>
                </a:solidFill>
              </a:rPr>
              <a:t>Nigeria</a:t>
            </a:r>
          </a:p>
        </p:txBody>
      </p:sp>
      <p:sp>
        <p:nvSpPr>
          <p:cNvPr id="9" name="Oval 8">
            <a:extLst>
              <a:ext uri="{FF2B5EF4-FFF2-40B4-BE49-F238E27FC236}">
                <a16:creationId xmlns:a16="http://schemas.microsoft.com/office/drawing/2014/main" id="{85709DC3-10D4-F760-1D7C-5FA5129775E6}"/>
              </a:ext>
            </a:extLst>
          </p:cNvPr>
          <p:cNvSpPr/>
          <p:nvPr/>
        </p:nvSpPr>
        <p:spPr>
          <a:xfrm>
            <a:off x="5225784" y="3526363"/>
            <a:ext cx="152890" cy="154004"/>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b="1">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10" name="TextBox 9">
            <a:extLst>
              <a:ext uri="{FF2B5EF4-FFF2-40B4-BE49-F238E27FC236}">
                <a16:creationId xmlns:a16="http://schemas.microsoft.com/office/drawing/2014/main" id="{26412B0C-D514-BF11-65CB-33071D89EED3}"/>
              </a:ext>
            </a:extLst>
          </p:cNvPr>
          <p:cNvSpPr txBox="1"/>
          <p:nvPr/>
        </p:nvSpPr>
        <p:spPr>
          <a:xfrm>
            <a:off x="4608499" y="3833371"/>
            <a:ext cx="1169894" cy="369332"/>
          </a:xfrm>
          <a:prstGeom prst="rect">
            <a:avLst/>
          </a:prstGeom>
          <a:noFill/>
        </p:spPr>
        <p:txBody>
          <a:bodyPr wrap="square">
            <a:spAutoFit/>
          </a:bodyPr>
          <a:lstStyle/>
          <a:p>
            <a:r>
              <a:rPr lang="en-CA" dirty="0">
                <a:solidFill>
                  <a:srgbClr val="FF0000"/>
                </a:solidFill>
              </a:rPr>
              <a:t>Cameroon</a:t>
            </a:r>
          </a:p>
        </p:txBody>
      </p:sp>
      <p:sp>
        <p:nvSpPr>
          <p:cNvPr id="11" name="Oval 10">
            <a:extLst>
              <a:ext uri="{FF2B5EF4-FFF2-40B4-BE49-F238E27FC236}">
                <a16:creationId xmlns:a16="http://schemas.microsoft.com/office/drawing/2014/main" id="{2BA302DF-39D4-B93A-0686-861D5580EAE5}"/>
              </a:ext>
            </a:extLst>
          </p:cNvPr>
          <p:cNvSpPr/>
          <p:nvPr/>
        </p:nvSpPr>
        <p:spPr>
          <a:xfrm>
            <a:off x="5448846" y="3643019"/>
            <a:ext cx="152890" cy="154004"/>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b="1">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12" name="Oval 11">
            <a:extLst>
              <a:ext uri="{FF2B5EF4-FFF2-40B4-BE49-F238E27FC236}">
                <a16:creationId xmlns:a16="http://schemas.microsoft.com/office/drawing/2014/main" id="{0901FDEE-8A3D-9072-B549-06D48852F7E1}"/>
              </a:ext>
            </a:extLst>
          </p:cNvPr>
          <p:cNvSpPr/>
          <p:nvPr/>
        </p:nvSpPr>
        <p:spPr>
          <a:xfrm>
            <a:off x="6300493" y="4640662"/>
            <a:ext cx="152890" cy="154004"/>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b="1">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13" name="TextBox 12">
            <a:extLst>
              <a:ext uri="{FF2B5EF4-FFF2-40B4-BE49-F238E27FC236}">
                <a16:creationId xmlns:a16="http://schemas.microsoft.com/office/drawing/2014/main" id="{19B97097-A0E0-37A0-4B62-013D6E1A6413}"/>
              </a:ext>
            </a:extLst>
          </p:cNvPr>
          <p:cNvSpPr txBox="1"/>
          <p:nvPr/>
        </p:nvSpPr>
        <p:spPr>
          <a:xfrm>
            <a:off x="6488846" y="4455996"/>
            <a:ext cx="1169894" cy="369332"/>
          </a:xfrm>
          <a:prstGeom prst="rect">
            <a:avLst/>
          </a:prstGeom>
          <a:noFill/>
        </p:spPr>
        <p:txBody>
          <a:bodyPr wrap="square">
            <a:spAutoFit/>
          </a:bodyPr>
          <a:lstStyle/>
          <a:p>
            <a:r>
              <a:rPr lang="en-CA" dirty="0">
                <a:solidFill>
                  <a:srgbClr val="FF0000"/>
                </a:solidFill>
              </a:rPr>
              <a:t>Malawi</a:t>
            </a:r>
          </a:p>
        </p:txBody>
      </p:sp>
      <p:sp>
        <p:nvSpPr>
          <p:cNvPr id="14" name="Oval 13">
            <a:extLst>
              <a:ext uri="{FF2B5EF4-FFF2-40B4-BE49-F238E27FC236}">
                <a16:creationId xmlns:a16="http://schemas.microsoft.com/office/drawing/2014/main" id="{3EAFF6F5-7C6B-1AAC-0DC2-943E41956533}"/>
              </a:ext>
            </a:extLst>
          </p:cNvPr>
          <p:cNvSpPr/>
          <p:nvPr/>
        </p:nvSpPr>
        <p:spPr>
          <a:xfrm>
            <a:off x="6022097" y="5314307"/>
            <a:ext cx="152890" cy="154004"/>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b="1">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15" name="TextBox 14">
            <a:extLst>
              <a:ext uri="{FF2B5EF4-FFF2-40B4-BE49-F238E27FC236}">
                <a16:creationId xmlns:a16="http://schemas.microsoft.com/office/drawing/2014/main" id="{869C7F39-93F6-3498-1BD3-B02155941CF9}"/>
              </a:ext>
            </a:extLst>
          </p:cNvPr>
          <p:cNvSpPr txBox="1"/>
          <p:nvPr/>
        </p:nvSpPr>
        <p:spPr>
          <a:xfrm>
            <a:off x="6156246" y="5196995"/>
            <a:ext cx="1169894" cy="369332"/>
          </a:xfrm>
          <a:prstGeom prst="rect">
            <a:avLst/>
          </a:prstGeom>
          <a:noFill/>
        </p:spPr>
        <p:txBody>
          <a:bodyPr wrap="square">
            <a:spAutoFit/>
          </a:bodyPr>
          <a:lstStyle/>
          <a:p>
            <a:r>
              <a:rPr lang="en-CA" dirty="0">
                <a:solidFill>
                  <a:srgbClr val="FF0000"/>
                </a:solidFill>
              </a:rPr>
              <a:t>Eswatini</a:t>
            </a:r>
          </a:p>
        </p:txBody>
      </p:sp>
      <p:sp>
        <p:nvSpPr>
          <p:cNvPr id="16" name="Oval 15">
            <a:extLst>
              <a:ext uri="{FF2B5EF4-FFF2-40B4-BE49-F238E27FC236}">
                <a16:creationId xmlns:a16="http://schemas.microsoft.com/office/drawing/2014/main" id="{D000E34B-9812-C86C-9199-8FCB7AC0DC90}"/>
              </a:ext>
            </a:extLst>
          </p:cNvPr>
          <p:cNvSpPr/>
          <p:nvPr/>
        </p:nvSpPr>
        <p:spPr>
          <a:xfrm>
            <a:off x="6098542" y="4055889"/>
            <a:ext cx="152890" cy="154004"/>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b="1">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17" name="TextBox 16">
            <a:extLst>
              <a:ext uri="{FF2B5EF4-FFF2-40B4-BE49-F238E27FC236}">
                <a16:creationId xmlns:a16="http://schemas.microsoft.com/office/drawing/2014/main" id="{D921189F-4916-7D05-67EE-A784DB0CF517}"/>
              </a:ext>
            </a:extLst>
          </p:cNvPr>
          <p:cNvSpPr txBox="1"/>
          <p:nvPr/>
        </p:nvSpPr>
        <p:spPr>
          <a:xfrm>
            <a:off x="5302229" y="4070351"/>
            <a:ext cx="1169894" cy="369332"/>
          </a:xfrm>
          <a:prstGeom prst="rect">
            <a:avLst/>
          </a:prstGeom>
          <a:noFill/>
        </p:spPr>
        <p:txBody>
          <a:bodyPr wrap="square">
            <a:spAutoFit/>
          </a:bodyPr>
          <a:lstStyle/>
          <a:p>
            <a:r>
              <a:rPr lang="en-CA" dirty="0">
                <a:solidFill>
                  <a:srgbClr val="FF0000"/>
                </a:solidFill>
              </a:rPr>
              <a:t>Rwanda</a:t>
            </a:r>
          </a:p>
        </p:txBody>
      </p:sp>
      <p:sp>
        <p:nvSpPr>
          <p:cNvPr id="18" name="Oval 17">
            <a:extLst>
              <a:ext uri="{FF2B5EF4-FFF2-40B4-BE49-F238E27FC236}">
                <a16:creationId xmlns:a16="http://schemas.microsoft.com/office/drawing/2014/main" id="{09AB12EA-DA54-AFE9-501E-D474FE047A30}"/>
              </a:ext>
            </a:extLst>
          </p:cNvPr>
          <p:cNvSpPr/>
          <p:nvPr/>
        </p:nvSpPr>
        <p:spPr>
          <a:xfrm>
            <a:off x="5934711" y="4640662"/>
            <a:ext cx="152890" cy="154004"/>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b="1">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19" name="TextBox 18">
            <a:extLst>
              <a:ext uri="{FF2B5EF4-FFF2-40B4-BE49-F238E27FC236}">
                <a16:creationId xmlns:a16="http://schemas.microsoft.com/office/drawing/2014/main" id="{4FD16715-3175-B099-A649-5E4308FB4B19}"/>
              </a:ext>
            </a:extLst>
          </p:cNvPr>
          <p:cNvSpPr txBox="1"/>
          <p:nvPr/>
        </p:nvSpPr>
        <p:spPr>
          <a:xfrm>
            <a:off x="5063777" y="4507286"/>
            <a:ext cx="1092469" cy="369332"/>
          </a:xfrm>
          <a:prstGeom prst="rect">
            <a:avLst/>
          </a:prstGeom>
          <a:noFill/>
        </p:spPr>
        <p:txBody>
          <a:bodyPr wrap="square">
            <a:spAutoFit/>
          </a:bodyPr>
          <a:lstStyle/>
          <a:p>
            <a:r>
              <a:rPr lang="en-CA" dirty="0">
                <a:solidFill>
                  <a:srgbClr val="FF0000"/>
                </a:solidFill>
              </a:rPr>
              <a:t>Zambia</a:t>
            </a:r>
          </a:p>
        </p:txBody>
      </p:sp>
      <p:sp>
        <p:nvSpPr>
          <p:cNvPr id="20" name="Oval 19">
            <a:extLst>
              <a:ext uri="{FF2B5EF4-FFF2-40B4-BE49-F238E27FC236}">
                <a16:creationId xmlns:a16="http://schemas.microsoft.com/office/drawing/2014/main" id="{2D273520-0D83-5B49-A217-686169DC5914}"/>
              </a:ext>
            </a:extLst>
          </p:cNvPr>
          <p:cNvSpPr/>
          <p:nvPr/>
        </p:nvSpPr>
        <p:spPr>
          <a:xfrm>
            <a:off x="5869207" y="5468311"/>
            <a:ext cx="152890" cy="154004"/>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b="1">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21" name="TextBox 20">
            <a:extLst>
              <a:ext uri="{FF2B5EF4-FFF2-40B4-BE49-F238E27FC236}">
                <a16:creationId xmlns:a16="http://schemas.microsoft.com/office/drawing/2014/main" id="{5E4C23C1-6D27-1D35-6ED5-0CC844DB412F}"/>
              </a:ext>
            </a:extLst>
          </p:cNvPr>
          <p:cNvSpPr txBox="1"/>
          <p:nvPr/>
        </p:nvSpPr>
        <p:spPr>
          <a:xfrm>
            <a:off x="5977409" y="5498542"/>
            <a:ext cx="1169894" cy="369332"/>
          </a:xfrm>
          <a:prstGeom prst="rect">
            <a:avLst/>
          </a:prstGeom>
          <a:noFill/>
        </p:spPr>
        <p:txBody>
          <a:bodyPr wrap="square">
            <a:spAutoFit/>
          </a:bodyPr>
          <a:lstStyle/>
          <a:p>
            <a:r>
              <a:rPr lang="en-CA" dirty="0">
                <a:solidFill>
                  <a:srgbClr val="FF0000"/>
                </a:solidFill>
              </a:rPr>
              <a:t>Lesotho</a:t>
            </a:r>
          </a:p>
        </p:txBody>
      </p:sp>
      <p:sp>
        <p:nvSpPr>
          <p:cNvPr id="22" name="Oval 21">
            <a:extLst>
              <a:ext uri="{FF2B5EF4-FFF2-40B4-BE49-F238E27FC236}">
                <a16:creationId xmlns:a16="http://schemas.microsoft.com/office/drawing/2014/main" id="{D417798D-AD79-DD8D-41CB-AE0570B38838}"/>
              </a:ext>
            </a:extLst>
          </p:cNvPr>
          <p:cNvSpPr/>
          <p:nvPr/>
        </p:nvSpPr>
        <p:spPr>
          <a:xfrm>
            <a:off x="6395678" y="4039157"/>
            <a:ext cx="152890" cy="154004"/>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b="1">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23" name="TextBox 22">
            <a:extLst>
              <a:ext uri="{FF2B5EF4-FFF2-40B4-BE49-F238E27FC236}">
                <a16:creationId xmlns:a16="http://schemas.microsoft.com/office/drawing/2014/main" id="{3C06564A-9468-A592-5BFC-34BF060B2E60}"/>
              </a:ext>
            </a:extLst>
          </p:cNvPr>
          <p:cNvSpPr txBox="1"/>
          <p:nvPr/>
        </p:nvSpPr>
        <p:spPr>
          <a:xfrm>
            <a:off x="6541817" y="3977456"/>
            <a:ext cx="1169894" cy="369332"/>
          </a:xfrm>
          <a:prstGeom prst="rect">
            <a:avLst/>
          </a:prstGeom>
          <a:noFill/>
        </p:spPr>
        <p:txBody>
          <a:bodyPr wrap="square">
            <a:spAutoFit/>
          </a:bodyPr>
          <a:lstStyle/>
          <a:p>
            <a:r>
              <a:rPr lang="en-CA" dirty="0">
                <a:solidFill>
                  <a:srgbClr val="FF0000"/>
                </a:solidFill>
              </a:rPr>
              <a:t>Kenya</a:t>
            </a:r>
          </a:p>
        </p:txBody>
      </p:sp>
      <p:sp>
        <p:nvSpPr>
          <p:cNvPr id="4" name="Oval 3">
            <a:extLst>
              <a:ext uri="{FF2B5EF4-FFF2-40B4-BE49-F238E27FC236}">
                <a16:creationId xmlns:a16="http://schemas.microsoft.com/office/drawing/2014/main" id="{932BE4FA-8989-9425-1765-642DE1B20A7E}"/>
              </a:ext>
            </a:extLst>
          </p:cNvPr>
          <p:cNvSpPr/>
          <p:nvPr/>
        </p:nvSpPr>
        <p:spPr>
          <a:xfrm>
            <a:off x="4608499" y="3426882"/>
            <a:ext cx="152890" cy="154004"/>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b="1">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24" name="TextBox 23">
            <a:extLst>
              <a:ext uri="{FF2B5EF4-FFF2-40B4-BE49-F238E27FC236}">
                <a16:creationId xmlns:a16="http://schemas.microsoft.com/office/drawing/2014/main" id="{4E5EBF07-B32F-9101-60CC-EFB2E926A122}"/>
              </a:ext>
            </a:extLst>
          </p:cNvPr>
          <p:cNvSpPr txBox="1"/>
          <p:nvPr/>
        </p:nvSpPr>
        <p:spPr>
          <a:xfrm>
            <a:off x="3234559" y="3261199"/>
            <a:ext cx="1373940" cy="369332"/>
          </a:xfrm>
          <a:prstGeom prst="rect">
            <a:avLst/>
          </a:prstGeom>
          <a:noFill/>
        </p:spPr>
        <p:txBody>
          <a:bodyPr wrap="square">
            <a:spAutoFit/>
          </a:bodyPr>
          <a:lstStyle/>
          <a:p>
            <a:r>
              <a:rPr lang="en-CA" dirty="0">
                <a:solidFill>
                  <a:srgbClr val="FF0000"/>
                </a:solidFill>
              </a:rPr>
              <a:t>Sierra Leone</a:t>
            </a:r>
          </a:p>
        </p:txBody>
      </p:sp>
      <p:sp>
        <p:nvSpPr>
          <p:cNvPr id="26" name="TextBox 25">
            <a:extLst>
              <a:ext uri="{FF2B5EF4-FFF2-40B4-BE49-F238E27FC236}">
                <a16:creationId xmlns:a16="http://schemas.microsoft.com/office/drawing/2014/main" id="{D81E0A47-C5AF-B9D8-09BB-4CF9FD90995D}"/>
              </a:ext>
            </a:extLst>
          </p:cNvPr>
          <p:cNvSpPr txBox="1"/>
          <p:nvPr/>
        </p:nvSpPr>
        <p:spPr>
          <a:xfrm>
            <a:off x="644031" y="117106"/>
            <a:ext cx="6097162" cy="461665"/>
          </a:xfrm>
          <a:prstGeom prst="rect">
            <a:avLst/>
          </a:prstGeom>
          <a:noFill/>
        </p:spPr>
        <p:txBody>
          <a:bodyPr wrap="square">
            <a:spAutoFit/>
          </a:bodyPr>
          <a:lstStyle/>
          <a:p>
            <a:r>
              <a:rPr lang="en-CA" sz="2400" b="1" i="1" dirty="0">
                <a:solidFill>
                  <a:srgbClr val="223983"/>
                </a:solidFill>
              </a:rPr>
              <a:t>Commonwealth countries</a:t>
            </a:r>
          </a:p>
        </p:txBody>
      </p:sp>
    </p:spTree>
    <p:extLst>
      <p:ext uri="{BB962C8B-B14F-4D97-AF65-F5344CB8AC3E}">
        <p14:creationId xmlns:p14="http://schemas.microsoft.com/office/powerpoint/2010/main" val="25398221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DB822-EB61-D167-D96E-D7CF16DB296D}"/>
              </a:ext>
            </a:extLst>
          </p:cNvPr>
          <p:cNvSpPr>
            <a:spLocks noGrp="1"/>
          </p:cNvSpPr>
          <p:nvPr>
            <p:ph type="title"/>
          </p:nvPr>
        </p:nvSpPr>
        <p:spPr/>
        <p:txBody>
          <a:bodyPr/>
          <a:lstStyle/>
          <a:p>
            <a:r>
              <a:rPr lang="en-CA" b="1" dirty="0"/>
              <a:t>Methodology</a:t>
            </a:r>
          </a:p>
        </p:txBody>
      </p:sp>
      <p:sp>
        <p:nvSpPr>
          <p:cNvPr id="3" name="Content Placeholder 2">
            <a:extLst>
              <a:ext uri="{FF2B5EF4-FFF2-40B4-BE49-F238E27FC236}">
                <a16:creationId xmlns:a16="http://schemas.microsoft.com/office/drawing/2014/main" id="{34A6D7CB-8E13-DB64-B147-BBD56863A68C}"/>
              </a:ext>
            </a:extLst>
          </p:cNvPr>
          <p:cNvSpPr>
            <a:spLocks noGrp="1"/>
          </p:cNvSpPr>
          <p:nvPr>
            <p:ph idx="1"/>
          </p:nvPr>
        </p:nvSpPr>
        <p:spPr/>
        <p:txBody>
          <a:bodyPr>
            <a:normAutofit fontScale="92500"/>
          </a:bodyPr>
          <a:lstStyle/>
          <a:p>
            <a:r>
              <a:rPr lang="en-CA" sz="4400" dirty="0"/>
              <a:t>Inductive qualitative content analysis of concept notes, workshop feedback and consultant and institutional reports.</a:t>
            </a:r>
          </a:p>
          <a:p>
            <a:r>
              <a:rPr lang="en-CA" sz="4400" dirty="0"/>
              <a:t>Sample: All 11 higher educational institutions supported by COL in terms of employability</a:t>
            </a:r>
          </a:p>
          <a:p>
            <a:r>
              <a:rPr lang="en-CA" sz="4400" dirty="0"/>
              <a:t>Over 20 workshops and institution-based interventions</a:t>
            </a:r>
          </a:p>
        </p:txBody>
      </p:sp>
    </p:spTree>
    <p:extLst>
      <p:ext uri="{BB962C8B-B14F-4D97-AF65-F5344CB8AC3E}">
        <p14:creationId xmlns:p14="http://schemas.microsoft.com/office/powerpoint/2010/main" val="2985505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DB822-EB61-D167-D96E-D7CF16DB296D}"/>
              </a:ext>
            </a:extLst>
          </p:cNvPr>
          <p:cNvSpPr>
            <a:spLocks noGrp="1"/>
          </p:cNvSpPr>
          <p:nvPr>
            <p:ph type="title"/>
          </p:nvPr>
        </p:nvSpPr>
        <p:spPr/>
        <p:txBody>
          <a:bodyPr/>
          <a:lstStyle/>
          <a:p>
            <a:r>
              <a:rPr lang="en-CA" b="1" dirty="0"/>
              <a:t>Some workshop attendee feedback</a:t>
            </a:r>
          </a:p>
        </p:txBody>
      </p:sp>
    </p:spTree>
    <p:extLst>
      <p:ext uri="{BB962C8B-B14F-4D97-AF65-F5344CB8AC3E}">
        <p14:creationId xmlns:p14="http://schemas.microsoft.com/office/powerpoint/2010/main" val="9137969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DB822-EB61-D167-D96E-D7CF16DB296D}"/>
              </a:ext>
            </a:extLst>
          </p:cNvPr>
          <p:cNvSpPr>
            <a:spLocks noGrp="1"/>
          </p:cNvSpPr>
          <p:nvPr>
            <p:ph type="title"/>
          </p:nvPr>
        </p:nvSpPr>
        <p:spPr/>
        <p:txBody>
          <a:bodyPr/>
          <a:lstStyle/>
          <a:p>
            <a:r>
              <a:rPr lang="en-CA" b="1" dirty="0"/>
              <a:t>Issues identified by institutions</a:t>
            </a:r>
          </a:p>
        </p:txBody>
      </p:sp>
      <p:sp>
        <p:nvSpPr>
          <p:cNvPr id="3" name="Content Placeholder 2">
            <a:extLst>
              <a:ext uri="{FF2B5EF4-FFF2-40B4-BE49-F238E27FC236}">
                <a16:creationId xmlns:a16="http://schemas.microsoft.com/office/drawing/2014/main" id="{34A6D7CB-8E13-DB64-B147-BBD56863A68C}"/>
              </a:ext>
            </a:extLst>
          </p:cNvPr>
          <p:cNvSpPr>
            <a:spLocks noGrp="1"/>
          </p:cNvSpPr>
          <p:nvPr>
            <p:ph idx="1"/>
          </p:nvPr>
        </p:nvSpPr>
        <p:spPr/>
        <p:txBody>
          <a:bodyPr>
            <a:normAutofit fontScale="70000" lnSpcReduction="20000"/>
          </a:bodyPr>
          <a:lstStyle/>
          <a:p>
            <a:pPr>
              <a:lnSpc>
                <a:spcPct val="120000"/>
              </a:lnSpc>
              <a:spcBef>
                <a:spcPts val="0"/>
              </a:spcBef>
            </a:pPr>
            <a:r>
              <a:rPr lang="en-CA" sz="4400" dirty="0"/>
              <a:t>Inadequate or no buy-in from management and some lecturers</a:t>
            </a:r>
          </a:p>
          <a:p>
            <a:pPr>
              <a:lnSpc>
                <a:spcPct val="120000"/>
              </a:lnSpc>
              <a:spcBef>
                <a:spcPts val="0"/>
              </a:spcBef>
            </a:pPr>
            <a:r>
              <a:rPr lang="en-CA" sz="4400" dirty="0"/>
              <a:t>Limited time and funds for course enhancement support for lecturers</a:t>
            </a:r>
          </a:p>
          <a:p>
            <a:pPr>
              <a:lnSpc>
                <a:spcPct val="120000"/>
              </a:lnSpc>
              <a:spcBef>
                <a:spcPts val="0"/>
              </a:spcBef>
            </a:pPr>
            <a:r>
              <a:rPr lang="en-CA" sz="4400" dirty="0"/>
              <a:t>Lecturer subject and employability knowledge</a:t>
            </a:r>
          </a:p>
          <a:p>
            <a:pPr>
              <a:lnSpc>
                <a:spcPct val="120000"/>
              </a:lnSpc>
              <a:spcBef>
                <a:spcPts val="0"/>
              </a:spcBef>
            </a:pPr>
            <a:r>
              <a:rPr lang="en-CA" sz="4400" dirty="0"/>
              <a:t>Bureaucracy around policy approval </a:t>
            </a:r>
          </a:p>
          <a:p>
            <a:pPr>
              <a:lnSpc>
                <a:spcPct val="120000"/>
              </a:lnSpc>
              <a:spcBef>
                <a:spcPts val="0"/>
              </a:spcBef>
            </a:pPr>
            <a:r>
              <a:rPr lang="en-CA" sz="4400" dirty="0"/>
              <a:t>Employability skills are sometimes limited to a subject or to the mandate of a single department</a:t>
            </a:r>
          </a:p>
          <a:p>
            <a:pPr>
              <a:lnSpc>
                <a:spcPct val="120000"/>
              </a:lnSpc>
              <a:spcBef>
                <a:spcPts val="0"/>
              </a:spcBef>
            </a:pPr>
            <a:r>
              <a:rPr lang="en-CA" sz="4400" dirty="0"/>
              <a:t>Digital literacy and ODL skills of lecturers</a:t>
            </a:r>
          </a:p>
          <a:p>
            <a:pPr>
              <a:lnSpc>
                <a:spcPct val="120000"/>
              </a:lnSpc>
              <a:spcBef>
                <a:spcPts val="0"/>
              </a:spcBef>
            </a:pPr>
            <a:r>
              <a:rPr lang="en-CA" sz="4400" dirty="0"/>
              <a:t>Technical challenges</a:t>
            </a:r>
          </a:p>
        </p:txBody>
      </p:sp>
    </p:spTree>
    <p:extLst>
      <p:ext uri="{BB962C8B-B14F-4D97-AF65-F5344CB8AC3E}">
        <p14:creationId xmlns:p14="http://schemas.microsoft.com/office/powerpoint/2010/main" val="1804333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DB822-EB61-D167-D96E-D7CF16DB296D}"/>
              </a:ext>
            </a:extLst>
          </p:cNvPr>
          <p:cNvSpPr>
            <a:spLocks noGrp="1"/>
          </p:cNvSpPr>
          <p:nvPr>
            <p:ph type="title"/>
          </p:nvPr>
        </p:nvSpPr>
        <p:spPr/>
        <p:txBody>
          <a:bodyPr/>
          <a:lstStyle/>
          <a:p>
            <a:r>
              <a:rPr lang="en-CA" b="1" dirty="0"/>
              <a:t>Recommendations</a:t>
            </a:r>
          </a:p>
        </p:txBody>
      </p:sp>
      <p:sp>
        <p:nvSpPr>
          <p:cNvPr id="3" name="Content Placeholder 2">
            <a:extLst>
              <a:ext uri="{FF2B5EF4-FFF2-40B4-BE49-F238E27FC236}">
                <a16:creationId xmlns:a16="http://schemas.microsoft.com/office/drawing/2014/main" id="{34A6D7CB-8E13-DB64-B147-BBD56863A68C}"/>
              </a:ext>
            </a:extLst>
          </p:cNvPr>
          <p:cNvSpPr>
            <a:spLocks noGrp="1"/>
          </p:cNvSpPr>
          <p:nvPr>
            <p:ph idx="1"/>
          </p:nvPr>
        </p:nvSpPr>
        <p:spPr/>
        <p:txBody>
          <a:bodyPr>
            <a:normAutofit fontScale="62500" lnSpcReduction="20000"/>
          </a:bodyPr>
          <a:lstStyle/>
          <a:p>
            <a:pPr>
              <a:lnSpc>
                <a:spcPct val="120000"/>
              </a:lnSpc>
              <a:spcBef>
                <a:spcPts val="0"/>
              </a:spcBef>
            </a:pPr>
            <a:r>
              <a:rPr lang="en-CA" sz="4400" dirty="0"/>
              <a:t>Localised institutional solutions for local graduate employability challenges</a:t>
            </a:r>
          </a:p>
          <a:p>
            <a:pPr>
              <a:lnSpc>
                <a:spcPct val="120000"/>
              </a:lnSpc>
              <a:spcBef>
                <a:spcPts val="0"/>
              </a:spcBef>
            </a:pPr>
            <a:r>
              <a:rPr lang="en-CA" sz="4400" dirty="0"/>
              <a:t>Staff should be capacitated in appropriate digital literacy and ODL skills</a:t>
            </a:r>
          </a:p>
          <a:p>
            <a:pPr>
              <a:lnSpc>
                <a:spcPct val="120000"/>
              </a:lnSpc>
              <a:spcBef>
                <a:spcPts val="0"/>
              </a:spcBef>
            </a:pPr>
            <a:r>
              <a:rPr lang="en-CA" sz="4400" dirty="0"/>
              <a:t>Assessments should be more authentic and should also relate to what could be expected in the workplace</a:t>
            </a:r>
          </a:p>
          <a:p>
            <a:pPr>
              <a:lnSpc>
                <a:spcPct val="120000"/>
              </a:lnSpc>
              <a:spcBef>
                <a:spcPts val="0"/>
              </a:spcBef>
            </a:pPr>
            <a:r>
              <a:rPr lang="en-CA" sz="4400" dirty="0"/>
              <a:t>Holistic institution-wide approach rather than a separate add-on subject needed</a:t>
            </a:r>
          </a:p>
          <a:p>
            <a:pPr>
              <a:lnSpc>
                <a:spcPct val="120000"/>
              </a:lnSpc>
              <a:spcBef>
                <a:spcPts val="0"/>
              </a:spcBef>
            </a:pPr>
            <a:r>
              <a:rPr lang="en-CA" sz="4400" dirty="0"/>
              <a:t>Graduate employability skills should be a matter of both policy and practice</a:t>
            </a:r>
          </a:p>
        </p:txBody>
      </p:sp>
    </p:spTree>
    <p:extLst>
      <p:ext uri="{BB962C8B-B14F-4D97-AF65-F5344CB8AC3E}">
        <p14:creationId xmlns:p14="http://schemas.microsoft.com/office/powerpoint/2010/main" val="907046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DB822-EB61-D167-D96E-D7CF16DB296D}"/>
              </a:ext>
            </a:extLst>
          </p:cNvPr>
          <p:cNvSpPr>
            <a:spLocks noGrp="1"/>
          </p:cNvSpPr>
          <p:nvPr>
            <p:ph type="title"/>
          </p:nvPr>
        </p:nvSpPr>
        <p:spPr/>
        <p:txBody>
          <a:bodyPr/>
          <a:lstStyle/>
          <a:p>
            <a:r>
              <a:rPr lang="en-CA" b="1" dirty="0"/>
              <a:t>Conclusion</a:t>
            </a:r>
          </a:p>
        </p:txBody>
      </p:sp>
      <p:sp>
        <p:nvSpPr>
          <p:cNvPr id="3" name="Content Placeholder 2">
            <a:extLst>
              <a:ext uri="{FF2B5EF4-FFF2-40B4-BE49-F238E27FC236}">
                <a16:creationId xmlns:a16="http://schemas.microsoft.com/office/drawing/2014/main" id="{34A6D7CB-8E13-DB64-B147-BBD56863A68C}"/>
              </a:ext>
            </a:extLst>
          </p:cNvPr>
          <p:cNvSpPr>
            <a:spLocks noGrp="1"/>
          </p:cNvSpPr>
          <p:nvPr>
            <p:ph idx="1"/>
          </p:nvPr>
        </p:nvSpPr>
        <p:spPr/>
        <p:txBody>
          <a:bodyPr>
            <a:normAutofit fontScale="70000" lnSpcReduction="20000"/>
          </a:bodyPr>
          <a:lstStyle/>
          <a:p>
            <a:pPr>
              <a:lnSpc>
                <a:spcPct val="120000"/>
              </a:lnSpc>
              <a:spcBef>
                <a:spcPts val="0"/>
              </a:spcBef>
            </a:pPr>
            <a:r>
              <a:rPr lang="en-CA" sz="4400" dirty="0"/>
              <a:t>As the world is changing in terms of jobs and the role of AI, so should universities prepare students to be flexible and resilient</a:t>
            </a:r>
          </a:p>
          <a:p>
            <a:pPr>
              <a:lnSpc>
                <a:spcPct val="120000"/>
              </a:lnSpc>
              <a:spcBef>
                <a:spcPts val="0"/>
              </a:spcBef>
            </a:pPr>
            <a:r>
              <a:rPr lang="en-CA" sz="4400" dirty="0"/>
              <a:t> Universities need to be supported in order to have sufficient policies and implementation frameworks in place</a:t>
            </a:r>
          </a:p>
          <a:p>
            <a:pPr>
              <a:lnSpc>
                <a:spcPct val="120000"/>
              </a:lnSpc>
              <a:spcBef>
                <a:spcPts val="0"/>
              </a:spcBef>
            </a:pPr>
            <a:r>
              <a:rPr lang="en-CA" sz="4400" dirty="0"/>
              <a:t>Staff development in terms of employability and especially supporting skills, such as digital skills, are essential</a:t>
            </a:r>
          </a:p>
          <a:p>
            <a:pPr>
              <a:lnSpc>
                <a:spcPct val="120000"/>
              </a:lnSpc>
              <a:spcBef>
                <a:spcPts val="0"/>
              </a:spcBef>
            </a:pPr>
            <a:r>
              <a:rPr lang="en-CA" sz="4400" dirty="0"/>
              <a:t>Any such interventions should build and be embedded in existing work experience/experiential/work-integrate learning activities</a:t>
            </a:r>
          </a:p>
        </p:txBody>
      </p:sp>
    </p:spTree>
    <p:extLst>
      <p:ext uri="{BB962C8B-B14F-4D97-AF65-F5344CB8AC3E}">
        <p14:creationId xmlns:p14="http://schemas.microsoft.com/office/powerpoint/2010/main" val="216440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8294DC"/>
        </a:solidFill>
        <a:effectLst/>
      </p:bgPr>
    </p:bg>
    <p:spTree>
      <p:nvGrpSpPr>
        <p:cNvPr id="1" name=""/>
        <p:cNvGrpSpPr/>
        <p:nvPr/>
      </p:nvGrpSpPr>
      <p:grpSpPr>
        <a:xfrm>
          <a:off x="0" y="0"/>
          <a:ext cx="0" cy="0"/>
          <a:chOff x="0" y="0"/>
          <a:chExt cx="0" cy="0"/>
        </a:xfrm>
      </p:grpSpPr>
      <p:sp useBgFill="1">
        <p:nvSpPr>
          <p:cNvPr id="13" name="Rectangle 15">
            <a:extLst>
              <a:ext uri="{FF2B5EF4-FFF2-40B4-BE49-F238E27FC236}">
                <a16:creationId xmlns:a16="http://schemas.microsoft.com/office/drawing/2014/main" id="{6C2997EE-0889-44C3-AC0D-18F26AC9AA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5" descr="P:\1_Projects\9_Other\25th Anniversary COL Prezi\5 In Perspective ie Stories\L3F\DSC_0211_cropped.jpg">
            <a:extLst>
              <a:ext uri="{FF2B5EF4-FFF2-40B4-BE49-F238E27FC236}">
                <a16:creationId xmlns:a16="http://schemas.microsoft.com/office/drawing/2014/main" id="{EC94A218-1888-42D5-8262-4612D2DF5F6E}"/>
              </a:ext>
            </a:extLst>
          </p:cNvPr>
          <p:cNvPicPr>
            <a:picLocks noChangeAspect="1" noChangeArrowheads="1"/>
          </p:cNvPicPr>
          <p:nvPr/>
        </p:nvPicPr>
        <p:blipFill rotWithShape="1">
          <a:blip r:embed="rId3" cstate="email">
            <a:alphaModFix amt="35000"/>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r="-1"/>
          <a:stretch/>
        </p:blipFill>
        <p:spPr bwMode="auto">
          <a:xfrm>
            <a:off x="5622233" y="10"/>
            <a:ext cx="6569769" cy="3750724"/>
          </a:xfrm>
          <a:custGeom>
            <a:avLst/>
            <a:gdLst/>
            <a:ahLst/>
            <a:cxnLst/>
            <a:rect l="l" t="t" r="r" b="b"/>
            <a:pathLst>
              <a:path w="6569769" h="3750734">
                <a:moveTo>
                  <a:pt x="1738471" y="0"/>
                </a:moveTo>
                <a:lnTo>
                  <a:pt x="6569769" y="0"/>
                </a:lnTo>
                <a:lnTo>
                  <a:pt x="6569769" y="3750734"/>
                </a:lnTo>
                <a:lnTo>
                  <a:pt x="0" y="3750734"/>
                </a:lnTo>
                <a:close/>
              </a:path>
            </a:pathLst>
          </a:custGeom>
          <a:noFill/>
          <a:extLst>
            <a:ext uri="{909E8E84-426E-40DD-AFC4-6F175D3DCCD1}">
              <a14:hiddenFill xmlns:a14="http://schemas.microsoft.com/office/drawing/2010/main">
                <a:solidFill>
                  <a:srgbClr val="FFFFFF"/>
                </a:solidFill>
              </a14:hiddenFill>
            </a:ext>
          </a:extLst>
        </p:spPr>
      </p:pic>
      <p:pic>
        <p:nvPicPr>
          <p:cNvPr id="10" name="Picture 3" descr="P:\1_Projects\9_Other\25th Anniversary COL Prezi\5 In Perspective ie Stories\Healthy Communities\St.Lucia.jpg">
            <a:extLst>
              <a:ext uri="{FF2B5EF4-FFF2-40B4-BE49-F238E27FC236}">
                <a16:creationId xmlns:a16="http://schemas.microsoft.com/office/drawing/2014/main" id="{CBF03533-B26F-4F96-BF52-F1C155573768}"/>
              </a:ext>
            </a:extLst>
          </p:cNvPr>
          <p:cNvPicPr>
            <a:picLocks noChangeAspect="1" noChangeArrowheads="1"/>
          </p:cNvPicPr>
          <p:nvPr/>
        </p:nvPicPr>
        <p:blipFill rotWithShape="1">
          <a:blip r:embed="rId5" cstate="email">
            <a:alphaModFix amt="35000"/>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a:ext>
            </a:extLst>
          </a:blip>
          <a:srcRect/>
          <a:stretch/>
        </p:blipFill>
        <p:spPr bwMode="auto">
          <a:xfrm>
            <a:off x="4182011" y="3887894"/>
            <a:ext cx="8009991" cy="2970106"/>
          </a:xfrm>
          <a:custGeom>
            <a:avLst/>
            <a:gdLst/>
            <a:ahLst/>
            <a:cxnLst/>
            <a:rect l="l" t="t" r="r" b="b"/>
            <a:pathLst>
              <a:path w="8009991" h="2970106">
                <a:moveTo>
                  <a:pt x="1376648" y="0"/>
                </a:moveTo>
                <a:lnTo>
                  <a:pt x="8009991" y="0"/>
                </a:lnTo>
                <a:lnTo>
                  <a:pt x="8009991" y="2970106"/>
                </a:lnTo>
                <a:lnTo>
                  <a:pt x="0" y="2970106"/>
                </a:lnTo>
                <a:close/>
              </a:path>
            </a:pathLst>
          </a:custGeom>
          <a:noFill/>
          <a:extLst>
            <a:ext uri="{909E8E84-426E-40DD-AFC4-6F175D3DCCD1}">
              <a14:hiddenFill xmlns:a14="http://schemas.microsoft.com/office/drawing/2010/main">
                <a:solidFill>
                  <a:srgbClr val="FFFFFF"/>
                </a:solidFill>
              </a14:hiddenFill>
            </a:ext>
          </a:extLst>
        </p:spPr>
      </p:pic>
      <p:pic>
        <p:nvPicPr>
          <p:cNvPr id="9" name="Picture 2" descr="P:\1_Projects\9_Other\25th Anniversary COL Prezi\5 In Perspective ie Stories\Healthy Communities\Malawi.jpg">
            <a:extLst>
              <a:ext uri="{FF2B5EF4-FFF2-40B4-BE49-F238E27FC236}">
                <a16:creationId xmlns:a16="http://schemas.microsoft.com/office/drawing/2014/main" id="{EE10BF5C-739E-4FBB-B533-50AAB17E0C8E}"/>
              </a:ext>
            </a:extLst>
          </p:cNvPr>
          <p:cNvPicPr>
            <a:picLocks noChangeAspect="1" noChangeArrowheads="1"/>
          </p:cNvPicPr>
          <p:nvPr/>
        </p:nvPicPr>
        <p:blipFill rotWithShape="1">
          <a:blip r:embed="rId7">
            <a:alphaModFix amt="35000"/>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a:ext>
            </a:extLst>
          </a:blip>
          <a:srcRect/>
          <a:stretch/>
        </p:blipFill>
        <p:spPr bwMode="auto">
          <a:xfrm>
            <a:off x="20" y="10"/>
            <a:ext cx="7503091" cy="6857990"/>
          </a:xfrm>
          <a:custGeom>
            <a:avLst/>
            <a:gdLst/>
            <a:ahLst/>
            <a:cxnLst/>
            <a:rect l="l" t="t" r="r" b="b"/>
            <a:pathLst>
              <a:path w="7503111" h="6858000">
                <a:moveTo>
                  <a:pt x="0" y="0"/>
                </a:moveTo>
                <a:lnTo>
                  <a:pt x="677334" y="0"/>
                </a:lnTo>
                <a:lnTo>
                  <a:pt x="1168036" y="0"/>
                </a:lnTo>
                <a:lnTo>
                  <a:pt x="1205499" y="0"/>
                </a:lnTo>
                <a:lnTo>
                  <a:pt x="1647632" y="0"/>
                </a:lnTo>
                <a:lnTo>
                  <a:pt x="7215401" y="0"/>
                </a:lnTo>
                <a:lnTo>
                  <a:pt x="4041567" y="6852993"/>
                </a:lnTo>
                <a:lnTo>
                  <a:pt x="7503111" y="6852993"/>
                </a:lnTo>
                <a:lnTo>
                  <a:pt x="7503111" y="6852994"/>
                </a:lnTo>
                <a:lnTo>
                  <a:pt x="1647632" y="6852994"/>
                </a:lnTo>
                <a:lnTo>
                  <a:pt x="1647632"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BE1932EE-F97F-4F5A-8486-0F9891DC851A}"/>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0" y="-24826"/>
            <a:ext cx="12191999" cy="6907651"/>
          </a:xfrm>
          <a:prstGeom prst="rect">
            <a:avLst/>
          </a:prstGeom>
        </p:spPr>
      </p:pic>
      <p:sp>
        <p:nvSpPr>
          <p:cNvPr id="19" name="Freeform 7">
            <a:extLst>
              <a:ext uri="{FF2B5EF4-FFF2-40B4-BE49-F238E27FC236}">
                <a16:creationId xmlns:a16="http://schemas.microsoft.com/office/drawing/2014/main" id="{AC4096C1-7D1D-446B-B64E-F0940A7B926A}"/>
              </a:ext>
            </a:extLst>
          </p:cNvPr>
          <p:cNvSpPr/>
          <p:nvPr/>
        </p:nvSpPr>
        <p:spPr>
          <a:xfrm>
            <a:off x="5092638" y="5740400"/>
            <a:ext cx="2235200" cy="1117600"/>
          </a:xfrm>
          <a:custGeom>
            <a:avLst/>
            <a:gdLst>
              <a:gd name="connsiteX0" fmla="*/ 757238 w 1514476"/>
              <a:gd name="connsiteY0" fmla="*/ 0 h 759101"/>
              <a:gd name="connsiteX1" fmla="*/ 1514476 w 1514476"/>
              <a:gd name="connsiteY1" fmla="*/ 757238 h 759101"/>
              <a:gd name="connsiteX2" fmla="*/ 1514382 w 1514476"/>
              <a:gd name="connsiteY2" fmla="*/ 759101 h 759101"/>
              <a:gd name="connsiteX3" fmla="*/ 94 w 1514476"/>
              <a:gd name="connsiteY3" fmla="*/ 759101 h 759101"/>
              <a:gd name="connsiteX4" fmla="*/ 0 w 1514476"/>
              <a:gd name="connsiteY4" fmla="*/ 757238 h 759101"/>
              <a:gd name="connsiteX5" fmla="*/ 757238 w 1514476"/>
              <a:gd name="connsiteY5" fmla="*/ 0 h 75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4476" h="759101">
                <a:moveTo>
                  <a:pt x="757238" y="0"/>
                </a:moveTo>
                <a:cubicBezTo>
                  <a:pt x="1175449" y="0"/>
                  <a:pt x="1514476" y="339027"/>
                  <a:pt x="1514476" y="757238"/>
                </a:cubicBezTo>
                <a:lnTo>
                  <a:pt x="1514382" y="759101"/>
                </a:lnTo>
                <a:lnTo>
                  <a:pt x="94" y="759101"/>
                </a:lnTo>
                <a:lnTo>
                  <a:pt x="0" y="757238"/>
                </a:lnTo>
                <a:cubicBezTo>
                  <a:pt x="0" y="339027"/>
                  <a:pt x="339027" y="0"/>
                  <a:pt x="757238" y="0"/>
                </a:cubicBezTo>
                <a:close/>
              </a:path>
            </a:pathLst>
          </a:custGeom>
          <a:solidFill>
            <a:srgbClr val="9D915E">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519CC931-AE3C-4046-9E44-586F66269ABE}"/>
              </a:ext>
            </a:extLst>
          </p:cNvPr>
          <p:cNvSpPr txBox="1"/>
          <p:nvPr/>
        </p:nvSpPr>
        <p:spPr>
          <a:xfrm>
            <a:off x="0" y="1903111"/>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rPr>
              <a:t>Thank you</a:t>
            </a:r>
          </a:p>
        </p:txBody>
      </p:sp>
      <p:sp>
        <p:nvSpPr>
          <p:cNvPr id="21" name="TextBox 20">
            <a:extLst>
              <a:ext uri="{FF2B5EF4-FFF2-40B4-BE49-F238E27FC236}">
                <a16:creationId xmlns:a16="http://schemas.microsoft.com/office/drawing/2014/main" id="{1D69BC52-61AB-49D4-96E3-C1E1A04E675D}"/>
              </a:ext>
            </a:extLst>
          </p:cNvPr>
          <p:cNvSpPr txBox="1"/>
          <p:nvPr/>
        </p:nvSpPr>
        <p:spPr>
          <a:xfrm>
            <a:off x="6817042" y="6052168"/>
            <a:ext cx="5151160" cy="553998"/>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charset="0"/>
                <a:ea typeface="+mn-ea"/>
                <a:cs typeface="+mn-cs"/>
              </a:rPr>
              <a:t>The contents of this presentation, with the exception of logos and graphics which are the property of the respective owners, is made available under Attribution-</a:t>
            </a:r>
            <a:r>
              <a:rPr kumimoji="0" lang="en-US" sz="1000" b="0" i="0" u="none" strike="noStrike" kern="1200" cap="none" spc="0" normalizeH="0" baseline="0" noProof="0" dirty="0" err="1">
                <a:ln>
                  <a:noFill/>
                </a:ln>
                <a:solidFill>
                  <a:prstClr val="black"/>
                </a:solidFill>
                <a:effectLst/>
                <a:uLnTx/>
                <a:uFillTx/>
                <a:latin typeface="Arial" charset="0"/>
                <a:ea typeface="+mn-ea"/>
                <a:cs typeface="+mn-cs"/>
              </a:rPr>
              <a:t>ShareAlike</a:t>
            </a:r>
            <a:r>
              <a:rPr kumimoji="0" lang="en-US" sz="1000" b="0" i="0" u="none" strike="noStrike" kern="1200" cap="none" spc="0" normalizeH="0" baseline="0" noProof="0" dirty="0">
                <a:ln>
                  <a:noFill/>
                </a:ln>
                <a:solidFill>
                  <a:prstClr val="black"/>
                </a:solidFill>
                <a:effectLst/>
                <a:uLnTx/>
                <a:uFillTx/>
                <a:latin typeface="Arial" charset="0"/>
                <a:ea typeface="+mn-ea"/>
                <a:cs typeface="+mn-cs"/>
              </a:rPr>
              <a:t> 4.0 International (CC BY-SA 4.0). </a:t>
            </a:r>
            <a:endParaRPr kumimoji="0" lang="en-CA" sz="1000" b="0"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22" name="TextBox 21">
            <a:extLst>
              <a:ext uri="{FF2B5EF4-FFF2-40B4-BE49-F238E27FC236}">
                <a16:creationId xmlns:a16="http://schemas.microsoft.com/office/drawing/2014/main" id="{CE0C93E7-F468-4310-86CF-6682E8F7F148}"/>
              </a:ext>
            </a:extLst>
          </p:cNvPr>
          <p:cNvSpPr txBox="1"/>
          <p:nvPr/>
        </p:nvSpPr>
        <p:spPr>
          <a:xfrm>
            <a:off x="1215879" y="5822931"/>
            <a:ext cx="282257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anose="020F0502020204030204"/>
                <a:ea typeface="+mn-ea"/>
                <a:cs typeface="+mn-cs"/>
              </a:rPr>
              <a:t>www.col.org</a:t>
            </a:r>
          </a:p>
        </p:txBody>
      </p:sp>
      <p:pic>
        <p:nvPicPr>
          <p:cNvPr id="23" name="Picture 22" descr="Text&#10;&#10;Description automatically generated">
            <a:extLst>
              <a:ext uri="{FF2B5EF4-FFF2-40B4-BE49-F238E27FC236}">
                <a16:creationId xmlns:a16="http://schemas.microsoft.com/office/drawing/2014/main" id="{6B537123-31C7-43D3-B61B-A6AABDED9DFA}"/>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319257" y="5130729"/>
            <a:ext cx="6515486" cy="928666"/>
          </a:xfrm>
          <a:prstGeom prst="rect">
            <a:avLst/>
          </a:prstGeom>
        </p:spPr>
      </p:pic>
      <p:pic>
        <p:nvPicPr>
          <p:cNvPr id="2" name="Picture 1" descr="A drawing of a face&#10;&#10;Description automatically generated">
            <a:extLst>
              <a:ext uri="{FF2B5EF4-FFF2-40B4-BE49-F238E27FC236}">
                <a16:creationId xmlns:a16="http://schemas.microsoft.com/office/drawing/2014/main" id="{7656FDEC-3A6B-146D-F3CC-BAC3F2087598}"/>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5574358" y="6122784"/>
            <a:ext cx="1227411" cy="429442"/>
          </a:xfrm>
          <a:prstGeom prst="rect">
            <a:avLst/>
          </a:prstGeom>
        </p:spPr>
      </p:pic>
    </p:spTree>
    <p:extLst>
      <p:ext uri="{BB962C8B-B14F-4D97-AF65-F5344CB8AC3E}">
        <p14:creationId xmlns:p14="http://schemas.microsoft.com/office/powerpoint/2010/main" val="336920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8E9F50E-2ACB-02D7-2AD9-442ECD1DC090}"/>
              </a:ext>
            </a:extLst>
          </p:cNvPr>
          <p:cNvSpPr txBox="1"/>
          <p:nvPr/>
        </p:nvSpPr>
        <p:spPr>
          <a:xfrm>
            <a:off x="0" y="6538741"/>
            <a:ext cx="12192000" cy="338554"/>
          </a:xfrm>
          <a:prstGeom prst="rect">
            <a:avLst/>
          </a:prstGeom>
          <a:noFill/>
        </p:spPr>
        <p:txBody>
          <a:bodyPr wrap="square">
            <a:spAutoFit/>
          </a:bodyPr>
          <a:lstStyle/>
          <a:p>
            <a:pPr algn="ctr"/>
            <a:r>
              <a:rPr lang="en-CA" sz="1600" dirty="0">
                <a:hlinkClick r:id="rId3"/>
              </a:rPr>
              <a:t>https://www.pd.co.ke/news/40-of-students-in-universities-are-pursuing-obsolete-courses-189248/</a:t>
            </a:r>
            <a:r>
              <a:rPr lang="en-CA" sz="1600" dirty="0"/>
              <a:t> </a:t>
            </a:r>
          </a:p>
        </p:txBody>
      </p:sp>
      <p:pic>
        <p:nvPicPr>
          <p:cNvPr id="4" name="Picture 3">
            <a:extLst>
              <a:ext uri="{FF2B5EF4-FFF2-40B4-BE49-F238E27FC236}">
                <a16:creationId xmlns:a16="http://schemas.microsoft.com/office/drawing/2014/main" id="{B8C20EEC-37B3-CE89-6FE1-30254EB5E3A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414791" y="0"/>
            <a:ext cx="7362417" cy="6398091"/>
          </a:xfrm>
          <a:prstGeom prst="rect">
            <a:avLst/>
          </a:prstGeom>
        </p:spPr>
      </p:pic>
    </p:spTree>
    <p:extLst>
      <p:ext uri="{BB962C8B-B14F-4D97-AF65-F5344CB8AC3E}">
        <p14:creationId xmlns:p14="http://schemas.microsoft.com/office/powerpoint/2010/main" val="26663666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07210B8-2C60-C173-2A21-AA0273F0793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270531" y="1173704"/>
            <a:ext cx="7892571" cy="4852194"/>
          </a:xfrm>
          <a:prstGeom prst="rect">
            <a:avLst/>
          </a:prstGeom>
        </p:spPr>
      </p:pic>
      <p:pic>
        <p:nvPicPr>
          <p:cNvPr id="5" name="Picture 4">
            <a:extLst>
              <a:ext uri="{FF2B5EF4-FFF2-40B4-BE49-F238E27FC236}">
                <a16:creationId xmlns:a16="http://schemas.microsoft.com/office/drawing/2014/main" id="{620FC033-E162-3F4F-78C7-4904A7A630E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270531" y="268936"/>
            <a:ext cx="3238952" cy="809738"/>
          </a:xfrm>
          <a:prstGeom prst="rect">
            <a:avLst/>
          </a:prstGeom>
        </p:spPr>
      </p:pic>
      <p:sp>
        <p:nvSpPr>
          <p:cNvPr id="6" name="TextBox 5">
            <a:extLst>
              <a:ext uri="{FF2B5EF4-FFF2-40B4-BE49-F238E27FC236}">
                <a16:creationId xmlns:a16="http://schemas.microsoft.com/office/drawing/2014/main" id="{DAB26591-1D2B-4BEA-B321-92AD34B723B0}"/>
              </a:ext>
            </a:extLst>
          </p:cNvPr>
          <p:cNvSpPr txBox="1"/>
          <p:nvPr/>
        </p:nvSpPr>
        <p:spPr>
          <a:xfrm>
            <a:off x="0" y="6538741"/>
            <a:ext cx="12192000" cy="338554"/>
          </a:xfrm>
          <a:prstGeom prst="rect">
            <a:avLst/>
          </a:prstGeom>
          <a:noFill/>
        </p:spPr>
        <p:txBody>
          <a:bodyPr wrap="square">
            <a:spAutoFit/>
          </a:bodyPr>
          <a:lstStyle/>
          <a:p>
            <a:pPr algn="ctr"/>
            <a:r>
              <a:rPr lang="en-CA" sz="1600" dirty="0">
                <a:hlinkClick r:id="rId5"/>
              </a:rPr>
              <a:t>https://www.dailymail.co.uk/femail/article-5680597/University-degrees-obsolete-decade-changes-arent-made.html</a:t>
            </a:r>
            <a:r>
              <a:rPr lang="en-CA" sz="1600" dirty="0"/>
              <a:t> </a:t>
            </a:r>
          </a:p>
        </p:txBody>
      </p:sp>
    </p:spTree>
    <p:extLst>
      <p:ext uri="{BB962C8B-B14F-4D97-AF65-F5344CB8AC3E}">
        <p14:creationId xmlns:p14="http://schemas.microsoft.com/office/powerpoint/2010/main" val="2339990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8E9F50E-2ACB-02D7-2AD9-442ECD1DC090}"/>
              </a:ext>
            </a:extLst>
          </p:cNvPr>
          <p:cNvSpPr txBox="1"/>
          <p:nvPr/>
        </p:nvSpPr>
        <p:spPr>
          <a:xfrm>
            <a:off x="0" y="6538741"/>
            <a:ext cx="12192000" cy="338554"/>
          </a:xfrm>
          <a:prstGeom prst="rect">
            <a:avLst/>
          </a:prstGeom>
          <a:noFill/>
        </p:spPr>
        <p:txBody>
          <a:bodyPr wrap="square">
            <a:spAutoFit/>
          </a:bodyPr>
          <a:lstStyle/>
          <a:p>
            <a:pPr algn="ctr"/>
            <a:r>
              <a:rPr lang="en-CA" sz="1600" dirty="0">
                <a:hlinkClick r:id="rId3"/>
              </a:rPr>
              <a:t>https://www.timeshighereducation.com/news/employability-mantra-supplanting-higher-educations-inner-core</a:t>
            </a:r>
            <a:r>
              <a:rPr lang="en-CA" sz="1600" dirty="0"/>
              <a:t> </a:t>
            </a:r>
          </a:p>
        </p:txBody>
      </p:sp>
      <p:pic>
        <p:nvPicPr>
          <p:cNvPr id="4" name="Picture 3">
            <a:extLst>
              <a:ext uri="{FF2B5EF4-FFF2-40B4-BE49-F238E27FC236}">
                <a16:creationId xmlns:a16="http://schemas.microsoft.com/office/drawing/2014/main" id="{0E1FE230-1A93-801D-2C9C-D4806DBA179D}"/>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0" y="0"/>
            <a:ext cx="12192000" cy="6304865"/>
          </a:xfrm>
          <a:prstGeom prst="rect">
            <a:avLst/>
          </a:prstGeom>
        </p:spPr>
      </p:pic>
    </p:spTree>
    <p:extLst>
      <p:ext uri="{BB962C8B-B14F-4D97-AF65-F5344CB8AC3E}">
        <p14:creationId xmlns:p14="http://schemas.microsoft.com/office/powerpoint/2010/main" val="11576388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2C0DFF-5B5E-65A2-0E87-9B92C8C6C3E3}"/>
              </a:ext>
            </a:extLst>
          </p:cNvPr>
          <p:cNvSpPr>
            <a:spLocks noGrp="1"/>
          </p:cNvSpPr>
          <p:nvPr>
            <p:ph idx="1"/>
          </p:nvPr>
        </p:nvSpPr>
        <p:spPr>
          <a:xfrm>
            <a:off x="3784600" y="1356920"/>
            <a:ext cx="8136467" cy="4415895"/>
          </a:xfrm>
        </p:spPr>
        <p:txBody>
          <a:bodyPr>
            <a:normAutofit lnSpcReduction="10000"/>
          </a:bodyPr>
          <a:lstStyle/>
          <a:p>
            <a:r>
              <a:rPr lang="en-CA" sz="4000" dirty="0">
                <a:latin typeface="+mn-lt"/>
              </a:rPr>
              <a:t>Great losses during COVID-19 for those aged between 15 and 24</a:t>
            </a:r>
          </a:p>
          <a:p>
            <a:r>
              <a:rPr lang="en-US" sz="4000" dirty="0">
                <a:latin typeface="+mn-lt"/>
              </a:rPr>
              <a:t>Rise in youth unemployment by around 4 million in 2020 is only part of the issue</a:t>
            </a:r>
          </a:p>
          <a:p>
            <a:r>
              <a:rPr lang="en-US" sz="4000" dirty="0">
                <a:latin typeface="+mn-lt"/>
              </a:rPr>
              <a:t>Graduates are underprepared</a:t>
            </a:r>
          </a:p>
          <a:p>
            <a:r>
              <a:rPr lang="en-US" sz="4000" dirty="0">
                <a:latin typeface="+mn-lt"/>
              </a:rPr>
              <a:t>Longer-term transformative policies and approaches needed</a:t>
            </a:r>
            <a:endParaRPr lang="en-CA" sz="4000" dirty="0">
              <a:latin typeface="+mn-lt"/>
            </a:endParaRPr>
          </a:p>
        </p:txBody>
      </p:sp>
      <p:pic>
        <p:nvPicPr>
          <p:cNvPr id="6" name="Picture 5">
            <a:extLst>
              <a:ext uri="{FF2B5EF4-FFF2-40B4-BE49-F238E27FC236}">
                <a16:creationId xmlns:a16="http://schemas.microsoft.com/office/drawing/2014/main" id="{C40089B5-6DD5-B749-AEA1-E95B52C8C72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4955" y="1286543"/>
            <a:ext cx="3192541" cy="4420143"/>
          </a:xfrm>
          <a:prstGeom prst="rect">
            <a:avLst/>
          </a:prstGeom>
        </p:spPr>
      </p:pic>
      <p:sp>
        <p:nvSpPr>
          <p:cNvPr id="7" name="TextBox 6">
            <a:extLst>
              <a:ext uri="{FF2B5EF4-FFF2-40B4-BE49-F238E27FC236}">
                <a16:creationId xmlns:a16="http://schemas.microsoft.com/office/drawing/2014/main" id="{05FED282-5CF6-8B77-1C2C-08B3F5D91393}"/>
              </a:ext>
            </a:extLst>
          </p:cNvPr>
          <p:cNvSpPr txBox="1"/>
          <p:nvPr/>
        </p:nvSpPr>
        <p:spPr>
          <a:xfrm>
            <a:off x="217155" y="6372132"/>
            <a:ext cx="8200909" cy="369332"/>
          </a:xfrm>
          <a:prstGeom prst="rect">
            <a:avLst/>
          </a:prstGeom>
          <a:noFill/>
        </p:spPr>
        <p:txBody>
          <a:bodyPr wrap="square">
            <a:spAutoFit/>
          </a:bodyPr>
          <a:lstStyle/>
          <a:p>
            <a:r>
              <a:rPr lang="en-CA" dirty="0">
                <a:hlinkClick r:id="rId4"/>
              </a:rPr>
              <a:t>https://www.ilo.org/global/publications/books/WCMS_853321/lang--en/index.htm</a:t>
            </a:r>
            <a:r>
              <a:rPr lang="en-CA" dirty="0"/>
              <a:t> </a:t>
            </a:r>
          </a:p>
        </p:txBody>
      </p:sp>
      <p:sp>
        <p:nvSpPr>
          <p:cNvPr id="10" name="Title 1">
            <a:extLst>
              <a:ext uri="{FF2B5EF4-FFF2-40B4-BE49-F238E27FC236}">
                <a16:creationId xmlns:a16="http://schemas.microsoft.com/office/drawing/2014/main" id="{06DEACDD-B068-62B8-03C5-454DB82678E1}"/>
              </a:ext>
            </a:extLst>
          </p:cNvPr>
          <p:cNvSpPr>
            <a:spLocks noGrp="1"/>
          </p:cNvSpPr>
          <p:nvPr>
            <p:ph type="title"/>
          </p:nvPr>
        </p:nvSpPr>
        <p:spPr>
          <a:xfrm>
            <a:off x="838200" y="180461"/>
            <a:ext cx="10515600" cy="647519"/>
          </a:xfrm>
        </p:spPr>
        <p:txBody>
          <a:bodyPr>
            <a:noAutofit/>
          </a:bodyPr>
          <a:lstStyle/>
          <a:p>
            <a:r>
              <a:rPr lang="en-US" sz="4400" b="1" dirty="0"/>
              <a:t>Graduate unemployment</a:t>
            </a:r>
            <a:endParaRPr lang="en-CA" sz="4400" b="1" dirty="0"/>
          </a:p>
        </p:txBody>
      </p:sp>
    </p:spTree>
    <p:extLst>
      <p:ext uri="{BB962C8B-B14F-4D97-AF65-F5344CB8AC3E}">
        <p14:creationId xmlns:p14="http://schemas.microsoft.com/office/powerpoint/2010/main" val="3146432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F6893D2-7129-D0B8-8FEB-7B7DC299A53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32023" y="1182691"/>
            <a:ext cx="3192541" cy="4420143"/>
          </a:xfrm>
          <a:prstGeom prst="rect">
            <a:avLst/>
          </a:prstGeom>
        </p:spPr>
      </p:pic>
      <p:pic>
        <p:nvPicPr>
          <p:cNvPr id="8" name="Picture 7">
            <a:extLst>
              <a:ext uri="{FF2B5EF4-FFF2-40B4-BE49-F238E27FC236}">
                <a16:creationId xmlns:a16="http://schemas.microsoft.com/office/drawing/2014/main" id="{A41821FA-BE9C-7D37-9EBB-7CAF65DA602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59826" y="1182691"/>
            <a:ext cx="7487675" cy="4420143"/>
          </a:xfrm>
          <a:prstGeom prst="rect">
            <a:avLst/>
          </a:prstGeom>
        </p:spPr>
      </p:pic>
      <p:sp>
        <p:nvSpPr>
          <p:cNvPr id="10" name="TextBox 9">
            <a:extLst>
              <a:ext uri="{FF2B5EF4-FFF2-40B4-BE49-F238E27FC236}">
                <a16:creationId xmlns:a16="http://schemas.microsoft.com/office/drawing/2014/main" id="{CCC2FE38-0FAF-7ECA-5F8A-5196F13204B6}"/>
              </a:ext>
            </a:extLst>
          </p:cNvPr>
          <p:cNvSpPr txBox="1"/>
          <p:nvPr/>
        </p:nvSpPr>
        <p:spPr>
          <a:xfrm>
            <a:off x="217155" y="6372132"/>
            <a:ext cx="8200909" cy="369332"/>
          </a:xfrm>
          <a:prstGeom prst="rect">
            <a:avLst/>
          </a:prstGeom>
          <a:noFill/>
        </p:spPr>
        <p:txBody>
          <a:bodyPr wrap="square">
            <a:spAutoFit/>
          </a:bodyPr>
          <a:lstStyle/>
          <a:p>
            <a:r>
              <a:rPr lang="en-CA" dirty="0">
                <a:hlinkClick r:id="rId4"/>
              </a:rPr>
              <a:t>https://www.ilo.org/global/publications/books/WCMS_853321/lang--en/index.htm</a:t>
            </a:r>
            <a:r>
              <a:rPr lang="en-CA" dirty="0"/>
              <a:t> </a:t>
            </a:r>
          </a:p>
        </p:txBody>
      </p:sp>
      <p:sp>
        <p:nvSpPr>
          <p:cNvPr id="13" name="Title 1">
            <a:extLst>
              <a:ext uri="{FF2B5EF4-FFF2-40B4-BE49-F238E27FC236}">
                <a16:creationId xmlns:a16="http://schemas.microsoft.com/office/drawing/2014/main" id="{AE5EE71F-417A-7F72-4089-7683F4ACB527}"/>
              </a:ext>
            </a:extLst>
          </p:cNvPr>
          <p:cNvSpPr>
            <a:spLocks noGrp="1"/>
          </p:cNvSpPr>
          <p:nvPr>
            <p:ph type="title"/>
          </p:nvPr>
        </p:nvSpPr>
        <p:spPr>
          <a:xfrm>
            <a:off x="838200" y="180461"/>
            <a:ext cx="10515600" cy="647519"/>
          </a:xfrm>
        </p:spPr>
        <p:txBody>
          <a:bodyPr>
            <a:noAutofit/>
          </a:bodyPr>
          <a:lstStyle/>
          <a:p>
            <a:r>
              <a:rPr lang="en-US" sz="4400" b="1" dirty="0"/>
              <a:t>Graduate unemployment</a:t>
            </a:r>
            <a:endParaRPr lang="en-CA" sz="4400" b="1" dirty="0"/>
          </a:p>
        </p:txBody>
      </p:sp>
    </p:spTree>
    <p:extLst>
      <p:ext uri="{BB962C8B-B14F-4D97-AF65-F5344CB8AC3E}">
        <p14:creationId xmlns:p14="http://schemas.microsoft.com/office/powerpoint/2010/main" val="3682716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72FC88-6CAA-9852-3C22-1AB6732AAFAC}"/>
              </a:ext>
            </a:extLst>
          </p:cNvPr>
          <p:cNvSpPr>
            <a:spLocks noGrp="1"/>
          </p:cNvSpPr>
          <p:nvPr>
            <p:ph type="title"/>
          </p:nvPr>
        </p:nvSpPr>
        <p:spPr>
          <a:xfrm>
            <a:off x="838200" y="180461"/>
            <a:ext cx="10515600" cy="647519"/>
          </a:xfrm>
        </p:spPr>
        <p:txBody>
          <a:bodyPr>
            <a:noAutofit/>
          </a:bodyPr>
          <a:lstStyle/>
          <a:p>
            <a:r>
              <a:rPr lang="en-US" sz="4400" b="1" dirty="0"/>
              <a:t>Graduate unemployment</a:t>
            </a:r>
            <a:endParaRPr lang="en-CA" sz="4400" b="1" dirty="0"/>
          </a:p>
        </p:txBody>
      </p:sp>
      <p:pic>
        <p:nvPicPr>
          <p:cNvPr id="4" name="Picture 3">
            <a:extLst>
              <a:ext uri="{FF2B5EF4-FFF2-40B4-BE49-F238E27FC236}">
                <a16:creationId xmlns:a16="http://schemas.microsoft.com/office/drawing/2014/main" id="{3260B564-3DC5-AD68-4A6E-F31A3F81DE6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65155" y="2094010"/>
            <a:ext cx="5887312" cy="3920273"/>
          </a:xfrm>
          <a:prstGeom prst="rect">
            <a:avLst/>
          </a:prstGeom>
        </p:spPr>
      </p:pic>
      <p:sp>
        <p:nvSpPr>
          <p:cNvPr id="10" name="TextBox 9">
            <a:extLst>
              <a:ext uri="{FF2B5EF4-FFF2-40B4-BE49-F238E27FC236}">
                <a16:creationId xmlns:a16="http://schemas.microsoft.com/office/drawing/2014/main" id="{D1735885-7111-F6D0-CC72-C6E6BDD377AC}"/>
              </a:ext>
            </a:extLst>
          </p:cNvPr>
          <p:cNvSpPr txBox="1"/>
          <p:nvPr/>
        </p:nvSpPr>
        <p:spPr>
          <a:xfrm>
            <a:off x="217155" y="6308207"/>
            <a:ext cx="6096000" cy="369332"/>
          </a:xfrm>
          <a:prstGeom prst="rect">
            <a:avLst/>
          </a:prstGeom>
          <a:noFill/>
        </p:spPr>
        <p:txBody>
          <a:bodyPr wrap="square">
            <a:spAutoFit/>
          </a:bodyPr>
          <a:lstStyle/>
          <a:p>
            <a:r>
              <a:rPr lang="en-CA" dirty="0">
                <a:hlinkClick r:id="rId3"/>
              </a:rPr>
              <a:t>https://unstats.un.org/sdgs/report/2023/Goal-08/</a:t>
            </a:r>
            <a:r>
              <a:rPr lang="en-CA" dirty="0"/>
              <a:t> </a:t>
            </a:r>
          </a:p>
        </p:txBody>
      </p:sp>
      <p:pic>
        <p:nvPicPr>
          <p:cNvPr id="12" name="Picture 11">
            <a:extLst>
              <a:ext uri="{FF2B5EF4-FFF2-40B4-BE49-F238E27FC236}">
                <a16:creationId xmlns:a16="http://schemas.microsoft.com/office/drawing/2014/main" id="{7AABEE43-4D5B-0E76-7113-E054EE0AE8A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65156" y="1306570"/>
            <a:ext cx="5887312" cy="751056"/>
          </a:xfrm>
          <a:prstGeom prst="rect">
            <a:avLst/>
          </a:prstGeom>
        </p:spPr>
      </p:pic>
    </p:spTree>
    <p:extLst>
      <p:ext uri="{BB962C8B-B14F-4D97-AF65-F5344CB8AC3E}">
        <p14:creationId xmlns:p14="http://schemas.microsoft.com/office/powerpoint/2010/main" val="1553846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72FC88-6CAA-9852-3C22-1AB6732AAFAC}"/>
              </a:ext>
            </a:extLst>
          </p:cNvPr>
          <p:cNvSpPr>
            <a:spLocks noGrp="1"/>
          </p:cNvSpPr>
          <p:nvPr>
            <p:ph type="title"/>
          </p:nvPr>
        </p:nvSpPr>
        <p:spPr/>
        <p:txBody>
          <a:bodyPr>
            <a:noAutofit/>
          </a:bodyPr>
          <a:lstStyle/>
          <a:p>
            <a:r>
              <a:rPr lang="en-CA" sz="4400" b="1" dirty="0"/>
              <a:t>What does supporting </a:t>
            </a:r>
            <a:r>
              <a:rPr lang="en-US" sz="4400" b="1" dirty="0"/>
              <a:t>employability in digitally divided world look like for </a:t>
            </a:r>
            <a:br>
              <a:rPr lang="en-US" sz="4400" b="1" dirty="0"/>
            </a:br>
            <a:r>
              <a:rPr lang="en-US" sz="4400" b="1" dirty="0"/>
              <a:t>open and distance learning?</a:t>
            </a:r>
            <a:endParaRPr lang="en-CA" sz="4400" b="1" dirty="0"/>
          </a:p>
        </p:txBody>
      </p:sp>
      <p:sp>
        <p:nvSpPr>
          <p:cNvPr id="3" name="Content Placeholder 2">
            <a:extLst>
              <a:ext uri="{FF2B5EF4-FFF2-40B4-BE49-F238E27FC236}">
                <a16:creationId xmlns:a16="http://schemas.microsoft.com/office/drawing/2014/main" id="{A82C0DFF-5B5E-65A2-0E87-9B92C8C6C3E3}"/>
              </a:ext>
            </a:extLst>
          </p:cNvPr>
          <p:cNvSpPr>
            <a:spLocks noGrp="1"/>
          </p:cNvSpPr>
          <p:nvPr>
            <p:ph idx="1"/>
          </p:nvPr>
        </p:nvSpPr>
        <p:spPr>
          <a:xfrm>
            <a:off x="838200" y="2547755"/>
            <a:ext cx="10515600" cy="3629207"/>
          </a:xfrm>
        </p:spPr>
        <p:txBody>
          <a:bodyPr>
            <a:normAutofit/>
          </a:bodyPr>
          <a:lstStyle/>
          <a:p>
            <a:r>
              <a:rPr lang="en-CA" sz="4000" dirty="0">
                <a:latin typeface="+mn-lt"/>
              </a:rPr>
              <a:t>Requirements of the labour market</a:t>
            </a:r>
          </a:p>
          <a:p>
            <a:r>
              <a:rPr lang="en-CA" sz="4000" dirty="0">
                <a:latin typeface="+mn-lt"/>
              </a:rPr>
              <a:t>Student attendance</a:t>
            </a:r>
          </a:p>
          <a:p>
            <a:r>
              <a:rPr lang="en-CA" sz="4000" dirty="0">
                <a:latin typeface="+mn-lt"/>
              </a:rPr>
              <a:t>Artificial intelligence</a:t>
            </a:r>
          </a:p>
          <a:p>
            <a:r>
              <a:rPr lang="en-CA" sz="4000" dirty="0">
                <a:latin typeface="+mn-lt"/>
              </a:rPr>
              <a:t>Convenience</a:t>
            </a:r>
          </a:p>
          <a:p>
            <a:r>
              <a:rPr lang="en-CA" sz="4000" dirty="0">
                <a:latin typeface="+mn-lt"/>
              </a:rPr>
              <a:t>Cost and value for money</a:t>
            </a:r>
          </a:p>
        </p:txBody>
      </p:sp>
    </p:spTree>
    <p:extLst>
      <p:ext uri="{BB962C8B-B14F-4D97-AF65-F5344CB8AC3E}">
        <p14:creationId xmlns:p14="http://schemas.microsoft.com/office/powerpoint/2010/main" val="2075759377"/>
      </p:ext>
    </p:extLst>
  </p:cSld>
  <p:clrMapOvr>
    <a:masterClrMapping/>
  </p:clrMapOvr>
</p:sld>
</file>

<file path=ppt/theme/theme1.xml><?xml version="1.0" encoding="utf-8"?>
<a:theme xmlns:a="http://schemas.openxmlformats.org/drawingml/2006/main" name="Office Theme">
  <a:themeElements>
    <a:clrScheme name="Custom 254">
      <a:dk1>
        <a:srgbClr val="000000"/>
      </a:dk1>
      <a:lt1>
        <a:srgbClr val="FFFFFF"/>
      </a:lt1>
      <a:dk2>
        <a:srgbClr val="242A41"/>
      </a:dk2>
      <a:lt2>
        <a:srgbClr val="E2E8E3"/>
      </a:lt2>
      <a:accent1>
        <a:srgbClr val="5370C5"/>
      </a:accent1>
      <a:accent2>
        <a:srgbClr val="17B2D1"/>
      </a:accent2>
      <a:accent3>
        <a:srgbClr val="2978E7"/>
      </a:accent3>
      <a:accent4>
        <a:srgbClr val="7829E7"/>
      </a:accent4>
      <a:accent5>
        <a:srgbClr val="B517D5"/>
      </a:accent5>
      <a:accent6>
        <a:srgbClr val="E729B7"/>
      </a:accent6>
      <a:hlink>
        <a:srgbClr val="5370C5"/>
      </a:hlink>
      <a:folHlink>
        <a:srgbClr val="7F7F7F"/>
      </a:folHlink>
    </a:clrScheme>
    <a:fontScheme name="MS Surge Teach Light and Dark">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lassic-Corporate_Teach a Course_with Animation_Win32_SB - v2" id="{C9F810C9-4EB1-4CC6-A6C7-6362D8FFF9DF}" vid="{001312C1-1362-40A0-84BD-C64F2C3E2EF2}"/>
    </a:ext>
  </a:extLst>
</a:theme>
</file>

<file path=ppt/theme/theme2.xml><?xml version="1.0" encoding="utf-8"?>
<a:theme xmlns:a="http://schemas.openxmlformats.org/drawingml/2006/main" name="1_COL09-12 Powerpoint">
  <a:themeElements>
    <a:clrScheme name="Commonwealth of Learning">
      <a:dk1>
        <a:srgbClr val="463688"/>
      </a:dk1>
      <a:lt1>
        <a:srgbClr val="FFFFFF"/>
      </a:lt1>
      <a:dk2>
        <a:srgbClr val="463688"/>
      </a:dk2>
      <a:lt2>
        <a:srgbClr val="FFFFFF"/>
      </a:lt2>
      <a:accent1>
        <a:srgbClr val="B3AA7E"/>
      </a:accent1>
      <a:accent2>
        <a:srgbClr val="E84784"/>
      </a:accent2>
      <a:accent3>
        <a:srgbClr val="00946D"/>
      </a:accent3>
      <a:accent4>
        <a:srgbClr val="CCCC00"/>
      </a:accent4>
      <a:accent5>
        <a:srgbClr val="463688"/>
      </a:accent5>
      <a:accent6>
        <a:srgbClr val="D6D1EE"/>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L_Nov2015">
  <a:themeElements>
    <a:clrScheme name="Commonwealth of Learning (Dark)">
      <a:dk1>
        <a:srgbClr val="221A48"/>
      </a:dk1>
      <a:lt1>
        <a:srgbClr val="FFFFFF"/>
      </a:lt1>
      <a:dk2>
        <a:srgbClr val="221A48"/>
      </a:dk2>
      <a:lt2>
        <a:srgbClr val="FFFFFF"/>
      </a:lt2>
      <a:accent1>
        <a:srgbClr val="5F5938"/>
      </a:accent1>
      <a:accent2>
        <a:srgbClr val="E84784"/>
      </a:accent2>
      <a:accent3>
        <a:srgbClr val="00946D"/>
      </a:accent3>
      <a:accent4>
        <a:srgbClr val="CFA053"/>
      </a:accent4>
      <a:accent5>
        <a:srgbClr val="8294DC"/>
      </a:accent5>
      <a:accent6>
        <a:srgbClr val="BBBF11"/>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OL_Nov2015" id="{03833EFC-752F-4A53-AE41-FAD01652D7A2}" vid="{C381C03B-07C4-44E6-929C-6FBB1874A96C}"/>
    </a:ext>
  </a:extLst>
</a:theme>
</file>

<file path=ppt/theme/theme4.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254">
    <a:dk1>
      <a:srgbClr val="000000"/>
    </a:dk1>
    <a:lt1>
      <a:srgbClr val="FFFFFF"/>
    </a:lt1>
    <a:dk2>
      <a:srgbClr val="242A41"/>
    </a:dk2>
    <a:lt2>
      <a:srgbClr val="E2E8E3"/>
    </a:lt2>
    <a:accent1>
      <a:srgbClr val="5370C5"/>
    </a:accent1>
    <a:accent2>
      <a:srgbClr val="17B2D1"/>
    </a:accent2>
    <a:accent3>
      <a:srgbClr val="2978E7"/>
    </a:accent3>
    <a:accent4>
      <a:srgbClr val="7829E7"/>
    </a:accent4>
    <a:accent5>
      <a:srgbClr val="B517D5"/>
    </a:accent5>
    <a:accent6>
      <a:srgbClr val="E729B7"/>
    </a:accent6>
    <a:hlink>
      <a:srgbClr val="5370C5"/>
    </a:hlink>
    <a:folHlink>
      <a:srgbClr val="7F7F7F"/>
    </a:folHlink>
  </a:clrScheme>
</a:themeOverride>
</file>

<file path=ppt/theme/themeOverride2.xml><?xml version="1.0" encoding="utf-8"?>
<a:themeOverride xmlns:a="http://schemas.openxmlformats.org/drawingml/2006/main">
  <a:clrScheme name="Custom 254">
    <a:dk1>
      <a:srgbClr val="000000"/>
    </a:dk1>
    <a:lt1>
      <a:srgbClr val="FFFFFF"/>
    </a:lt1>
    <a:dk2>
      <a:srgbClr val="242A41"/>
    </a:dk2>
    <a:lt2>
      <a:srgbClr val="E2E8E3"/>
    </a:lt2>
    <a:accent1>
      <a:srgbClr val="5370C5"/>
    </a:accent1>
    <a:accent2>
      <a:srgbClr val="17B2D1"/>
    </a:accent2>
    <a:accent3>
      <a:srgbClr val="2978E7"/>
    </a:accent3>
    <a:accent4>
      <a:srgbClr val="7829E7"/>
    </a:accent4>
    <a:accent5>
      <a:srgbClr val="B517D5"/>
    </a:accent5>
    <a:accent6>
      <a:srgbClr val="E729B7"/>
    </a:accent6>
    <a:hlink>
      <a:srgbClr val="5370C5"/>
    </a:hlink>
    <a:folHlink>
      <a:srgbClr val="7F7F7F"/>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fa6e671f1cd7e4d96ff9652be322dd5e">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4e2496f70b101db0b8013f30a071bbf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FA303362-5DB5-4146-A667-E40932D52410}">
  <ds:schemaRefs>
    <ds:schemaRef ds:uri="http://schemas.microsoft.com/sharepoint/v3/contenttype/forms"/>
  </ds:schemaRefs>
</ds:datastoreItem>
</file>

<file path=customXml/itemProps2.xml><?xml version="1.0" encoding="utf-8"?>
<ds:datastoreItem xmlns:ds="http://schemas.openxmlformats.org/officeDocument/2006/customXml" ds:itemID="{FE0CF8FC-473D-42DA-B10E-0D97F5E2C3E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F05A674-08B3-48F2-91E0-AF5831D526B7}">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otalTime>0</TotalTime>
  <Words>749</Words>
  <Application>Microsoft Office PowerPoint</Application>
  <PresentationFormat>Widescreen</PresentationFormat>
  <Paragraphs>110</Paragraphs>
  <Slides>26</Slides>
  <Notes>13</Notes>
  <HiddenSlides>0</HiddenSlides>
  <MMClips>0</MMClips>
  <ScaleCrop>false</ScaleCrop>
  <HeadingPairs>
    <vt:vector size="6" baseType="variant">
      <vt:variant>
        <vt:lpstr>Fonts Used</vt:lpstr>
      </vt:variant>
      <vt:variant>
        <vt:i4>11</vt:i4>
      </vt:variant>
      <vt:variant>
        <vt:lpstr>Theme</vt:lpstr>
      </vt:variant>
      <vt:variant>
        <vt:i4>5</vt:i4>
      </vt:variant>
      <vt:variant>
        <vt:lpstr>Slide Titles</vt:lpstr>
      </vt:variant>
      <vt:variant>
        <vt:i4>26</vt:i4>
      </vt:variant>
    </vt:vector>
  </HeadingPairs>
  <TitlesOfParts>
    <vt:vector size="42" baseType="lpstr">
      <vt:lpstr>Arial</vt:lpstr>
      <vt:lpstr>Calibri</vt:lpstr>
      <vt:lpstr>Calibri Light</vt:lpstr>
      <vt:lpstr>Georgia</vt:lpstr>
      <vt:lpstr>HelveticaNeueLT Std Cn</vt:lpstr>
      <vt:lpstr>HelveticaNeueLT Std Lt</vt:lpstr>
      <vt:lpstr>HelveticaNeueLT Std Lt Cn</vt:lpstr>
      <vt:lpstr>Open Sans</vt:lpstr>
      <vt:lpstr>Times New Roman</vt:lpstr>
      <vt:lpstr>Trebuchet MS</vt:lpstr>
      <vt:lpstr>Wingdings</vt:lpstr>
      <vt:lpstr>Office Theme</vt:lpstr>
      <vt:lpstr>1_COL09-12 Powerpoint</vt:lpstr>
      <vt:lpstr>COL_Nov2015</vt:lpstr>
      <vt:lpstr>1_Office Theme</vt:lpstr>
      <vt:lpstr>2_Office Theme</vt:lpstr>
      <vt:lpstr>Realigning open and distance learning:  The quest for employability in a digitally divided world</vt:lpstr>
      <vt:lpstr>PowerPoint Presentation</vt:lpstr>
      <vt:lpstr>PowerPoint Presentation</vt:lpstr>
      <vt:lpstr>PowerPoint Presentation</vt:lpstr>
      <vt:lpstr>PowerPoint Presentation</vt:lpstr>
      <vt:lpstr>Graduate unemployment</vt:lpstr>
      <vt:lpstr>Graduate unemployment</vt:lpstr>
      <vt:lpstr>Graduate unemployment</vt:lpstr>
      <vt:lpstr>What does supporting employability in digitally divided world look like for  open and distance learning?</vt:lpstr>
      <vt:lpstr>Open and distance learning (ODL)</vt:lpstr>
      <vt:lpstr>PowerPoint Presentation</vt:lpstr>
      <vt:lpstr>PowerPoint Presentation</vt:lpstr>
      <vt:lpstr>PowerPoint Presentation</vt:lpstr>
      <vt:lpstr>Employability</vt:lpstr>
      <vt:lpstr>Employability model</vt:lpstr>
      <vt:lpstr>Revised employability support process</vt:lpstr>
      <vt:lpstr>Employability scorecard categories</vt:lpstr>
      <vt:lpstr>Employability attributes</vt:lpstr>
      <vt:lpstr>Developing employability skills</vt:lpstr>
      <vt:lpstr>PowerPoint Presentation</vt:lpstr>
      <vt:lpstr>Methodology</vt:lpstr>
      <vt:lpstr>Some workshop attendee feedback</vt:lpstr>
      <vt:lpstr>Issues identified by institutions</vt:lpstr>
      <vt:lpstr>Recommendations</vt:lpstr>
      <vt:lpstr>Conclusion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2020-12-18T02:47:15Z</dcterms:created>
  <dcterms:modified xsi:type="dcterms:W3CDTF">2023-11-20T17:19:17Z</dcterms:modified>
</cp:coreProperties>
</file>