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media/image28.jpg" ContentType="image/jpeg"/>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Lst>
  <p:notesMasterIdLst>
    <p:notesMasterId r:id="rId44"/>
  </p:notesMasterIdLst>
  <p:handoutMasterIdLst>
    <p:handoutMasterId r:id="rId45"/>
  </p:handoutMasterIdLst>
  <p:sldIdLst>
    <p:sldId id="1486" r:id="rId5"/>
    <p:sldId id="1497" r:id="rId6"/>
    <p:sldId id="1487" r:id="rId7"/>
    <p:sldId id="1488" r:id="rId8"/>
    <p:sldId id="821" r:id="rId9"/>
    <p:sldId id="1325" r:id="rId10"/>
    <p:sldId id="1320" r:id="rId11"/>
    <p:sldId id="1324" r:id="rId12"/>
    <p:sldId id="1283" r:id="rId13"/>
    <p:sldId id="1489" r:id="rId14"/>
    <p:sldId id="1493" r:id="rId15"/>
    <p:sldId id="1494" r:id="rId16"/>
    <p:sldId id="1352" r:id="rId17"/>
    <p:sldId id="1354" r:id="rId18"/>
    <p:sldId id="1357" r:id="rId19"/>
    <p:sldId id="1315" r:id="rId20"/>
    <p:sldId id="1328" r:id="rId21"/>
    <p:sldId id="1330" r:id="rId22"/>
    <p:sldId id="1490" r:id="rId23"/>
    <p:sldId id="308" r:id="rId24"/>
    <p:sldId id="534" r:id="rId25"/>
    <p:sldId id="1326" r:id="rId26"/>
    <p:sldId id="1268" r:id="rId27"/>
    <p:sldId id="1359" r:id="rId28"/>
    <p:sldId id="1395" r:id="rId29"/>
    <p:sldId id="1484" r:id="rId30"/>
    <p:sldId id="1491" r:id="rId31"/>
    <p:sldId id="1361" r:id="rId32"/>
    <p:sldId id="1363" r:id="rId33"/>
    <p:sldId id="1364" r:id="rId34"/>
    <p:sldId id="1365" r:id="rId35"/>
    <p:sldId id="1485" r:id="rId36"/>
    <p:sldId id="1492" r:id="rId37"/>
    <p:sldId id="1367" r:id="rId38"/>
    <p:sldId id="1368" r:id="rId39"/>
    <p:sldId id="1371" r:id="rId40"/>
    <p:sldId id="317" r:id="rId41"/>
    <p:sldId id="1335" r:id="rId42"/>
    <p:sldId id="1417" r:id="rId43"/>
  </p:sldIdLst>
  <p:sldSz cx="12192000" cy="6858000"/>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jaya Mishra" initials="SM" lastIdx="1" clrIdx="0">
    <p:extLst>
      <p:ext uri="{19B8F6BF-5375-455C-9EA6-DF929625EA0E}">
        <p15:presenceInfo xmlns:p15="http://schemas.microsoft.com/office/powerpoint/2012/main" userId="S-1-5-21-542264435-2126130483-1179000955-1057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2AFE3"/>
    <a:srgbClr val="1E4B9B"/>
    <a:srgbClr val="D4956D"/>
    <a:srgbClr val="20729B"/>
    <a:srgbClr val="223D5B"/>
    <a:srgbClr val="463691"/>
    <a:srgbClr val="D4DAF3"/>
    <a:srgbClr val="B8BF31"/>
    <a:srgbClr val="4679BD"/>
    <a:srgbClr val="9FCB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0427D93-292E-4C47-B67B-48DA3C7C346B}" v="74" dt="2022-07-25T23:45:56.204"/>
  </p1510:revLst>
</p1510:revInfo>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6353" autoAdjust="0"/>
    <p:restoredTop sz="72182" autoAdjust="0"/>
  </p:normalViewPr>
  <p:slideViewPr>
    <p:cSldViewPr snapToGrid="0">
      <p:cViewPr varScale="1">
        <p:scale>
          <a:sx n="77" d="100"/>
          <a:sy n="77" d="100"/>
        </p:scale>
        <p:origin x="1752" y="84"/>
      </p:cViewPr>
      <p:guideLst/>
    </p:cSldViewPr>
  </p:slideViewPr>
  <p:notesTextViewPr>
    <p:cViewPr>
      <p:scale>
        <a:sx n="1" d="1"/>
        <a:sy n="1" d="1"/>
      </p:scale>
      <p:origin x="0" y="0"/>
    </p:cViewPr>
  </p:notesTextViewPr>
  <p:sorterViewPr>
    <p:cViewPr varScale="1">
      <p:scale>
        <a:sx n="100" d="100"/>
        <a:sy n="100" d="100"/>
      </p:scale>
      <p:origin x="0" y="-627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notesMaster" Target="notesMasters/notesMaster1.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viewProps" Target="viewProps.xml"/><Relationship Id="rId8" Type="http://schemas.openxmlformats.org/officeDocument/2006/relationships/slide" Target="slides/slide4.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A0427D93-292E-4C47-B67B-48DA3C7C346B}"/>
    <pc:docChg chg="undo custSel addSld delSld modSld sldOrd modMainMaster">
      <pc:chgData name="Helen Askounis" userId="68a4b384-4e9b-4052-97e7-99fc9c1de512" providerId="ADAL" clId="{A0427D93-292E-4C47-B67B-48DA3C7C346B}" dt="2022-07-25T23:45:56.204" v="1518"/>
      <pc:docMkLst>
        <pc:docMk/>
      </pc:docMkLst>
      <pc:sldChg chg="del">
        <pc:chgData name="Helen Askounis" userId="68a4b384-4e9b-4052-97e7-99fc9c1de512" providerId="ADAL" clId="{A0427D93-292E-4C47-B67B-48DA3C7C346B}" dt="2022-07-25T18:39:00.515" v="78" actId="47"/>
        <pc:sldMkLst>
          <pc:docMk/>
          <pc:sldMk cId="1411704105" sldId="269"/>
        </pc:sldMkLst>
      </pc:sldChg>
      <pc:sldChg chg="del">
        <pc:chgData name="Helen Askounis" userId="68a4b384-4e9b-4052-97e7-99fc9c1de512" providerId="ADAL" clId="{A0427D93-292E-4C47-B67B-48DA3C7C346B}" dt="2022-07-25T18:39:00.515" v="78" actId="47"/>
        <pc:sldMkLst>
          <pc:docMk/>
          <pc:sldMk cId="536868264" sldId="275"/>
        </pc:sldMkLst>
      </pc:sldChg>
      <pc:sldChg chg="del">
        <pc:chgData name="Helen Askounis" userId="68a4b384-4e9b-4052-97e7-99fc9c1de512" providerId="ADAL" clId="{A0427D93-292E-4C47-B67B-48DA3C7C346B}" dt="2022-07-25T18:39:00.515" v="78" actId="47"/>
        <pc:sldMkLst>
          <pc:docMk/>
          <pc:sldMk cId="2361894824" sldId="296"/>
        </pc:sldMkLst>
      </pc:sldChg>
      <pc:sldChg chg="addSp delSp modSp add mod modTransition">
        <pc:chgData name="Helen Askounis" userId="68a4b384-4e9b-4052-97e7-99fc9c1de512" providerId="ADAL" clId="{A0427D93-292E-4C47-B67B-48DA3C7C346B}" dt="2022-07-25T23:45:56.204" v="1518"/>
        <pc:sldMkLst>
          <pc:docMk/>
          <pc:sldMk cId="1873415173" sldId="308"/>
        </pc:sldMkLst>
        <pc:spChg chg="mod">
          <ac:chgData name="Helen Askounis" userId="68a4b384-4e9b-4052-97e7-99fc9c1de512" providerId="ADAL" clId="{A0427D93-292E-4C47-B67B-48DA3C7C346B}" dt="2022-07-25T19:27:45.539" v="636" actId="1076"/>
          <ac:spMkLst>
            <pc:docMk/>
            <pc:sldMk cId="1873415173" sldId="308"/>
            <ac:spMk id="90114" creationId="{00000000-0000-0000-0000-000000000000}"/>
          </ac:spMkLst>
        </pc:spChg>
        <pc:spChg chg="del">
          <ac:chgData name="Helen Askounis" userId="68a4b384-4e9b-4052-97e7-99fc9c1de512" providerId="ADAL" clId="{A0427D93-292E-4C47-B67B-48DA3C7C346B}" dt="2022-07-25T19:27:40.292" v="635" actId="26606"/>
          <ac:spMkLst>
            <pc:docMk/>
            <pc:sldMk cId="1873415173" sldId="308"/>
            <ac:spMk id="90115" creationId="{00000000-0000-0000-0000-000000000000}"/>
          </ac:spMkLst>
        </pc:spChg>
        <pc:graphicFrameChg chg="add mod">
          <ac:chgData name="Helen Askounis" userId="68a4b384-4e9b-4052-97e7-99fc9c1de512" providerId="ADAL" clId="{A0427D93-292E-4C47-B67B-48DA3C7C346B}" dt="2022-07-25T19:28:01.665" v="639" actId="20577"/>
          <ac:graphicFrameMkLst>
            <pc:docMk/>
            <pc:sldMk cId="1873415173" sldId="308"/>
            <ac:graphicFrameMk id="90117" creationId="{937EC6B6-8BFF-5039-4752-D8E7DD8D61C5}"/>
          </ac:graphicFrameMkLst>
        </pc:graphicFrameChg>
      </pc:sldChg>
      <pc:sldChg chg="addSp delSp modSp add mod modTransition modClrScheme chgLayout">
        <pc:chgData name="Helen Askounis" userId="68a4b384-4e9b-4052-97e7-99fc9c1de512" providerId="ADAL" clId="{A0427D93-292E-4C47-B67B-48DA3C7C346B}" dt="2022-07-25T23:45:56.204" v="1518"/>
        <pc:sldMkLst>
          <pc:docMk/>
          <pc:sldMk cId="0" sldId="317"/>
        </pc:sldMkLst>
        <pc:spChg chg="del mod">
          <ac:chgData name="Helen Askounis" userId="68a4b384-4e9b-4052-97e7-99fc9c1de512" providerId="ADAL" clId="{A0427D93-292E-4C47-B67B-48DA3C7C346B}" dt="2022-07-25T20:23:52.836" v="1150" actId="478"/>
          <ac:spMkLst>
            <pc:docMk/>
            <pc:sldMk cId="0" sldId="317"/>
            <ac:spMk id="2" creationId="{00000000-0000-0000-0000-000000000000}"/>
          </ac:spMkLst>
        </pc:spChg>
        <pc:spChg chg="del mod">
          <ac:chgData name="Helen Askounis" userId="68a4b384-4e9b-4052-97e7-99fc9c1de512" providerId="ADAL" clId="{A0427D93-292E-4C47-B67B-48DA3C7C346B}" dt="2022-07-25T20:24:05.937" v="1155" actId="478"/>
          <ac:spMkLst>
            <pc:docMk/>
            <pc:sldMk cId="0" sldId="317"/>
            <ac:spMk id="3" creationId="{00000000-0000-0000-0000-000000000000}"/>
          </ac:spMkLst>
        </pc:spChg>
        <pc:spChg chg="del">
          <ac:chgData name="Helen Askounis" userId="68a4b384-4e9b-4052-97e7-99fc9c1de512" providerId="ADAL" clId="{A0427D93-292E-4C47-B67B-48DA3C7C346B}" dt="2022-07-25T20:24:13.240" v="1162" actId="478"/>
          <ac:spMkLst>
            <pc:docMk/>
            <pc:sldMk cId="0" sldId="317"/>
            <ac:spMk id="4" creationId="{00000000-0000-0000-0000-000000000000}"/>
          </ac:spMkLst>
        </pc:spChg>
        <pc:spChg chg="mod">
          <ac:chgData name="Helen Askounis" userId="68a4b384-4e9b-4052-97e7-99fc9c1de512" providerId="ADAL" clId="{A0427D93-292E-4C47-B67B-48DA3C7C346B}" dt="2022-07-25T20:24:47.531" v="1167" actId="29295"/>
          <ac:spMkLst>
            <pc:docMk/>
            <pc:sldMk cId="0" sldId="317"/>
            <ac:spMk id="5" creationId="{00000000-0000-0000-0000-000000000000}"/>
          </ac:spMkLst>
        </pc:spChg>
        <pc:spChg chg="add mod ord">
          <ac:chgData name="Helen Askounis" userId="68a4b384-4e9b-4052-97e7-99fc9c1de512" providerId="ADAL" clId="{A0427D93-292E-4C47-B67B-48DA3C7C346B}" dt="2022-07-25T20:24:57.161" v="1169" actId="404"/>
          <ac:spMkLst>
            <pc:docMk/>
            <pc:sldMk cId="0" sldId="317"/>
            <ac:spMk id="6" creationId="{0AF53FCD-FD39-4962-8350-FC2CC9B08D96}"/>
          </ac:spMkLst>
        </pc:spChg>
        <pc:spChg chg="add mod ord">
          <ac:chgData name="Helen Askounis" userId="68a4b384-4e9b-4052-97e7-99fc9c1de512" providerId="ADAL" clId="{A0427D93-292E-4C47-B67B-48DA3C7C346B}" dt="2022-07-25T23:45:04.714" v="1511" actId="6549"/>
          <ac:spMkLst>
            <pc:docMk/>
            <pc:sldMk cId="0" sldId="317"/>
            <ac:spMk id="7" creationId="{542A5513-379E-4989-AA7B-A2B9E45F3C34}"/>
          </ac:spMkLst>
        </pc:spChg>
        <pc:spChg chg="add del mod">
          <ac:chgData name="Helen Askounis" userId="68a4b384-4e9b-4052-97e7-99fc9c1de512" providerId="ADAL" clId="{A0427D93-292E-4C47-B67B-48DA3C7C346B}" dt="2022-07-25T20:24:11.276" v="1160" actId="6264"/>
          <ac:spMkLst>
            <pc:docMk/>
            <pc:sldMk cId="0" sldId="317"/>
            <ac:spMk id="8" creationId="{E3F06CB7-17F3-4AC3-B400-4C1B4D2B095A}"/>
          </ac:spMkLst>
        </pc:spChg>
        <pc:spChg chg="add del mod">
          <ac:chgData name="Helen Askounis" userId="68a4b384-4e9b-4052-97e7-99fc9c1de512" providerId="ADAL" clId="{A0427D93-292E-4C47-B67B-48DA3C7C346B}" dt="2022-07-25T20:24:11.276" v="1160" actId="6264"/>
          <ac:spMkLst>
            <pc:docMk/>
            <pc:sldMk cId="0" sldId="317"/>
            <ac:spMk id="9" creationId="{7F6325EB-4729-447A-91D7-4134EE04A3E5}"/>
          </ac:spMkLst>
        </pc:spChg>
      </pc:sldChg>
      <pc:sldChg chg="del">
        <pc:chgData name="Helen Askounis" userId="68a4b384-4e9b-4052-97e7-99fc9c1de512" providerId="ADAL" clId="{A0427D93-292E-4C47-B67B-48DA3C7C346B}" dt="2022-07-25T18:39:00.515" v="78" actId="47"/>
        <pc:sldMkLst>
          <pc:docMk/>
          <pc:sldMk cId="1787116200" sldId="340"/>
        </pc:sldMkLst>
      </pc:sldChg>
      <pc:sldChg chg="addSp delSp modSp add del mod setBg chgLayout">
        <pc:chgData name="Helen Askounis" userId="68a4b384-4e9b-4052-97e7-99fc9c1de512" providerId="ADAL" clId="{A0427D93-292E-4C47-B67B-48DA3C7C346B}" dt="2022-07-25T21:11:00.021" v="1498" actId="47"/>
        <pc:sldMkLst>
          <pc:docMk/>
          <pc:sldMk cId="3057964993" sldId="341"/>
        </pc:sldMkLst>
        <pc:spChg chg="add del mod">
          <ac:chgData name="Helen Askounis" userId="68a4b384-4e9b-4052-97e7-99fc9c1de512" providerId="ADAL" clId="{A0427D93-292E-4C47-B67B-48DA3C7C346B}" dt="2022-07-25T18:40:16.628" v="97" actId="6264"/>
          <ac:spMkLst>
            <pc:docMk/>
            <pc:sldMk cId="3057964993" sldId="341"/>
            <ac:spMk id="2" creationId="{B2920BFE-83D1-4371-9530-B600478EBCAE}"/>
          </ac:spMkLst>
        </pc:spChg>
        <pc:spChg chg="add del mod">
          <ac:chgData name="Helen Askounis" userId="68a4b384-4e9b-4052-97e7-99fc9c1de512" providerId="ADAL" clId="{A0427D93-292E-4C47-B67B-48DA3C7C346B}" dt="2022-07-25T18:40:16.628" v="97" actId="6264"/>
          <ac:spMkLst>
            <pc:docMk/>
            <pc:sldMk cId="3057964993" sldId="341"/>
            <ac:spMk id="3" creationId="{9E6A3A8C-0BB8-4F00-93D0-A5CF602C09C2}"/>
          </ac:spMkLst>
        </pc:spChg>
        <pc:spChg chg="add mod">
          <ac:chgData name="Helen Askounis" userId="68a4b384-4e9b-4052-97e7-99fc9c1de512" providerId="ADAL" clId="{A0427D93-292E-4C47-B67B-48DA3C7C346B}" dt="2022-07-25T18:41:25.155" v="105" actId="2085"/>
          <ac:spMkLst>
            <pc:docMk/>
            <pc:sldMk cId="3057964993" sldId="341"/>
            <ac:spMk id="4" creationId="{AD02091D-6E2A-4857-9229-355CEDC631D0}"/>
          </ac:spMkLst>
        </pc:spChg>
        <pc:spChg chg="add del">
          <ac:chgData name="Helen Askounis" userId="68a4b384-4e9b-4052-97e7-99fc9c1de512" providerId="ADAL" clId="{A0427D93-292E-4C47-B67B-48DA3C7C346B}" dt="2022-07-25T21:10:55.310" v="1492" actId="22"/>
          <ac:spMkLst>
            <pc:docMk/>
            <pc:sldMk cId="3057964993" sldId="341"/>
            <ac:spMk id="9" creationId="{5513D06C-0038-4605-B879-98F48C699162}"/>
          </ac:spMkLst>
        </pc:spChg>
        <pc:spChg chg="mod ord">
          <ac:chgData name="Helen Askounis" userId="68a4b384-4e9b-4052-97e7-99fc9c1de512" providerId="ADAL" clId="{A0427D93-292E-4C47-B67B-48DA3C7C346B}" dt="2022-07-25T21:10:56.852" v="1496" actId="14100"/>
          <ac:spMkLst>
            <pc:docMk/>
            <pc:sldMk cId="3057964993" sldId="341"/>
            <ac:spMk id="17412" creationId="{00000000-0000-0000-0000-000000000000}"/>
          </ac:spMkLst>
        </pc:spChg>
        <pc:spChg chg="mod ord">
          <ac:chgData name="Helen Askounis" userId="68a4b384-4e9b-4052-97e7-99fc9c1de512" providerId="ADAL" clId="{A0427D93-292E-4C47-B67B-48DA3C7C346B}" dt="2022-07-25T21:09:41.741" v="1481" actId="20577"/>
          <ac:spMkLst>
            <pc:docMk/>
            <pc:sldMk cId="3057964993" sldId="341"/>
            <ac:spMk id="17413" creationId="{00000000-0000-0000-0000-000000000000}"/>
          </ac:spMkLst>
        </pc:spChg>
        <pc:spChg chg="add">
          <ac:chgData name="Helen Askounis" userId="68a4b384-4e9b-4052-97e7-99fc9c1de512" providerId="ADAL" clId="{A0427D93-292E-4C47-B67B-48DA3C7C346B}" dt="2022-07-25T18:41:08.977" v="102" actId="26606"/>
          <ac:spMkLst>
            <pc:docMk/>
            <pc:sldMk cId="3057964993" sldId="341"/>
            <ac:spMk id="17418" creationId="{B775CD93-9DF2-48CB-9F57-1BCA9A46C7FA}"/>
          </ac:spMkLst>
        </pc:spChg>
        <pc:spChg chg="add">
          <ac:chgData name="Helen Askounis" userId="68a4b384-4e9b-4052-97e7-99fc9c1de512" providerId="ADAL" clId="{A0427D93-292E-4C47-B67B-48DA3C7C346B}" dt="2022-07-25T18:41:08.977" v="102" actId="26606"/>
          <ac:spMkLst>
            <pc:docMk/>
            <pc:sldMk cId="3057964993" sldId="341"/>
            <ac:spMk id="17420" creationId="{6166C6D1-23AC-49C4-BA07-238E4E9F8CEB}"/>
          </ac:spMkLst>
        </pc:spChg>
        <pc:spChg chg="add">
          <ac:chgData name="Helen Askounis" userId="68a4b384-4e9b-4052-97e7-99fc9c1de512" providerId="ADAL" clId="{A0427D93-292E-4C47-B67B-48DA3C7C346B}" dt="2022-07-25T18:41:08.977" v="102" actId="26606"/>
          <ac:spMkLst>
            <pc:docMk/>
            <pc:sldMk cId="3057964993" sldId="341"/>
            <ac:spMk id="17422" creationId="{1C091803-41C2-48E0-9228-5148460C7479}"/>
          </ac:spMkLst>
        </pc:spChg>
      </pc:sldChg>
      <pc:sldChg chg="del">
        <pc:chgData name="Helen Askounis" userId="68a4b384-4e9b-4052-97e7-99fc9c1de512" providerId="ADAL" clId="{A0427D93-292E-4C47-B67B-48DA3C7C346B}" dt="2022-07-25T18:39:00.515" v="78" actId="47"/>
        <pc:sldMkLst>
          <pc:docMk/>
          <pc:sldMk cId="1827939976" sldId="342"/>
        </pc:sldMkLst>
      </pc:sldChg>
      <pc:sldChg chg="add del">
        <pc:chgData name="Helen Askounis" userId="68a4b384-4e9b-4052-97e7-99fc9c1de512" providerId="ADAL" clId="{A0427D93-292E-4C47-B67B-48DA3C7C346B}" dt="2022-07-25T18:39:03.005" v="79" actId="47"/>
        <pc:sldMkLst>
          <pc:docMk/>
          <pc:sldMk cId="3166594500" sldId="429"/>
        </pc:sldMkLst>
      </pc:sldChg>
      <pc:sldChg chg="add del">
        <pc:chgData name="Helen Askounis" userId="68a4b384-4e9b-4052-97e7-99fc9c1de512" providerId="ADAL" clId="{A0427D93-292E-4C47-B67B-48DA3C7C346B}" dt="2022-07-25T18:48:15.815" v="145" actId="47"/>
        <pc:sldMkLst>
          <pc:docMk/>
          <pc:sldMk cId="4066844749" sldId="485"/>
        </pc:sldMkLst>
      </pc:sldChg>
      <pc:sldChg chg="delSp add del setBg delDesignElem">
        <pc:chgData name="Helen Askounis" userId="68a4b384-4e9b-4052-97e7-99fc9c1de512" providerId="ADAL" clId="{A0427D93-292E-4C47-B67B-48DA3C7C346B}" dt="2022-07-25T18:40:11.462" v="89" actId="47"/>
        <pc:sldMkLst>
          <pc:docMk/>
          <pc:sldMk cId="248512440" sldId="498"/>
        </pc:sldMkLst>
        <pc:spChg chg="del">
          <ac:chgData name="Helen Askounis" userId="68a4b384-4e9b-4052-97e7-99fc9c1de512" providerId="ADAL" clId="{A0427D93-292E-4C47-B67B-48DA3C7C346B}" dt="2022-07-25T18:40:05.393" v="88"/>
          <ac:spMkLst>
            <pc:docMk/>
            <pc:sldMk cId="248512440" sldId="498"/>
            <ac:spMk id="10" creationId="{A5271697-90F1-4A23-8EF2-0179F2EAFACB}"/>
          </ac:spMkLst>
        </pc:spChg>
        <pc:spChg chg="del">
          <ac:chgData name="Helen Askounis" userId="68a4b384-4e9b-4052-97e7-99fc9c1de512" providerId="ADAL" clId="{A0427D93-292E-4C47-B67B-48DA3C7C346B}" dt="2022-07-25T18:40:05.393" v="88"/>
          <ac:spMkLst>
            <pc:docMk/>
            <pc:sldMk cId="248512440" sldId="498"/>
            <ac:spMk id="12" creationId="{D9F5512A-48E1-4C07-B75E-3CCC517B6804}"/>
          </ac:spMkLst>
        </pc:spChg>
        <pc:spChg chg="del">
          <ac:chgData name="Helen Askounis" userId="68a4b384-4e9b-4052-97e7-99fc9c1de512" providerId="ADAL" clId="{A0427D93-292E-4C47-B67B-48DA3C7C346B}" dt="2022-07-25T18:40:05.393" v="88"/>
          <ac:spMkLst>
            <pc:docMk/>
            <pc:sldMk cId="248512440" sldId="498"/>
            <ac:spMk id="14" creationId="{9D800584-727A-48CF-8223-244AD9717CAA}"/>
          </ac:spMkLst>
        </pc:spChg>
        <pc:spChg chg="del">
          <ac:chgData name="Helen Askounis" userId="68a4b384-4e9b-4052-97e7-99fc9c1de512" providerId="ADAL" clId="{A0427D93-292E-4C47-B67B-48DA3C7C346B}" dt="2022-07-25T18:40:05.393" v="88"/>
          <ac:spMkLst>
            <pc:docMk/>
            <pc:sldMk cId="248512440" sldId="498"/>
            <ac:spMk id="15" creationId="{1E234CF4-802C-4AA1-B540-36C3B838C462}"/>
          </ac:spMkLst>
        </pc:spChg>
        <pc:grpChg chg="del">
          <ac:chgData name="Helen Askounis" userId="68a4b384-4e9b-4052-97e7-99fc9c1de512" providerId="ADAL" clId="{A0427D93-292E-4C47-B67B-48DA3C7C346B}" dt="2022-07-25T18:40:05.393" v="88"/>
          <ac:grpSpMkLst>
            <pc:docMk/>
            <pc:sldMk cId="248512440" sldId="498"/>
            <ac:grpSpMk id="16" creationId="{B0CED441-B73B-4907-9AF2-614CEAC6A182}"/>
          </ac:grpSpMkLst>
        </pc:grpChg>
      </pc:sldChg>
      <pc:sldChg chg="addSp delSp modSp add mod modTransition modClrScheme chgLayout">
        <pc:chgData name="Helen Askounis" userId="68a4b384-4e9b-4052-97e7-99fc9c1de512" providerId="ADAL" clId="{A0427D93-292E-4C47-B67B-48DA3C7C346B}" dt="2022-07-25T23:45:56.204" v="1518"/>
        <pc:sldMkLst>
          <pc:docMk/>
          <pc:sldMk cId="3105246003" sldId="534"/>
        </pc:sldMkLst>
        <pc:spChg chg="mod ord">
          <ac:chgData name="Helen Askounis" userId="68a4b384-4e9b-4052-97e7-99fc9c1de512" providerId="ADAL" clId="{A0427D93-292E-4C47-B67B-48DA3C7C346B}" dt="2022-07-25T19:28:11.858" v="641" actId="700"/>
          <ac:spMkLst>
            <pc:docMk/>
            <pc:sldMk cId="3105246003" sldId="534"/>
            <ac:spMk id="2" creationId="{00000000-0000-0000-0000-000000000000}"/>
          </ac:spMkLst>
        </pc:spChg>
        <pc:spChg chg="mod ord">
          <ac:chgData name="Helen Askounis" userId="68a4b384-4e9b-4052-97e7-99fc9c1de512" providerId="ADAL" clId="{A0427D93-292E-4C47-B67B-48DA3C7C346B}" dt="2022-07-25T19:28:11.858" v="641" actId="700"/>
          <ac:spMkLst>
            <pc:docMk/>
            <pc:sldMk cId="3105246003" sldId="534"/>
            <ac:spMk id="3" creationId="{00000000-0000-0000-0000-000000000000}"/>
          </ac:spMkLst>
        </pc:spChg>
        <pc:spChg chg="mod">
          <ac:chgData name="Helen Askounis" userId="68a4b384-4e9b-4052-97e7-99fc9c1de512" providerId="ADAL" clId="{A0427D93-292E-4C47-B67B-48DA3C7C346B}" dt="2022-07-25T19:28:46.363" v="652" actId="1076"/>
          <ac:spMkLst>
            <pc:docMk/>
            <pc:sldMk cId="3105246003" sldId="534"/>
            <ac:spMk id="4" creationId="{00000000-0000-0000-0000-000000000000}"/>
          </ac:spMkLst>
        </pc:spChg>
        <pc:spChg chg="add del mod">
          <ac:chgData name="Helen Askounis" userId="68a4b384-4e9b-4052-97e7-99fc9c1de512" providerId="ADAL" clId="{A0427D93-292E-4C47-B67B-48DA3C7C346B}" dt="2022-07-25T19:28:09.843" v="640" actId="6264"/>
          <ac:spMkLst>
            <pc:docMk/>
            <pc:sldMk cId="3105246003" sldId="534"/>
            <ac:spMk id="5" creationId="{35EFC903-7A7E-4532-8635-2D070B0EF386}"/>
          </ac:spMkLst>
        </pc:spChg>
        <pc:spChg chg="del">
          <ac:chgData name="Helen Askounis" userId="68a4b384-4e9b-4052-97e7-99fc9c1de512" providerId="ADAL" clId="{A0427D93-292E-4C47-B67B-48DA3C7C346B}" dt="2022-07-25T19:28:20.635" v="642" actId="478"/>
          <ac:spMkLst>
            <pc:docMk/>
            <pc:sldMk cId="3105246003" sldId="534"/>
            <ac:spMk id="7" creationId="{C916A497-A80C-445E-B631-5F34ED18DDF5}"/>
          </ac:spMkLst>
        </pc:spChg>
        <pc:spChg chg="add del mod">
          <ac:chgData name="Helen Askounis" userId="68a4b384-4e9b-4052-97e7-99fc9c1de512" providerId="ADAL" clId="{A0427D93-292E-4C47-B67B-48DA3C7C346B}" dt="2022-07-25T19:28:09.843" v="640" actId="6264"/>
          <ac:spMkLst>
            <pc:docMk/>
            <pc:sldMk cId="3105246003" sldId="534"/>
            <ac:spMk id="8" creationId="{CDE60969-190A-4FC8-A9BC-80792B4AE544}"/>
          </ac:spMkLst>
        </pc:spChg>
        <pc:graphicFrameChg chg="mod modGraphic">
          <ac:chgData name="Helen Askounis" userId="68a4b384-4e9b-4052-97e7-99fc9c1de512" providerId="ADAL" clId="{A0427D93-292E-4C47-B67B-48DA3C7C346B}" dt="2022-07-25T19:28:34.939" v="647" actId="1076"/>
          <ac:graphicFrameMkLst>
            <pc:docMk/>
            <pc:sldMk cId="3105246003" sldId="534"/>
            <ac:graphicFrameMk id="6" creationId="{00000000-0000-0000-0000-000000000000}"/>
          </ac:graphicFrameMkLst>
        </pc:graphicFrameChg>
      </pc:sldChg>
      <pc:sldChg chg="modSp add mod modTransition modClrScheme chgLayout">
        <pc:chgData name="Helen Askounis" userId="68a4b384-4e9b-4052-97e7-99fc9c1de512" providerId="ADAL" clId="{A0427D93-292E-4C47-B67B-48DA3C7C346B}" dt="2022-07-25T23:45:56.204" v="1518"/>
        <pc:sldMkLst>
          <pc:docMk/>
          <pc:sldMk cId="1530422506" sldId="821"/>
        </pc:sldMkLst>
        <pc:spChg chg="mod">
          <ac:chgData name="Helen Askounis" userId="68a4b384-4e9b-4052-97e7-99fc9c1de512" providerId="ADAL" clId="{A0427D93-292E-4C47-B67B-48DA3C7C346B}" dt="2022-07-25T18:51:53.643" v="193" actId="20577"/>
          <ac:spMkLst>
            <pc:docMk/>
            <pc:sldMk cId="1530422506" sldId="821"/>
            <ac:spMk id="2" creationId="{8171B20D-BAD6-45A9-98EE-528D6B1371BC}"/>
          </ac:spMkLst>
        </pc:spChg>
        <pc:spChg chg="mod ord">
          <ac:chgData name="Helen Askounis" userId="68a4b384-4e9b-4052-97e7-99fc9c1de512" providerId="ADAL" clId="{A0427D93-292E-4C47-B67B-48DA3C7C346B}" dt="2022-07-25T18:51:21.222" v="180" actId="700"/>
          <ac:spMkLst>
            <pc:docMk/>
            <pc:sldMk cId="1530422506" sldId="821"/>
            <ac:spMk id="24578" creationId="{00000000-0000-0000-0000-000000000000}"/>
          </ac:spMkLst>
        </pc:spChg>
        <pc:spChg chg="mod ord">
          <ac:chgData name="Helen Askounis" userId="68a4b384-4e9b-4052-97e7-99fc9c1de512" providerId="ADAL" clId="{A0427D93-292E-4C47-B67B-48DA3C7C346B}" dt="2022-07-25T18:51:21.222" v="180" actId="700"/>
          <ac:spMkLst>
            <pc:docMk/>
            <pc:sldMk cId="1530422506" sldId="821"/>
            <ac:spMk id="24579" creationId="{00000000-0000-0000-0000-000000000000}"/>
          </ac:spMkLst>
        </pc:spChg>
      </pc:sldChg>
      <pc:sldChg chg="add del setBg">
        <pc:chgData name="Helen Askounis" userId="68a4b384-4e9b-4052-97e7-99fc9c1de512" providerId="ADAL" clId="{A0427D93-292E-4C47-B67B-48DA3C7C346B}" dt="2022-07-25T18:38:35.937" v="77" actId="47"/>
        <pc:sldMkLst>
          <pc:docMk/>
          <pc:sldMk cId="3095536649" sldId="969"/>
        </pc:sldMkLst>
      </pc:sldChg>
      <pc:sldChg chg="del">
        <pc:chgData name="Helen Askounis" userId="68a4b384-4e9b-4052-97e7-99fc9c1de512" providerId="ADAL" clId="{A0427D93-292E-4C47-B67B-48DA3C7C346B}" dt="2022-07-25T18:39:00.515" v="78" actId="47"/>
        <pc:sldMkLst>
          <pc:docMk/>
          <pc:sldMk cId="4024611949" sldId="998"/>
        </pc:sldMkLst>
      </pc:sldChg>
      <pc:sldChg chg="del">
        <pc:chgData name="Helen Askounis" userId="68a4b384-4e9b-4052-97e7-99fc9c1de512" providerId="ADAL" clId="{A0427D93-292E-4C47-B67B-48DA3C7C346B}" dt="2022-07-25T18:39:00.515" v="78" actId="47"/>
        <pc:sldMkLst>
          <pc:docMk/>
          <pc:sldMk cId="643695778" sldId="1002"/>
        </pc:sldMkLst>
      </pc:sldChg>
      <pc:sldChg chg="del">
        <pc:chgData name="Helen Askounis" userId="68a4b384-4e9b-4052-97e7-99fc9c1de512" providerId="ADAL" clId="{A0427D93-292E-4C47-B67B-48DA3C7C346B}" dt="2022-07-25T18:39:00.515" v="78" actId="47"/>
        <pc:sldMkLst>
          <pc:docMk/>
          <pc:sldMk cId="615200128" sldId="1032"/>
        </pc:sldMkLst>
      </pc:sldChg>
      <pc:sldChg chg="del">
        <pc:chgData name="Helen Askounis" userId="68a4b384-4e9b-4052-97e7-99fc9c1de512" providerId="ADAL" clId="{A0427D93-292E-4C47-B67B-48DA3C7C346B}" dt="2022-07-25T18:39:00.515" v="78" actId="47"/>
        <pc:sldMkLst>
          <pc:docMk/>
          <pc:sldMk cId="3794746993" sldId="1036"/>
        </pc:sldMkLst>
      </pc:sldChg>
      <pc:sldChg chg="del">
        <pc:chgData name="Helen Askounis" userId="68a4b384-4e9b-4052-97e7-99fc9c1de512" providerId="ADAL" clId="{A0427D93-292E-4C47-B67B-48DA3C7C346B}" dt="2022-07-25T18:39:00.515" v="78" actId="47"/>
        <pc:sldMkLst>
          <pc:docMk/>
          <pc:sldMk cId="3163670739" sldId="1050"/>
        </pc:sldMkLst>
      </pc:sldChg>
      <pc:sldChg chg="del">
        <pc:chgData name="Helen Askounis" userId="68a4b384-4e9b-4052-97e7-99fc9c1de512" providerId="ADAL" clId="{A0427D93-292E-4C47-B67B-48DA3C7C346B}" dt="2022-07-25T18:39:00.515" v="78" actId="47"/>
        <pc:sldMkLst>
          <pc:docMk/>
          <pc:sldMk cId="2512223555" sldId="1066"/>
        </pc:sldMkLst>
      </pc:sldChg>
      <pc:sldChg chg="del">
        <pc:chgData name="Helen Askounis" userId="68a4b384-4e9b-4052-97e7-99fc9c1de512" providerId="ADAL" clId="{A0427D93-292E-4C47-B67B-48DA3C7C346B}" dt="2022-07-25T18:39:00.515" v="78" actId="47"/>
        <pc:sldMkLst>
          <pc:docMk/>
          <pc:sldMk cId="2392513578" sldId="1073"/>
        </pc:sldMkLst>
      </pc:sldChg>
      <pc:sldChg chg="del">
        <pc:chgData name="Helen Askounis" userId="68a4b384-4e9b-4052-97e7-99fc9c1de512" providerId="ADAL" clId="{A0427D93-292E-4C47-B67B-48DA3C7C346B}" dt="2022-07-25T18:39:00.515" v="78" actId="47"/>
        <pc:sldMkLst>
          <pc:docMk/>
          <pc:sldMk cId="1328965350" sldId="1109"/>
        </pc:sldMkLst>
      </pc:sldChg>
      <pc:sldChg chg="del">
        <pc:chgData name="Helen Askounis" userId="68a4b384-4e9b-4052-97e7-99fc9c1de512" providerId="ADAL" clId="{A0427D93-292E-4C47-B67B-48DA3C7C346B}" dt="2022-07-25T18:39:00.515" v="78" actId="47"/>
        <pc:sldMkLst>
          <pc:docMk/>
          <pc:sldMk cId="3903647179" sldId="1116"/>
        </pc:sldMkLst>
      </pc:sldChg>
      <pc:sldChg chg="del">
        <pc:chgData name="Helen Askounis" userId="68a4b384-4e9b-4052-97e7-99fc9c1de512" providerId="ADAL" clId="{A0427D93-292E-4C47-B67B-48DA3C7C346B}" dt="2022-07-25T18:39:00.515" v="78" actId="47"/>
        <pc:sldMkLst>
          <pc:docMk/>
          <pc:sldMk cId="3147570106" sldId="1127"/>
        </pc:sldMkLst>
      </pc:sldChg>
      <pc:sldChg chg="del">
        <pc:chgData name="Helen Askounis" userId="68a4b384-4e9b-4052-97e7-99fc9c1de512" providerId="ADAL" clId="{A0427D93-292E-4C47-B67B-48DA3C7C346B}" dt="2022-07-25T18:39:00.515" v="78" actId="47"/>
        <pc:sldMkLst>
          <pc:docMk/>
          <pc:sldMk cId="1012280572" sldId="1130"/>
        </pc:sldMkLst>
      </pc:sldChg>
      <pc:sldChg chg="del">
        <pc:chgData name="Helen Askounis" userId="68a4b384-4e9b-4052-97e7-99fc9c1de512" providerId="ADAL" clId="{A0427D93-292E-4C47-B67B-48DA3C7C346B}" dt="2022-07-25T18:39:00.515" v="78" actId="47"/>
        <pc:sldMkLst>
          <pc:docMk/>
          <pc:sldMk cId="3869687506" sldId="1139"/>
        </pc:sldMkLst>
      </pc:sldChg>
      <pc:sldChg chg="del">
        <pc:chgData name="Helen Askounis" userId="68a4b384-4e9b-4052-97e7-99fc9c1de512" providerId="ADAL" clId="{A0427D93-292E-4C47-B67B-48DA3C7C346B}" dt="2022-07-25T18:39:00.515" v="78" actId="47"/>
        <pc:sldMkLst>
          <pc:docMk/>
          <pc:sldMk cId="3297943526" sldId="1140"/>
        </pc:sldMkLst>
      </pc:sldChg>
      <pc:sldChg chg="del">
        <pc:chgData name="Helen Askounis" userId="68a4b384-4e9b-4052-97e7-99fc9c1de512" providerId="ADAL" clId="{A0427D93-292E-4C47-B67B-48DA3C7C346B}" dt="2022-07-25T18:39:00.515" v="78" actId="47"/>
        <pc:sldMkLst>
          <pc:docMk/>
          <pc:sldMk cId="874620626" sldId="1144"/>
        </pc:sldMkLst>
      </pc:sldChg>
      <pc:sldChg chg="del">
        <pc:chgData name="Helen Askounis" userId="68a4b384-4e9b-4052-97e7-99fc9c1de512" providerId="ADAL" clId="{A0427D93-292E-4C47-B67B-48DA3C7C346B}" dt="2022-07-25T18:39:00.515" v="78" actId="47"/>
        <pc:sldMkLst>
          <pc:docMk/>
          <pc:sldMk cId="1631599818" sldId="1145"/>
        </pc:sldMkLst>
      </pc:sldChg>
      <pc:sldChg chg="del">
        <pc:chgData name="Helen Askounis" userId="68a4b384-4e9b-4052-97e7-99fc9c1de512" providerId="ADAL" clId="{A0427D93-292E-4C47-B67B-48DA3C7C346B}" dt="2022-07-25T18:39:00.515" v="78" actId="47"/>
        <pc:sldMkLst>
          <pc:docMk/>
          <pc:sldMk cId="3333933970" sldId="1146"/>
        </pc:sldMkLst>
      </pc:sldChg>
      <pc:sldChg chg="del">
        <pc:chgData name="Helen Askounis" userId="68a4b384-4e9b-4052-97e7-99fc9c1de512" providerId="ADAL" clId="{A0427D93-292E-4C47-B67B-48DA3C7C346B}" dt="2022-07-25T18:39:00.515" v="78" actId="47"/>
        <pc:sldMkLst>
          <pc:docMk/>
          <pc:sldMk cId="538407861" sldId="1153"/>
        </pc:sldMkLst>
      </pc:sldChg>
      <pc:sldChg chg="del">
        <pc:chgData name="Helen Askounis" userId="68a4b384-4e9b-4052-97e7-99fc9c1de512" providerId="ADAL" clId="{A0427D93-292E-4C47-B67B-48DA3C7C346B}" dt="2022-07-25T18:39:00.515" v="78" actId="47"/>
        <pc:sldMkLst>
          <pc:docMk/>
          <pc:sldMk cId="1535288648" sldId="1155"/>
        </pc:sldMkLst>
      </pc:sldChg>
      <pc:sldChg chg="del">
        <pc:chgData name="Helen Askounis" userId="68a4b384-4e9b-4052-97e7-99fc9c1de512" providerId="ADAL" clId="{A0427D93-292E-4C47-B67B-48DA3C7C346B}" dt="2022-07-25T18:39:00.515" v="78" actId="47"/>
        <pc:sldMkLst>
          <pc:docMk/>
          <pc:sldMk cId="3775235363" sldId="1157"/>
        </pc:sldMkLst>
      </pc:sldChg>
      <pc:sldChg chg="del">
        <pc:chgData name="Helen Askounis" userId="68a4b384-4e9b-4052-97e7-99fc9c1de512" providerId="ADAL" clId="{A0427D93-292E-4C47-B67B-48DA3C7C346B}" dt="2022-07-25T18:39:00.515" v="78" actId="47"/>
        <pc:sldMkLst>
          <pc:docMk/>
          <pc:sldMk cId="991929058" sldId="1162"/>
        </pc:sldMkLst>
      </pc:sldChg>
      <pc:sldChg chg="del">
        <pc:chgData name="Helen Askounis" userId="68a4b384-4e9b-4052-97e7-99fc9c1de512" providerId="ADAL" clId="{A0427D93-292E-4C47-B67B-48DA3C7C346B}" dt="2022-07-25T18:39:00.515" v="78" actId="47"/>
        <pc:sldMkLst>
          <pc:docMk/>
          <pc:sldMk cId="1321407609" sldId="1165"/>
        </pc:sldMkLst>
      </pc:sldChg>
      <pc:sldChg chg="del">
        <pc:chgData name="Helen Askounis" userId="68a4b384-4e9b-4052-97e7-99fc9c1de512" providerId="ADAL" clId="{A0427D93-292E-4C47-B67B-48DA3C7C346B}" dt="2022-07-25T18:39:00.515" v="78" actId="47"/>
        <pc:sldMkLst>
          <pc:docMk/>
          <pc:sldMk cId="2252507831" sldId="1171"/>
        </pc:sldMkLst>
      </pc:sldChg>
      <pc:sldChg chg="del">
        <pc:chgData name="Helen Askounis" userId="68a4b384-4e9b-4052-97e7-99fc9c1de512" providerId="ADAL" clId="{A0427D93-292E-4C47-B67B-48DA3C7C346B}" dt="2022-07-25T18:39:00.515" v="78" actId="47"/>
        <pc:sldMkLst>
          <pc:docMk/>
          <pc:sldMk cId="94352726" sldId="1196"/>
        </pc:sldMkLst>
      </pc:sldChg>
      <pc:sldChg chg="add del">
        <pc:chgData name="Helen Askounis" userId="68a4b384-4e9b-4052-97e7-99fc9c1de512" providerId="ADAL" clId="{A0427D93-292E-4C47-B67B-48DA3C7C346B}" dt="2022-07-25T18:42:14.614" v="132" actId="47"/>
        <pc:sldMkLst>
          <pc:docMk/>
          <pc:sldMk cId="2694981246" sldId="1240"/>
        </pc:sldMkLst>
      </pc:sldChg>
      <pc:sldChg chg="add del">
        <pc:chgData name="Helen Askounis" userId="68a4b384-4e9b-4052-97e7-99fc9c1de512" providerId="ADAL" clId="{A0427D93-292E-4C47-B67B-48DA3C7C346B}" dt="2022-07-25T18:57:27.153" v="332" actId="47"/>
        <pc:sldMkLst>
          <pc:docMk/>
          <pc:sldMk cId="1888333460" sldId="1258"/>
        </pc:sldMkLst>
      </pc:sldChg>
      <pc:sldChg chg="addSp delSp modSp add mod modTransition modClrScheme chgLayout">
        <pc:chgData name="Helen Askounis" userId="68a4b384-4e9b-4052-97e7-99fc9c1de512" providerId="ADAL" clId="{A0427D93-292E-4C47-B67B-48DA3C7C346B}" dt="2022-07-25T23:45:56.204" v="1518"/>
        <pc:sldMkLst>
          <pc:docMk/>
          <pc:sldMk cId="0" sldId="1268"/>
        </pc:sldMkLst>
        <pc:spChg chg="mod ord">
          <ac:chgData name="Helen Askounis" userId="68a4b384-4e9b-4052-97e7-99fc9c1de512" providerId="ADAL" clId="{A0427D93-292E-4C47-B67B-48DA3C7C346B}" dt="2022-07-25T19:32:31.374" v="731" actId="20577"/>
          <ac:spMkLst>
            <pc:docMk/>
            <pc:sldMk cId="0" sldId="1268"/>
            <ac:spMk id="2" creationId="{948E1A72-9C27-40C2-832C-74FAEB2D041F}"/>
          </ac:spMkLst>
        </pc:spChg>
        <pc:spChg chg="add del mod ord">
          <ac:chgData name="Helen Askounis" userId="68a4b384-4e9b-4052-97e7-99fc9c1de512" providerId="ADAL" clId="{A0427D93-292E-4C47-B67B-48DA3C7C346B}" dt="2022-07-25T19:31:17.615" v="690" actId="478"/>
          <ac:spMkLst>
            <pc:docMk/>
            <pc:sldMk cId="0" sldId="1268"/>
            <ac:spMk id="3" creationId="{152CFE8E-15C2-4E96-A58B-736D77E50FED}"/>
          </ac:spMkLst>
        </pc:spChg>
        <pc:spChg chg="del mod topLvl">
          <ac:chgData name="Helen Askounis" userId="68a4b384-4e9b-4052-97e7-99fc9c1de512" providerId="ADAL" clId="{A0427D93-292E-4C47-B67B-48DA3C7C346B}" dt="2022-07-25T19:32:35.210" v="732" actId="21"/>
          <ac:spMkLst>
            <pc:docMk/>
            <pc:sldMk cId="0" sldId="1268"/>
            <ac:spMk id="4" creationId="{062D608E-675B-4B81-A3FE-BA5BCAB56C5B}"/>
          </ac:spMkLst>
        </pc:spChg>
        <pc:spChg chg="del mod topLvl">
          <ac:chgData name="Helen Askounis" userId="68a4b384-4e9b-4052-97e7-99fc9c1de512" providerId="ADAL" clId="{A0427D93-292E-4C47-B67B-48DA3C7C346B}" dt="2022-07-25T19:32:35.210" v="732" actId="21"/>
          <ac:spMkLst>
            <pc:docMk/>
            <pc:sldMk cId="0" sldId="1268"/>
            <ac:spMk id="6" creationId="{BCD74A43-47CD-4A17-90B7-7F4C14BD6A75}"/>
          </ac:spMkLst>
        </pc:spChg>
        <pc:spChg chg="add mod">
          <ac:chgData name="Helen Askounis" userId="68a4b384-4e9b-4052-97e7-99fc9c1de512" providerId="ADAL" clId="{A0427D93-292E-4C47-B67B-48DA3C7C346B}" dt="2022-07-25T19:32:48.109" v="733"/>
          <ac:spMkLst>
            <pc:docMk/>
            <pc:sldMk cId="0" sldId="1268"/>
            <ac:spMk id="11" creationId="{A8BD0475-B610-4BEF-8D46-9AA2FC1E45D3}"/>
          </ac:spMkLst>
        </pc:spChg>
        <pc:spChg chg="add mod">
          <ac:chgData name="Helen Askounis" userId="68a4b384-4e9b-4052-97e7-99fc9c1de512" providerId="ADAL" clId="{A0427D93-292E-4C47-B67B-48DA3C7C346B}" dt="2022-07-25T19:32:48.109" v="733"/>
          <ac:spMkLst>
            <pc:docMk/>
            <pc:sldMk cId="0" sldId="1268"/>
            <ac:spMk id="12" creationId="{F90B23E0-4798-455A-B15B-85FAF67C3FED}"/>
          </ac:spMkLst>
        </pc:spChg>
        <pc:spChg chg="mod">
          <ac:chgData name="Helen Askounis" userId="68a4b384-4e9b-4052-97e7-99fc9c1de512" providerId="ADAL" clId="{A0427D93-292E-4C47-B67B-48DA3C7C346B}" dt="2022-07-25T19:31:30.603" v="696" actId="1076"/>
          <ac:spMkLst>
            <pc:docMk/>
            <pc:sldMk cId="0" sldId="1268"/>
            <ac:spMk id="32" creationId="{091AD9F9-9939-4382-814D-479AB118C48C}"/>
          </ac:spMkLst>
        </pc:spChg>
        <pc:grpChg chg="del mod">
          <ac:chgData name="Helen Askounis" userId="68a4b384-4e9b-4052-97e7-99fc9c1de512" providerId="ADAL" clId="{A0427D93-292E-4C47-B67B-48DA3C7C346B}" dt="2022-07-25T19:31:42" v="697" actId="165"/>
          <ac:grpSpMkLst>
            <pc:docMk/>
            <pc:sldMk cId="0" sldId="1268"/>
            <ac:grpSpMk id="18" creationId="{19231CDA-2988-4124-8A5A-8D17BB874FF9}"/>
          </ac:grpSpMkLst>
        </pc:grpChg>
        <pc:cxnChg chg="add mod">
          <ac:chgData name="Helen Askounis" userId="68a4b384-4e9b-4052-97e7-99fc9c1de512" providerId="ADAL" clId="{A0427D93-292E-4C47-B67B-48DA3C7C346B}" dt="2022-07-25T19:32:48.109" v="733"/>
          <ac:cxnSpMkLst>
            <pc:docMk/>
            <pc:sldMk cId="0" sldId="1268"/>
            <ac:cxnSpMk id="13" creationId="{7ED0114D-4974-4ED0-8FAE-EF3C1CF4E120}"/>
          </ac:cxnSpMkLst>
        </pc:cxnChg>
        <pc:cxnChg chg="del mod topLvl">
          <ac:chgData name="Helen Askounis" userId="68a4b384-4e9b-4052-97e7-99fc9c1de512" providerId="ADAL" clId="{A0427D93-292E-4C47-B67B-48DA3C7C346B}" dt="2022-07-25T19:32:35.210" v="732" actId="21"/>
          <ac:cxnSpMkLst>
            <pc:docMk/>
            <pc:sldMk cId="0" sldId="1268"/>
            <ac:cxnSpMk id="14" creationId="{A6D366FF-ABEF-4401-849A-3D186872A07E}"/>
          </ac:cxnSpMkLst>
        </pc:cxnChg>
        <pc:cxnChg chg="add mod">
          <ac:chgData name="Helen Askounis" userId="68a4b384-4e9b-4052-97e7-99fc9c1de512" providerId="ADAL" clId="{A0427D93-292E-4C47-B67B-48DA3C7C346B}" dt="2022-07-25T19:32:48.109" v="733"/>
          <ac:cxnSpMkLst>
            <pc:docMk/>
            <pc:sldMk cId="0" sldId="1268"/>
            <ac:cxnSpMk id="15" creationId="{48E095B4-447C-4C82-B210-933E99E5E5D2}"/>
          </ac:cxnSpMkLst>
        </pc:cxnChg>
        <pc:cxnChg chg="add mod">
          <ac:chgData name="Helen Askounis" userId="68a4b384-4e9b-4052-97e7-99fc9c1de512" providerId="ADAL" clId="{A0427D93-292E-4C47-B67B-48DA3C7C346B}" dt="2022-07-25T19:32:48.109" v="733"/>
          <ac:cxnSpMkLst>
            <pc:docMk/>
            <pc:sldMk cId="0" sldId="1268"/>
            <ac:cxnSpMk id="16" creationId="{13600267-A81F-48ED-875D-2FA65576688E}"/>
          </ac:cxnSpMkLst>
        </pc:cxnChg>
        <pc:cxnChg chg="del mod topLvl">
          <ac:chgData name="Helen Askounis" userId="68a4b384-4e9b-4052-97e7-99fc9c1de512" providerId="ADAL" clId="{A0427D93-292E-4C47-B67B-48DA3C7C346B}" dt="2022-07-25T19:32:35.210" v="732" actId="21"/>
          <ac:cxnSpMkLst>
            <pc:docMk/>
            <pc:sldMk cId="0" sldId="1268"/>
            <ac:cxnSpMk id="28" creationId="{185E34D7-7C09-4BE7-A5D1-5275787F6235}"/>
          </ac:cxnSpMkLst>
        </pc:cxnChg>
        <pc:cxnChg chg="del mod topLvl">
          <ac:chgData name="Helen Askounis" userId="68a4b384-4e9b-4052-97e7-99fc9c1de512" providerId="ADAL" clId="{A0427D93-292E-4C47-B67B-48DA3C7C346B}" dt="2022-07-25T19:32:35.210" v="732" actId="21"/>
          <ac:cxnSpMkLst>
            <pc:docMk/>
            <pc:sldMk cId="0" sldId="1268"/>
            <ac:cxnSpMk id="33" creationId="{70C1040B-7EC7-48D3-A55C-A308DDCDA004}"/>
          </ac:cxnSpMkLst>
        </pc:cxnChg>
      </pc:sldChg>
      <pc:sldChg chg="addSp delSp modSp add mod modTransition modClrScheme chgLayout">
        <pc:chgData name="Helen Askounis" userId="68a4b384-4e9b-4052-97e7-99fc9c1de512" providerId="ADAL" clId="{A0427D93-292E-4C47-B67B-48DA3C7C346B}" dt="2022-07-25T23:45:56.204" v="1518"/>
        <pc:sldMkLst>
          <pc:docMk/>
          <pc:sldMk cId="2880537883" sldId="1283"/>
        </pc:sldMkLst>
        <pc:spChg chg="mod ord">
          <ac:chgData name="Helen Askounis" userId="68a4b384-4e9b-4052-97e7-99fc9c1de512" providerId="ADAL" clId="{A0427D93-292E-4C47-B67B-48DA3C7C346B}" dt="2022-07-25T18:54:34.987" v="243" actId="700"/>
          <ac:spMkLst>
            <pc:docMk/>
            <pc:sldMk cId="2880537883" sldId="1283"/>
            <ac:spMk id="2" creationId="{58DEA86D-78C4-42F9-81E7-C846FB1A6E4E}"/>
          </ac:spMkLst>
        </pc:spChg>
        <pc:spChg chg="add del mod ord">
          <ac:chgData name="Helen Askounis" userId="68a4b384-4e9b-4052-97e7-99fc9c1de512" providerId="ADAL" clId="{A0427D93-292E-4C47-B67B-48DA3C7C346B}" dt="2022-07-25T18:54:37.386" v="244" actId="478"/>
          <ac:spMkLst>
            <pc:docMk/>
            <pc:sldMk cId="2880537883" sldId="1283"/>
            <ac:spMk id="3" creationId="{E8581750-42A5-4F56-87C7-155D2A8501E3}"/>
          </ac:spMkLst>
        </pc:spChg>
        <pc:spChg chg="del">
          <ac:chgData name="Helen Askounis" userId="68a4b384-4e9b-4052-97e7-99fc9c1de512" providerId="ADAL" clId="{A0427D93-292E-4C47-B67B-48DA3C7C346B}" dt="2022-07-25T18:54:32.218" v="242" actId="478"/>
          <ac:spMkLst>
            <pc:docMk/>
            <pc:sldMk cId="2880537883" sldId="1283"/>
            <ac:spMk id="4" creationId="{D927FAB1-E093-4319-B2C6-5F15F7F4575C}"/>
          </ac:spMkLst>
        </pc:spChg>
      </pc:sldChg>
      <pc:sldChg chg="add del">
        <pc:chgData name="Helen Askounis" userId="68a4b384-4e9b-4052-97e7-99fc9c1de512" providerId="ADAL" clId="{A0427D93-292E-4C47-B67B-48DA3C7C346B}" dt="2022-07-25T19:33:39.557" v="777" actId="47"/>
        <pc:sldMkLst>
          <pc:docMk/>
          <pc:sldMk cId="475080924" sldId="1311"/>
        </pc:sldMkLst>
      </pc:sldChg>
      <pc:sldChg chg="addSp modSp add mod modTransition">
        <pc:chgData name="Helen Askounis" userId="68a4b384-4e9b-4052-97e7-99fc9c1de512" providerId="ADAL" clId="{A0427D93-292E-4C47-B67B-48DA3C7C346B}" dt="2022-07-25T23:45:56.204" v="1518"/>
        <pc:sldMkLst>
          <pc:docMk/>
          <pc:sldMk cId="2775110731" sldId="1315"/>
        </pc:sldMkLst>
        <pc:spChg chg="mod">
          <ac:chgData name="Helen Askounis" userId="68a4b384-4e9b-4052-97e7-99fc9c1de512" providerId="ADAL" clId="{A0427D93-292E-4C47-B67B-48DA3C7C346B}" dt="2022-07-25T19:21:14.851" v="572" actId="207"/>
          <ac:spMkLst>
            <pc:docMk/>
            <pc:sldMk cId="2775110731" sldId="1315"/>
            <ac:spMk id="3" creationId="{ECFC9817-C86B-4A48-B0F5-A8BC636947EC}"/>
          </ac:spMkLst>
        </pc:spChg>
        <pc:spChg chg="add mod ord">
          <ac:chgData name="Helen Askounis" userId="68a4b384-4e9b-4052-97e7-99fc9c1de512" providerId="ADAL" clId="{A0427D93-292E-4C47-B67B-48DA3C7C346B}" dt="2022-07-25T19:21:02.202" v="570" actId="14100"/>
          <ac:spMkLst>
            <pc:docMk/>
            <pc:sldMk cId="2775110731" sldId="1315"/>
            <ac:spMk id="4" creationId="{8C6CDCB0-81C8-4272-AD86-802F255FA187}"/>
          </ac:spMkLst>
        </pc:spChg>
        <pc:spChg chg="mod">
          <ac:chgData name="Helen Askounis" userId="68a4b384-4e9b-4052-97e7-99fc9c1de512" providerId="ADAL" clId="{A0427D93-292E-4C47-B67B-48DA3C7C346B}" dt="2022-07-25T19:21:32.829" v="576" actId="113"/>
          <ac:spMkLst>
            <pc:docMk/>
            <pc:sldMk cId="2775110731" sldId="1315"/>
            <ac:spMk id="7" creationId="{F65E85A9-057C-44DD-870B-58DF839EF5BA}"/>
          </ac:spMkLst>
        </pc:spChg>
        <pc:picChg chg="mod">
          <ac:chgData name="Helen Askounis" userId="68a4b384-4e9b-4052-97e7-99fc9c1de512" providerId="ADAL" clId="{A0427D93-292E-4C47-B67B-48DA3C7C346B}" dt="2022-07-25T19:20:19.874" v="562" actId="1076"/>
          <ac:picMkLst>
            <pc:docMk/>
            <pc:sldMk cId="2775110731" sldId="1315"/>
            <ac:picMk id="6" creationId="{28879D59-E6BC-4E5D-9C55-251A4B40C8EA}"/>
          </ac:picMkLst>
        </pc:picChg>
      </pc:sldChg>
      <pc:sldChg chg="add del">
        <pc:chgData name="Helen Askounis" userId="68a4b384-4e9b-4052-97e7-99fc9c1de512" providerId="ADAL" clId="{A0427D93-292E-4C47-B67B-48DA3C7C346B}" dt="2022-07-25T18:56:33.361" v="294" actId="47"/>
        <pc:sldMkLst>
          <pc:docMk/>
          <pc:sldMk cId="1922291638" sldId="1316"/>
        </pc:sldMkLst>
      </pc:sldChg>
      <pc:sldChg chg="addSp delSp modSp add mod modTransition modClrScheme chgLayout">
        <pc:chgData name="Helen Askounis" userId="68a4b384-4e9b-4052-97e7-99fc9c1de512" providerId="ADAL" clId="{A0427D93-292E-4C47-B67B-48DA3C7C346B}" dt="2022-07-25T23:45:56.204" v="1518"/>
        <pc:sldMkLst>
          <pc:docMk/>
          <pc:sldMk cId="2753748502" sldId="1320"/>
        </pc:sldMkLst>
        <pc:spChg chg="mod ord">
          <ac:chgData name="Helen Askounis" userId="68a4b384-4e9b-4052-97e7-99fc9c1de512" providerId="ADAL" clId="{A0427D93-292E-4C47-B67B-48DA3C7C346B}" dt="2022-07-25T18:52:46.698" v="212" actId="6264"/>
          <ac:spMkLst>
            <pc:docMk/>
            <pc:sldMk cId="2753748502" sldId="1320"/>
            <ac:spMk id="2" creationId="{1A6C9ADA-B660-48F2-AAC2-C0C3C928C49C}"/>
          </ac:spMkLst>
        </pc:spChg>
        <pc:spChg chg="mod ord">
          <ac:chgData name="Helen Askounis" userId="68a4b384-4e9b-4052-97e7-99fc9c1de512" providerId="ADAL" clId="{A0427D93-292E-4C47-B67B-48DA3C7C346B}" dt="2022-07-25T18:53:01.733" v="215" actId="14100"/>
          <ac:spMkLst>
            <pc:docMk/>
            <pc:sldMk cId="2753748502" sldId="1320"/>
            <ac:spMk id="3" creationId="{5A22377D-78A8-45CC-BE04-3FCA0A4ED04D}"/>
          </ac:spMkLst>
        </pc:spChg>
        <pc:spChg chg="add del mod">
          <ac:chgData name="Helen Askounis" userId="68a4b384-4e9b-4052-97e7-99fc9c1de512" providerId="ADAL" clId="{A0427D93-292E-4C47-B67B-48DA3C7C346B}" dt="2022-07-25T18:52:46.698" v="212" actId="6264"/>
          <ac:spMkLst>
            <pc:docMk/>
            <pc:sldMk cId="2753748502" sldId="1320"/>
            <ac:spMk id="4" creationId="{680E2FA1-6286-4908-94E8-0ADAB3B1B2E5}"/>
          </ac:spMkLst>
        </pc:spChg>
        <pc:spChg chg="add del mod">
          <ac:chgData name="Helen Askounis" userId="68a4b384-4e9b-4052-97e7-99fc9c1de512" providerId="ADAL" clId="{A0427D93-292E-4C47-B67B-48DA3C7C346B}" dt="2022-07-25T18:52:46.698" v="212" actId="6264"/>
          <ac:spMkLst>
            <pc:docMk/>
            <pc:sldMk cId="2753748502" sldId="1320"/>
            <ac:spMk id="5" creationId="{DEDA3D6A-68F9-4700-8695-CD9A1A485D4D}"/>
          </ac:spMkLst>
        </pc:spChg>
      </pc:sldChg>
      <pc:sldChg chg="modSp add mod modTransition">
        <pc:chgData name="Helen Askounis" userId="68a4b384-4e9b-4052-97e7-99fc9c1de512" providerId="ADAL" clId="{A0427D93-292E-4C47-B67B-48DA3C7C346B}" dt="2022-07-25T23:45:56.204" v="1518"/>
        <pc:sldMkLst>
          <pc:docMk/>
          <pc:sldMk cId="522980229" sldId="1324"/>
        </pc:sldMkLst>
        <pc:spChg chg="mod">
          <ac:chgData name="Helen Askounis" userId="68a4b384-4e9b-4052-97e7-99fc9c1de512" providerId="ADAL" clId="{A0427D93-292E-4C47-B67B-48DA3C7C346B}" dt="2022-07-25T18:54:27.615" v="241" actId="1038"/>
          <ac:spMkLst>
            <pc:docMk/>
            <pc:sldMk cId="522980229" sldId="1324"/>
            <ac:spMk id="8" creationId="{31421A61-802F-4E60-BFB5-A19607E70EBB}"/>
          </ac:spMkLst>
        </pc:spChg>
        <pc:graphicFrameChg chg="mod modGraphic">
          <ac:chgData name="Helen Askounis" userId="68a4b384-4e9b-4052-97e7-99fc9c1de512" providerId="ADAL" clId="{A0427D93-292E-4C47-B67B-48DA3C7C346B}" dt="2022-07-25T18:54:22.526" v="233" actId="1076"/>
          <ac:graphicFrameMkLst>
            <pc:docMk/>
            <pc:sldMk cId="522980229" sldId="1324"/>
            <ac:graphicFrameMk id="7" creationId="{6B1F6BE4-D53F-4F10-A656-0DEACC6460AD}"/>
          </ac:graphicFrameMkLst>
        </pc:graphicFrameChg>
      </pc:sldChg>
      <pc:sldChg chg="addSp delSp modSp add mod modTransition modClrScheme chgLayout">
        <pc:chgData name="Helen Askounis" userId="68a4b384-4e9b-4052-97e7-99fc9c1de512" providerId="ADAL" clId="{A0427D93-292E-4C47-B67B-48DA3C7C346B}" dt="2022-07-25T23:45:56.204" v="1518"/>
        <pc:sldMkLst>
          <pc:docMk/>
          <pc:sldMk cId="3518613924" sldId="1325"/>
        </pc:sldMkLst>
        <pc:spChg chg="mod ord">
          <ac:chgData name="Helen Askounis" userId="68a4b384-4e9b-4052-97e7-99fc9c1de512" providerId="ADAL" clId="{A0427D93-292E-4C47-B67B-48DA3C7C346B}" dt="2022-07-25T18:52:03.053" v="195" actId="6264"/>
          <ac:spMkLst>
            <pc:docMk/>
            <pc:sldMk cId="3518613924" sldId="1325"/>
            <ac:spMk id="2" creationId="{BF52E9FE-1929-4299-81BD-FB0968603449}"/>
          </ac:spMkLst>
        </pc:spChg>
        <pc:spChg chg="mod ord">
          <ac:chgData name="Helen Askounis" userId="68a4b384-4e9b-4052-97e7-99fc9c1de512" providerId="ADAL" clId="{A0427D93-292E-4C47-B67B-48DA3C7C346B}" dt="2022-07-25T18:52:38.424" v="210" actId="403"/>
          <ac:spMkLst>
            <pc:docMk/>
            <pc:sldMk cId="3518613924" sldId="1325"/>
            <ac:spMk id="3" creationId="{90AAD98D-402A-42BE-9F6E-9AC516EF49AF}"/>
          </ac:spMkLst>
        </pc:spChg>
        <pc:spChg chg="add del mod">
          <ac:chgData name="Helen Askounis" userId="68a4b384-4e9b-4052-97e7-99fc9c1de512" providerId="ADAL" clId="{A0427D93-292E-4C47-B67B-48DA3C7C346B}" dt="2022-07-25T18:52:03.053" v="195" actId="6264"/>
          <ac:spMkLst>
            <pc:docMk/>
            <pc:sldMk cId="3518613924" sldId="1325"/>
            <ac:spMk id="4" creationId="{F1CF88F6-7903-4E99-A2E0-D98EA4D9E947}"/>
          </ac:spMkLst>
        </pc:spChg>
        <pc:spChg chg="add del mod">
          <ac:chgData name="Helen Askounis" userId="68a4b384-4e9b-4052-97e7-99fc9c1de512" providerId="ADAL" clId="{A0427D93-292E-4C47-B67B-48DA3C7C346B}" dt="2022-07-25T18:52:03.053" v="195" actId="6264"/>
          <ac:spMkLst>
            <pc:docMk/>
            <pc:sldMk cId="3518613924" sldId="1325"/>
            <ac:spMk id="5" creationId="{0D8DFAB9-3E7A-4D82-B0DD-2A65AB1765D9}"/>
          </ac:spMkLst>
        </pc:spChg>
        <pc:spChg chg="add mod">
          <ac:chgData name="Helen Askounis" userId="68a4b384-4e9b-4052-97e7-99fc9c1de512" providerId="ADAL" clId="{A0427D93-292E-4C47-B67B-48DA3C7C346B}" dt="2022-07-25T18:52:28.382" v="205" actId="1076"/>
          <ac:spMkLst>
            <pc:docMk/>
            <pc:sldMk cId="3518613924" sldId="1325"/>
            <ac:spMk id="7" creationId="{FAD8E44B-AE7D-447F-B827-FA7FBCB65188}"/>
          </ac:spMkLst>
        </pc:spChg>
      </pc:sldChg>
      <pc:sldChg chg="addSp delSp modSp add mod modTransition modClrScheme chgLayout">
        <pc:chgData name="Helen Askounis" userId="68a4b384-4e9b-4052-97e7-99fc9c1de512" providerId="ADAL" clId="{A0427D93-292E-4C47-B67B-48DA3C7C346B}" dt="2022-07-25T23:45:56.204" v="1518"/>
        <pc:sldMkLst>
          <pc:docMk/>
          <pc:sldMk cId="3405263786" sldId="1326"/>
        </pc:sldMkLst>
        <pc:spChg chg="add del mod ord">
          <ac:chgData name="Helen Askounis" userId="68a4b384-4e9b-4052-97e7-99fc9c1de512" providerId="ADAL" clId="{A0427D93-292E-4C47-B67B-48DA3C7C346B}" dt="2022-07-25T19:28:54.601" v="654" actId="6264"/>
          <ac:spMkLst>
            <pc:docMk/>
            <pc:sldMk cId="3405263786" sldId="1326"/>
            <ac:spMk id="2" creationId="{EFC26C86-19B5-43C7-B44D-0446F8C1023F}"/>
          </ac:spMkLst>
        </pc:spChg>
        <pc:spChg chg="add del mod ord">
          <ac:chgData name="Helen Askounis" userId="68a4b384-4e9b-4052-97e7-99fc9c1de512" providerId="ADAL" clId="{A0427D93-292E-4C47-B67B-48DA3C7C346B}" dt="2022-07-25T19:28:54.601" v="654" actId="6264"/>
          <ac:spMkLst>
            <pc:docMk/>
            <pc:sldMk cId="3405263786" sldId="1326"/>
            <ac:spMk id="3" creationId="{E76F0ABB-B334-4268-8E91-098C01D15981}"/>
          </ac:spMkLst>
        </pc:spChg>
        <pc:spChg chg="add mod ord">
          <ac:chgData name="Helen Askounis" userId="68a4b384-4e9b-4052-97e7-99fc9c1de512" providerId="ADAL" clId="{A0427D93-292E-4C47-B67B-48DA3C7C346B}" dt="2022-07-25T19:30:47.051" v="682" actId="14100"/>
          <ac:spMkLst>
            <pc:docMk/>
            <pc:sldMk cId="3405263786" sldId="1326"/>
            <ac:spMk id="4" creationId="{0F4C8541-E4DA-4B3A-BC4B-C0A528D2B6EC}"/>
          </ac:spMkLst>
        </pc:spChg>
        <pc:spChg chg="add mod ord">
          <ac:chgData name="Helen Askounis" userId="68a4b384-4e9b-4052-97e7-99fc9c1de512" providerId="ADAL" clId="{A0427D93-292E-4C47-B67B-48DA3C7C346B}" dt="2022-07-25T19:30:41.852" v="681" actId="20577"/>
          <ac:spMkLst>
            <pc:docMk/>
            <pc:sldMk cId="3405263786" sldId="1326"/>
            <ac:spMk id="5" creationId="{805AAD77-DBCA-43CA-B05A-68F3CBC46B0A}"/>
          </ac:spMkLst>
        </pc:spChg>
        <pc:spChg chg="add del mod">
          <ac:chgData name="Helen Askounis" userId="68a4b384-4e9b-4052-97e7-99fc9c1de512" providerId="ADAL" clId="{A0427D93-292E-4C47-B67B-48DA3C7C346B}" dt="2022-07-25T19:29:44.596" v="666" actId="6264"/>
          <ac:spMkLst>
            <pc:docMk/>
            <pc:sldMk cId="3405263786" sldId="1326"/>
            <ac:spMk id="6" creationId="{85A6CB86-4755-4A08-92C1-283BA2749076}"/>
          </ac:spMkLst>
        </pc:spChg>
        <pc:spChg chg="mod">
          <ac:chgData name="Helen Askounis" userId="68a4b384-4e9b-4052-97e7-99fc9c1de512" providerId="ADAL" clId="{A0427D93-292E-4C47-B67B-48DA3C7C346B}" dt="2022-07-25T19:29:41.493" v="664" actId="21"/>
          <ac:spMkLst>
            <pc:docMk/>
            <pc:sldMk cId="3405263786" sldId="1326"/>
            <ac:spMk id="7" creationId="{73EB8C33-8E74-40B5-8CD3-E3CE72CAA359}"/>
          </ac:spMkLst>
        </pc:spChg>
        <pc:spChg chg="mod">
          <ac:chgData name="Helen Askounis" userId="68a4b384-4e9b-4052-97e7-99fc9c1de512" providerId="ADAL" clId="{A0427D93-292E-4C47-B67B-48DA3C7C346B}" dt="2022-07-25T19:28:59.954" v="656" actId="21"/>
          <ac:spMkLst>
            <pc:docMk/>
            <pc:sldMk cId="3405263786" sldId="1326"/>
            <ac:spMk id="9" creationId="{F4A09D14-F3ED-46E8-9B6D-5CAAE74AB19C}"/>
          </ac:spMkLst>
        </pc:spChg>
        <pc:spChg chg="mod">
          <ac:chgData name="Helen Askounis" userId="68a4b384-4e9b-4052-97e7-99fc9c1de512" providerId="ADAL" clId="{A0427D93-292E-4C47-B67B-48DA3C7C346B}" dt="2022-07-25T19:30:32.380" v="679" actId="1076"/>
          <ac:spMkLst>
            <pc:docMk/>
            <pc:sldMk cId="3405263786" sldId="1326"/>
            <ac:spMk id="10" creationId="{6D7EA95D-80E4-4463-8BC5-848CADB38DA2}"/>
          </ac:spMkLst>
        </pc:spChg>
        <pc:spChg chg="add del mod">
          <ac:chgData name="Helen Askounis" userId="68a4b384-4e9b-4052-97e7-99fc9c1de512" providerId="ADAL" clId="{A0427D93-292E-4C47-B67B-48DA3C7C346B}" dt="2022-07-25T19:29:44.596" v="666" actId="6264"/>
          <ac:spMkLst>
            <pc:docMk/>
            <pc:sldMk cId="3405263786" sldId="1326"/>
            <ac:spMk id="11" creationId="{F09726E9-969F-4925-914F-5F70DA71206B}"/>
          </ac:spMkLst>
        </pc:spChg>
        <pc:picChg chg="mod">
          <ac:chgData name="Helen Askounis" userId="68a4b384-4e9b-4052-97e7-99fc9c1de512" providerId="ADAL" clId="{A0427D93-292E-4C47-B67B-48DA3C7C346B}" dt="2022-07-25T19:30:24.979" v="676" actId="1076"/>
          <ac:picMkLst>
            <pc:docMk/>
            <pc:sldMk cId="3405263786" sldId="1326"/>
            <ac:picMk id="8" creationId="{CA4F9278-D132-4022-B570-57C98D464EC9}"/>
          </ac:picMkLst>
        </pc:picChg>
      </pc:sldChg>
      <pc:sldChg chg="modSp add mod modTransition">
        <pc:chgData name="Helen Askounis" userId="68a4b384-4e9b-4052-97e7-99fc9c1de512" providerId="ADAL" clId="{A0427D93-292E-4C47-B67B-48DA3C7C346B}" dt="2022-07-25T23:45:56.204" v="1518"/>
        <pc:sldMkLst>
          <pc:docMk/>
          <pc:sldMk cId="3533552250" sldId="1328"/>
        </pc:sldMkLst>
        <pc:graphicFrameChg chg="mod modGraphic">
          <ac:chgData name="Helen Askounis" userId="68a4b384-4e9b-4052-97e7-99fc9c1de512" providerId="ADAL" clId="{A0427D93-292E-4C47-B67B-48DA3C7C346B}" dt="2022-07-25T19:22:27.766" v="599" actId="1035"/>
          <ac:graphicFrameMkLst>
            <pc:docMk/>
            <pc:sldMk cId="3533552250" sldId="1328"/>
            <ac:graphicFrameMk id="7" creationId="{9702FF2C-9759-4408-BE20-997606A124A3}"/>
          </ac:graphicFrameMkLst>
        </pc:graphicFrameChg>
        <pc:graphicFrameChg chg="mod modGraphic">
          <ac:chgData name="Helen Askounis" userId="68a4b384-4e9b-4052-97e7-99fc9c1de512" providerId="ADAL" clId="{A0427D93-292E-4C47-B67B-48DA3C7C346B}" dt="2022-07-25T19:22:27.766" v="599" actId="1035"/>
          <ac:graphicFrameMkLst>
            <pc:docMk/>
            <pc:sldMk cId="3533552250" sldId="1328"/>
            <ac:graphicFrameMk id="9" creationId="{4E1D1951-FDD0-446F-856E-B840177CE32B}"/>
          </ac:graphicFrameMkLst>
        </pc:graphicFrameChg>
      </pc:sldChg>
      <pc:sldChg chg="modSp add mod modTransition modClrScheme chgLayout">
        <pc:chgData name="Helen Askounis" userId="68a4b384-4e9b-4052-97e7-99fc9c1de512" providerId="ADAL" clId="{A0427D93-292E-4C47-B67B-48DA3C7C346B}" dt="2022-07-25T23:45:56.204" v="1518"/>
        <pc:sldMkLst>
          <pc:docMk/>
          <pc:sldMk cId="1181304854" sldId="1330"/>
        </pc:sldMkLst>
        <pc:spChg chg="mod ord">
          <ac:chgData name="Helen Askounis" userId="68a4b384-4e9b-4052-97e7-99fc9c1de512" providerId="ADAL" clId="{A0427D93-292E-4C47-B67B-48DA3C7C346B}" dt="2022-07-25T19:25:40.337" v="631" actId="700"/>
          <ac:spMkLst>
            <pc:docMk/>
            <pc:sldMk cId="1181304854" sldId="1330"/>
            <ac:spMk id="2" creationId="{055EBAD7-3513-4098-A9F1-9A50F684298F}"/>
          </ac:spMkLst>
        </pc:spChg>
        <pc:spChg chg="mod">
          <ac:chgData name="Helen Askounis" userId="68a4b384-4e9b-4052-97e7-99fc9c1de512" providerId="ADAL" clId="{A0427D93-292E-4C47-B67B-48DA3C7C346B}" dt="2022-07-25T19:23:56.498" v="614" actId="1076"/>
          <ac:spMkLst>
            <pc:docMk/>
            <pc:sldMk cId="1181304854" sldId="1330"/>
            <ac:spMk id="6" creationId="{2B7869C9-C809-476C-8D71-7237F9362D2B}"/>
          </ac:spMkLst>
        </pc:spChg>
        <pc:graphicFrameChg chg="mod ord modGraphic">
          <ac:chgData name="Helen Askounis" userId="68a4b384-4e9b-4052-97e7-99fc9c1de512" providerId="ADAL" clId="{A0427D93-292E-4C47-B67B-48DA3C7C346B}" dt="2022-07-25T19:25:40.337" v="631" actId="700"/>
          <ac:graphicFrameMkLst>
            <pc:docMk/>
            <pc:sldMk cId="1181304854" sldId="1330"/>
            <ac:graphicFrameMk id="4" creationId="{D40382C5-C1E8-40DA-A676-8D5BC7D23744}"/>
          </ac:graphicFrameMkLst>
        </pc:graphicFrameChg>
      </pc:sldChg>
      <pc:sldChg chg="addSp delSp modSp add mod modTransition setBg modClrScheme setClrOvrMap delDesignElem chgLayout">
        <pc:chgData name="Helen Askounis" userId="68a4b384-4e9b-4052-97e7-99fc9c1de512" providerId="ADAL" clId="{A0427D93-292E-4C47-B67B-48DA3C7C346B}" dt="2022-07-25T23:45:56.204" v="1518"/>
        <pc:sldMkLst>
          <pc:docMk/>
          <pc:sldMk cId="928167185" sldId="1335"/>
        </pc:sldMkLst>
        <pc:spChg chg="del mod">
          <ac:chgData name="Helen Askounis" userId="68a4b384-4e9b-4052-97e7-99fc9c1de512" providerId="ADAL" clId="{A0427D93-292E-4C47-B67B-48DA3C7C346B}" dt="2022-07-25T20:25:19.523" v="1172" actId="478"/>
          <ac:spMkLst>
            <pc:docMk/>
            <pc:sldMk cId="928167185" sldId="1335"/>
            <ac:spMk id="2" creationId="{75FFAFC9-8EF1-49B2-8863-89E4AED3E936}"/>
          </ac:spMkLst>
        </pc:spChg>
        <pc:spChg chg="mod ord">
          <ac:chgData name="Helen Askounis" userId="68a4b384-4e9b-4052-97e7-99fc9c1de512" providerId="ADAL" clId="{A0427D93-292E-4C47-B67B-48DA3C7C346B}" dt="2022-07-25T20:30:31.052" v="1276" actId="14100"/>
          <ac:spMkLst>
            <pc:docMk/>
            <pc:sldMk cId="928167185" sldId="1335"/>
            <ac:spMk id="3" creationId="{C423D2C7-3ED9-413D-87C8-A932DB2C1B3F}"/>
          </ac:spMkLst>
        </pc:spChg>
        <pc:spChg chg="add mod ord">
          <ac:chgData name="Helen Askounis" userId="68a4b384-4e9b-4052-97e7-99fc9c1de512" providerId="ADAL" clId="{A0427D93-292E-4C47-B67B-48DA3C7C346B}" dt="2022-07-25T20:30:12.651" v="1269" actId="166"/>
          <ac:spMkLst>
            <pc:docMk/>
            <pc:sldMk cId="928167185" sldId="1335"/>
            <ac:spMk id="4" creationId="{2ADEFB6C-AF2B-47CF-B5D7-85B5E3FC044F}"/>
          </ac:spMkLst>
        </pc:spChg>
        <pc:spChg chg="add del mod">
          <ac:chgData name="Helen Askounis" userId="68a4b384-4e9b-4052-97e7-99fc9c1de512" providerId="ADAL" clId="{A0427D93-292E-4C47-B67B-48DA3C7C346B}" dt="2022-07-25T20:25:24.941" v="1175" actId="6264"/>
          <ac:spMkLst>
            <pc:docMk/>
            <pc:sldMk cId="928167185" sldId="1335"/>
            <ac:spMk id="6" creationId="{25753549-8115-4BB1-A629-FFF5E9C877CC}"/>
          </ac:spMkLst>
        </pc:spChg>
        <pc:spChg chg="add del mod">
          <ac:chgData name="Helen Askounis" userId="68a4b384-4e9b-4052-97e7-99fc9c1de512" providerId="ADAL" clId="{A0427D93-292E-4C47-B67B-48DA3C7C346B}" dt="2022-07-25T20:25:24.941" v="1175" actId="6264"/>
          <ac:spMkLst>
            <pc:docMk/>
            <pc:sldMk cId="928167185" sldId="1335"/>
            <ac:spMk id="7" creationId="{F8920F70-05C7-4CC5-9767-C6695C577E54}"/>
          </ac:spMkLst>
        </pc:spChg>
        <pc:spChg chg="add del">
          <ac:chgData name="Helen Askounis" userId="68a4b384-4e9b-4052-97e7-99fc9c1de512" providerId="ADAL" clId="{A0427D93-292E-4C47-B67B-48DA3C7C346B}" dt="2022-07-25T20:29:58.877" v="1264" actId="6264"/>
          <ac:spMkLst>
            <pc:docMk/>
            <pc:sldMk cId="928167185" sldId="1335"/>
            <ac:spMk id="8" creationId="{71B2258F-86CA-4D4D-8270-BC05FCDEBFB3}"/>
          </ac:spMkLst>
        </pc:spChg>
        <pc:spChg chg="add mod ord">
          <ac:chgData name="Helen Askounis" userId="68a4b384-4e9b-4052-97e7-99fc9c1de512" providerId="ADAL" clId="{A0427D93-292E-4C47-B67B-48DA3C7C346B}" dt="2022-07-25T20:27:34.032" v="1192" actId="171"/>
          <ac:spMkLst>
            <pc:docMk/>
            <pc:sldMk cId="928167185" sldId="1335"/>
            <ac:spMk id="10" creationId="{5B0D3812-ECD7-4AF5-BA70-057347609F0A}"/>
          </ac:spMkLst>
        </pc:spChg>
        <pc:spChg chg="del">
          <ac:chgData name="Helen Askounis" userId="68a4b384-4e9b-4052-97e7-99fc9c1de512" providerId="ADAL" clId="{A0427D93-292E-4C47-B67B-48DA3C7C346B}" dt="2022-07-25T16:57:18.292" v="1"/>
          <ac:spMkLst>
            <pc:docMk/>
            <pc:sldMk cId="928167185" sldId="1335"/>
            <ac:spMk id="10" creationId="{A2679492-7988-4050-9056-542444452411}"/>
          </ac:spMkLst>
        </pc:spChg>
        <pc:spChg chg="add mod">
          <ac:chgData name="Helen Askounis" userId="68a4b384-4e9b-4052-97e7-99fc9c1de512" providerId="ADAL" clId="{A0427D93-292E-4C47-B67B-48DA3C7C346B}" dt="2022-07-25T20:30:36.644" v="1277" actId="14100"/>
          <ac:spMkLst>
            <pc:docMk/>
            <pc:sldMk cId="928167185" sldId="1335"/>
            <ac:spMk id="11" creationId="{74646B34-A8BB-4C28-895A-C38979B3BE70}"/>
          </ac:spMkLst>
        </pc:spChg>
        <pc:spChg chg="add del mod">
          <ac:chgData name="Helen Askounis" userId="68a4b384-4e9b-4052-97e7-99fc9c1de512" providerId="ADAL" clId="{A0427D93-292E-4C47-B67B-48DA3C7C346B}" dt="2022-07-25T20:29:58.877" v="1264" actId="6264"/>
          <ac:spMkLst>
            <pc:docMk/>
            <pc:sldMk cId="928167185" sldId="1335"/>
            <ac:spMk id="12" creationId="{0BB6DD29-AB9B-4ADB-92C3-572CC25AAE23}"/>
          </ac:spMkLst>
        </pc:spChg>
        <pc:spChg chg="del">
          <ac:chgData name="Helen Askounis" userId="68a4b384-4e9b-4052-97e7-99fc9c1de512" providerId="ADAL" clId="{A0427D93-292E-4C47-B67B-48DA3C7C346B}" dt="2022-07-25T16:57:18.292" v="1"/>
          <ac:spMkLst>
            <pc:docMk/>
            <pc:sldMk cId="928167185" sldId="1335"/>
            <ac:spMk id="12" creationId="{B091B163-7D61-4891-ABCF-5C13D9C418D0}"/>
          </ac:spMkLst>
        </pc:spChg>
        <pc:spChg chg="add del mod">
          <ac:chgData name="Helen Askounis" userId="68a4b384-4e9b-4052-97e7-99fc9c1de512" providerId="ADAL" clId="{A0427D93-292E-4C47-B67B-48DA3C7C346B}" dt="2022-07-25T20:29:58.877" v="1264" actId="6264"/>
          <ac:spMkLst>
            <pc:docMk/>
            <pc:sldMk cId="928167185" sldId="1335"/>
            <ac:spMk id="13" creationId="{83B019BB-70EB-4BD2-B2F5-B87DCB41767C}"/>
          </ac:spMkLst>
        </pc:spChg>
        <pc:picChg chg="del mod">
          <ac:chgData name="Helen Askounis" userId="68a4b384-4e9b-4052-97e7-99fc9c1de512" providerId="ADAL" clId="{A0427D93-292E-4C47-B67B-48DA3C7C346B}" dt="2022-07-25T20:25:31.366" v="1177" actId="478"/>
          <ac:picMkLst>
            <pc:docMk/>
            <pc:sldMk cId="928167185" sldId="1335"/>
            <ac:picMk id="5" creationId="{D6F5A62D-58A3-4C94-BF16-3D7E61F9928E}"/>
          </ac:picMkLst>
        </pc:picChg>
        <pc:picChg chg="add mod ord">
          <ac:chgData name="Helen Askounis" userId="68a4b384-4e9b-4052-97e7-99fc9c1de512" providerId="ADAL" clId="{A0427D93-292E-4C47-B67B-48DA3C7C346B}" dt="2022-07-25T20:28:32.819" v="1215" actId="29295"/>
          <ac:picMkLst>
            <pc:docMk/>
            <pc:sldMk cId="928167185" sldId="1335"/>
            <ac:picMk id="9" creationId="{754B411D-D87A-10C7-A149-2CBEF05DD2F5}"/>
          </ac:picMkLst>
        </pc:picChg>
        <pc:cxnChg chg="del">
          <ac:chgData name="Helen Askounis" userId="68a4b384-4e9b-4052-97e7-99fc9c1de512" providerId="ADAL" clId="{A0427D93-292E-4C47-B67B-48DA3C7C346B}" dt="2022-07-25T16:57:18.292" v="1"/>
          <ac:cxnSpMkLst>
            <pc:docMk/>
            <pc:sldMk cId="928167185" sldId="1335"/>
            <ac:cxnSpMk id="14" creationId="{C49DA8F6-BCC1-4447-B54C-57856834B94B}"/>
          </ac:cxnSpMkLst>
        </pc:cxnChg>
      </pc:sldChg>
      <pc:sldChg chg="del">
        <pc:chgData name="Helen Askounis" userId="68a4b384-4e9b-4052-97e7-99fc9c1de512" providerId="ADAL" clId="{A0427D93-292E-4C47-B67B-48DA3C7C346B}" dt="2022-07-25T18:39:00.515" v="78" actId="47"/>
        <pc:sldMkLst>
          <pc:docMk/>
          <pc:sldMk cId="1775446347" sldId="1338"/>
        </pc:sldMkLst>
      </pc:sldChg>
      <pc:sldChg chg="del">
        <pc:chgData name="Helen Askounis" userId="68a4b384-4e9b-4052-97e7-99fc9c1de512" providerId="ADAL" clId="{A0427D93-292E-4C47-B67B-48DA3C7C346B}" dt="2022-07-25T18:39:00.515" v="78" actId="47"/>
        <pc:sldMkLst>
          <pc:docMk/>
          <pc:sldMk cId="541271612" sldId="1348"/>
        </pc:sldMkLst>
      </pc:sldChg>
      <pc:sldChg chg="modSp add del mod">
        <pc:chgData name="Helen Askounis" userId="68a4b384-4e9b-4052-97e7-99fc9c1de512" providerId="ADAL" clId="{A0427D93-292E-4C47-B67B-48DA3C7C346B}" dt="2022-07-25T19:13:06.350" v="454" actId="47"/>
        <pc:sldMkLst>
          <pc:docMk/>
          <pc:sldMk cId="3345982519" sldId="1349"/>
        </pc:sldMkLst>
        <pc:spChg chg="mod">
          <ac:chgData name="Helen Askounis" userId="68a4b384-4e9b-4052-97e7-99fc9c1de512" providerId="ADAL" clId="{A0427D93-292E-4C47-B67B-48DA3C7C346B}" dt="2022-07-25T19:10:09.096" v="410" actId="14100"/>
          <ac:spMkLst>
            <pc:docMk/>
            <pc:sldMk cId="3345982519" sldId="1349"/>
            <ac:spMk id="8" creationId="{33B672AF-00DA-EF5C-8587-11D579878CB4}"/>
          </ac:spMkLst>
        </pc:spChg>
      </pc:sldChg>
      <pc:sldChg chg="delSp modSp add mod modTransition">
        <pc:chgData name="Helen Askounis" userId="68a4b384-4e9b-4052-97e7-99fc9c1de512" providerId="ADAL" clId="{A0427D93-292E-4C47-B67B-48DA3C7C346B}" dt="2022-07-25T23:45:56.204" v="1518"/>
        <pc:sldMkLst>
          <pc:docMk/>
          <pc:sldMk cId="525879542" sldId="1352"/>
        </pc:sldMkLst>
        <pc:spChg chg="del">
          <ac:chgData name="Helen Askounis" userId="68a4b384-4e9b-4052-97e7-99fc9c1de512" providerId="ADAL" clId="{A0427D93-292E-4C47-B67B-48DA3C7C346B}" dt="2022-07-25T19:13:49.862" v="466" actId="478"/>
          <ac:spMkLst>
            <pc:docMk/>
            <pc:sldMk cId="525879542" sldId="1352"/>
            <ac:spMk id="4" creationId="{307998AA-C1F5-7D78-4B43-52DF23EA0452}"/>
          </ac:spMkLst>
        </pc:spChg>
        <pc:spChg chg="del">
          <ac:chgData name="Helen Askounis" userId="68a4b384-4e9b-4052-97e7-99fc9c1de512" providerId="ADAL" clId="{A0427D93-292E-4C47-B67B-48DA3C7C346B}" dt="2022-07-25T19:13:46.661" v="465" actId="478"/>
          <ac:spMkLst>
            <pc:docMk/>
            <pc:sldMk cId="525879542" sldId="1352"/>
            <ac:spMk id="5" creationId="{C5995CBA-28DC-1259-4166-E35B400DEE5F}"/>
          </ac:spMkLst>
        </pc:spChg>
        <pc:spChg chg="mod">
          <ac:chgData name="Helen Askounis" userId="68a4b384-4e9b-4052-97e7-99fc9c1de512" providerId="ADAL" clId="{A0427D93-292E-4C47-B67B-48DA3C7C346B}" dt="2022-07-25T19:14:46.466" v="481" actId="14100"/>
          <ac:spMkLst>
            <pc:docMk/>
            <pc:sldMk cId="525879542" sldId="1352"/>
            <ac:spMk id="6" creationId="{4475EA5E-ADEA-F7D6-ADAC-A6EE3D062BF0}"/>
          </ac:spMkLst>
        </pc:spChg>
        <pc:spChg chg="mod">
          <ac:chgData name="Helen Askounis" userId="68a4b384-4e9b-4052-97e7-99fc9c1de512" providerId="ADAL" clId="{A0427D93-292E-4C47-B67B-48DA3C7C346B}" dt="2022-07-25T19:13:40.133" v="464" actId="1076"/>
          <ac:spMkLst>
            <pc:docMk/>
            <pc:sldMk cId="525879542" sldId="1352"/>
            <ac:spMk id="7" creationId="{539223D8-46D8-0A96-211F-86799DB535A8}"/>
          </ac:spMkLst>
        </pc:spChg>
        <pc:spChg chg="mod">
          <ac:chgData name="Helen Askounis" userId="68a4b384-4e9b-4052-97e7-99fc9c1de512" providerId="ADAL" clId="{A0427D93-292E-4C47-B67B-48DA3C7C346B}" dt="2022-07-25T19:14:32.791" v="477" actId="122"/>
          <ac:spMkLst>
            <pc:docMk/>
            <pc:sldMk cId="525879542" sldId="1352"/>
            <ac:spMk id="8" creationId="{77D841FA-BFA9-F3EB-9D5C-45CAEB6BAFD0}"/>
          </ac:spMkLst>
        </pc:spChg>
        <pc:spChg chg="mod">
          <ac:chgData name="Helen Askounis" userId="68a4b384-4e9b-4052-97e7-99fc9c1de512" providerId="ADAL" clId="{A0427D93-292E-4C47-B67B-48DA3C7C346B}" dt="2022-07-25T19:15:09.652" v="491" actId="20577"/>
          <ac:spMkLst>
            <pc:docMk/>
            <pc:sldMk cId="525879542" sldId="1352"/>
            <ac:spMk id="12" creationId="{E51CD5F3-AC28-ABBD-1B52-C43B14A38D4C}"/>
          </ac:spMkLst>
        </pc:spChg>
      </pc:sldChg>
      <pc:sldChg chg="addSp delSp modSp add mod modTransition modClrScheme chgLayout">
        <pc:chgData name="Helen Askounis" userId="68a4b384-4e9b-4052-97e7-99fc9c1de512" providerId="ADAL" clId="{A0427D93-292E-4C47-B67B-48DA3C7C346B}" dt="2022-07-25T23:45:56.204" v="1518"/>
        <pc:sldMkLst>
          <pc:docMk/>
          <pc:sldMk cId="3009678096" sldId="1354"/>
        </pc:sldMkLst>
        <pc:spChg chg="add del mod ord">
          <ac:chgData name="Helen Askounis" userId="68a4b384-4e9b-4052-97e7-99fc9c1de512" providerId="ADAL" clId="{A0427D93-292E-4C47-B67B-48DA3C7C346B}" dt="2022-07-25T19:15:21.748" v="493" actId="6264"/>
          <ac:spMkLst>
            <pc:docMk/>
            <pc:sldMk cId="3009678096" sldId="1354"/>
            <ac:spMk id="2" creationId="{30536D0B-3C01-439D-8093-54DC1CC4E0B7}"/>
          </ac:spMkLst>
        </pc:spChg>
        <pc:spChg chg="add del mod ord">
          <ac:chgData name="Helen Askounis" userId="68a4b384-4e9b-4052-97e7-99fc9c1de512" providerId="ADAL" clId="{A0427D93-292E-4C47-B67B-48DA3C7C346B}" dt="2022-07-25T19:15:21.748" v="493" actId="6264"/>
          <ac:spMkLst>
            <pc:docMk/>
            <pc:sldMk cId="3009678096" sldId="1354"/>
            <ac:spMk id="3" creationId="{92978845-115B-4CD0-B78F-B0937DE07AF9}"/>
          </ac:spMkLst>
        </pc:spChg>
        <pc:spChg chg="add mod ord">
          <ac:chgData name="Helen Askounis" userId="68a4b384-4e9b-4052-97e7-99fc9c1de512" providerId="ADAL" clId="{A0427D93-292E-4C47-B67B-48DA3C7C346B}" dt="2022-07-25T19:17:54.138" v="528" actId="20577"/>
          <ac:spMkLst>
            <pc:docMk/>
            <pc:sldMk cId="3009678096" sldId="1354"/>
            <ac:spMk id="4" creationId="{6353311F-1B3E-4C4A-9549-08ACADDB7ED5}"/>
          </ac:spMkLst>
        </pc:spChg>
        <pc:spChg chg="mod">
          <ac:chgData name="Helen Askounis" userId="68a4b384-4e9b-4052-97e7-99fc9c1de512" providerId="ADAL" clId="{A0427D93-292E-4C47-B67B-48DA3C7C346B}" dt="2022-07-25T19:15:40.721" v="500" actId="21"/>
          <ac:spMkLst>
            <pc:docMk/>
            <pc:sldMk cId="3009678096" sldId="1354"/>
            <ac:spMk id="5" creationId="{CD7E855F-625E-B84F-048C-C8E0ECE8977A}"/>
          </ac:spMkLst>
        </pc:spChg>
        <pc:spChg chg="mod">
          <ac:chgData name="Helen Askounis" userId="68a4b384-4e9b-4052-97e7-99fc9c1de512" providerId="ADAL" clId="{A0427D93-292E-4C47-B67B-48DA3C7C346B}" dt="2022-07-25T19:15:25.673" v="494" actId="21"/>
          <ac:spMkLst>
            <pc:docMk/>
            <pc:sldMk cId="3009678096" sldId="1354"/>
            <ac:spMk id="6" creationId="{8F53EDBB-802D-6A57-BEC8-97A900D56C26}"/>
          </ac:spMkLst>
        </pc:spChg>
        <pc:spChg chg="mod">
          <ac:chgData name="Helen Askounis" userId="68a4b384-4e9b-4052-97e7-99fc9c1de512" providerId="ADAL" clId="{A0427D93-292E-4C47-B67B-48DA3C7C346B}" dt="2022-07-25T19:16:07.449" v="510" actId="1076"/>
          <ac:spMkLst>
            <pc:docMk/>
            <pc:sldMk cId="3009678096" sldId="1354"/>
            <ac:spMk id="7" creationId="{B1572EF8-DCD3-198E-14EC-BB60F6B7AAD1}"/>
          </ac:spMkLst>
        </pc:spChg>
        <pc:spChg chg="add del mod ord">
          <ac:chgData name="Helen Askounis" userId="68a4b384-4e9b-4052-97e7-99fc9c1de512" providerId="ADAL" clId="{A0427D93-292E-4C47-B67B-48DA3C7C346B}" dt="2022-07-25T19:16:47.208" v="517" actId="26606"/>
          <ac:spMkLst>
            <pc:docMk/>
            <pc:sldMk cId="3009678096" sldId="1354"/>
            <ac:spMk id="8" creationId="{CCDFD3AA-3C11-4988-9276-B9890F548931}"/>
          </ac:spMkLst>
        </pc:spChg>
        <pc:spChg chg="add del mod">
          <ac:chgData name="Helen Askounis" userId="68a4b384-4e9b-4052-97e7-99fc9c1de512" providerId="ADAL" clId="{A0427D93-292E-4C47-B67B-48DA3C7C346B}" dt="2022-07-25T19:15:45.442" v="504" actId="6264"/>
          <ac:spMkLst>
            <pc:docMk/>
            <pc:sldMk cId="3009678096" sldId="1354"/>
            <ac:spMk id="9" creationId="{8E264764-9FBB-4A6D-BF8D-4A5E2B7B7906}"/>
          </ac:spMkLst>
        </pc:spChg>
        <pc:spChg chg="add del mod">
          <ac:chgData name="Helen Askounis" userId="68a4b384-4e9b-4052-97e7-99fc9c1de512" providerId="ADAL" clId="{A0427D93-292E-4C47-B67B-48DA3C7C346B}" dt="2022-07-25T19:15:45.442" v="504" actId="6264"/>
          <ac:spMkLst>
            <pc:docMk/>
            <pc:sldMk cId="3009678096" sldId="1354"/>
            <ac:spMk id="10" creationId="{6B3E0725-4DD7-45A1-8FBB-BC605E0538F3}"/>
          </ac:spMkLst>
        </pc:spChg>
        <pc:graphicFrameChg chg="add del">
          <ac:chgData name="Helen Askounis" userId="68a4b384-4e9b-4052-97e7-99fc9c1de512" providerId="ADAL" clId="{A0427D93-292E-4C47-B67B-48DA3C7C346B}" dt="2022-07-25T19:16:41.045" v="515" actId="26606"/>
          <ac:graphicFrameMkLst>
            <pc:docMk/>
            <pc:sldMk cId="3009678096" sldId="1354"/>
            <ac:graphicFrameMk id="11" creationId="{ECB70E22-8917-81A6-94D4-1ADF8B56D92B}"/>
          </ac:graphicFrameMkLst>
        </pc:graphicFrameChg>
        <pc:graphicFrameChg chg="add mod modGraphic">
          <ac:chgData name="Helen Askounis" userId="68a4b384-4e9b-4052-97e7-99fc9c1de512" providerId="ADAL" clId="{A0427D93-292E-4C47-B67B-48DA3C7C346B}" dt="2022-07-25T19:18:02.643" v="542" actId="1036"/>
          <ac:graphicFrameMkLst>
            <pc:docMk/>
            <pc:sldMk cId="3009678096" sldId="1354"/>
            <ac:graphicFrameMk id="12" creationId="{065498CC-3247-159B-37B6-857F2F1A6A0A}"/>
          </ac:graphicFrameMkLst>
        </pc:graphicFrameChg>
      </pc:sldChg>
      <pc:sldChg chg="modSp add mod modTransition modClrScheme chgLayout">
        <pc:chgData name="Helen Askounis" userId="68a4b384-4e9b-4052-97e7-99fc9c1de512" providerId="ADAL" clId="{A0427D93-292E-4C47-B67B-48DA3C7C346B}" dt="2022-07-25T23:45:56.204" v="1518"/>
        <pc:sldMkLst>
          <pc:docMk/>
          <pc:sldMk cId="451404060" sldId="1357"/>
        </pc:sldMkLst>
        <pc:spChg chg="mod ord">
          <ac:chgData name="Helen Askounis" userId="68a4b384-4e9b-4052-97e7-99fc9c1de512" providerId="ADAL" clId="{A0427D93-292E-4C47-B67B-48DA3C7C346B}" dt="2022-07-25T19:18:55.058" v="555" actId="700"/>
          <ac:spMkLst>
            <pc:docMk/>
            <pc:sldMk cId="451404060" sldId="1357"/>
            <ac:spMk id="2" creationId="{7B58D412-8DD9-6312-FD66-4A672D640EB7}"/>
          </ac:spMkLst>
        </pc:spChg>
        <pc:spChg chg="mod ord">
          <ac:chgData name="Helen Askounis" userId="68a4b384-4e9b-4052-97e7-99fc9c1de512" providerId="ADAL" clId="{A0427D93-292E-4C47-B67B-48DA3C7C346B}" dt="2022-07-25T19:18:55.058" v="555" actId="700"/>
          <ac:spMkLst>
            <pc:docMk/>
            <pc:sldMk cId="451404060" sldId="1357"/>
            <ac:spMk id="3" creationId="{517EA3B5-8B50-DA90-BB03-CA7003A6299D}"/>
          </ac:spMkLst>
        </pc:spChg>
        <pc:spChg chg="mod">
          <ac:chgData name="Helen Askounis" userId="68a4b384-4e9b-4052-97e7-99fc9c1de512" providerId="ADAL" clId="{A0427D93-292E-4C47-B67B-48DA3C7C346B}" dt="2022-07-25T19:18:29.596" v="549" actId="404"/>
          <ac:spMkLst>
            <pc:docMk/>
            <pc:sldMk cId="451404060" sldId="1357"/>
            <ac:spMk id="5" creationId="{94A07F6D-56D0-F0C8-EF84-315F33EDF707}"/>
          </ac:spMkLst>
        </pc:spChg>
      </pc:sldChg>
      <pc:sldChg chg="modSp add mod modTransition modClrScheme chgLayout">
        <pc:chgData name="Helen Askounis" userId="68a4b384-4e9b-4052-97e7-99fc9c1de512" providerId="ADAL" clId="{A0427D93-292E-4C47-B67B-48DA3C7C346B}" dt="2022-07-25T23:45:56.204" v="1518"/>
        <pc:sldMkLst>
          <pc:docMk/>
          <pc:sldMk cId="1077738503" sldId="1359"/>
        </pc:sldMkLst>
        <pc:spChg chg="mod ord">
          <ac:chgData name="Helen Askounis" userId="68a4b384-4e9b-4052-97e7-99fc9c1de512" providerId="ADAL" clId="{A0427D93-292E-4C47-B67B-48DA3C7C346B}" dt="2022-07-25T19:33:15.070" v="742" actId="700"/>
          <ac:spMkLst>
            <pc:docMk/>
            <pc:sldMk cId="1077738503" sldId="1359"/>
            <ac:spMk id="2" creationId="{A42F48E0-FC8C-8A3C-9CC2-04ADE59A67AC}"/>
          </ac:spMkLst>
        </pc:spChg>
        <pc:spChg chg="mod ord">
          <ac:chgData name="Helen Askounis" userId="68a4b384-4e9b-4052-97e7-99fc9c1de512" providerId="ADAL" clId="{A0427D93-292E-4C47-B67B-48DA3C7C346B}" dt="2022-07-25T19:33:15.070" v="742" actId="700"/>
          <ac:spMkLst>
            <pc:docMk/>
            <pc:sldMk cId="1077738503" sldId="1359"/>
            <ac:spMk id="3" creationId="{89A67C8D-2BC5-8542-4041-5FD63B5D486E}"/>
          </ac:spMkLst>
        </pc:spChg>
        <pc:spChg chg="mod">
          <ac:chgData name="Helen Askounis" userId="68a4b384-4e9b-4052-97e7-99fc9c1de512" providerId="ADAL" clId="{A0427D93-292E-4C47-B67B-48DA3C7C346B}" dt="2022-07-25T19:33:08.712" v="741" actId="113"/>
          <ac:spMkLst>
            <pc:docMk/>
            <pc:sldMk cId="1077738503" sldId="1359"/>
            <ac:spMk id="4" creationId="{E7FD85F4-B6D9-2B63-210A-A5E092328A82}"/>
          </ac:spMkLst>
        </pc:spChg>
      </pc:sldChg>
      <pc:sldChg chg="add del">
        <pc:chgData name="Helen Askounis" userId="68a4b384-4e9b-4052-97e7-99fc9c1de512" providerId="ADAL" clId="{A0427D93-292E-4C47-B67B-48DA3C7C346B}" dt="2022-07-25T18:56:53.157" v="300" actId="47"/>
        <pc:sldMkLst>
          <pc:docMk/>
          <pc:sldMk cId="4285239340" sldId="1360"/>
        </pc:sldMkLst>
      </pc:sldChg>
      <pc:sldChg chg="addSp delSp modSp add mod modTransition setBg modClrScheme setClrOvrMap delDesignElem chgLayout">
        <pc:chgData name="Helen Askounis" userId="68a4b384-4e9b-4052-97e7-99fc9c1de512" providerId="ADAL" clId="{A0427D93-292E-4C47-B67B-48DA3C7C346B}" dt="2022-07-25T23:45:56.204" v="1518"/>
        <pc:sldMkLst>
          <pc:docMk/>
          <pc:sldMk cId="1422044945" sldId="1361"/>
        </pc:sldMkLst>
        <pc:spChg chg="add mod ord">
          <ac:chgData name="Helen Askounis" userId="68a4b384-4e9b-4052-97e7-99fc9c1de512" providerId="ADAL" clId="{A0427D93-292E-4C47-B67B-48DA3C7C346B}" dt="2022-07-25T20:14:27.765" v="948" actId="26606"/>
          <ac:spMkLst>
            <pc:docMk/>
            <pc:sldMk cId="1422044945" sldId="1361"/>
            <ac:spMk id="2" creationId="{0F51B5F4-7349-47A5-B67C-F5CA8F44568C}"/>
          </ac:spMkLst>
        </pc:spChg>
        <pc:spChg chg="add del mod ord">
          <ac:chgData name="Helen Askounis" userId="68a4b384-4e9b-4052-97e7-99fc9c1de512" providerId="ADAL" clId="{A0427D93-292E-4C47-B67B-48DA3C7C346B}" dt="2022-07-25T23:45:36.091" v="1517" actId="12"/>
          <ac:spMkLst>
            <pc:docMk/>
            <pc:sldMk cId="1422044945" sldId="1361"/>
            <ac:spMk id="3" creationId="{1F225ADE-A8C0-4FDB-9E25-1F01557516FE}"/>
          </ac:spMkLst>
        </pc:spChg>
        <pc:spChg chg="del mod">
          <ac:chgData name="Helen Askounis" userId="68a4b384-4e9b-4052-97e7-99fc9c1de512" providerId="ADAL" clId="{A0427D93-292E-4C47-B67B-48DA3C7C346B}" dt="2022-07-25T19:37:12.994" v="811"/>
          <ac:spMkLst>
            <pc:docMk/>
            <pc:sldMk cId="1422044945" sldId="1361"/>
            <ac:spMk id="4" creationId="{89D0B026-7C18-B0AB-57F6-91AD6377B688}"/>
          </ac:spMkLst>
        </pc:spChg>
        <pc:spChg chg="del mod">
          <ac:chgData name="Helen Askounis" userId="68a4b384-4e9b-4052-97e7-99fc9c1de512" providerId="ADAL" clId="{A0427D93-292E-4C47-B67B-48DA3C7C346B}" dt="2022-07-25T19:37:22.748" v="818"/>
          <ac:spMkLst>
            <pc:docMk/>
            <pc:sldMk cId="1422044945" sldId="1361"/>
            <ac:spMk id="5" creationId="{87313C06-692A-E370-AF00-DAADC3504042}"/>
          </ac:spMkLst>
        </pc:spChg>
        <pc:spChg chg="del">
          <ac:chgData name="Helen Askounis" userId="68a4b384-4e9b-4052-97e7-99fc9c1de512" providerId="ADAL" clId="{A0427D93-292E-4C47-B67B-48DA3C7C346B}" dt="2022-07-25T19:37:22.748" v="816" actId="478"/>
          <ac:spMkLst>
            <pc:docMk/>
            <pc:sldMk cId="1422044945" sldId="1361"/>
            <ac:spMk id="6" creationId="{8CF7C725-B2DD-15C6-ADFD-72C761950B1C}"/>
          </ac:spMkLst>
        </pc:spChg>
        <pc:spChg chg="add del mod">
          <ac:chgData name="Helen Askounis" userId="68a4b384-4e9b-4052-97e7-99fc9c1de512" providerId="ADAL" clId="{A0427D93-292E-4C47-B67B-48DA3C7C346B}" dt="2022-07-25T19:37:24.213" v="819" actId="6264"/>
          <ac:spMkLst>
            <pc:docMk/>
            <pc:sldMk cId="1422044945" sldId="1361"/>
            <ac:spMk id="7" creationId="{4ACFAFEE-AAAD-450A-9744-7F152E703454}"/>
          </ac:spMkLst>
        </pc:spChg>
        <pc:spChg chg="add del mod">
          <ac:chgData name="Helen Askounis" userId="68a4b384-4e9b-4052-97e7-99fc9c1de512" providerId="ADAL" clId="{A0427D93-292E-4C47-B67B-48DA3C7C346B}" dt="2022-07-25T19:37:24.213" v="819" actId="6264"/>
          <ac:spMkLst>
            <pc:docMk/>
            <pc:sldMk cId="1422044945" sldId="1361"/>
            <ac:spMk id="8" creationId="{7150C636-F90B-4745-B0E6-E9D4735A2117}"/>
          </ac:spMkLst>
        </pc:spChg>
        <pc:spChg chg="add del">
          <ac:chgData name="Helen Askounis" userId="68a4b384-4e9b-4052-97e7-99fc9c1de512" providerId="ADAL" clId="{A0427D93-292E-4C47-B67B-48DA3C7C346B}" dt="2022-07-25T19:39:33.731" v="826" actId="26606"/>
          <ac:spMkLst>
            <pc:docMk/>
            <pc:sldMk cId="1422044945" sldId="1361"/>
            <ac:spMk id="11" creationId="{85016AEC-0320-4ED0-8ECB-FE11DDDFE17A}"/>
          </ac:spMkLst>
        </pc:spChg>
        <pc:spChg chg="add del">
          <ac:chgData name="Helen Askounis" userId="68a4b384-4e9b-4052-97e7-99fc9c1de512" providerId="ADAL" clId="{A0427D93-292E-4C47-B67B-48DA3C7C346B}" dt="2022-07-25T19:39:33.731" v="826" actId="26606"/>
          <ac:spMkLst>
            <pc:docMk/>
            <pc:sldMk cId="1422044945" sldId="1361"/>
            <ac:spMk id="12" creationId="{2DDA86DD-F997-4F66-A87C-5B58AB6D19EC}"/>
          </ac:spMkLst>
        </pc:spChg>
        <pc:spChg chg="add del">
          <ac:chgData name="Helen Askounis" userId="68a4b384-4e9b-4052-97e7-99fc9c1de512" providerId="ADAL" clId="{A0427D93-292E-4C47-B67B-48DA3C7C346B}" dt="2022-07-25T19:39:33.731" v="826" actId="26606"/>
          <ac:spMkLst>
            <pc:docMk/>
            <pc:sldMk cId="1422044945" sldId="1361"/>
            <ac:spMk id="13" creationId="{D3CDB30C-1F82-41E6-A067-831D6E89184F}"/>
          </ac:spMkLst>
        </pc:spChg>
        <pc:spChg chg="add del">
          <ac:chgData name="Helen Askounis" userId="68a4b384-4e9b-4052-97e7-99fc9c1de512" providerId="ADAL" clId="{A0427D93-292E-4C47-B67B-48DA3C7C346B}" dt="2022-07-25T19:39:33.731" v="826" actId="26606"/>
          <ac:spMkLst>
            <pc:docMk/>
            <pc:sldMk cId="1422044945" sldId="1361"/>
            <ac:spMk id="14" creationId="{D241B827-437E-40A3-A732-669230D6A5BC}"/>
          </ac:spMkLst>
        </pc:spChg>
        <pc:spChg chg="add del mod">
          <ac:chgData name="Helen Askounis" userId="68a4b384-4e9b-4052-97e7-99fc9c1de512" providerId="ADAL" clId="{A0427D93-292E-4C47-B67B-48DA3C7C346B}" dt="2022-07-25T19:40:13.117" v="834" actId="6264"/>
          <ac:spMkLst>
            <pc:docMk/>
            <pc:sldMk cId="1422044945" sldId="1361"/>
            <ac:spMk id="15" creationId="{EF8E0C55-CD7C-4F4B-B4A9-8B46FFD0CEC5}"/>
          </ac:spMkLst>
        </pc:spChg>
        <pc:spChg chg="add del">
          <ac:chgData name="Helen Askounis" userId="68a4b384-4e9b-4052-97e7-99fc9c1de512" providerId="ADAL" clId="{A0427D93-292E-4C47-B67B-48DA3C7C346B}" dt="2022-07-25T19:40:13.117" v="834" actId="6264"/>
          <ac:spMkLst>
            <pc:docMk/>
            <pc:sldMk cId="1422044945" sldId="1361"/>
            <ac:spMk id="16" creationId="{98DDA986-B6EE-4642-AC60-0490373E69D0}"/>
          </ac:spMkLst>
        </pc:spChg>
        <pc:spChg chg="add del">
          <ac:chgData name="Helen Askounis" userId="68a4b384-4e9b-4052-97e7-99fc9c1de512" providerId="ADAL" clId="{A0427D93-292E-4C47-B67B-48DA3C7C346B}" dt="2022-07-25T19:40:13.117" v="834" actId="6264"/>
          <ac:spMkLst>
            <pc:docMk/>
            <pc:sldMk cId="1422044945" sldId="1361"/>
            <ac:spMk id="17" creationId="{80B62878-12EF-4E97-A284-47BAFC30DA2E}"/>
          </ac:spMkLst>
        </pc:spChg>
        <pc:spChg chg="add del">
          <ac:chgData name="Helen Askounis" userId="68a4b384-4e9b-4052-97e7-99fc9c1de512" providerId="ADAL" clId="{A0427D93-292E-4C47-B67B-48DA3C7C346B}" dt="2022-07-25T19:40:13.117" v="834" actId="6264"/>
          <ac:spMkLst>
            <pc:docMk/>
            <pc:sldMk cId="1422044945" sldId="1361"/>
            <ac:spMk id="18" creationId="{6D79188D-1ED5-4705-B8C7-5D6FB7670AB3}"/>
          </ac:spMkLst>
        </pc:spChg>
        <pc:spChg chg="add del mod">
          <ac:chgData name="Helen Askounis" userId="68a4b384-4e9b-4052-97e7-99fc9c1de512" providerId="ADAL" clId="{A0427D93-292E-4C47-B67B-48DA3C7C346B}" dt="2022-07-25T19:40:13.117" v="834" actId="6264"/>
          <ac:spMkLst>
            <pc:docMk/>
            <pc:sldMk cId="1422044945" sldId="1361"/>
            <ac:spMk id="20" creationId="{7D68EF54-86C1-4374-9A2A-7358F90A11C5}"/>
          </ac:spMkLst>
        </pc:spChg>
        <pc:spChg chg="add del">
          <ac:chgData name="Helen Askounis" userId="68a4b384-4e9b-4052-97e7-99fc9c1de512" providerId="ADAL" clId="{A0427D93-292E-4C47-B67B-48DA3C7C346B}" dt="2022-07-25T20:11:59.251" v="915" actId="700"/>
          <ac:spMkLst>
            <pc:docMk/>
            <pc:sldMk cId="1422044945" sldId="1361"/>
            <ac:spMk id="22" creationId="{71B2258F-86CA-4D4D-8270-BC05FCDEBFB3}"/>
          </ac:spMkLst>
        </pc:spChg>
        <pc:spChg chg="add del mod">
          <ac:chgData name="Helen Askounis" userId="68a4b384-4e9b-4052-97e7-99fc9c1de512" providerId="ADAL" clId="{A0427D93-292E-4C47-B67B-48DA3C7C346B}" dt="2022-07-25T20:12:48.419" v="928" actId="6264"/>
          <ac:spMkLst>
            <pc:docMk/>
            <pc:sldMk cId="1422044945" sldId="1361"/>
            <ac:spMk id="24" creationId="{D7F1582E-ECCA-47C6-9C39-8A685CFBBBB3}"/>
          </ac:spMkLst>
        </pc:spChg>
        <pc:spChg chg="add del mod">
          <ac:chgData name="Helen Askounis" userId="68a4b384-4e9b-4052-97e7-99fc9c1de512" providerId="ADAL" clId="{A0427D93-292E-4C47-B67B-48DA3C7C346B}" dt="2022-07-25T20:12:48.419" v="928" actId="6264"/>
          <ac:spMkLst>
            <pc:docMk/>
            <pc:sldMk cId="1422044945" sldId="1361"/>
            <ac:spMk id="25" creationId="{F81FF1F0-719D-4CC9-911A-74E5FDD4B103}"/>
          </ac:spMkLst>
        </pc:spChg>
        <pc:spChg chg="add del mod">
          <ac:chgData name="Helen Askounis" userId="68a4b384-4e9b-4052-97e7-99fc9c1de512" providerId="ADAL" clId="{A0427D93-292E-4C47-B67B-48DA3C7C346B}" dt="2022-07-25T20:12:48.948" v="929" actId="6264"/>
          <ac:spMkLst>
            <pc:docMk/>
            <pc:sldMk cId="1422044945" sldId="1361"/>
            <ac:spMk id="26" creationId="{8AB40279-B402-412D-A88A-36B38725AFA9}"/>
          </ac:spMkLst>
        </pc:spChg>
        <pc:spChg chg="add del mod">
          <ac:chgData name="Helen Askounis" userId="68a4b384-4e9b-4052-97e7-99fc9c1de512" providerId="ADAL" clId="{A0427D93-292E-4C47-B67B-48DA3C7C346B}" dt="2022-07-25T20:12:48.948" v="929" actId="6264"/>
          <ac:spMkLst>
            <pc:docMk/>
            <pc:sldMk cId="1422044945" sldId="1361"/>
            <ac:spMk id="27" creationId="{95AD499D-C8A1-493B-9902-9B36B4ECAF65}"/>
          </ac:spMkLst>
        </pc:spChg>
        <pc:spChg chg="add del mod">
          <ac:chgData name="Helen Askounis" userId="68a4b384-4e9b-4052-97e7-99fc9c1de512" providerId="ADAL" clId="{A0427D93-292E-4C47-B67B-48DA3C7C346B}" dt="2022-07-25T20:12:57.794" v="931" actId="6264"/>
          <ac:spMkLst>
            <pc:docMk/>
            <pc:sldMk cId="1422044945" sldId="1361"/>
            <ac:spMk id="28" creationId="{092D589D-098A-4087-A5B7-0F6CC591076A}"/>
          </ac:spMkLst>
        </pc:spChg>
        <pc:spChg chg="add del mod">
          <ac:chgData name="Helen Askounis" userId="68a4b384-4e9b-4052-97e7-99fc9c1de512" providerId="ADAL" clId="{A0427D93-292E-4C47-B67B-48DA3C7C346B}" dt="2022-07-25T20:12:57.794" v="931" actId="6264"/>
          <ac:spMkLst>
            <pc:docMk/>
            <pc:sldMk cId="1422044945" sldId="1361"/>
            <ac:spMk id="29" creationId="{C741F726-8B31-4991-9943-70D8DB26EE5E}"/>
          </ac:spMkLst>
        </pc:spChg>
        <pc:spChg chg="add">
          <ac:chgData name="Helen Askounis" userId="68a4b384-4e9b-4052-97e7-99fc9c1de512" providerId="ADAL" clId="{A0427D93-292E-4C47-B67B-48DA3C7C346B}" dt="2022-07-25T20:14:27.765" v="948" actId="26606"/>
          <ac:spMkLst>
            <pc:docMk/>
            <pc:sldMk cId="1422044945" sldId="1361"/>
            <ac:spMk id="30" creationId="{70DFC902-7D23-471A-B557-B6B6917D7A0D}"/>
          </ac:spMkLst>
        </pc:spChg>
        <pc:spChg chg="add">
          <ac:chgData name="Helen Askounis" userId="68a4b384-4e9b-4052-97e7-99fc9c1de512" providerId="ADAL" clId="{A0427D93-292E-4C47-B67B-48DA3C7C346B}" dt="2022-07-25T20:14:27.765" v="948" actId="26606"/>
          <ac:spMkLst>
            <pc:docMk/>
            <pc:sldMk cId="1422044945" sldId="1361"/>
            <ac:spMk id="31" creationId="{A55D5633-D557-4DCA-982C-FF36EB7A1C00}"/>
          </ac:spMkLst>
        </pc:spChg>
        <pc:spChg chg="add">
          <ac:chgData name="Helen Askounis" userId="68a4b384-4e9b-4052-97e7-99fc9c1de512" providerId="ADAL" clId="{A0427D93-292E-4C47-B67B-48DA3C7C346B}" dt="2022-07-25T20:14:27.765" v="948" actId="26606"/>
          <ac:spMkLst>
            <pc:docMk/>
            <pc:sldMk cId="1422044945" sldId="1361"/>
            <ac:spMk id="32" creationId="{450D3AD2-FA80-415F-A9CE-54D884561CD7}"/>
          </ac:spMkLst>
        </pc:spChg>
        <pc:graphicFrameChg chg="add del">
          <ac:chgData name="Helen Askounis" userId="68a4b384-4e9b-4052-97e7-99fc9c1de512" providerId="ADAL" clId="{A0427D93-292E-4C47-B67B-48DA3C7C346B}" dt="2022-07-25T19:37:59.391" v="822" actId="26606"/>
          <ac:graphicFrameMkLst>
            <pc:docMk/>
            <pc:sldMk cId="1422044945" sldId="1361"/>
            <ac:graphicFrameMk id="10" creationId="{E4844F6A-6728-DAB0-50EB-6350B5ABF843}"/>
          </ac:graphicFrameMkLst>
        </pc:graphicFrameChg>
        <pc:picChg chg="add del">
          <ac:chgData name="Helen Askounis" userId="68a4b384-4e9b-4052-97e7-99fc9c1de512" providerId="ADAL" clId="{A0427D93-292E-4C47-B67B-48DA3C7C346B}" dt="2022-07-25T19:37:59.391" v="822" actId="26606"/>
          <ac:picMkLst>
            <pc:docMk/>
            <pc:sldMk cId="1422044945" sldId="1361"/>
            <ac:picMk id="9" creationId="{BC28A685-8F88-7292-68AB-33F9D5DFE429}"/>
          </ac:picMkLst>
        </pc:picChg>
        <pc:picChg chg="add del mod ord modCrop">
          <ac:chgData name="Helen Askounis" userId="68a4b384-4e9b-4052-97e7-99fc9c1de512" providerId="ADAL" clId="{A0427D93-292E-4C47-B67B-48DA3C7C346B}" dt="2022-07-25T20:10:49.492" v="905" actId="478"/>
          <ac:picMkLst>
            <pc:docMk/>
            <pc:sldMk cId="1422044945" sldId="1361"/>
            <ac:picMk id="19" creationId="{5CCDDF46-B1D0-413D-AD52-45E9561B9A9E}"/>
          </ac:picMkLst>
        </pc:picChg>
        <pc:picChg chg="add del mod ord">
          <ac:chgData name="Helen Askounis" userId="68a4b384-4e9b-4052-97e7-99fc9c1de512" providerId="ADAL" clId="{A0427D93-292E-4C47-B67B-48DA3C7C346B}" dt="2022-07-25T20:11:18.749" v="909"/>
          <ac:picMkLst>
            <pc:docMk/>
            <pc:sldMk cId="1422044945" sldId="1361"/>
            <ac:picMk id="21" creationId="{E9648F73-6EED-4DE3-82B2-59AAF9BC6185}"/>
          </ac:picMkLst>
        </pc:picChg>
        <pc:picChg chg="add del">
          <ac:chgData name="Helen Askounis" userId="68a4b384-4e9b-4052-97e7-99fc9c1de512" providerId="ADAL" clId="{A0427D93-292E-4C47-B67B-48DA3C7C346B}" dt="2022-07-25T20:12:43.386" v="926" actId="21"/>
          <ac:picMkLst>
            <pc:docMk/>
            <pc:sldMk cId="1422044945" sldId="1361"/>
            <ac:picMk id="23" creationId="{10B61532-FB90-7AC5-20F6-298A5966E960}"/>
          </ac:picMkLst>
        </pc:picChg>
      </pc:sldChg>
      <pc:sldChg chg="addSp delSp modSp add mod modTransition chgLayout">
        <pc:chgData name="Helen Askounis" userId="68a4b384-4e9b-4052-97e7-99fc9c1de512" providerId="ADAL" clId="{A0427D93-292E-4C47-B67B-48DA3C7C346B}" dt="2022-07-25T23:45:56.204" v="1518"/>
        <pc:sldMkLst>
          <pc:docMk/>
          <pc:sldMk cId="1423122195" sldId="1363"/>
        </pc:sldMkLst>
        <pc:spChg chg="add mod ord">
          <ac:chgData name="Helen Askounis" userId="68a4b384-4e9b-4052-97e7-99fc9c1de512" providerId="ADAL" clId="{A0427D93-292E-4C47-B67B-48DA3C7C346B}" dt="2022-07-25T20:17:31.755" v="982" actId="20577"/>
          <ac:spMkLst>
            <pc:docMk/>
            <pc:sldMk cId="1423122195" sldId="1363"/>
            <ac:spMk id="2" creationId="{F31CA394-E5ED-4118-AA63-BF6C78EDD020}"/>
          </ac:spMkLst>
        </pc:spChg>
        <pc:spChg chg="add mod ord">
          <ac:chgData name="Helen Askounis" userId="68a4b384-4e9b-4052-97e7-99fc9c1de512" providerId="ADAL" clId="{A0427D93-292E-4C47-B67B-48DA3C7C346B}" dt="2022-07-25T23:45:24.579" v="1516" actId="404"/>
          <ac:spMkLst>
            <pc:docMk/>
            <pc:sldMk cId="1423122195" sldId="1363"/>
            <ac:spMk id="3" creationId="{924BBF05-4065-4C82-9A9C-0DE4F590C8D9}"/>
          </ac:spMkLst>
        </pc:spChg>
        <pc:spChg chg="del mod">
          <ac:chgData name="Helen Askounis" userId="68a4b384-4e9b-4052-97e7-99fc9c1de512" providerId="ADAL" clId="{A0427D93-292E-4C47-B67B-48DA3C7C346B}" dt="2022-07-25T20:16:06.839" v="961"/>
          <ac:spMkLst>
            <pc:docMk/>
            <pc:sldMk cId="1423122195" sldId="1363"/>
            <ac:spMk id="4" creationId="{268DAB32-26A6-ECE6-704C-2FAF35CE4CC9}"/>
          </ac:spMkLst>
        </pc:spChg>
        <pc:spChg chg="del mod">
          <ac:chgData name="Helen Askounis" userId="68a4b384-4e9b-4052-97e7-99fc9c1de512" providerId="ADAL" clId="{A0427D93-292E-4C47-B67B-48DA3C7C346B}" dt="2022-07-25T20:16:33.523" v="969" actId="478"/>
          <ac:spMkLst>
            <pc:docMk/>
            <pc:sldMk cId="1423122195" sldId="1363"/>
            <ac:spMk id="5" creationId="{058CF78E-9270-2EDF-B9F1-F850010C1278}"/>
          </ac:spMkLst>
        </pc:spChg>
        <pc:spChg chg="del">
          <ac:chgData name="Helen Askounis" userId="68a4b384-4e9b-4052-97e7-99fc9c1de512" providerId="ADAL" clId="{A0427D93-292E-4C47-B67B-48DA3C7C346B}" dt="2022-07-25T20:14:46.319" v="955" actId="478"/>
          <ac:spMkLst>
            <pc:docMk/>
            <pc:sldMk cId="1423122195" sldId="1363"/>
            <ac:spMk id="6" creationId="{6A3D2916-A96D-0743-751A-110FD3BD4332}"/>
          </ac:spMkLst>
        </pc:spChg>
        <pc:picChg chg="add mod">
          <ac:chgData name="Helen Askounis" userId="68a4b384-4e9b-4052-97e7-99fc9c1de512" providerId="ADAL" clId="{A0427D93-292E-4C47-B67B-48DA3C7C346B}" dt="2022-07-25T20:17:59.455" v="1006" actId="1038"/>
          <ac:picMkLst>
            <pc:docMk/>
            <pc:sldMk cId="1423122195" sldId="1363"/>
            <ac:picMk id="8" creationId="{AB91D4E8-2F6C-4500-8E2A-B59D2772EB5D}"/>
          </ac:picMkLst>
        </pc:picChg>
        <pc:picChg chg="add mod">
          <ac:chgData name="Helen Askounis" userId="68a4b384-4e9b-4052-97e7-99fc9c1de512" providerId="ADAL" clId="{A0427D93-292E-4C47-B67B-48DA3C7C346B}" dt="2022-07-25T20:17:35.739" v="983" actId="1076"/>
          <ac:picMkLst>
            <pc:docMk/>
            <pc:sldMk cId="1423122195" sldId="1363"/>
            <ac:picMk id="1026" creationId="{A8ABFDAB-AF47-4C10-8E27-053635B00302}"/>
          </ac:picMkLst>
        </pc:picChg>
      </pc:sldChg>
      <pc:sldChg chg="addSp delSp modSp add mod modTransition modClrScheme chgLayout">
        <pc:chgData name="Helen Askounis" userId="68a4b384-4e9b-4052-97e7-99fc9c1de512" providerId="ADAL" clId="{A0427D93-292E-4C47-B67B-48DA3C7C346B}" dt="2022-07-25T23:45:56.204" v="1518"/>
        <pc:sldMkLst>
          <pc:docMk/>
          <pc:sldMk cId="120016438" sldId="1364"/>
        </pc:sldMkLst>
        <pc:spChg chg="add mod ord">
          <ac:chgData name="Helen Askounis" userId="68a4b384-4e9b-4052-97e7-99fc9c1de512" providerId="ADAL" clId="{A0427D93-292E-4C47-B67B-48DA3C7C346B}" dt="2022-07-25T20:18:23.725" v="1029" actId="20577"/>
          <ac:spMkLst>
            <pc:docMk/>
            <pc:sldMk cId="120016438" sldId="1364"/>
            <ac:spMk id="2" creationId="{C7DC615F-3464-4F34-8730-EDFE4A88F681}"/>
          </ac:spMkLst>
        </pc:spChg>
        <pc:spChg chg="add del mod ord">
          <ac:chgData name="Helen Askounis" userId="68a4b384-4e9b-4052-97e7-99fc9c1de512" providerId="ADAL" clId="{A0427D93-292E-4C47-B67B-48DA3C7C346B}" dt="2022-07-25T20:18:15.312" v="1027" actId="700"/>
          <ac:spMkLst>
            <pc:docMk/>
            <pc:sldMk cId="120016438" sldId="1364"/>
            <ac:spMk id="3" creationId="{4706570C-6F3E-4930-B10D-72F5B6D9C1E5}"/>
          </ac:spMkLst>
        </pc:spChg>
        <pc:spChg chg="del">
          <ac:chgData name="Helen Askounis" userId="68a4b384-4e9b-4052-97e7-99fc9c1de512" providerId="ADAL" clId="{A0427D93-292E-4C47-B67B-48DA3C7C346B}" dt="2022-07-25T20:18:18.851" v="1028" actId="478"/>
          <ac:spMkLst>
            <pc:docMk/>
            <pc:sldMk cId="120016438" sldId="1364"/>
            <ac:spMk id="4" creationId="{4FAFBC6E-32F8-A915-BDF7-0C86A87727CE}"/>
          </ac:spMkLst>
        </pc:spChg>
        <pc:spChg chg="mod">
          <ac:chgData name="Helen Askounis" userId="68a4b384-4e9b-4052-97e7-99fc9c1de512" providerId="ADAL" clId="{A0427D93-292E-4C47-B67B-48DA3C7C346B}" dt="2022-07-25T20:18:44.803" v="1032" actId="1076"/>
          <ac:spMkLst>
            <pc:docMk/>
            <pc:sldMk cId="120016438" sldId="1364"/>
            <ac:spMk id="5" creationId="{5AA42ADD-38E7-3180-2965-891C562A6482}"/>
          </ac:spMkLst>
        </pc:spChg>
        <pc:spChg chg="add mod ord">
          <ac:chgData name="Helen Askounis" userId="68a4b384-4e9b-4052-97e7-99fc9c1de512" providerId="ADAL" clId="{A0427D93-292E-4C47-B67B-48DA3C7C346B}" dt="2022-07-25T20:18:15.312" v="1027" actId="700"/>
          <ac:spMkLst>
            <pc:docMk/>
            <pc:sldMk cId="120016438" sldId="1364"/>
            <ac:spMk id="6" creationId="{966E26B1-9A11-4371-9489-8C5288CB0583}"/>
          </ac:spMkLst>
        </pc:spChg>
      </pc:sldChg>
      <pc:sldChg chg="addSp delSp modSp add mod modTransition modClrScheme chgLayout">
        <pc:chgData name="Helen Askounis" userId="68a4b384-4e9b-4052-97e7-99fc9c1de512" providerId="ADAL" clId="{A0427D93-292E-4C47-B67B-48DA3C7C346B}" dt="2022-07-25T23:45:56.204" v="1518"/>
        <pc:sldMkLst>
          <pc:docMk/>
          <pc:sldMk cId="3877874359" sldId="1365"/>
        </pc:sldMkLst>
        <pc:spChg chg="add del mod ord">
          <ac:chgData name="Helen Askounis" userId="68a4b384-4e9b-4052-97e7-99fc9c1de512" providerId="ADAL" clId="{A0427D93-292E-4C47-B67B-48DA3C7C346B}" dt="2022-07-25T20:19:00.378" v="1036" actId="6264"/>
          <ac:spMkLst>
            <pc:docMk/>
            <pc:sldMk cId="3877874359" sldId="1365"/>
            <ac:spMk id="2" creationId="{0D08E0D4-D8D0-48B1-94FB-875650E58D1F}"/>
          </ac:spMkLst>
        </pc:spChg>
        <pc:spChg chg="add del mod ord">
          <ac:chgData name="Helen Askounis" userId="68a4b384-4e9b-4052-97e7-99fc9c1de512" providerId="ADAL" clId="{A0427D93-292E-4C47-B67B-48DA3C7C346B}" dt="2022-07-25T20:19:00.378" v="1036" actId="6264"/>
          <ac:spMkLst>
            <pc:docMk/>
            <pc:sldMk cId="3877874359" sldId="1365"/>
            <ac:spMk id="3" creationId="{E94F078D-E9CB-4E8D-BF3D-1B5B9596A046}"/>
          </ac:spMkLst>
        </pc:spChg>
        <pc:spChg chg="del mod">
          <ac:chgData name="Helen Askounis" userId="68a4b384-4e9b-4052-97e7-99fc9c1de512" providerId="ADAL" clId="{A0427D93-292E-4C47-B67B-48DA3C7C346B}" dt="2022-07-25T20:19:04.214" v="1037" actId="478"/>
          <ac:spMkLst>
            <pc:docMk/>
            <pc:sldMk cId="3877874359" sldId="1365"/>
            <ac:spMk id="4" creationId="{8490F3D2-6225-FE65-705A-B8B845FB41CF}"/>
          </ac:spMkLst>
        </pc:spChg>
        <pc:spChg chg="del">
          <ac:chgData name="Helen Askounis" userId="68a4b384-4e9b-4052-97e7-99fc9c1de512" providerId="ADAL" clId="{A0427D93-292E-4C47-B67B-48DA3C7C346B}" dt="2022-07-25T20:19:47.108" v="1055" actId="21"/>
          <ac:spMkLst>
            <pc:docMk/>
            <pc:sldMk cId="3877874359" sldId="1365"/>
            <ac:spMk id="5" creationId="{7A191C20-C4F7-EB92-6F31-344F107FC15D}"/>
          </ac:spMkLst>
        </pc:spChg>
        <pc:spChg chg="mod">
          <ac:chgData name="Helen Askounis" userId="68a4b384-4e9b-4052-97e7-99fc9c1de512" providerId="ADAL" clId="{A0427D93-292E-4C47-B67B-48DA3C7C346B}" dt="2022-07-25T20:20:39.676" v="1068" actId="1076"/>
          <ac:spMkLst>
            <pc:docMk/>
            <pc:sldMk cId="3877874359" sldId="1365"/>
            <ac:spMk id="6" creationId="{9BEE1949-69EC-131A-AA8C-6F7668E4E738}"/>
          </ac:spMkLst>
        </pc:spChg>
        <pc:spChg chg="add mod ord">
          <ac:chgData name="Helen Askounis" userId="68a4b384-4e9b-4052-97e7-99fc9c1de512" providerId="ADAL" clId="{A0427D93-292E-4C47-B67B-48DA3C7C346B}" dt="2022-07-25T20:19:20.618" v="1050" actId="20577"/>
          <ac:spMkLst>
            <pc:docMk/>
            <pc:sldMk cId="3877874359" sldId="1365"/>
            <ac:spMk id="7" creationId="{C7674E07-EA3B-4A55-AF37-5739337D472C}"/>
          </ac:spMkLst>
        </pc:spChg>
        <pc:spChg chg="add del mod ord">
          <ac:chgData name="Helen Askounis" userId="68a4b384-4e9b-4052-97e7-99fc9c1de512" providerId="ADAL" clId="{A0427D93-292E-4C47-B67B-48DA3C7C346B}" dt="2022-07-25T20:19:11.118" v="1040" actId="478"/>
          <ac:spMkLst>
            <pc:docMk/>
            <pc:sldMk cId="3877874359" sldId="1365"/>
            <ac:spMk id="8" creationId="{698C0A23-4635-4F28-982C-9ABFF2212322}"/>
          </ac:spMkLst>
        </pc:spChg>
        <pc:spChg chg="add mod">
          <ac:chgData name="Helen Askounis" userId="68a4b384-4e9b-4052-97e7-99fc9c1de512" providerId="ADAL" clId="{A0427D93-292E-4C47-B67B-48DA3C7C346B}" dt="2022-07-25T20:20:25.771" v="1065" actId="1076"/>
          <ac:spMkLst>
            <pc:docMk/>
            <pc:sldMk cId="3877874359" sldId="1365"/>
            <ac:spMk id="9" creationId="{306068E6-A316-4AFC-8A4D-2D8CF252EABA}"/>
          </ac:spMkLst>
        </pc:spChg>
      </pc:sldChg>
      <pc:sldChg chg="addSp delSp modSp add mod modTransition modClrScheme chgLayout">
        <pc:chgData name="Helen Askounis" userId="68a4b384-4e9b-4052-97e7-99fc9c1de512" providerId="ADAL" clId="{A0427D93-292E-4C47-B67B-48DA3C7C346B}" dt="2022-07-25T23:45:56.204" v="1518"/>
        <pc:sldMkLst>
          <pc:docMk/>
          <pc:sldMk cId="3800762388" sldId="1367"/>
        </pc:sldMkLst>
        <pc:spChg chg="add mod ord">
          <ac:chgData name="Helen Askounis" userId="68a4b384-4e9b-4052-97e7-99fc9c1de512" providerId="ADAL" clId="{A0427D93-292E-4C47-B67B-48DA3C7C346B}" dt="2022-07-25T20:21:28.134" v="1100" actId="27636"/>
          <ac:spMkLst>
            <pc:docMk/>
            <pc:sldMk cId="3800762388" sldId="1367"/>
            <ac:spMk id="2" creationId="{7F9FD5D5-5408-4C60-9FFF-F54A395126BC}"/>
          </ac:spMkLst>
        </pc:spChg>
        <pc:spChg chg="add del mod ord">
          <ac:chgData name="Helen Askounis" userId="68a4b384-4e9b-4052-97e7-99fc9c1de512" providerId="ADAL" clId="{A0427D93-292E-4C47-B67B-48DA3C7C346B}" dt="2022-07-25T20:21:32.731" v="1101" actId="478"/>
          <ac:spMkLst>
            <pc:docMk/>
            <pc:sldMk cId="3800762388" sldId="1367"/>
            <ac:spMk id="3" creationId="{FEF1BC21-14A1-475C-B9BA-DF66A35DAA12}"/>
          </ac:spMkLst>
        </pc:spChg>
        <pc:spChg chg="del mod">
          <ac:chgData name="Helen Askounis" userId="68a4b384-4e9b-4052-97e7-99fc9c1de512" providerId="ADAL" clId="{A0427D93-292E-4C47-B67B-48DA3C7C346B}" dt="2022-07-25T20:21:21.363" v="1095" actId="478"/>
          <ac:spMkLst>
            <pc:docMk/>
            <pc:sldMk cId="3800762388" sldId="1367"/>
            <ac:spMk id="6" creationId="{DA845D52-7C65-864D-4FA3-1E1749CEEDE3}"/>
          </ac:spMkLst>
        </pc:spChg>
        <pc:spChg chg="mod">
          <ac:chgData name="Helen Askounis" userId="68a4b384-4e9b-4052-97e7-99fc9c1de512" providerId="ADAL" clId="{A0427D93-292E-4C47-B67B-48DA3C7C346B}" dt="2022-07-25T20:21:50.835" v="1107" actId="1076"/>
          <ac:spMkLst>
            <pc:docMk/>
            <pc:sldMk cId="3800762388" sldId="1367"/>
            <ac:spMk id="7" creationId="{8BFD9D2D-CABB-ECCB-4E8C-E1E24A519DEE}"/>
          </ac:spMkLst>
        </pc:spChg>
      </pc:sldChg>
      <pc:sldChg chg="addSp delSp modSp add mod modTransition modClrScheme chgLayout">
        <pc:chgData name="Helen Askounis" userId="68a4b384-4e9b-4052-97e7-99fc9c1de512" providerId="ADAL" clId="{A0427D93-292E-4C47-B67B-48DA3C7C346B}" dt="2022-07-25T23:45:56.204" v="1518"/>
        <pc:sldMkLst>
          <pc:docMk/>
          <pc:sldMk cId="2367636421" sldId="1368"/>
        </pc:sldMkLst>
        <pc:spChg chg="add mod ord">
          <ac:chgData name="Helen Askounis" userId="68a4b384-4e9b-4052-97e7-99fc9c1de512" providerId="ADAL" clId="{A0427D93-292E-4C47-B67B-48DA3C7C346B}" dt="2022-07-25T20:22:04.274" v="1111" actId="20577"/>
          <ac:spMkLst>
            <pc:docMk/>
            <pc:sldMk cId="2367636421" sldId="1368"/>
            <ac:spMk id="2" creationId="{65216D7C-C6FE-4C85-B412-1AD678B0C4D1}"/>
          </ac:spMkLst>
        </pc:spChg>
        <pc:spChg chg="add del mod ord">
          <ac:chgData name="Helen Askounis" userId="68a4b384-4e9b-4052-97e7-99fc9c1de512" providerId="ADAL" clId="{A0427D93-292E-4C47-B67B-48DA3C7C346B}" dt="2022-07-25T20:22:09.994" v="1113" actId="478"/>
          <ac:spMkLst>
            <pc:docMk/>
            <pc:sldMk cId="2367636421" sldId="1368"/>
            <ac:spMk id="3" creationId="{2623553F-2EA9-48BC-AA12-BE5B81541FAA}"/>
          </ac:spMkLst>
        </pc:spChg>
        <pc:spChg chg="mod">
          <ac:chgData name="Helen Askounis" userId="68a4b384-4e9b-4052-97e7-99fc9c1de512" providerId="ADAL" clId="{A0427D93-292E-4C47-B67B-48DA3C7C346B}" dt="2022-07-25T20:21:58.384" v="1108" actId="21"/>
          <ac:spMkLst>
            <pc:docMk/>
            <pc:sldMk cId="2367636421" sldId="1368"/>
            <ac:spMk id="4" creationId="{58990323-54A1-709D-19B2-06AE1B1757BE}"/>
          </ac:spMkLst>
        </pc:spChg>
        <pc:spChg chg="mod">
          <ac:chgData name="Helen Askounis" userId="68a4b384-4e9b-4052-97e7-99fc9c1de512" providerId="ADAL" clId="{A0427D93-292E-4C47-B67B-48DA3C7C346B}" dt="2022-07-25T20:22:26.420" v="1120" actId="1076"/>
          <ac:spMkLst>
            <pc:docMk/>
            <pc:sldMk cId="2367636421" sldId="1368"/>
            <ac:spMk id="5" creationId="{32D3B664-C732-D9FD-D119-9C3A2D606303}"/>
          </ac:spMkLst>
        </pc:spChg>
        <pc:spChg chg="mod">
          <ac:chgData name="Helen Askounis" userId="68a4b384-4e9b-4052-97e7-99fc9c1de512" providerId="ADAL" clId="{A0427D93-292E-4C47-B67B-48DA3C7C346B}" dt="2022-07-25T20:22:46.860" v="1124" actId="1076"/>
          <ac:spMkLst>
            <pc:docMk/>
            <pc:sldMk cId="2367636421" sldId="1368"/>
            <ac:spMk id="8" creationId="{C557EA85-A098-9C89-DD74-75F5220BE1F3}"/>
          </ac:spMkLst>
        </pc:spChg>
        <pc:spChg chg="mod">
          <ac:chgData name="Helen Askounis" userId="68a4b384-4e9b-4052-97e7-99fc9c1de512" providerId="ADAL" clId="{A0427D93-292E-4C47-B67B-48DA3C7C346B}" dt="2022-07-25T20:22:46.860" v="1124" actId="1076"/>
          <ac:spMkLst>
            <pc:docMk/>
            <pc:sldMk cId="2367636421" sldId="1368"/>
            <ac:spMk id="9" creationId="{BECCB9FD-853D-BB0C-A00F-EAE940570F4A}"/>
          </ac:spMkLst>
        </pc:spChg>
        <pc:spChg chg="add del mod">
          <ac:chgData name="Helen Askounis" userId="68a4b384-4e9b-4052-97e7-99fc9c1de512" providerId="ADAL" clId="{A0427D93-292E-4C47-B67B-48DA3C7C346B}" dt="2022-07-25T20:22:12.371" v="1114" actId="478"/>
          <ac:spMkLst>
            <pc:docMk/>
            <pc:sldMk cId="2367636421" sldId="1368"/>
            <ac:spMk id="11" creationId="{C4425D30-A662-419A-8BCE-78E690047FBE}"/>
          </ac:spMkLst>
        </pc:spChg>
        <pc:grpChg chg="mod">
          <ac:chgData name="Helen Askounis" userId="68a4b384-4e9b-4052-97e7-99fc9c1de512" providerId="ADAL" clId="{A0427D93-292E-4C47-B67B-48DA3C7C346B}" dt="2022-07-25T20:22:46.860" v="1124" actId="1076"/>
          <ac:grpSpMkLst>
            <pc:docMk/>
            <pc:sldMk cId="2367636421" sldId="1368"/>
            <ac:grpSpMk id="6" creationId="{ADDFC636-966F-41DF-A014-A0A0F0BAB3BE}"/>
          </ac:grpSpMkLst>
        </pc:grpChg>
        <pc:picChg chg="mod">
          <ac:chgData name="Helen Askounis" userId="68a4b384-4e9b-4052-97e7-99fc9c1de512" providerId="ADAL" clId="{A0427D93-292E-4C47-B67B-48DA3C7C346B}" dt="2022-07-25T20:22:46.860" v="1124" actId="1076"/>
          <ac:picMkLst>
            <pc:docMk/>
            <pc:sldMk cId="2367636421" sldId="1368"/>
            <ac:picMk id="7" creationId="{D17B22AB-1BDD-7891-C168-0E7820EF92BA}"/>
          </ac:picMkLst>
        </pc:picChg>
      </pc:sldChg>
      <pc:sldChg chg="addSp delSp modSp add mod modTransition modClrScheme chgLayout">
        <pc:chgData name="Helen Askounis" userId="68a4b384-4e9b-4052-97e7-99fc9c1de512" providerId="ADAL" clId="{A0427D93-292E-4C47-B67B-48DA3C7C346B}" dt="2022-07-25T23:45:56.204" v="1518"/>
        <pc:sldMkLst>
          <pc:docMk/>
          <pc:sldMk cId="1499730988" sldId="1371"/>
        </pc:sldMkLst>
        <pc:spChg chg="add mod ord">
          <ac:chgData name="Helen Askounis" userId="68a4b384-4e9b-4052-97e7-99fc9c1de512" providerId="ADAL" clId="{A0427D93-292E-4C47-B67B-48DA3C7C346B}" dt="2022-07-25T20:23:34.019" v="1145" actId="113"/>
          <ac:spMkLst>
            <pc:docMk/>
            <pc:sldMk cId="1499730988" sldId="1371"/>
            <ac:spMk id="2" creationId="{96874982-95FD-4850-8F3E-335D8AF73994}"/>
          </ac:spMkLst>
        </pc:spChg>
        <pc:spChg chg="add mod ord">
          <ac:chgData name="Helen Askounis" userId="68a4b384-4e9b-4052-97e7-99fc9c1de512" providerId="ADAL" clId="{A0427D93-292E-4C47-B67B-48DA3C7C346B}" dt="2022-07-25T20:23:44.875" v="1148" actId="14100"/>
          <ac:spMkLst>
            <pc:docMk/>
            <pc:sldMk cId="1499730988" sldId="1371"/>
            <ac:spMk id="3" creationId="{68431540-86D0-4D18-B70C-D2857FD5DB19}"/>
          </ac:spMkLst>
        </pc:spChg>
        <pc:spChg chg="mod">
          <ac:chgData name="Helen Askounis" userId="68a4b384-4e9b-4052-97e7-99fc9c1de512" providerId="ADAL" clId="{A0427D93-292E-4C47-B67B-48DA3C7C346B}" dt="2022-07-25T20:23:12.601" v="1131" actId="27636"/>
          <ac:spMkLst>
            <pc:docMk/>
            <pc:sldMk cId="1499730988" sldId="1371"/>
            <ac:spMk id="4" creationId="{2061B03A-A986-2AF2-992B-AF74894BB7C6}"/>
          </ac:spMkLst>
        </pc:spChg>
        <pc:spChg chg="mod">
          <ac:chgData name="Helen Askounis" userId="68a4b384-4e9b-4052-97e7-99fc9c1de512" providerId="ADAL" clId="{A0427D93-292E-4C47-B67B-48DA3C7C346B}" dt="2022-07-25T20:23:23.630" v="1136" actId="21"/>
          <ac:spMkLst>
            <pc:docMk/>
            <pc:sldMk cId="1499730988" sldId="1371"/>
            <ac:spMk id="5" creationId="{0E425334-952A-16EE-D273-83C4D5C2E910}"/>
          </ac:spMkLst>
        </pc:spChg>
        <pc:spChg chg="del">
          <ac:chgData name="Helen Askounis" userId="68a4b384-4e9b-4052-97e7-99fc9c1de512" providerId="ADAL" clId="{A0427D93-292E-4C47-B67B-48DA3C7C346B}" dt="2022-07-25T20:23:07.856" v="1129" actId="478"/>
          <ac:spMkLst>
            <pc:docMk/>
            <pc:sldMk cId="1499730988" sldId="1371"/>
            <ac:spMk id="6" creationId="{C9A3D22A-AF26-6B0E-A7B6-0EFC434CAAB6}"/>
          </ac:spMkLst>
        </pc:spChg>
        <pc:spChg chg="del">
          <ac:chgData name="Helen Askounis" userId="68a4b384-4e9b-4052-97e7-99fc9c1de512" providerId="ADAL" clId="{A0427D93-292E-4C47-B67B-48DA3C7C346B}" dt="2022-07-25T20:23:02.257" v="1127" actId="478"/>
          <ac:spMkLst>
            <pc:docMk/>
            <pc:sldMk cId="1499730988" sldId="1371"/>
            <ac:spMk id="8" creationId="{4AB96146-406F-1A4A-DA9F-D2E02A5FE74A}"/>
          </ac:spMkLst>
        </pc:spChg>
        <pc:spChg chg="del mod">
          <ac:chgData name="Helen Askounis" userId="68a4b384-4e9b-4052-97e7-99fc9c1de512" providerId="ADAL" clId="{A0427D93-292E-4C47-B67B-48DA3C7C346B}" dt="2022-07-25T20:23:00.631" v="1126" actId="478"/>
          <ac:spMkLst>
            <pc:docMk/>
            <pc:sldMk cId="1499730988" sldId="1371"/>
            <ac:spMk id="9" creationId="{839C645A-C509-048B-D74C-CCA5115C7BC4}"/>
          </ac:spMkLst>
        </pc:spChg>
        <pc:spChg chg="mod">
          <ac:chgData name="Helen Askounis" userId="68a4b384-4e9b-4052-97e7-99fc9c1de512" providerId="ADAL" clId="{A0427D93-292E-4C47-B67B-48DA3C7C346B}" dt="2022-07-25T20:23:42.500" v="1147" actId="1076"/>
          <ac:spMkLst>
            <pc:docMk/>
            <pc:sldMk cId="1499730988" sldId="1371"/>
            <ac:spMk id="10" creationId="{8E0A30F9-C642-C1D9-7295-BD5D04D54894}"/>
          </ac:spMkLst>
        </pc:spChg>
        <pc:spChg chg="add del mod">
          <ac:chgData name="Helen Askounis" userId="68a4b384-4e9b-4052-97e7-99fc9c1de512" providerId="ADAL" clId="{A0427D93-292E-4C47-B67B-48DA3C7C346B}" dt="2022-07-25T20:23:26.620" v="1138" actId="6264"/>
          <ac:spMkLst>
            <pc:docMk/>
            <pc:sldMk cId="1499730988" sldId="1371"/>
            <ac:spMk id="11" creationId="{AA800678-0638-4F34-8307-FF6D454E2A25}"/>
          </ac:spMkLst>
        </pc:spChg>
        <pc:spChg chg="add del mod">
          <ac:chgData name="Helen Askounis" userId="68a4b384-4e9b-4052-97e7-99fc9c1de512" providerId="ADAL" clId="{A0427D93-292E-4C47-B67B-48DA3C7C346B}" dt="2022-07-25T20:23:26.620" v="1138" actId="6264"/>
          <ac:spMkLst>
            <pc:docMk/>
            <pc:sldMk cId="1499730988" sldId="1371"/>
            <ac:spMk id="12" creationId="{2CFF8604-4EEC-4BED-BD93-D70B7EC08D3E}"/>
          </ac:spMkLst>
        </pc:spChg>
        <pc:picChg chg="del">
          <ac:chgData name="Helen Askounis" userId="68a4b384-4e9b-4052-97e7-99fc9c1de512" providerId="ADAL" clId="{A0427D93-292E-4C47-B67B-48DA3C7C346B}" dt="2022-07-25T20:23:04.435" v="1128" actId="478"/>
          <ac:picMkLst>
            <pc:docMk/>
            <pc:sldMk cId="1499730988" sldId="1371"/>
            <ac:picMk id="7" creationId="{588AD215-86C4-0D90-356A-502A87CAF997}"/>
          </ac:picMkLst>
        </pc:picChg>
      </pc:sldChg>
      <pc:sldChg chg="add del">
        <pc:chgData name="Helen Askounis" userId="68a4b384-4e9b-4052-97e7-99fc9c1de512" providerId="ADAL" clId="{A0427D93-292E-4C47-B67B-48DA3C7C346B}" dt="2022-07-25T18:57:08.587" v="317" actId="47"/>
        <pc:sldMkLst>
          <pc:docMk/>
          <pc:sldMk cId="966644191" sldId="1372"/>
        </pc:sldMkLst>
      </pc:sldChg>
      <pc:sldChg chg="del">
        <pc:chgData name="Helen Askounis" userId="68a4b384-4e9b-4052-97e7-99fc9c1de512" providerId="ADAL" clId="{A0427D93-292E-4C47-B67B-48DA3C7C346B}" dt="2022-07-25T18:39:00.515" v="78" actId="47"/>
        <pc:sldMkLst>
          <pc:docMk/>
          <pc:sldMk cId="1765108408" sldId="1374"/>
        </pc:sldMkLst>
      </pc:sldChg>
      <pc:sldChg chg="del">
        <pc:chgData name="Helen Askounis" userId="68a4b384-4e9b-4052-97e7-99fc9c1de512" providerId="ADAL" clId="{A0427D93-292E-4C47-B67B-48DA3C7C346B}" dt="2022-07-25T18:39:00.515" v="78" actId="47"/>
        <pc:sldMkLst>
          <pc:docMk/>
          <pc:sldMk cId="1799466505" sldId="1375"/>
        </pc:sldMkLst>
      </pc:sldChg>
      <pc:sldChg chg="del">
        <pc:chgData name="Helen Askounis" userId="68a4b384-4e9b-4052-97e7-99fc9c1de512" providerId="ADAL" clId="{A0427D93-292E-4C47-B67B-48DA3C7C346B}" dt="2022-07-25T18:39:00.515" v="78" actId="47"/>
        <pc:sldMkLst>
          <pc:docMk/>
          <pc:sldMk cId="1463835688" sldId="1376"/>
        </pc:sldMkLst>
      </pc:sldChg>
      <pc:sldChg chg="del">
        <pc:chgData name="Helen Askounis" userId="68a4b384-4e9b-4052-97e7-99fc9c1de512" providerId="ADAL" clId="{A0427D93-292E-4C47-B67B-48DA3C7C346B}" dt="2022-07-25T18:39:00.515" v="78" actId="47"/>
        <pc:sldMkLst>
          <pc:docMk/>
          <pc:sldMk cId="3867300450" sldId="1390"/>
        </pc:sldMkLst>
      </pc:sldChg>
      <pc:sldChg chg="del">
        <pc:chgData name="Helen Askounis" userId="68a4b384-4e9b-4052-97e7-99fc9c1de512" providerId="ADAL" clId="{A0427D93-292E-4C47-B67B-48DA3C7C346B}" dt="2022-07-25T18:39:00.515" v="78" actId="47"/>
        <pc:sldMkLst>
          <pc:docMk/>
          <pc:sldMk cId="2333374517" sldId="1393"/>
        </pc:sldMkLst>
      </pc:sldChg>
      <pc:sldChg chg="del">
        <pc:chgData name="Helen Askounis" userId="68a4b384-4e9b-4052-97e7-99fc9c1de512" providerId="ADAL" clId="{A0427D93-292E-4C47-B67B-48DA3C7C346B}" dt="2022-07-25T18:39:00.515" v="78" actId="47"/>
        <pc:sldMkLst>
          <pc:docMk/>
          <pc:sldMk cId="59983372" sldId="1394"/>
        </pc:sldMkLst>
      </pc:sldChg>
      <pc:sldChg chg="del">
        <pc:chgData name="Helen Askounis" userId="68a4b384-4e9b-4052-97e7-99fc9c1de512" providerId="ADAL" clId="{A0427D93-292E-4C47-B67B-48DA3C7C346B}" dt="2022-07-25T18:39:00.515" v="78" actId="47"/>
        <pc:sldMkLst>
          <pc:docMk/>
          <pc:sldMk cId="1104189053" sldId="1395"/>
        </pc:sldMkLst>
      </pc:sldChg>
      <pc:sldChg chg="modSp add mod modTransition">
        <pc:chgData name="Helen Askounis" userId="68a4b384-4e9b-4052-97e7-99fc9c1de512" providerId="ADAL" clId="{A0427D93-292E-4C47-B67B-48DA3C7C346B}" dt="2022-07-25T23:45:56.204" v="1518"/>
        <pc:sldMkLst>
          <pc:docMk/>
          <pc:sldMk cId="2732136546" sldId="1395"/>
        </pc:sldMkLst>
        <pc:spChg chg="mod">
          <ac:chgData name="Helen Askounis" userId="68a4b384-4e9b-4052-97e7-99fc9c1de512" providerId="ADAL" clId="{A0427D93-292E-4C47-B67B-48DA3C7C346B}" dt="2022-07-25T20:32:53.461" v="1376" actId="1076"/>
          <ac:spMkLst>
            <pc:docMk/>
            <pc:sldMk cId="2732136546" sldId="1395"/>
            <ac:spMk id="6" creationId="{DE3FE839-7916-4427-9C1B-EEE641428EE6}"/>
          </ac:spMkLst>
        </pc:spChg>
        <pc:spChg chg="mod">
          <ac:chgData name="Helen Askounis" userId="68a4b384-4e9b-4052-97e7-99fc9c1de512" providerId="ADAL" clId="{A0427D93-292E-4C47-B67B-48DA3C7C346B}" dt="2022-07-25T20:32:48.045" v="1375" actId="14100"/>
          <ac:spMkLst>
            <pc:docMk/>
            <pc:sldMk cId="2732136546" sldId="1395"/>
            <ac:spMk id="7" creationId="{7F11D80D-6C63-40F7-A520-31AFC435F76D}"/>
          </ac:spMkLst>
        </pc:spChg>
        <pc:spChg chg="mod">
          <ac:chgData name="Helen Askounis" userId="68a4b384-4e9b-4052-97e7-99fc9c1de512" providerId="ADAL" clId="{A0427D93-292E-4C47-B67B-48DA3C7C346B}" dt="2022-07-25T20:33:41.029" v="1439" actId="1035"/>
          <ac:spMkLst>
            <pc:docMk/>
            <pc:sldMk cId="2732136546" sldId="1395"/>
            <ac:spMk id="10" creationId="{53E8A66D-4676-450F-86A2-609F0488EA7E}"/>
          </ac:spMkLst>
        </pc:spChg>
        <pc:spChg chg="mod">
          <ac:chgData name="Helen Askounis" userId="68a4b384-4e9b-4052-97e7-99fc9c1de512" providerId="ADAL" clId="{A0427D93-292E-4C47-B67B-48DA3C7C346B}" dt="2022-07-25T20:33:41.029" v="1439" actId="1035"/>
          <ac:spMkLst>
            <pc:docMk/>
            <pc:sldMk cId="2732136546" sldId="1395"/>
            <ac:spMk id="13" creationId="{3519CEED-86BF-4474-8566-412417129462}"/>
          </ac:spMkLst>
        </pc:spChg>
        <pc:spChg chg="mod">
          <ac:chgData name="Helen Askounis" userId="68a4b384-4e9b-4052-97e7-99fc9c1de512" providerId="ADAL" clId="{A0427D93-292E-4C47-B67B-48DA3C7C346B}" dt="2022-07-25T20:33:41.029" v="1439" actId="1035"/>
          <ac:spMkLst>
            <pc:docMk/>
            <pc:sldMk cId="2732136546" sldId="1395"/>
            <ac:spMk id="15" creationId="{911C3AE7-3197-4639-987B-E0CD81BC983E}"/>
          </ac:spMkLst>
        </pc:spChg>
        <pc:spChg chg="mod">
          <ac:chgData name="Helen Askounis" userId="68a4b384-4e9b-4052-97e7-99fc9c1de512" providerId="ADAL" clId="{A0427D93-292E-4C47-B67B-48DA3C7C346B}" dt="2022-07-25T20:33:41.029" v="1439" actId="1035"/>
          <ac:spMkLst>
            <pc:docMk/>
            <pc:sldMk cId="2732136546" sldId="1395"/>
            <ac:spMk id="20" creationId="{139421F3-CA0D-4D56-9536-BCEAB279E0BA}"/>
          </ac:spMkLst>
        </pc:spChg>
        <pc:spChg chg="mod">
          <ac:chgData name="Helen Askounis" userId="68a4b384-4e9b-4052-97e7-99fc9c1de512" providerId="ADAL" clId="{A0427D93-292E-4C47-B67B-48DA3C7C346B}" dt="2022-07-25T20:33:41.029" v="1439" actId="1035"/>
          <ac:spMkLst>
            <pc:docMk/>
            <pc:sldMk cId="2732136546" sldId="1395"/>
            <ac:spMk id="21" creationId="{2E6FC76B-8C1E-497E-85A2-C6C943A823FF}"/>
          </ac:spMkLst>
        </pc:spChg>
        <pc:spChg chg="mod">
          <ac:chgData name="Helen Askounis" userId="68a4b384-4e9b-4052-97e7-99fc9c1de512" providerId="ADAL" clId="{A0427D93-292E-4C47-B67B-48DA3C7C346B}" dt="2022-07-25T20:33:02.295" v="1378" actId="1076"/>
          <ac:spMkLst>
            <pc:docMk/>
            <pc:sldMk cId="2732136546" sldId="1395"/>
            <ac:spMk id="22" creationId="{6AFF70BA-55D9-4EDC-B5B6-19BF7FA0926D}"/>
          </ac:spMkLst>
        </pc:spChg>
        <pc:spChg chg="mod">
          <ac:chgData name="Helen Askounis" userId="68a4b384-4e9b-4052-97e7-99fc9c1de512" providerId="ADAL" clId="{A0427D93-292E-4C47-B67B-48DA3C7C346B}" dt="2022-07-25T20:33:41.029" v="1439" actId="1035"/>
          <ac:spMkLst>
            <pc:docMk/>
            <pc:sldMk cId="2732136546" sldId="1395"/>
            <ac:spMk id="23" creationId="{486151E9-A419-49D9-B29E-9FA9B8469F44}"/>
          </ac:spMkLst>
        </pc:spChg>
        <pc:picChg chg="mod">
          <ac:chgData name="Helen Askounis" userId="68a4b384-4e9b-4052-97e7-99fc9c1de512" providerId="ADAL" clId="{A0427D93-292E-4C47-B67B-48DA3C7C346B}" dt="2022-07-25T20:33:41.029" v="1439" actId="1035"/>
          <ac:picMkLst>
            <pc:docMk/>
            <pc:sldMk cId="2732136546" sldId="1395"/>
            <ac:picMk id="11" creationId="{FD691FB7-5F70-4F0F-B44F-EF8104724F88}"/>
          </ac:picMkLst>
        </pc:picChg>
        <pc:picChg chg="mod">
          <ac:chgData name="Helen Askounis" userId="68a4b384-4e9b-4052-97e7-99fc9c1de512" providerId="ADAL" clId="{A0427D93-292E-4C47-B67B-48DA3C7C346B}" dt="2022-07-25T20:33:41.029" v="1439" actId="1035"/>
          <ac:picMkLst>
            <pc:docMk/>
            <pc:sldMk cId="2732136546" sldId="1395"/>
            <ac:picMk id="14" creationId="{54F64605-18F2-4772-9128-FE36B5C77058}"/>
          </ac:picMkLst>
        </pc:picChg>
        <pc:picChg chg="mod">
          <ac:chgData name="Helen Askounis" userId="68a4b384-4e9b-4052-97e7-99fc9c1de512" providerId="ADAL" clId="{A0427D93-292E-4C47-B67B-48DA3C7C346B}" dt="2022-07-25T20:33:41.029" v="1439" actId="1035"/>
          <ac:picMkLst>
            <pc:docMk/>
            <pc:sldMk cId="2732136546" sldId="1395"/>
            <ac:picMk id="16" creationId="{65AD3929-7F1A-4CBD-835F-47FAB60C8A23}"/>
          </ac:picMkLst>
        </pc:picChg>
        <pc:picChg chg="mod">
          <ac:chgData name="Helen Askounis" userId="68a4b384-4e9b-4052-97e7-99fc9c1de512" providerId="ADAL" clId="{A0427D93-292E-4C47-B67B-48DA3C7C346B}" dt="2022-07-25T20:33:41.029" v="1439" actId="1035"/>
          <ac:picMkLst>
            <pc:docMk/>
            <pc:sldMk cId="2732136546" sldId="1395"/>
            <ac:picMk id="17" creationId="{0426D7A7-8CDC-49EE-BA1C-0E8F0400D64D}"/>
          </ac:picMkLst>
        </pc:picChg>
        <pc:picChg chg="mod">
          <ac:chgData name="Helen Askounis" userId="68a4b384-4e9b-4052-97e7-99fc9c1de512" providerId="ADAL" clId="{A0427D93-292E-4C47-B67B-48DA3C7C346B}" dt="2022-07-25T20:33:41.029" v="1439" actId="1035"/>
          <ac:picMkLst>
            <pc:docMk/>
            <pc:sldMk cId="2732136546" sldId="1395"/>
            <ac:picMk id="18" creationId="{68F8F473-28AC-4FFD-BE79-F15EC7BA9BC8}"/>
          </ac:picMkLst>
        </pc:picChg>
        <pc:picChg chg="mod">
          <ac:chgData name="Helen Askounis" userId="68a4b384-4e9b-4052-97e7-99fc9c1de512" providerId="ADAL" clId="{A0427D93-292E-4C47-B67B-48DA3C7C346B}" dt="2022-07-25T19:33:26.436" v="744" actId="1076"/>
          <ac:picMkLst>
            <pc:docMk/>
            <pc:sldMk cId="2732136546" sldId="1395"/>
            <ac:picMk id="24" creationId="{15E4D5A1-C2BC-4C55-93A2-53CC12C4F887}"/>
          </ac:picMkLst>
        </pc:picChg>
        <pc:picChg chg="mod">
          <ac:chgData name="Helen Askounis" userId="68a4b384-4e9b-4052-97e7-99fc9c1de512" providerId="ADAL" clId="{A0427D93-292E-4C47-B67B-48DA3C7C346B}" dt="2022-07-25T19:33:22.868" v="743" actId="1076"/>
          <ac:picMkLst>
            <pc:docMk/>
            <pc:sldMk cId="2732136546" sldId="1395"/>
            <ac:picMk id="25" creationId="{2D061420-E7B6-4254-BAEF-5B7A51905B46}"/>
          </ac:picMkLst>
        </pc:picChg>
      </pc:sldChg>
      <pc:sldChg chg="del">
        <pc:chgData name="Helen Askounis" userId="68a4b384-4e9b-4052-97e7-99fc9c1de512" providerId="ADAL" clId="{A0427D93-292E-4C47-B67B-48DA3C7C346B}" dt="2022-07-25T18:39:00.515" v="78" actId="47"/>
        <pc:sldMkLst>
          <pc:docMk/>
          <pc:sldMk cId="1839367137" sldId="1396"/>
        </pc:sldMkLst>
      </pc:sldChg>
      <pc:sldChg chg="del">
        <pc:chgData name="Helen Askounis" userId="68a4b384-4e9b-4052-97e7-99fc9c1de512" providerId="ADAL" clId="{A0427D93-292E-4C47-B67B-48DA3C7C346B}" dt="2022-07-25T18:39:00.515" v="78" actId="47"/>
        <pc:sldMkLst>
          <pc:docMk/>
          <pc:sldMk cId="4197087155" sldId="1407"/>
        </pc:sldMkLst>
      </pc:sldChg>
      <pc:sldChg chg="del">
        <pc:chgData name="Helen Askounis" userId="68a4b384-4e9b-4052-97e7-99fc9c1de512" providerId="ADAL" clId="{A0427D93-292E-4C47-B67B-48DA3C7C346B}" dt="2022-07-25T18:39:00.515" v="78" actId="47"/>
        <pc:sldMkLst>
          <pc:docMk/>
          <pc:sldMk cId="516416785" sldId="1412"/>
        </pc:sldMkLst>
      </pc:sldChg>
      <pc:sldChg chg="del">
        <pc:chgData name="Helen Askounis" userId="68a4b384-4e9b-4052-97e7-99fc9c1de512" providerId="ADAL" clId="{A0427D93-292E-4C47-B67B-48DA3C7C346B}" dt="2022-07-25T18:39:00.515" v="78" actId="47"/>
        <pc:sldMkLst>
          <pc:docMk/>
          <pc:sldMk cId="4110470278" sldId="1413"/>
        </pc:sldMkLst>
      </pc:sldChg>
      <pc:sldChg chg="del">
        <pc:chgData name="Helen Askounis" userId="68a4b384-4e9b-4052-97e7-99fc9c1de512" providerId="ADAL" clId="{A0427D93-292E-4C47-B67B-48DA3C7C346B}" dt="2022-07-25T18:39:00.515" v="78" actId="47"/>
        <pc:sldMkLst>
          <pc:docMk/>
          <pc:sldMk cId="1586727099" sldId="1414"/>
        </pc:sldMkLst>
      </pc:sldChg>
      <pc:sldChg chg="del">
        <pc:chgData name="Helen Askounis" userId="68a4b384-4e9b-4052-97e7-99fc9c1de512" providerId="ADAL" clId="{A0427D93-292E-4C47-B67B-48DA3C7C346B}" dt="2022-07-25T18:39:00.515" v="78" actId="47"/>
        <pc:sldMkLst>
          <pc:docMk/>
          <pc:sldMk cId="2147351473" sldId="1416"/>
        </pc:sldMkLst>
      </pc:sldChg>
      <pc:sldChg chg="modTransition">
        <pc:chgData name="Helen Askounis" userId="68a4b384-4e9b-4052-97e7-99fc9c1de512" providerId="ADAL" clId="{A0427D93-292E-4C47-B67B-48DA3C7C346B}" dt="2022-07-25T23:45:56.204" v="1518"/>
        <pc:sldMkLst>
          <pc:docMk/>
          <pc:sldMk cId="2786609610" sldId="1417"/>
        </pc:sldMkLst>
      </pc:sldChg>
      <pc:sldChg chg="del">
        <pc:chgData name="Helen Askounis" userId="68a4b384-4e9b-4052-97e7-99fc9c1de512" providerId="ADAL" clId="{A0427D93-292E-4C47-B67B-48DA3C7C346B}" dt="2022-07-25T18:39:00.515" v="78" actId="47"/>
        <pc:sldMkLst>
          <pc:docMk/>
          <pc:sldMk cId="2817386478" sldId="1418"/>
        </pc:sldMkLst>
      </pc:sldChg>
      <pc:sldChg chg="del">
        <pc:chgData name="Helen Askounis" userId="68a4b384-4e9b-4052-97e7-99fc9c1de512" providerId="ADAL" clId="{A0427D93-292E-4C47-B67B-48DA3C7C346B}" dt="2022-07-25T18:39:00.515" v="78" actId="47"/>
        <pc:sldMkLst>
          <pc:docMk/>
          <pc:sldMk cId="2101655848" sldId="1419"/>
        </pc:sldMkLst>
      </pc:sldChg>
      <pc:sldChg chg="del">
        <pc:chgData name="Helen Askounis" userId="68a4b384-4e9b-4052-97e7-99fc9c1de512" providerId="ADAL" clId="{A0427D93-292E-4C47-B67B-48DA3C7C346B}" dt="2022-07-25T18:39:00.515" v="78" actId="47"/>
        <pc:sldMkLst>
          <pc:docMk/>
          <pc:sldMk cId="2936225872" sldId="1420"/>
        </pc:sldMkLst>
      </pc:sldChg>
      <pc:sldChg chg="del">
        <pc:chgData name="Helen Askounis" userId="68a4b384-4e9b-4052-97e7-99fc9c1de512" providerId="ADAL" clId="{A0427D93-292E-4C47-B67B-48DA3C7C346B}" dt="2022-07-25T18:39:00.515" v="78" actId="47"/>
        <pc:sldMkLst>
          <pc:docMk/>
          <pc:sldMk cId="608135000" sldId="1421"/>
        </pc:sldMkLst>
      </pc:sldChg>
      <pc:sldChg chg="del">
        <pc:chgData name="Helen Askounis" userId="68a4b384-4e9b-4052-97e7-99fc9c1de512" providerId="ADAL" clId="{A0427D93-292E-4C47-B67B-48DA3C7C346B}" dt="2022-07-25T18:39:00.515" v="78" actId="47"/>
        <pc:sldMkLst>
          <pc:docMk/>
          <pc:sldMk cId="3203146566" sldId="1422"/>
        </pc:sldMkLst>
      </pc:sldChg>
      <pc:sldChg chg="del">
        <pc:chgData name="Helen Askounis" userId="68a4b384-4e9b-4052-97e7-99fc9c1de512" providerId="ADAL" clId="{A0427D93-292E-4C47-B67B-48DA3C7C346B}" dt="2022-07-25T18:39:00.515" v="78" actId="47"/>
        <pc:sldMkLst>
          <pc:docMk/>
          <pc:sldMk cId="623002020" sldId="1423"/>
        </pc:sldMkLst>
      </pc:sldChg>
      <pc:sldChg chg="del">
        <pc:chgData name="Helen Askounis" userId="68a4b384-4e9b-4052-97e7-99fc9c1de512" providerId="ADAL" clId="{A0427D93-292E-4C47-B67B-48DA3C7C346B}" dt="2022-07-25T18:39:00.515" v="78" actId="47"/>
        <pc:sldMkLst>
          <pc:docMk/>
          <pc:sldMk cId="2068423128" sldId="1424"/>
        </pc:sldMkLst>
      </pc:sldChg>
      <pc:sldChg chg="del">
        <pc:chgData name="Helen Askounis" userId="68a4b384-4e9b-4052-97e7-99fc9c1de512" providerId="ADAL" clId="{A0427D93-292E-4C47-B67B-48DA3C7C346B}" dt="2022-07-25T18:39:00.515" v="78" actId="47"/>
        <pc:sldMkLst>
          <pc:docMk/>
          <pc:sldMk cId="621686982" sldId="1425"/>
        </pc:sldMkLst>
      </pc:sldChg>
      <pc:sldChg chg="del">
        <pc:chgData name="Helen Askounis" userId="68a4b384-4e9b-4052-97e7-99fc9c1de512" providerId="ADAL" clId="{A0427D93-292E-4C47-B67B-48DA3C7C346B}" dt="2022-07-25T18:39:00.515" v="78" actId="47"/>
        <pc:sldMkLst>
          <pc:docMk/>
          <pc:sldMk cId="3142986311" sldId="1427"/>
        </pc:sldMkLst>
      </pc:sldChg>
      <pc:sldChg chg="del">
        <pc:chgData name="Helen Askounis" userId="68a4b384-4e9b-4052-97e7-99fc9c1de512" providerId="ADAL" clId="{A0427D93-292E-4C47-B67B-48DA3C7C346B}" dt="2022-07-25T18:39:00.515" v="78" actId="47"/>
        <pc:sldMkLst>
          <pc:docMk/>
          <pc:sldMk cId="147234536" sldId="1428"/>
        </pc:sldMkLst>
      </pc:sldChg>
      <pc:sldChg chg="del">
        <pc:chgData name="Helen Askounis" userId="68a4b384-4e9b-4052-97e7-99fc9c1de512" providerId="ADAL" clId="{A0427D93-292E-4C47-B67B-48DA3C7C346B}" dt="2022-07-25T18:39:00.515" v="78" actId="47"/>
        <pc:sldMkLst>
          <pc:docMk/>
          <pc:sldMk cId="3678125600" sldId="1429"/>
        </pc:sldMkLst>
      </pc:sldChg>
      <pc:sldChg chg="del">
        <pc:chgData name="Helen Askounis" userId="68a4b384-4e9b-4052-97e7-99fc9c1de512" providerId="ADAL" clId="{A0427D93-292E-4C47-B67B-48DA3C7C346B}" dt="2022-07-25T18:39:00.515" v="78" actId="47"/>
        <pc:sldMkLst>
          <pc:docMk/>
          <pc:sldMk cId="795206507" sldId="1430"/>
        </pc:sldMkLst>
      </pc:sldChg>
      <pc:sldChg chg="del">
        <pc:chgData name="Helen Askounis" userId="68a4b384-4e9b-4052-97e7-99fc9c1de512" providerId="ADAL" clId="{A0427D93-292E-4C47-B67B-48DA3C7C346B}" dt="2022-07-25T18:39:00.515" v="78" actId="47"/>
        <pc:sldMkLst>
          <pc:docMk/>
          <pc:sldMk cId="2960539653" sldId="1431"/>
        </pc:sldMkLst>
      </pc:sldChg>
      <pc:sldChg chg="del">
        <pc:chgData name="Helen Askounis" userId="68a4b384-4e9b-4052-97e7-99fc9c1de512" providerId="ADAL" clId="{A0427D93-292E-4C47-B67B-48DA3C7C346B}" dt="2022-07-25T18:39:00.515" v="78" actId="47"/>
        <pc:sldMkLst>
          <pc:docMk/>
          <pc:sldMk cId="3921167171" sldId="1432"/>
        </pc:sldMkLst>
      </pc:sldChg>
      <pc:sldChg chg="del">
        <pc:chgData name="Helen Askounis" userId="68a4b384-4e9b-4052-97e7-99fc9c1de512" providerId="ADAL" clId="{A0427D93-292E-4C47-B67B-48DA3C7C346B}" dt="2022-07-25T18:39:00.515" v="78" actId="47"/>
        <pc:sldMkLst>
          <pc:docMk/>
          <pc:sldMk cId="3500328354" sldId="1433"/>
        </pc:sldMkLst>
      </pc:sldChg>
      <pc:sldChg chg="del">
        <pc:chgData name="Helen Askounis" userId="68a4b384-4e9b-4052-97e7-99fc9c1de512" providerId="ADAL" clId="{A0427D93-292E-4C47-B67B-48DA3C7C346B}" dt="2022-07-25T18:39:00.515" v="78" actId="47"/>
        <pc:sldMkLst>
          <pc:docMk/>
          <pc:sldMk cId="3077062216" sldId="1434"/>
        </pc:sldMkLst>
      </pc:sldChg>
      <pc:sldChg chg="del">
        <pc:chgData name="Helen Askounis" userId="68a4b384-4e9b-4052-97e7-99fc9c1de512" providerId="ADAL" clId="{A0427D93-292E-4C47-B67B-48DA3C7C346B}" dt="2022-07-25T18:39:00.515" v="78" actId="47"/>
        <pc:sldMkLst>
          <pc:docMk/>
          <pc:sldMk cId="2496200646" sldId="1435"/>
        </pc:sldMkLst>
      </pc:sldChg>
      <pc:sldChg chg="del">
        <pc:chgData name="Helen Askounis" userId="68a4b384-4e9b-4052-97e7-99fc9c1de512" providerId="ADAL" clId="{A0427D93-292E-4C47-B67B-48DA3C7C346B}" dt="2022-07-25T18:39:00.515" v="78" actId="47"/>
        <pc:sldMkLst>
          <pc:docMk/>
          <pc:sldMk cId="4197878601" sldId="1439"/>
        </pc:sldMkLst>
      </pc:sldChg>
      <pc:sldChg chg="del">
        <pc:chgData name="Helen Askounis" userId="68a4b384-4e9b-4052-97e7-99fc9c1de512" providerId="ADAL" clId="{A0427D93-292E-4C47-B67B-48DA3C7C346B}" dt="2022-07-25T18:39:00.515" v="78" actId="47"/>
        <pc:sldMkLst>
          <pc:docMk/>
          <pc:sldMk cId="4265920578" sldId="1440"/>
        </pc:sldMkLst>
      </pc:sldChg>
      <pc:sldChg chg="del">
        <pc:chgData name="Helen Askounis" userId="68a4b384-4e9b-4052-97e7-99fc9c1de512" providerId="ADAL" clId="{A0427D93-292E-4C47-B67B-48DA3C7C346B}" dt="2022-07-25T18:39:00.515" v="78" actId="47"/>
        <pc:sldMkLst>
          <pc:docMk/>
          <pc:sldMk cId="193900457" sldId="1441"/>
        </pc:sldMkLst>
      </pc:sldChg>
      <pc:sldChg chg="del">
        <pc:chgData name="Helen Askounis" userId="68a4b384-4e9b-4052-97e7-99fc9c1de512" providerId="ADAL" clId="{A0427D93-292E-4C47-B67B-48DA3C7C346B}" dt="2022-07-25T18:39:00.515" v="78" actId="47"/>
        <pc:sldMkLst>
          <pc:docMk/>
          <pc:sldMk cId="2146768528" sldId="1442"/>
        </pc:sldMkLst>
      </pc:sldChg>
      <pc:sldChg chg="del">
        <pc:chgData name="Helen Askounis" userId="68a4b384-4e9b-4052-97e7-99fc9c1de512" providerId="ADAL" clId="{A0427D93-292E-4C47-B67B-48DA3C7C346B}" dt="2022-07-25T18:39:00.515" v="78" actId="47"/>
        <pc:sldMkLst>
          <pc:docMk/>
          <pc:sldMk cId="4018449506" sldId="1446"/>
        </pc:sldMkLst>
      </pc:sldChg>
      <pc:sldChg chg="del">
        <pc:chgData name="Helen Askounis" userId="68a4b384-4e9b-4052-97e7-99fc9c1de512" providerId="ADAL" clId="{A0427D93-292E-4C47-B67B-48DA3C7C346B}" dt="2022-07-25T18:39:00.515" v="78" actId="47"/>
        <pc:sldMkLst>
          <pc:docMk/>
          <pc:sldMk cId="2835857011" sldId="1447"/>
        </pc:sldMkLst>
      </pc:sldChg>
      <pc:sldChg chg="del">
        <pc:chgData name="Helen Askounis" userId="68a4b384-4e9b-4052-97e7-99fc9c1de512" providerId="ADAL" clId="{A0427D93-292E-4C47-B67B-48DA3C7C346B}" dt="2022-07-25T18:39:00.515" v="78" actId="47"/>
        <pc:sldMkLst>
          <pc:docMk/>
          <pc:sldMk cId="3338494020" sldId="1448"/>
        </pc:sldMkLst>
      </pc:sldChg>
      <pc:sldChg chg="del">
        <pc:chgData name="Helen Askounis" userId="68a4b384-4e9b-4052-97e7-99fc9c1de512" providerId="ADAL" clId="{A0427D93-292E-4C47-B67B-48DA3C7C346B}" dt="2022-07-25T18:39:00.515" v="78" actId="47"/>
        <pc:sldMkLst>
          <pc:docMk/>
          <pc:sldMk cId="1629256643" sldId="1450"/>
        </pc:sldMkLst>
      </pc:sldChg>
      <pc:sldChg chg="del">
        <pc:chgData name="Helen Askounis" userId="68a4b384-4e9b-4052-97e7-99fc9c1de512" providerId="ADAL" clId="{A0427D93-292E-4C47-B67B-48DA3C7C346B}" dt="2022-07-25T18:39:00.515" v="78" actId="47"/>
        <pc:sldMkLst>
          <pc:docMk/>
          <pc:sldMk cId="616111733" sldId="1451"/>
        </pc:sldMkLst>
      </pc:sldChg>
      <pc:sldChg chg="del">
        <pc:chgData name="Helen Askounis" userId="68a4b384-4e9b-4052-97e7-99fc9c1de512" providerId="ADAL" clId="{A0427D93-292E-4C47-B67B-48DA3C7C346B}" dt="2022-07-25T18:39:00.515" v="78" actId="47"/>
        <pc:sldMkLst>
          <pc:docMk/>
          <pc:sldMk cId="3856212613" sldId="1452"/>
        </pc:sldMkLst>
      </pc:sldChg>
      <pc:sldChg chg="del">
        <pc:chgData name="Helen Askounis" userId="68a4b384-4e9b-4052-97e7-99fc9c1de512" providerId="ADAL" clId="{A0427D93-292E-4C47-B67B-48DA3C7C346B}" dt="2022-07-25T18:39:00.515" v="78" actId="47"/>
        <pc:sldMkLst>
          <pc:docMk/>
          <pc:sldMk cId="3648025896" sldId="1453"/>
        </pc:sldMkLst>
      </pc:sldChg>
      <pc:sldChg chg="del">
        <pc:chgData name="Helen Askounis" userId="68a4b384-4e9b-4052-97e7-99fc9c1de512" providerId="ADAL" clId="{A0427D93-292E-4C47-B67B-48DA3C7C346B}" dt="2022-07-25T18:39:00.515" v="78" actId="47"/>
        <pc:sldMkLst>
          <pc:docMk/>
          <pc:sldMk cId="3129110497" sldId="1455"/>
        </pc:sldMkLst>
      </pc:sldChg>
      <pc:sldChg chg="del">
        <pc:chgData name="Helen Askounis" userId="68a4b384-4e9b-4052-97e7-99fc9c1de512" providerId="ADAL" clId="{A0427D93-292E-4C47-B67B-48DA3C7C346B}" dt="2022-07-25T18:39:00.515" v="78" actId="47"/>
        <pc:sldMkLst>
          <pc:docMk/>
          <pc:sldMk cId="439290373" sldId="1480"/>
        </pc:sldMkLst>
      </pc:sldChg>
      <pc:sldChg chg="del">
        <pc:chgData name="Helen Askounis" userId="68a4b384-4e9b-4052-97e7-99fc9c1de512" providerId="ADAL" clId="{A0427D93-292E-4C47-B67B-48DA3C7C346B}" dt="2022-07-25T18:39:00.515" v="78" actId="47"/>
        <pc:sldMkLst>
          <pc:docMk/>
          <pc:sldMk cId="2988983764" sldId="1481"/>
        </pc:sldMkLst>
      </pc:sldChg>
      <pc:sldChg chg="del">
        <pc:chgData name="Helen Askounis" userId="68a4b384-4e9b-4052-97e7-99fc9c1de512" providerId="ADAL" clId="{A0427D93-292E-4C47-B67B-48DA3C7C346B}" dt="2022-07-25T18:39:04.008" v="80" actId="47"/>
        <pc:sldMkLst>
          <pc:docMk/>
          <pc:sldMk cId="957854137" sldId="1482"/>
        </pc:sldMkLst>
      </pc:sldChg>
      <pc:sldChg chg="add del">
        <pc:chgData name="Helen Askounis" userId="68a4b384-4e9b-4052-97e7-99fc9c1de512" providerId="ADAL" clId="{A0427D93-292E-4C47-B67B-48DA3C7C346B}" dt="2022-07-25T19:06:35.237" v="399" actId="47"/>
        <pc:sldMkLst>
          <pc:docMk/>
          <pc:sldMk cId="3282930573" sldId="1483"/>
        </pc:sldMkLst>
      </pc:sldChg>
      <pc:sldChg chg="addSp delSp modSp add mod modTransition modClrScheme chgLayout">
        <pc:chgData name="Helen Askounis" userId="68a4b384-4e9b-4052-97e7-99fc9c1de512" providerId="ADAL" clId="{A0427D93-292E-4C47-B67B-48DA3C7C346B}" dt="2022-07-25T23:45:56.204" v="1518"/>
        <pc:sldMkLst>
          <pc:docMk/>
          <pc:sldMk cId="2508567171" sldId="1484"/>
        </pc:sldMkLst>
        <pc:spChg chg="mod ord">
          <ac:chgData name="Helen Askounis" userId="68a4b384-4e9b-4052-97e7-99fc9c1de512" providerId="ADAL" clId="{A0427D93-292E-4C47-B67B-48DA3C7C346B}" dt="2022-07-25T19:35:43.391" v="782" actId="700"/>
          <ac:spMkLst>
            <pc:docMk/>
            <pc:sldMk cId="2508567171" sldId="1484"/>
            <ac:spMk id="2" creationId="{58A3864E-9844-41DE-9E42-D61904BD5248}"/>
          </ac:spMkLst>
        </pc:spChg>
        <pc:spChg chg="add del mod ord">
          <ac:chgData name="Helen Askounis" userId="68a4b384-4e9b-4052-97e7-99fc9c1de512" providerId="ADAL" clId="{A0427D93-292E-4C47-B67B-48DA3C7C346B}" dt="2022-07-25T19:36:15.755" v="784" actId="478"/>
          <ac:spMkLst>
            <pc:docMk/>
            <pc:sldMk cId="2508567171" sldId="1484"/>
            <ac:spMk id="4" creationId="{55A21D13-6EAD-4976-A3C4-93CEF03FE350}"/>
          </ac:spMkLst>
        </pc:spChg>
        <pc:graphicFrameChg chg="mod modGraphic">
          <ac:chgData name="Helen Askounis" userId="68a4b384-4e9b-4052-97e7-99fc9c1de512" providerId="ADAL" clId="{A0427D93-292E-4C47-B67B-48DA3C7C346B}" dt="2022-07-25T19:36:46.064" v="791" actId="113"/>
          <ac:graphicFrameMkLst>
            <pc:docMk/>
            <pc:sldMk cId="2508567171" sldId="1484"/>
            <ac:graphicFrameMk id="7" creationId="{9C07EFD2-862C-42D3-9D60-E36FCB36A0FB}"/>
          </ac:graphicFrameMkLst>
        </pc:graphicFrameChg>
        <pc:picChg chg="mod">
          <ac:chgData name="Helen Askounis" userId="68a4b384-4e9b-4052-97e7-99fc9c1de512" providerId="ADAL" clId="{A0427D93-292E-4C47-B67B-48DA3C7C346B}" dt="2022-07-25T19:36:50.110" v="804" actId="1037"/>
          <ac:picMkLst>
            <pc:docMk/>
            <pc:sldMk cId="2508567171" sldId="1484"/>
            <ac:picMk id="3" creationId="{CDDFF6CD-8E71-4F4A-AF6D-566E8B04D230}"/>
          </ac:picMkLst>
        </pc:picChg>
      </pc:sldChg>
      <pc:sldChg chg="addSp delSp modSp add mod modTransition">
        <pc:chgData name="Helen Askounis" userId="68a4b384-4e9b-4052-97e7-99fc9c1de512" providerId="ADAL" clId="{A0427D93-292E-4C47-B67B-48DA3C7C346B}" dt="2022-07-25T23:45:56.204" v="1518"/>
        <pc:sldMkLst>
          <pc:docMk/>
          <pc:sldMk cId="0" sldId="1485"/>
        </pc:sldMkLst>
        <pc:spChg chg="mod">
          <ac:chgData name="Helen Askounis" userId="68a4b384-4e9b-4052-97e7-99fc9c1de512" providerId="ADAL" clId="{A0427D93-292E-4C47-B67B-48DA3C7C346B}" dt="2022-07-25T20:21:10.415" v="1093" actId="6549"/>
          <ac:spMkLst>
            <pc:docMk/>
            <pc:sldMk cId="0" sldId="1485"/>
            <ac:spMk id="2" creationId="{00000000-0000-0000-0000-000000000000}"/>
          </ac:spMkLst>
        </pc:spChg>
        <pc:spChg chg="del">
          <ac:chgData name="Helen Askounis" userId="68a4b384-4e9b-4052-97e7-99fc9c1de512" providerId="ADAL" clId="{A0427D93-292E-4C47-B67B-48DA3C7C346B}" dt="2022-07-25T19:02:04.035" v="344" actId="478"/>
          <ac:spMkLst>
            <pc:docMk/>
            <pc:sldMk cId="0" sldId="1485"/>
            <ac:spMk id="3" creationId="{00000000-0000-0000-0000-000000000000}"/>
          </ac:spMkLst>
        </pc:spChg>
        <pc:picChg chg="add del mod ord modCrop">
          <ac:chgData name="Helen Askounis" userId="68a4b384-4e9b-4052-97e7-99fc9c1de512" providerId="ADAL" clId="{A0427D93-292E-4C47-B67B-48DA3C7C346B}" dt="2022-07-25T20:13:16.691" v="935" actId="478"/>
          <ac:picMkLst>
            <pc:docMk/>
            <pc:sldMk cId="0" sldId="1485"/>
            <ac:picMk id="5" creationId="{57BFCEFC-DFDB-4E6B-B49A-E19D20B32A1D}"/>
          </ac:picMkLst>
        </pc:picChg>
        <pc:picChg chg="add mod ord">
          <ac:chgData name="Helen Askounis" userId="68a4b384-4e9b-4052-97e7-99fc9c1de512" providerId="ADAL" clId="{A0427D93-292E-4C47-B67B-48DA3C7C346B}" dt="2022-07-25T20:13:23.585" v="937" actId="167"/>
          <ac:picMkLst>
            <pc:docMk/>
            <pc:sldMk cId="0" sldId="1485"/>
            <ac:picMk id="6" creationId="{3EAF8A45-F553-4F6B-8698-9F53281B4036}"/>
          </ac:picMkLst>
        </pc:picChg>
      </pc:sldChg>
      <pc:sldChg chg="addSp delSp modSp add mod modTransition setBg">
        <pc:chgData name="Helen Askounis" userId="68a4b384-4e9b-4052-97e7-99fc9c1de512" providerId="ADAL" clId="{A0427D93-292E-4C47-B67B-48DA3C7C346B}" dt="2022-07-25T23:45:56.204" v="1518"/>
        <pc:sldMkLst>
          <pc:docMk/>
          <pc:sldMk cId="772447079" sldId="1486"/>
        </pc:sldMkLst>
        <pc:spChg chg="mod">
          <ac:chgData name="Helen Askounis" userId="68a4b384-4e9b-4052-97e7-99fc9c1de512" providerId="ADAL" clId="{A0427D93-292E-4C47-B67B-48DA3C7C346B}" dt="2022-07-25T18:56:10.380" v="290" actId="1035"/>
          <ac:spMkLst>
            <pc:docMk/>
            <pc:sldMk cId="772447079" sldId="1486"/>
            <ac:spMk id="17" creationId="{B7CC0D0E-E25D-4E41-AB40-EC777C83356C}"/>
          </ac:spMkLst>
        </pc:spChg>
        <pc:spChg chg="mod">
          <ac:chgData name="Helen Askounis" userId="68a4b384-4e9b-4052-97e7-99fc9c1de512" providerId="ADAL" clId="{A0427D93-292E-4C47-B67B-48DA3C7C346B}" dt="2022-07-25T18:55:50.386" v="264" actId="207"/>
          <ac:spMkLst>
            <pc:docMk/>
            <pc:sldMk cId="772447079" sldId="1486"/>
            <ac:spMk id="22" creationId="{13AD3943-045C-459F-B6BA-37A39840E09B}"/>
          </ac:spMkLst>
        </pc:spChg>
        <pc:spChg chg="del mod">
          <ac:chgData name="Helen Askounis" userId="68a4b384-4e9b-4052-97e7-99fc9c1de512" providerId="ADAL" clId="{A0427D93-292E-4C47-B67B-48DA3C7C346B}" dt="2022-07-25T18:56:02.172" v="267" actId="478"/>
          <ac:spMkLst>
            <pc:docMk/>
            <pc:sldMk cId="772447079" sldId="1486"/>
            <ac:spMk id="25" creationId="{F8E4CDC5-BAAF-4C97-A404-BBCEFF6F0EF2}"/>
          </ac:spMkLst>
        </pc:spChg>
        <pc:spChg chg="mod">
          <ac:chgData name="Helen Askounis" userId="68a4b384-4e9b-4052-97e7-99fc9c1de512" providerId="ADAL" clId="{A0427D93-292E-4C47-B67B-48DA3C7C346B}" dt="2022-07-25T18:54:57.158" v="247" actId="14100"/>
          <ac:spMkLst>
            <pc:docMk/>
            <pc:sldMk cId="772447079" sldId="1486"/>
            <ac:spMk id="31" creationId="{9A5D722B-4642-4DEC-AA3C-7695EB6871E0}"/>
          </ac:spMkLst>
        </pc:spChg>
        <pc:spChg chg="mod">
          <ac:chgData name="Helen Askounis" userId="68a4b384-4e9b-4052-97e7-99fc9c1de512" providerId="ADAL" clId="{A0427D93-292E-4C47-B67B-48DA3C7C346B}" dt="2022-07-25T18:55:31.510" v="253" actId="1076"/>
          <ac:spMkLst>
            <pc:docMk/>
            <pc:sldMk cId="772447079" sldId="1486"/>
            <ac:spMk id="32" creationId="{0271C944-9168-4266-9BBC-F412DD8994E2}"/>
          </ac:spMkLst>
        </pc:spChg>
        <pc:spChg chg="mod">
          <ac:chgData name="Helen Askounis" userId="68a4b384-4e9b-4052-97e7-99fc9c1de512" providerId="ADAL" clId="{A0427D93-292E-4C47-B67B-48DA3C7C346B}" dt="2022-07-25T18:55:37.011" v="261" actId="1037"/>
          <ac:spMkLst>
            <pc:docMk/>
            <pc:sldMk cId="772447079" sldId="1486"/>
            <ac:spMk id="33" creationId="{F3C3E3AF-855E-477D-8126-CE6738D9077B}"/>
          </ac:spMkLst>
        </pc:spChg>
        <pc:spChg chg="mod">
          <ac:chgData name="Helen Askounis" userId="68a4b384-4e9b-4052-97e7-99fc9c1de512" providerId="ADAL" clId="{A0427D93-292E-4C47-B67B-48DA3C7C346B}" dt="2022-07-25T18:55:25.246" v="252" actId="1076"/>
          <ac:spMkLst>
            <pc:docMk/>
            <pc:sldMk cId="772447079" sldId="1486"/>
            <ac:spMk id="35" creationId="{F4ED3D3F-C162-4309-993E-7ACE1055F26F}"/>
          </ac:spMkLst>
        </pc:spChg>
        <pc:picChg chg="add mod ord modCrop">
          <ac:chgData name="Helen Askounis" userId="68a4b384-4e9b-4052-97e7-99fc9c1de512" providerId="ADAL" clId="{A0427D93-292E-4C47-B67B-48DA3C7C346B}" dt="2022-07-25T18:36:53.372" v="14" actId="732"/>
          <ac:picMkLst>
            <pc:docMk/>
            <pc:sldMk cId="772447079" sldId="1486"/>
            <ac:picMk id="3" creationId="{AE2EE917-794D-42B3-BCED-CBE0522782AB}"/>
          </ac:picMkLst>
        </pc:picChg>
        <pc:picChg chg="del">
          <ac:chgData name="Helen Askounis" userId="68a4b384-4e9b-4052-97e7-99fc9c1de512" providerId="ADAL" clId="{A0427D93-292E-4C47-B67B-48DA3C7C346B}" dt="2022-07-25T16:58:40.130" v="4" actId="478"/>
          <ac:picMkLst>
            <pc:docMk/>
            <pc:sldMk cId="772447079" sldId="1486"/>
            <ac:picMk id="15" creationId="{5B595D71-693D-4EDC-AD7D-3FE2D88B5E28}"/>
          </ac:picMkLst>
        </pc:picChg>
        <pc:picChg chg="mod">
          <ac:chgData name="Helen Askounis" userId="68a4b384-4e9b-4052-97e7-99fc9c1de512" providerId="ADAL" clId="{A0427D93-292E-4C47-B67B-48DA3C7C346B}" dt="2022-07-25T18:55:35.348" v="260" actId="1038"/>
          <ac:picMkLst>
            <pc:docMk/>
            <pc:sldMk cId="772447079" sldId="1486"/>
            <ac:picMk id="34" creationId="{FFD1A39F-7807-493F-8ECD-8CEDEB136E6C}"/>
          </ac:picMkLst>
        </pc:picChg>
      </pc:sldChg>
      <pc:sldChg chg="modSp add mod modTransition">
        <pc:chgData name="Helen Askounis" userId="68a4b384-4e9b-4052-97e7-99fc9c1de512" providerId="ADAL" clId="{A0427D93-292E-4C47-B67B-48DA3C7C346B}" dt="2022-07-25T23:45:56.204" v="1518"/>
        <pc:sldMkLst>
          <pc:docMk/>
          <pc:sldMk cId="1414697215" sldId="1487"/>
        </pc:sldMkLst>
        <pc:spChg chg="mod ord">
          <ac:chgData name="Helen Askounis" userId="68a4b384-4e9b-4052-97e7-99fc9c1de512" providerId="ADAL" clId="{A0427D93-292E-4C47-B67B-48DA3C7C346B}" dt="2022-07-25T18:39:52.433" v="86" actId="167"/>
          <ac:spMkLst>
            <pc:docMk/>
            <pc:sldMk cId="1414697215" sldId="1487"/>
            <ac:spMk id="10" creationId="{E0F3B62B-19CC-4A78-AFF6-8821C4EAA823}"/>
          </ac:spMkLst>
        </pc:spChg>
        <pc:spChg chg="mod">
          <ac:chgData name="Helen Askounis" userId="68a4b384-4e9b-4052-97e7-99fc9c1de512" providerId="ADAL" clId="{A0427D93-292E-4C47-B67B-48DA3C7C346B}" dt="2022-07-25T21:04:29.881" v="1440" actId="20577"/>
          <ac:spMkLst>
            <pc:docMk/>
            <pc:sldMk cId="1414697215" sldId="1487"/>
            <ac:spMk id="15" creationId="{6AE66C41-27E1-A94E-B89D-FD2251C8A231}"/>
          </ac:spMkLst>
        </pc:spChg>
        <pc:picChg chg="mod ord">
          <ac:chgData name="Helen Askounis" userId="68a4b384-4e9b-4052-97e7-99fc9c1de512" providerId="ADAL" clId="{A0427D93-292E-4C47-B67B-48DA3C7C346B}" dt="2022-07-25T18:39:49.859" v="85" actId="167"/>
          <ac:picMkLst>
            <pc:docMk/>
            <pc:sldMk cId="1414697215" sldId="1487"/>
            <ac:picMk id="12" creationId="{2ADB919A-D809-47F6-BACB-FF2C79B39746}"/>
          </ac:picMkLst>
        </pc:picChg>
      </pc:sldChg>
      <pc:sldChg chg="addSp modSp add mod modTransition setBg modClrScheme chgLayout">
        <pc:chgData name="Helen Askounis" userId="68a4b384-4e9b-4052-97e7-99fc9c1de512" providerId="ADAL" clId="{A0427D93-292E-4C47-B67B-48DA3C7C346B}" dt="2022-07-25T23:45:56.204" v="1518"/>
        <pc:sldMkLst>
          <pc:docMk/>
          <pc:sldMk cId="829152108" sldId="1488"/>
        </pc:sldMkLst>
        <pc:spChg chg="mod">
          <ac:chgData name="Helen Askounis" userId="68a4b384-4e9b-4052-97e7-99fc9c1de512" providerId="ADAL" clId="{A0427D93-292E-4C47-B67B-48DA3C7C346B}" dt="2022-07-25T18:50:09.888" v="171" actId="404"/>
          <ac:spMkLst>
            <pc:docMk/>
            <pc:sldMk cId="829152108" sldId="1488"/>
            <ac:spMk id="56" creationId="{4F317D73-5347-475E-B0C5-E23E7F9501CE}"/>
          </ac:spMkLst>
        </pc:spChg>
        <pc:spChg chg="mod">
          <ac:chgData name="Helen Askounis" userId="68a4b384-4e9b-4052-97e7-99fc9c1de512" providerId="ADAL" clId="{A0427D93-292E-4C47-B67B-48DA3C7C346B}" dt="2022-07-25T18:47:54.033" v="141" actId="207"/>
          <ac:spMkLst>
            <pc:docMk/>
            <pc:sldMk cId="829152108" sldId="1488"/>
            <ac:spMk id="62" creationId="{671C02D1-EDB7-497C-AE15-2431253C642D}"/>
          </ac:spMkLst>
        </pc:spChg>
        <pc:spChg chg="mod ord">
          <ac:chgData name="Helen Askounis" userId="68a4b384-4e9b-4052-97e7-99fc9c1de512" providerId="ADAL" clId="{A0427D93-292E-4C47-B67B-48DA3C7C346B}" dt="2022-07-25T18:51:33.875" v="182" actId="700"/>
          <ac:spMkLst>
            <pc:docMk/>
            <pc:sldMk cId="829152108" sldId="1488"/>
            <ac:spMk id="23554" creationId="{00000000-0000-0000-0000-000000000000}"/>
          </ac:spMkLst>
        </pc:spChg>
        <pc:spChg chg="mod ord">
          <ac:chgData name="Helen Askounis" userId="68a4b384-4e9b-4052-97e7-99fc9c1de512" providerId="ADAL" clId="{A0427D93-292E-4C47-B67B-48DA3C7C346B}" dt="2022-07-25T18:51:33.875" v="182" actId="700"/>
          <ac:spMkLst>
            <pc:docMk/>
            <pc:sldMk cId="829152108" sldId="1488"/>
            <ac:spMk id="23555" creationId="{00000000-0000-0000-0000-000000000000}"/>
          </ac:spMkLst>
        </pc:spChg>
        <pc:picChg chg="add mod">
          <ac:chgData name="Helen Askounis" userId="68a4b384-4e9b-4052-97e7-99fc9c1de512" providerId="ADAL" clId="{A0427D93-292E-4C47-B67B-48DA3C7C346B}" dt="2022-07-25T18:51:37.282" v="184" actId="1076"/>
          <ac:picMkLst>
            <pc:docMk/>
            <pc:sldMk cId="829152108" sldId="1488"/>
            <ac:picMk id="7" creationId="{AB9B5BE8-ED3D-4C22-9396-C51AF4D00B17}"/>
          </ac:picMkLst>
        </pc:picChg>
      </pc:sldChg>
      <pc:sldChg chg="modSp add mod modTransition">
        <pc:chgData name="Helen Askounis" userId="68a4b384-4e9b-4052-97e7-99fc9c1de512" providerId="ADAL" clId="{A0427D93-292E-4C47-B67B-48DA3C7C346B}" dt="2022-07-25T23:45:56.204" v="1518"/>
        <pc:sldMkLst>
          <pc:docMk/>
          <pc:sldMk cId="1663923920" sldId="1489"/>
        </pc:sldMkLst>
        <pc:spChg chg="mod">
          <ac:chgData name="Helen Askounis" userId="68a4b384-4e9b-4052-97e7-99fc9c1de512" providerId="ADAL" clId="{A0427D93-292E-4C47-B67B-48DA3C7C346B}" dt="2022-07-25T18:56:31.472" v="293" actId="20577"/>
          <ac:spMkLst>
            <pc:docMk/>
            <pc:sldMk cId="1663923920" sldId="1489"/>
            <ac:spMk id="15" creationId="{6AE66C41-27E1-A94E-B89D-FD2251C8A231}"/>
          </ac:spMkLst>
        </pc:spChg>
      </pc:sldChg>
      <pc:sldChg chg="modSp add mod ord modTransition">
        <pc:chgData name="Helen Askounis" userId="68a4b384-4e9b-4052-97e7-99fc9c1de512" providerId="ADAL" clId="{A0427D93-292E-4C47-B67B-48DA3C7C346B}" dt="2022-07-25T23:45:56.204" v="1518"/>
        <pc:sldMkLst>
          <pc:docMk/>
          <pc:sldMk cId="3615648267" sldId="1490"/>
        </pc:sldMkLst>
        <pc:spChg chg="mod">
          <ac:chgData name="Helen Askounis" userId="68a4b384-4e9b-4052-97e7-99fc9c1de512" providerId="ADAL" clId="{A0427D93-292E-4C47-B67B-48DA3C7C346B}" dt="2022-07-25T18:56:50.672" v="299" actId="20577"/>
          <ac:spMkLst>
            <pc:docMk/>
            <pc:sldMk cId="3615648267" sldId="1490"/>
            <ac:spMk id="15" creationId="{6AE66C41-27E1-A94E-B89D-FD2251C8A231}"/>
          </ac:spMkLst>
        </pc:spChg>
      </pc:sldChg>
      <pc:sldChg chg="modSp add mod ord modTransition">
        <pc:chgData name="Helen Askounis" userId="68a4b384-4e9b-4052-97e7-99fc9c1de512" providerId="ADAL" clId="{A0427D93-292E-4C47-B67B-48DA3C7C346B}" dt="2022-07-25T23:45:56.204" v="1518"/>
        <pc:sldMkLst>
          <pc:docMk/>
          <pc:sldMk cId="3670539711" sldId="1491"/>
        </pc:sldMkLst>
        <pc:spChg chg="mod">
          <ac:chgData name="Helen Askounis" userId="68a4b384-4e9b-4052-97e7-99fc9c1de512" providerId="ADAL" clId="{A0427D93-292E-4C47-B67B-48DA3C7C346B}" dt="2022-07-25T18:57:06.485" v="316" actId="20577"/>
          <ac:spMkLst>
            <pc:docMk/>
            <pc:sldMk cId="3670539711" sldId="1491"/>
            <ac:spMk id="15" creationId="{6AE66C41-27E1-A94E-B89D-FD2251C8A231}"/>
          </ac:spMkLst>
        </pc:spChg>
      </pc:sldChg>
      <pc:sldChg chg="modSp add mod ord modTransition">
        <pc:chgData name="Helen Askounis" userId="68a4b384-4e9b-4052-97e7-99fc9c1de512" providerId="ADAL" clId="{A0427D93-292E-4C47-B67B-48DA3C7C346B}" dt="2022-07-25T23:45:56.204" v="1518"/>
        <pc:sldMkLst>
          <pc:docMk/>
          <pc:sldMk cId="2608477057" sldId="1492"/>
        </pc:sldMkLst>
        <pc:spChg chg="mod">
          <ac:chgData name="Helen Askounis" userId="68a4b384-4e9b-4052-97e7-99fc9c1de512" providerId="ADAL" clId="{A0427D93-292E-4C47-B67B-48DA3C7C346B}" dt="2022-07-25T18:57:22.949" v="331" actId="20577"/>
          <ac:spMkLst>
            <pc:docMk/>
            <pc:sldMk cId="2608477057" sldId="1492"/>
            <ac:spMk id="15" creationId="{6AE66C41-27E1-A94E-B89D-FD2251C8A231}"/>
          </ac:spMkLst>
        </pc:spChg>
        <pc:picChg chg="mod">
          <ac:chgData name="Helen Askounis" userId="68a4b384-4e9b-4052-97e7-99fc9c1de512" providerId="ADAL" clId="{A0427D93-292E-4C47-B67B-48DA3C7C346B}" dt="2022-07-25T20:27:13.316" v="1187" actId="1076"/>
          <ac:picMkLst>
            <pc:docMk/>
            <pc:sldMk cId="2608477057" sldId="1492"/>
            <ac:picMk id="12" creationId="{2ADB919A-D809-47F6-BACB-FF2C79B39746}"/>
          </ac:picMkLst>
        </pc:picChg>
      </pc:sldChg>
      <pc:sldChg chg="addSp delSp modSp add mod modTransition">
        <pc:chgData name="Helen Askounis" userId="68a4b384-4e9b-4052-97e7-99fc9c1de512" providerId="ADAL" clId="{A0427D93-292E-4C47-B67B-48DA3C7C346B}" dt="2022-07-25T23:45:56.204" v="1518"/>
        <pc:sldMkLst>
          <pc:docMk/>
          <pc:sldMk cId="935450192" sldId="1493"/>
        </pc:sldMkLst>
        <pc:spChg chg="mod">
          <ac:chgData name="Helen Askounis" userId="68a4b384-4e9b-4052-97e7-99fc9c1de512" providerId="ADAL" clId="{A0427D93-292E-4C47-B67B-48DA3C7C346B}" dt="2022-07-25T19:05:20.880" v="380" actId="1076"/>
          <ac:spMkLst>
            <pc:docMk/>
            <pc:sldMk cId="935450192" sldId="1493"/>
            <ac:spMk id="2" creationId="{00000000-0000-0000-0000-000000000000}"/>
          </ac:spMkLst>
        </pc:spChg>
        <pc:spChg chg="mod">
          <ac:chgData name="Helen Askounis" userId="68a4b384-4e9b-4052-97e7-99fc9c1de512" providerId="ADAL" clId="{A0427D93-292E-4C47-B67B-48DA3C7C346B}" dt="2022-07-25T19:04:53.092" v="370"/>
          <ac:spMkLst>
            <pc:docMk/>
            <pc:sldMk cId="935450192" sldId="1493"/>
            <ac:spMk id="3" creationId="{00000000-0000-0000-0000-000000000000}"/>
          </ac:spMkLst>
        </pc:spChg>
        <pc:spChg chg="mod">
          <ac:chgData name="Helen Askounis" userId="68a4b384-4e9b-4052-97e7-99fc9c1de512" providerId="ADAL" clId="{A0427D93-292E-4C47-B67B-48DA3C7C346B}" dt="2022-07-25T19:06:24.984" v="395" actId="1076"/>
          <ac:spMkLst>
            <pc:docMk/>
            <pc:sldMk cId="935450192" sldId="1493"/>
            <ac:spMk id="6" creationId="{8C21E01D-FFAC-490B-807A-EDF636548DAB}"/>
          </ac:spMkLst>
        </pc:spChg>
        <pc:spChg chg="add mod">
          <ac:chgData name="Helen Askounis" userId="68a4b384-4e9b-4052-97e7-99fc9c1de512" providerId="ADAL" clId="{A0427D93-292E-4C47-B67B-48DA3C7C346B}" dt="2022-07-25T19:06:30.098" v="398" actId="14100"/>
          <ac:spMkLst>
            <pc:docMk/>
            <pc:sldMk cId="935450192" sldId="1493"/>
            <ac:spMk id="8" creationId="{5EE78A3E-0DCA-4B24-AA8B-DF7921274148}"/>
          </ac:spMkLst>
        </pc:spChg>
        <pc:spChg chg="mod">
          <ac:chgData name="Helen Askounis" userId="68a4b384-4e9b-4052-97e7-99fc9c1de512" providerId="ADAL" clId="{A0427D93-292E-4C47-B67B-48DA3C7C346B}" dt="2022-07-25T19:04:27.079" v="366" actId="14100"/>
          <ac:spMkLst>
            <pc:docMk/>
            <pc:sldMk cId="935450192" sldId="1493"/>
            <ac:spMk id="9" creationId="{2FB7FFDC-9BC5-4665-891D-5320CC515E4A}"/>
          </ac:spMkLst>
        </pc:spChg>
        <pc:spChg chg="add mod">
          <ac:chgData name="Helen Askounis" userId="68a4b384-4e9b-4052-97e7-99fc9c1de512" providerId="ADAL" clId="{A0427D93-292E-4C47-B67B-48DA3C7C346B}" dt="2022-07-25T19:06:20.432" v="394" actId="1076"/>
          <ac:spMkLst>
            <pc:docMk/>
            <pc:sldMk cId="935450192" sldId="1493"/>
            <ac:spMk id="12" creationId="{B9C33575-FBFA-4C11-B5D6-1128833C01B9}"/>
          </ac:spMkLst>
        </pc:spChg>
        <pc:picChg chg="add mod">
          <ac:chgData name="Helen Askounis" userId="68a4b384-4e9b-4052-97e7-99fc9c1de512" providerId="ADAL" clId="{A0427D93-292E-4C47-B67B-48DA3C7C346B}" dt="2022-07-25T19:05:48.311" v="385" actId="1076"/>
          <ac:picMkLst>
            <pc:docMk/>
            <pc:sldMk cId="935450192" sldId="1493"/>
            <ac:picMk id="5" creationId="{C3E52E1A-0B8B-4B91-A3B5-A2A0AF3C49F8}"/>
          </ac:picMkLst>
        </pc:picChg>
        <pc:picChg chg="del">
          <ac:chgData name="Helen Askounis" userId="68a4b384-4e9b-4052-97e7-99fc9c1de512" providerId="ADAL" clId="{A0427D93-292E-4C47-B67B-48DA3C7C346B}" dt="2022-07-25T19:04:08.232" v="361" actId="478"/>
          <ac:picMkLst>
            <pc:docMk/>
            <pc:sldMk cId="935450192" sldId="1493"/>
            <ac:picMk id="14338" creationId="{00000000-0000-0000-0000-000000000000}"/>
          </ac:picMkLst>
        </pc:picChg>
        <pc:picChg chg="del">
          <ac:chgData name="Helen Askounis" userId="68a4b384-4e9b-4052-97e7-99fc9c1de512" providerId="ADAL" clId="{A0427D93-292E-4C47-B67B-48DA3C7C346B}" dt="2022-07-25T19:04:09.387" v="362" actId="478"/>
          <ac:picMkLst>
            <pc:docMk/>
            <pc:sldMk cId="935450192" sldId="1493"/>
            <ac:picMk id="14342" creationId="{00000000-0000-0000-0000-000000000000}"/>
          </ac:picMkLst>
        </pc:picChg>
      </pc:sldChg>
      <pc:sldChg chg="addSp delSp modSp add mod modTransition modClrScheme chgLayout">
        <pc:chgData name="Helen Askounis" userId="68a4b384-4e9b-4052-97e7-99fc9c1de512" providerId="ADAL" clId="{A0427D93-292E-4C47-B67B-48DA3C7C346B}" dt="2022-07-25T23:45:56.204" v="1518"/>
        <pc:sldMkLst>
          <pc:docMk/>
          <pc:sldMk cId="1262207217" sldId="1494"/>
        </pc:sldMkLst>
        <pc:spChg chg="mod ord">
          <ac:chgData name="Helen Askounis" userId="68a4b384-4e9b-4052-97e7-99fc9c1de512" providerId="ADAL" clId="{A0427D93-292E-4C47-B67B-48DA3C7C346B}" dt="2022-07-25T19:12:27.505" v="440" actId="14100"/>
          <ac:spMkLst>
            <pc:docMk/>
            <pc:sldMk cId="1262207217" sldId="1494"/>
            <ac:spMk id="2" creationId="{00000000-0000-0000-0000-000000000000}"/>
          </ac:spMkLst>
        </pc:spChg>
        <pc:spChg chg="mod ord">
          <ac:chgData name="Helen Askounis" userId="68a4b384-4e9b-4052-97e7-99fc9c1de512" providerId="ADAL" clId="{A0427D93-292E-4C47-B67B-48DA3C7C346B}" dt="2022-07-25T19:12:17.897" v="438" actId="700"/>
          <ac:spMkLst>
            <pc:docMk/>
            <pc:sldMk cId="1262207217" sldId="1494"/>
            <ac:spMk id="3" creationId="{00000000-0000-0000-0000-000000000000}"/>
          </ac:spMkLst>
        </pc:spChg>
        <pc:spChg chg="del">
          <ac:chgData name="Helen Askounis" userId="68a4b384-4e9b-4052-97e7-99fc9c1de512" providerId="ADAL" clId="{A0427D93-292E-4C47-B67B-48DA3C7C346B}" dt="2022-07-25T19:06:52.807" v="402" actId="478"/>
          <ac:spMkLst>
            <pc:docMk/>
            <pc:sldMk cId="1262207217" sldId="1494"/>
            <ac:spMk id="6" creationId="{8C21E01D-FFAC-490B-807A-EDF636548DAB}"/>
          </ac:spMkLst>
        </pc:spChg>
        <pc:spChg chg="del">
          <ac:chgData name="Helen Askounis" userId="68a4b384-4e9b-4052-97e7-99fc9c1de512" providerId="ADAL" clId="{A0427D93-292E-4C47-B67B-48DA3C7C346B}" dt="2022-07-25T19:06:51.203" v="401" actId="478"/>
          <ac:spMkLst>
            <pc:docMk/>
            <pc:sldMk cId="1262207217" sldId="1494"/>
            <ac:spMk id="8" creationId="{5EE78A3E-0DCA-4B24-AA8B-DF7921274148}"/>
          </ac:spMkLst>
        </pc:spChg>
        <pc:spChg chg="del">
          <ac:chgData name="Helen Askounis" userId="68a4b384-4e9b-4052-97e7-99fc9c1de512" providerId="ADAL" clId="{A0427D93-292E-4C47-B67B-48DA3C7C346B}" dt="2022-07-25T19:07:10.949" v="405" actId="478"/>
          <ac:spMkLst>
            <pc:docMk/>
            <pc:sldMk cId="1262207217" sldId="1494"/>
            <ac:spMk id="9" creationId="{2FB7FFDC-9BC5-4665-891D-5320CC515E4A}"/>
          </ac:spMkLst>
        </pc:spChg>
        <pc:spChg chg="add mod">
          <ac:chgData name="Helen Askounis" userId="68a4b384-4e9b-4052-97e7-99fc9c1de512" providerId="ADAL" clId="{A0427D93-292E-4C47-B67B-48DA3C7C346B}" dt="2022-07-25T19:13:02.516" v="453" actId="403"/>
          <ac:spMkLst>
            <pc:docMk/>
            <pc:sldMk cId="1262207217" sldId="1494"/>
            <ac:spMk id="11" creationId="{3ACD3997-0095-4322-8508-3DBF672FA8EF}"/>
          </ac:spMkLst>
        </pc:spChg>
        <pc:spChg chg="mod">
          <ac:chgData name="Helen Askounis" userId="68a4b384-4e9b-4052-97e7-99fc9c1de512" providerId="ADAL" clId="{A0427D93-292E-4C47-B67B-48DA3C7C346B}" dt="2022-07-25T19:13:02.516" v="453" actId="403"/>
          <ac:spMkLst>
            <pc:docMk/>
            <pc:sldMk cId="1262207217" sldId="1494"/>
            <ac:spMk id="12" creationId="{B9C33575-FBFA-4C11-B5D6-1128833C01B9}"/>
          </ac:spMkLst>
        </pc:spChg>
        <pc:spChg chg="add mod">
          <ac:chgData name="Helen Askounis" userId="68a4b384-4e9b-4052-97e7-99fc9c1de512" providerId="ADAL" clId="{A0427D93-292E-4C47-B67B-48DA3C7C346B}" dt="2022-07-25T19:12:55.521" v="450" actId="1076"/>
          <ac:spMkLst>
            <pc:docMk/>
            <pc:sldMk cId="1262207217" sldId="1494"/>
            <ac:spMk id="13" creationId="{4B0CF1C5-3670-4823-A8AE-E312D1F8DF1B}"/>
          </ac:spMkLst>
        </pc:spChg>
        <pc:picChg chg="add mod">
          <ac:chgData name="Helen Askounis" userId="68a4b384-4e9b-4052-97e7-99fc9c1de512" providerId="ADAL" clId="{A0427D93-292E-4C47-B67B-48DA3C7C346B}" dt="2022-07-25T19:12:14.089" v="437" actId="1076"/>
          <ac:picMkLst>
            <pc:docMk/>
            <pc:sldMk cId="1262207217" sldId="1494"/>
            <ac:picMk id="10" creationId="{A3AE6497-7D06-4E97-A3E8-F8B8FFE1E0B0}"/>
          </ac:picMkLst>
        </pc:picChg>
      </pc:sldChg>
      <pc:sldChg chg="delSp add del setBg delDesignElem">
        <pc:chgData name="Helen Askounis" userId="68a4b384-4e9b-4052-97e7-99fc9c1de512" providerId="ADAL" clId="{A0427D93-292E-4C47-B67B-48DA3C7C346B}" dt="2022-07-25T21:09:12.338" v="1476" actId="47"/>
        <pc:sldMkLst>
          <pc:docMk/>
          <pc:sldMk cId="2002829273" sldId="1495"/>
        </pc:sldMkLst>
        <pc:spChg chg="del">
          <ac:chgData name="Helen Askounis" userId="68a4b384-4e9b-4052-97e7-99fc9c1de512" providerId="ADAL" clId="{A0427D93-292E-4C47-B67B-48DA3C7C346B}" dt="2022-07-25T21:09:02.760" v="1469"/>
          <ac:spMkLst>
            <pc:docMk/>
            <pc:sldMk cId="2002829273" sldId="1495"/>
            <ac:spMk id="17418" creationId="{B775CD93-9DF2-48CB-9F57-1BCA9A46C7FA}"/>
          </ac:spMkLst>
        </pc:spChg>
        <pc:spChg chg="del">
          <ac:chgData name="Helen Askounis" userId="68a4b384-4e9b-4052-97e7-99fc9c1de512" providerId="ADAL" clId="{A0427D93-292E-4C47-B67B-48DA3C7C346B}" dt="2022-07-25T21:09:02.760" v="1469"/>
          <ac:spMkLst>
            <pc:docMk/>
            <pc:sldMk cId="2002829273" sldId="1495"/>
            <ac:spMk id="17420" creationId="{6166C6D1-23AC-49C4-BA07-238E4E9F8CEB}"/>
          </ac:spMkLst>
        </pc:spChg>
        <pc:spChg chg="del">
          <ac:chgData name="Helen Askounis" userId="68a4b384-4e9b-4052-97e7-99fc9c1de512" providerId="ADAL" clId="{A0427D93-292E-4C47-B67B-48DA3C7C346B}" dt="2022-07-25T21:09:02.760" v="1469"/>
          <ac:spMkLst>
            <pc:docMk/>
            <pc:sldMk cId="2002829273" sldId="1495"/>
            <ac:spMk id="17422" creationId="{1C091803-41C2-48E0-9228-5148460C7479}"/>
          </ac:spMkLst>
        </pc:spChg>
      </pc:sldChg>
      <pc:sldChg chg="addSp delSp modSp new del mod setBg modClrScheme addAnim chgLayout">
        <pc:chgData name="Helen Askounis" userId="68a4b384-4e9b-4052-97e7-99fc9c1de512" providerId="ADAL" clId="{A0427D93-292E-4C47-B67B-48DA3C7C346B}" dt="2022-07-25T20:12:33.479" v="925" actId="47"/>
        <pc:sldMkLst>
          <pc:docMk/>
          <pc:sldMk cId="2003238089" sldId="1495"/>
        </pc:sldMkLst>
        <pc:spChg chg="del">
          <ac:chgData name="Helen Askounis" userId="68a4b384-4e9b-4052-97e7-99fc9c1de512" providerId="ADAL" clId="{A0427D93-292E-4C47-B67B-48DA3C7C346B}" dt="2022-07-25T20:10:22.406" v="889" actId="700"/>
          <ac:spMkLst>
            <pc:docMk/>
            <pc:sldMk cId="2003238089" sldId="1495"/>
            <ac:spMk id="2" creationId="{D3B8FBF1-79E1-4613-B3FC-92AA3F37D2A0}"/>
          </ac:spMkLst>
        </pc:spChg>
        <pc:spChg chg="del mod ord">
          <ac:chgData name="Helen Askounis" userId="68a4b384-4e9b-4052-97e7-99fc9c1de512" providerId="ADAL" clId="{A0427D93-292E-4C47-B67B-48DA3C7C346B}" dt="2022-07-25T20:10:22.406" v="889" actId="700"/>
          <ac:spMkLst>
            <pc:docMk/>
            <pc:sldMk cId="2003238089" sldId="1495"/>
            <ac:spMk id="3" creationId="{3F784C2C-DADF-4911-B44F-3CD2E0C28D3D}"/>
          </ac:spMkLst>
        </pc:spChg>
        <pc:spChg chg="add mod ord">
          <ac:chgData name="Helen Askounis" userId="68a4b384-4e9b-4052-97e7-99fc9c1de512" providerId="ADAL" clId="{A0427D93-292E-4C47-B67B-48DA3C7C346B}" dt="2022-07-25T20:10:38.671" v="903" actId="26606"/>
          <ac:spMkLst>
            <pc:docMk/>
            <pc:sldMk cId="2003238089" sldId="1495"/>
            <ac:spMk id="4" creationId="{54AA757B-AAB8-48A2-B370-D3DB3E4841E0}"/>
          </ac:spMkLst>
        </pc:spChg>
        <pc:spChg chg="add mod ord">
          <ac:chgData name="Helen Askounis" userId="68a4b384-4e9b-4052-97e7-99fc9c1de512" providerId="ADAL" clId="{A0427D93-292E-4C47-B67B-48DA3C7C346B}" dt="2022-07-25T20:10:38.671" v="903" actId="26606"/>
          <ac:spMkLst>
            <pc:docMk/>
            <pc:sldMk cId="2003238089" sldId="1495"/>
            <ac:spMk id="5" creationId="{2C5FA66C-D95A-4CE7-ADCD-A36D850FC810}"/>
          </ac:spMkLst>
        </pc:spChg>
        <pc:spChg chg="add">
          <ac:chgData name="Helen Askounis" userId="68a4b384-4e9b-4052-97e7-99fc9c1de512" providerId="ADAL" clId="{A0427D93-292E-4C47-B67B-48DA3C7C346B}" dt="2022-07-25T20:10:38.671" v="903" actId="26606"/>
          <ac:spMkLst>
            <pc:docMk/>
            <pc:sldMk cId="2003238089" sldId="1495"/>
            <ac:spMk id="11" creationId="{C1DD1A8A-57D5-4A81-AD04-532B043C5611}"/>
          </ac:spMkLst>
        </pc:spChg>
        <pc:spChg chg="add">
          <ac:chgData name="Helen Askounis" userId="68a4b384-4e9b-4052-97e7-99fc9c1de512" providerId="ADAL" clId="{A0427D93-292E-4C47-B67B-48DA3C7C346B}" dt="2022-07-25T20:10:38.671" v="903" actId="26606"/>
          <ac:spMkLst>
            <pc:docMk/>
            <pc:sldMk cId="2003238089" sldId="1495"/>
            <ac:spMk id="13" creationId="{007891EC-4501-44ED-A8C8-B11B6DB767AB}"/>
          </ac:spMkLst>
        </pc:spChg>
        <pc:picChg chg="add">
          <ac:chgData name="Helen Askounis" userId="68a4b384-4e9b-4052-97e7-99fc9c1de512" providerId="ADAL" clId="{A0427D93-292E-4C47-B67B-48DA3C7C346B}" dt="2022-07-25T20:10:38.671" v="903" actId="26606"/>
          <ac:picMkLst>
            <pc:docMk/>
            <pc:sldMk cId="2003238089" sldId="1495"/>
            <ac:picMk id="7" creationId="{03C23CCD-C692-D35A-FF96-F52CB27BDB3B}"/>
          </ac:picMkLst>
        </pc:picChg>
      </pc:sldChg>
      <pc:sldChg chg="addSp modSp new del mod modMedia setBg">
        <pc:chgData name="Helen Askounis" userId="68a4b384-4e9b-4052-97e7-99fc9c1de512" providerId="ADAL" clId="{A0427D93-292E-4C47-B67B-48DA3C7C346B}" dt="2022-07-25T20:31:13.867" v="1296" actId="47"/>
        <pc:sldMkLst>
          <pc:docMk/>
          <pc:sldMk cId="2176571496" sldId="1495"/>
        </pc:sldMkLst>
        <pc:spChg chg="mod">
          <ac:chgData name="Helen Askounis" userId="68a4b384-4e9b-4052-97e7-99fc9c1de512" providerId="ADAL" clId="{A0427D93-292E-4C47-B67B-48DA3C7C346B}" dt="2022-07-25T20:31:07.632" v="1293" actId="26606"/>
          <ac:spMkLst>
            <pc:docMk/>
            <pc:sldMk cId="2176571496" sldId="1495"/>
            <ac:spMk id="2" creationId="{1FFDA80E-53E8-4F1F-A3BF-5C0E9DF94B28}"/>
          </ac:spMkLst>
        </pc:spChg>
        <pc:spChg chg="mod">
          <ac:chgData name="Helen Askounis" userId="68a4b384-4e9b-4052-97e7-99fc9c1de512" providerId="ADAL" clId="{A0427D93-292E-4C47-B67B-48DA3C7C346B}" dt="2022-07-25T20:31:07.632" v="1293" actId="26606"/>
          <ac:spMkLst>
            <pc:docMk/>
            <pc:sldMk cId="2176571496" sldId="1495"/>
            <ac:spMk id="3" creationId="{B3736B42-0C4B-4AFA-9934-C32F870D6237}"/>
          </ac:spMkLst>
        </pc:spChg>
        <pc:spChg chg="add">
          <ac:chgData name="Helen Askounis" userId="68a4b384-4e9b-4052-97e7-99fc9c1de512" providerId="ADAL" clId="{A0427D93-292E-4C47-B67B-48DA3C7C346B}" dt="2022-07-25T20:31:07.632" v="1293" actId="26606"/>
          <ac:spMkLst>
            <pc:docMk/>
            <pc:sldMk cId="2176571496" sldId="1495"/>
            <ac:spMk id="9" creationId="{C1DD1A8A-57D5-4A81-AD04-532B043C5611}"/>
          </ac:spMkLst>
        </pc:spChg>
        <pc:spChg chg="add">
          <ac:chgData name="Helen Askounis" userId="68a4b384-4e9b-4052-97e7-99fc9c1de512" providerId="ADAL" clId="{A0427D93-292E-4C47-B67B-48DA3C7C346B}" dt="2022-07-25T20:31:07.632" v="1293" actId="26606"/>
          <ac:spMkLst>
            <pc:docMk/>
            <pc:sldMk cId="2176571496" sldId="1495"/>
            <ac:spMk id="11" creationId="{007891EC-4501-44ED-A8C8-B11B6DB767AB}"/>
          </ac:spMkLst>
        </pc:spChg>
        <pc:picChg chg="add mod">
          <ac:chgData name="Helen Askounis" userId="68a4b384-4e9b-4052-97e7-99fc9c1de512" providerId="ADAL" clId="{A0427D93-292E-4C47-B67B-48DA3C7C346B}" dt="2022-07-25T20:31:08.781" v="1295"/>
          <ac:picMkLst>
            <pc:docMk/>
            <pc:sldMk cId="2176571496" sldId="1495"/>
            <ac:picMk id="5" creationId="{98299FCB-9835-5FE3-D3B1-981326182FB6}"/>
          </ac:picMkLst>
        </pc:picChg>
      </pc:sldChg>
      <pc:sldChg chg="add del">
        <pc:chgData name="Helen Askounis" userId="68a4b384-4e9b-4052-97e7-99fc9c1de512" providerId="ADAL" clId="{A0427D93-292E-4C47-B67B-48DA3C7C346B}" dt="2022-07-25T19:19:01.156" v="556" actId="47"/>
        <pc:sldMkLst>
          <pc:docMk/>
          <pc:sldMk cId="2319886959" sldId="1495"/>
        </pc:sldMkLst>
      </pc:sldChg>
      <pc:sldChg chg="modSp add del mod">
        <pc:chgData name="Helen Askounis" userId="68a4b384-4e9b-4052-97e7-99fc9c1de512" providerId="ADAL" clId="{A0427D93-292E-4C47-B67B-48DA3C7C346B}" dt="2022-07-25T21:11:00.021" v="1498" actId="47"/>
        <pc:sldMkLst>
          <pc:docMk/>
          <pc:sldMk cId="2884929580" sldId="1495"/>
        </pc:sldMkLst>
        <pc:spChg chg="mod">
          <ac:chgData name="Helen Askounis" userId="68a4b384-4e9b-4052-97e7-99fc9c1de512" providerId="ADAL" clId="{A0427D93-292E-4C47-B67B-48DA3C7C346B}" dt="2022-07-25T21:09:49.387" v="1483" actId="20577"/>
          <ac:spMkLst>
            <pc:docMk/>
            <pc:sldMk cId="2884929580" sldId="1495"/>
            <ac:spMk id="17413" creationId="{00000000-0000-0000-0000-000000000000}"/>
          </ac:spMkLst>
        </pc:spChg>
      </pc:sldChg>
      <pc:sldChg chg="add del">
        <pc:chgData name="Helen Askounis" userId="68a4b384-4e9b-4052-97e7-99fc9c1de512" providerId="ADAL" clId="{A0427D93-292E-4C47-B67B-48DA3C7C346B}" dt="2022-07-25T19:18:15.036" v="543" actId="47"/>
        <pc:sldMkLst>
          <pc:docMk/>
          <pc:sldMk cId="3071085275" sldId="1495"/>
        </pc:sldMkLst>
      </pc:sldChg>
      <pc:sldChg chg="delSp add del setBg delDesignElem">
        <pc:chgData name="Helen Askounis" userId="68a4b384-4e9b-4052-97e7-99fc9c1de512" providerId="ADAL" clId="{A0427D93-292E-4C47-B67B-48DA3C7C346B}" dt="2022-07-25T21:09:12.338" v="1476" actId="47"/>
        <pc:sldMkLst>
          <pc:docMk/>
          <pc:sldMk cId="861168928" sldId="1496"/>
        </pc:sldMkLst>
        <pc:spChg chg="del">
          <ac:chgData name="Helen Askounis" userId="68a4b384-4e9b-4052-97e7-99fc9c1de512" providerId="ADAL" clId="{A0427D93-292E-4C47-B67B-48DA3C7C346B}" dt="2022-07-25T21:09:03.265" v="1471"/>
          <ac:spMkLst>
            <pc:docMk/>
            <pc:sldMk cId="861168928" sldId="1496"/>
            <ac:spMk id="17418" creationId="{B775CD93-9DF2-48CB-9F57-1BCA9A46C7FA}"/>
          </ac:spMkLst>
        </pc:spChg>
        <pc:spChg chg="del">
          <ac:chgData name="Helen Askounis" userId="68a4b384-4e9b-4052-97e7-99fc9c1de512" providerId="ADAL" clId="{A0427D93-292E-4C47-B67B-48DA3C7C346B}" dt="2022-07-25T21:09:03.265" v="1471"/>
          <ac:spMkLst>
            <pc:docMk/>
            <pc:sldMk cId="861168928" sldId="1496"/>
            <ac:spMk id="17420" creationId="{6166C6D1-23AC-49C4-BA07-238E4E9F8CEB}"/>
          </ac:spMkLst>
        </pc:spChg>
        <pc:spChg chg="del">
          <ac:chgData name="Helen Askounis" userId="68a4b384-4e9b-4052-97e7-99fc9c1de512" providerId="ADAL" clId="{A0427D93-292E-4C47-B67B-48DA3C7C346B}" dt="2022-07-25T21:09:03.265" v="1471"/>
          <ac:spMkLst>
            <pc:docMk/>
            <pc:sldMk cId="861168928" sldId="1496"/>
            <ac:spMk id="17422" creationId="{1C091803-41C2-48E0-9228-5148460C7479}"/>
          </ac:spMkLst>
        </pc:spChg>
      </pc:sldChg>
      <pc:sldChg chg="modSp add del mod">
        <pc:chgData name="Helen Askounis" userId="68a4b384-4e9b-4052-97e7-99fc9c1de512" providerId="ADAL" clId="{A0427D93-292E-4C47-B67B-48DA3C7C346B}" dt="2022-07-25T21:11:00.021" v="1498" actId="47"/>
        <pc:sldMkLst>
          <pc:docMk/>
          <pc:sldMk cId="1706609158" sldId="1496"/>
        </pc:sldMkLst>
        <pc:spChg chg="mod">
          <ac:chgData name="Helen Askounis" userId="68a4b384-4e9b-4052-97e7-99fc9c1de512" providerId="ADAL" clId="{A0427D93-292E-4C47-B67B-48DA3C7C346B}" dt="2022-07-25T21:09:53.712" v="1485" actId="20577"/>
          <ac:spMkLst>
            <pc:docMk/>
            <pc:sldMk cId="1706609158" sldId="1496"/>
            <ac:spMk id="17413" creationId="{00000000-0000-0000-0000-000000000000}"/>
          </ac:spMkLst>
        </pc:spChg>
      </pc:sldChg>
      <pc:sldChg chg="addSp modSp add del mod modTransition">
        <pc:chgData name="Helen Askounis" userId="68a4b384-4e9b-4052-97e7-99fc9c1de512" providerId="ADAL" clId="{A0427D93-292E-4C47-B67B-48DA3C7C346B}" dt="2022-07-25T23:45:56.204" v="1518"/>
        <pc:sldMkLst>
          <pc:docMk/>
          <pc:sldMk cId="655341604" sldId="1497"/>
        </pc:sldMkLst>
        <pc:spChg chg="add mod">
          <ac:chgData name="Helen Askounis" userId="68a4b384-4e9b-4052-97e7-99fc9c1de512" providerId="ADAL" clId="{A0427D93-292E-4C47-B67B-48DA3C7C346B}" dt="2022-07-25T21:11:37.212" v="1510" actId="14100"/>
          <ac:spMkLst>
            <pc:docMk/>
            <pc:sldMk cId="655341604" sldId="1497"/>
            <ac:spMk id="9" creationId="{A84C3FA8-5DF0-473D-BE6D-CCEFB638C624}"/>
          </ac:spMkLst>
        </pc:spChg>
        <pc:spChg chg="mod ord">
          <ac:chgData name="Helen Askounis" userId="68a4b384-4e9b-4052-97e7-99fc9c1de512" providerId="ADAL" clId="{A0427D93-292E-4C47-B67B-48DA3C7C346B}" dt="2022-07-25T21:11:14.472" v="1501" actId="1076"/>
          <ac:spMkLst>
            <pc:docMk/>
            <pc:sldMk cId="655341604" sldId="1497"/>
            <ac:spMk id="17412" creationId="{00000000-0000-0000-0000-000000000000}"/>
          </ac:spMkLst>
        </pc:spChg>
      </pc:sldChg>
      <pc:sldChg chg="delSp add del setBg delDesignElem">
        <pc:chgData name="Helen Askounis" userId="68a4b384-4e9b-4052-97e7-99fc9c1de512" providerId="ADAL" clId="{A0427D93-292E-4C47-B67B-48DA3C7C346B}" dt="2022-07-25T21:09:12.338" v="1476" actId="47"/>
        <pc:sldMkLst>
          <pc:docMk/>
          <pc:sldMk cId="1010035885" sldId="1497"/>
        </pc:sldMkLst>
        <pc:spChg chg="del">
          <ac:chgData name="Helen Askounis" userId="68a4b384-4e9b-4052-97e7-99fc9c1de512" providerId="ADAL" clId="{A0427D93-292E-4C47-B67B-48DA3C7C346B}" dt="2022-07-25T21:09:03.727" v="1473"/>
          <ac:spMkLst>
            <pc:docMk/>
            <pc:sldMk cId="1010035885" sldId="1497"/>
            <ac:spMk id="17418" creationId="{B775CD93-9DF2-48CB-9F57-1BCA9A46C7FA}"/>
          </ac:spMkLst>
        </pc:spChg>
        <pc:spChg chg="del">
          <ac:chgData name="Helen Askounis" userId="68a4b384-4e9b-4052-97e7-99fc9c1de512" providerId="ADAL" clId="{A0427D93-292E-4C47-B67B-48DA3C7C346B}" dt="2022-07-25T21:09:03.727" v="1473"/>
          <ac:spMkLst>
            <pc:docMk/>
            <pc:sldMk cId="1010035885" sldId="1497"/>
            <ac:spMk id="17420" creationId="{6166C6D1-23AC-49C4-BA07-238E4E9F8CEB}"/>
          </ac:spMkLst>
        </pc:spChg>
        <pc:spChg chg="del">
          <ac:chgData name="Helen Askounis" userId="68a4b384-4e9b-4052-97e7-99fc9c1de512" providerId="ADAL" clId="{A0427D93-292E-4C47-B67B-48DA3C7C346B}" dt="2022-07-25T21:09:03.727" v="1473"/>
          <ac:spMkLst>
            <pc:docMk/>
            <pc:sldMk cId="1010035885" sldId="1497"/>
            <ac:spMk id="17422" creationId="{1C091803-41C2-48E0-9228-5148460C7479}"/>
          </ac:spMkLst>
        </pc:spChg>
      </pc:sldChg>
      <pc:sldMasterChg chg="delSldLayout modSldLayout">
        <pc:chgData name="Helen Askounis" userId="68a4b384-4e9b-4052-97e7-99fc9c1de512" providerId="ADAL" clId="{A0427D93-292E-4C47-B67B-48DA3C7C346B}" dt="2022-07-25T18:57:27.153" v="332" actId="47"/>
        <pc:sldMasterMkLst>
          <pc:docMk/>
          <pc:sldMasterMk cId="1702827993" sldId="2147483753"/>
        </pc:sldMasterMkLst>
        <pc:sldLayoutChg chg="del">
          <pc:chgData name="Helen Askounis" userId="68a4b384-4e9b-4052-97e7-99fc9c1de512" providerId="ADAL" clId="{A0427D93-292E-4C47-B67B-48DA3C7C346B}" dt="2022-07-25T18:39:00.515" v="78" actId="47"/>
          <pc:sldLayoutMkLst>
            <pc:docMk/>
            <pc:sldMasterMk cId="1702827993" sldId="2147483753"/>
            <pc:sldLayoutMk cId="2295815182" sldId="2147483763"/>
          </pc:sldLayoutMkLst>
        </pc:sldLayoutChg>
        <pc:sldLayoutChg chg="del">
          <pc:chgData name="Helen Askounis" userId="68a4b384-4e9b-4052-97e7-99fc9c1de512" providerId="ADAL" clId="{A0427D93-292E-4C47-B67B-48DA3C7C346B}" dt="2022-07-25T18:39:00.515" v="78" actId="47"/>
          <pc:sldLayoutMkLst>
            <pc:docMk/>
            <pc:sldMasterMk cId="1702827993" sldId="2147483753"/>
            <pc:sldLayoutMk cId="1156644272" sldId="2147483765"/>
          </pc:sldLayoutMkLst>
        </pc:sldLayoutChg>
        <pc:sldLayoutChg chg="del">
          <pc:chgData name="Helen Askounis" userId="68a4b384-4e9b-4052-97e7-99fc9c1de512" providerId="ADAL" clId="{A0427D93-292E-4C47-B67B-48DA3C7C346B}" dt="2022-07-25T18:39:00.515" v="78" actId="47"/>
          <pc:sldLayoutMkLst>
            <pc:docMk/>
            <pc:sldMasterMk cId="1702827993" sldId="2147483753"/>
            <pc:sldLayoutMk cId="2552183025" sldId="2147483767"/>
          </pc:sldLayoutMkLst>
        </pc:sldLayoutChg>
        <pc:sldLayoutChg chg="addSp delSp modSp mod">
          <pc:chgData name="Helen Askounis" userId="68a4b384-4e9b-4052-97e7-99fc9c1de512" providerId="ADAL" clId="{A0427D93-292E-4C47-B67B-48DA3C7C346B}" dt="2022-07-25T18:51:12.567" v="179"/>
          <pc:sldLayoutMkLst>
            <pc:docMk/>
            <pc:sldMasterMk cId="1702827993" sldId="2147483753"/>
            <pc:sldLayoutMk cId="3443482705" sldId="2147483768"/>
          </pc:sldLayoutMkLst>
          <pc:spChg chg="del">
            <ac:chgData name="Helen Askounis" userId="68a4b384-4e9b-4052-97e7-99fc9c1de512" providerId="ADAL" clId="{A0427D93-292E-4C47-B67B-48DA3C7C346B}" dt="2022-07-25T18:51:12.067" v="178" actId="478"/>
            <ac:spMkLst>
              <pc:docMk/>
              <pc:sldMasterMk cId="1702827993" sldId="2147483753"/>
              <pc:sldLayoutMk cId="3443482705" sldId="2147483768"/>
              <ac:spMk id="8" creationId="{AAD96AD6-7761-4BD2-AE49-1390200346BE}"/>
            </ac:spMkLst>
          </pc:spChg>
          <pc:picChg chg="add mod">
            <ac:chgData name="Helen Askounis" userId="68a4b384-4e9b-4052-97e7-99fc9c1de512" providerId="ADAL" clId="{A0427D93-292E-4C47-B67B-48DA3C7C346B}" dt="2022-07-25T18:51:12.567" v="179"/>
            <ac:picMkLst>
              <pc:docMk/>
              <pc:sldMasterMk cId="1702827993" sldId="2147483753"/>
              <pc:sldLayoutMk cId="3443482705" sldId="2147483768"/>
              <ac:picMk id="6" creationId="{3AEA5977-11EC-4B89-BE1F-0C4C06A9302B}"/>
            </ac:picMkLst>
          </pc:picChg>
          <pc:picChg chg="del">
            <ac:chgData name="Helen Askounis" userId="68a4b384-4e9b-4052-97e7-99fc9c1de512" providerId="ADAL" clId="{A0427D93-292E-4C47-B67B-48DA3C7C346B}" dt="2022-07-25T18:51:12.067" v="178" actId="478"/>
            <ac:picMkLst>
              <pc:docMk/>
              <pc:sldMasterMk cId="1702827993" sldId="2147483753"/>
              <pc:sldLayoutMk cId="3443482705" sldId="2147483768"/>
              <ac:picMk id="9" creationId="{F0582D4D-F10E-4745-9D51-D2F988277589}"/>
            </ac:picMkLst>
          </pc:picChg>
        </pc:sldLayoutChg>
        <pc:sldLayoutChg chg="del">
          <pc:chgData name="Helen Askounis" userId="68a4b384-4e9b-4052-97e7-99fc9c1de512" providerId="ADAL" clId="{A0427D93-292E-4C47-B67B-48DA3C7C346B}" dt="2022-07-25T18:39:00.515" v="78" actId="47"/>
          <pc:sldLayoutMkLst>
            <pc:docMk/>
            <pc:sldMasterMk cId="1702827993" sldId="2147483753"/>
            <pc:sldLayoutMk cId="2065820071" sldId="2147483776"/>
          </pc:sldLayoutMkLst>
        </pc:sldLayoutChg>
        <pc:sldLayoutChg chg="del">
          <pc:chgData name="Helen Askounis" userId="68a4b384-4e9b-4052-97e7-99fc9c1de512" providerId="ADAL" clId="{A0427D93-292E-4C47-B67B-48DA3C7C346B}" dt="2022-07-25T18:39:00.515" v="78" actId="47"/>
          <pc:sldLayoutMkLst>
            <pc:docMk/>
            <pc:sldMasterMk cId="1702827993" sldId="2147483753"/>
            <pc:sldLayoutMk cId="3541308251" sldId="2147483777"/>
          </pc:sldLayoutMkLst>
        </pc:sldLayoutChg>
        <pc:sldLayoutChg chg="del">
          <pc:chgData name="Helen Askounis" userId="68a4b384-4e9b-4052-97e7-99fc9c1de512" providerId="ADAL" clId="{A0427D93-292E-4C47-B67B-48DA3C7C346B}" dt="2022-07-25T18:42:14.614" v="132" actId="47"/>
          <pc:sldLayoutMkLst>
            <pc:docMk/>
            <pc:sldMasterMk cId="1702827993" sldId="2147483753"/>
            <pc:sldLayoutMk cId="2685460777" sldId="2147483778"/>
          </pc:sldLayoutMkLst>
        </pc:sldLayoutChg>
        <pc:sldLayoutChg chg="del">
          <pc:chgData name="Helen Askounis" userId="68a4b384-4e9b-4052-97e7-99fc9c1de512" providerId="ADAL" clId="{A0427D93-292E-4C47-B67B-48DA3C7C346B}" dt="2022-07-25T18:56:33.361" v="294" actId="47"/>
          <pc:sldLayoutMkLst>
            <pc:docMk/>
            <pc:sldMasterMk cId="1702827993" sldId="2147483753"/>
            <pc:sldLayoutMk cId="393415571" sldId="2147483779"/>
          </pc:sldLayoutMkLst>
        </pc:sldLayoutChg>
        <pc:sldLayoutChg chg="del">
          <pc:chgData name="Helen Askounis" userId="68a4b384-4e9b-4052-97e7-99fc9c1de512" providerId="ADAL" clId="{A0427D93-292E-4C47-B67B-48DA3C7C346B}" dt="2022-07-25T18:56:53.157" v="300" actId="47"/>
          <pc:sldLayoutMkLst>
            <pc:docMk/>
            <pc:sldMasterMk cId="1702827993" sldId="2147483753"/>
            <pc:sldLayoutMk cId="2979862537" sldId="2147483780"/>
          </pc:sldLayoutMkLst>
        </pc:sldLayoutChg>
        <pc:sldLayoutChg chg="del">
          <pc:chgData name="Helen Askounis" userId="68a4b384-4e9b-4052-97e7-99fc9c1de512" providerId="ADAL" clId="{A0427D93-292E-4C47-B67B-48DA3C7C346B}" dt="2022-07-25T18:57:08.587" v="317" actId="47"/>
          <pc:sldLayoutMkLst>
            <pc:docMk/>
            <pc:sldMasterMk cId="1702827993" sldId="2147483753"/>
            <pc:sldLayoutMk cId="3553060435" sldId="2147483783"/>
          </pc:sldLayoutMkLst>
        </pc:sldLayoutChg>
        <pc:sldLayoutChg chg="del">
          <pc:chgData name="Helen Askounis" userId="68a4b384-4e9b-4052-97e7-99fc9c1de512" providerId="ADAL" clId="{A0427D93-292E-4C47-B67B-48DA3C7C346B}" dt="2022-07-25T18:57:27.153" v="332" actId="47"/>
          <pc:sldLayoutMkLst>
            <pc:docMk/>
            <pc:sldMasterMk cId="1702827993" sldId="2147483753"/>
            <pc:sldLayoutMk cId="2433608287" sldId="2147483784"/>
          </pc:sldLayoutMkLst>
        </pc:sldLayoutChg>
        <pc:sldLayoutChg chg="del">
          <pc:chgData name="Helen Askounis" userId="68a4b384-4e9b-4052-97e7-99fc9c1de512" providerId="ADAL" clId="{A0427D93-292E-4C47-B67B-48DA3C7C346B}" dt="2022-07-25T18:39:03.005" v="79" actId="47"/>
          <pc:sldLayoutMkLst>
            <pc:docMk/>
            <pc:sldMasterMk cId="1702827993" sldId="2147483753"/>
            <pc:sldLayoutMk cId="3008707396" sldId="2147483785"/>
          </pc:sldLayoutMkLst>
        </pc:sldLayoutChg>
      </pc:sldMasterChg>
    </pc:docChg>
  </pc:docChgLst>
</pc:chgInfo>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a:pPr>
            <a:r>
              <a:rPr lang="en-US" sz="2400"/>
              <a:t>What drives</a:t>
            </a:r>
            <a:r>
              <a:rPr lang="en-US" sz="2400" baseline="0"/>
              <a:t> innovation</a:t>
            </a:r>
            <a:endParaRPr lang="en-US" sz="2400"/>
          </a:p>
        </c:rich>
      </c:tx>
      <c:layout>
        <c:manualLayout>
          <c:xMode val="edge"/>
          <c:yMode val="edge"/>
          <c:x val="0.2953125303781472"/>
          <c:y val="3.1746031746031744E-2"/>
        </c:manualLayout>
      </c:layout>
      <c:overlay val="0"/>
    </c:title>
    <c:autoTitleDeleted val="0"/>
    <c:plotArea>
      <c:layout/>
      <c:barChart>
        <c:barDir val="bar"/>
        <c:grouping val="clustered"/>
        <c:varyColors val="0"/>
        <c:ser>
          <c:idx val="0"/>
          <c:order val="0"/>
          <c:tx>
            <c:strRef>
              <c:f>Sheet1!$B$1</c:f>
              <c:strCache>
                <c:ptCount val="1"/>
                <c:pt idx="0">
                  <c:v>C-level</c:v>
                </c:pt>
              </c:strCache>
            </c:strRef>
          </c:tx>
          <c:invertIfNegative val="0"/>
          <c:dLbls>
            <c:spPr>
              <a:noFill/>
              <a:ln>
                <a:noFill/>
              </a:ln>
              <a:effectLst/>
            </c:spPr>
            <c:txPr>
              <a:bodyPr/>
              <a:lstStyle/>
              <a:p>
                <a:pPr>
                  <a:defRPr sz="1200"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The right people </c:v>
                </c:pt>
                <c:pt idx="1">
                  <c:v>Visible sponsorship</c:v>
                </c:pt>
                <c:pt idx="2">
                  <c:v>Adequate resources</c:v>
                </c:pt>
                <c:pt idx="3">
                  <c:v>Innovation processes</c:v>
                </c:pt>
                <c:pt idx="4">
                  <c:v>Corporate culture</c:v>
                </c:pt>
              </c:strCache>
            </c:strRef>
          </c:cat>
          <c:val>
            <c:numRef>
              <c:f>Sheet1!$B$2:$B$6</c:f>
              <c:numCache>
                <c:formatCode>General</c:formatCode>
                <c:ptCount val="5"/>
                <c:pt idx="0">
                  <c:v>46</c:v>
                </c:pt>
                <c:pt idx="1">
                  <c:v>26</c:v>
                </c:pt>
                <c:pt idx="2">
                  <c:v>23</c:v>
                </c:pt>
                <c:pt idx="3">
                  <c:v>18</c:v>
                </c:pt>
                <c:pt idx="4">
                  <c:v>18</c:v>
                </c:pt>
              </c:numCache>
            </c:numRef>
          </c:val>
          <c:extLst>
            <c:ext xmlns:c16="http://schemas.microsoft.com/office/drawing/2014/chart" uri="{C3380CC4-5D6E-409C-BE32-E72D297353CC}">
              <c16:uniqueId val="{00000000-8E3D-4C31-9805-443E168F5E2D}"/>
            </c:ext>
          </c:extLst>
        </c:ser>
        <c:ser>
          <c:idx val="1"/>
          <c:order val="1"/>
          <c:tx>
            <c:strRef>
              <c:f>Sheet1!$C$1</c:f>
              <c:strCache>
                <c:ptCount val="1"/>
                <c:pt idx="0">
                  <c:v>Managers</c:v>
                </c:pt>
              </c:strCache>
            </c:strRef>
          </c:tx>
          <c:invertIfNegative val="0"/>
          <c:dLbls>
            <c:spPr>
              <a:noFill/>
              <a:ln>
                <a:noFill/>
              </a:ln>
              <a:effectLst/>
            </c:spPr>
            <c:txPr>
              <a:bodyPr/>
              <a:lstStyle/>
              <a:p>
                <a:pPr>
                  <a:defRPr sz="1200" b="1"/>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Sheet1!$A$2:$A$6</c:f>
              <c:strCache>
                <c:ptCount val="5"/>
                <c:pt idx="0">
                  <c:v>The right people </c:v>
                </c:pt>
                <c:pt idx="1">
                  <c:v>Visible sponsorship</c:v>
                </c:pt>
                <c:pt idx="2">
                  <c:v>Adequate resources</c:v>
                </c:pt>
                <c:pt idx="3">
                  <c:v>Innovation processes</c:v>
                </c:pt>
                <c:pt idx="4">
                  <c:v>Corporate culture</c:v>
                </c:pt>
              </c:strCache>
            </c:strRef>
          </c:cat>
          <c:val>
            <c:numRef>
              <c:f>Sheet1!$C$2:$C$6</c:f>
              <c:numCache>
                <c:formatCode>General</c:formatCode>
                <c:ptCount val="5"/>
                <c:pt idx="0">
                  <c:v>24</c:v>
                </c:pt>
                <c:pt idx="1">
                  <c:v>21</c:v>
                </c:pt>
                <c:pt idx="2">
                  <c:v>19</c:v>
                </c:pt>
                <c:pt idx="3">
                  <c:v>14</c:v>
                </c:pt>
                <c:pt idx="4">
                  <c:v>34</c:v>
                </c:pt>
              </c:numCache>
            </c:numRef>
          </c:val>
          <c:extLst>
            <c:ext xmlns:c16="http://schemas.microsoft.com/office/drawing/2014/chart" uri="{C3380CC4-5D6E-409C-BE32-E72D297353CC}">
              <c16:uniqueId val="{00000001-8E3D-4C31-9805-443E168F5E2D}"/>
            </c:ext>
          </c:extLst>
        </c:ser>
        <c:dLbls>
          <c:dLblPos val="outEnd"/>
          <c:showLegendKey val="0"/>
          <c:showVal val="1"/>
          <c:showCatName val="0"/>
          <c:showSerName val="0"/>
          <c:showPercent val="0"/>
          <c:showBubbleSize val="0"/>
        </c:dLbls>
        <c:gapWidth val="150"/>
        <c:axId val="35878016"/>
        <c:axId val="35879552"/>
      </c:barChart>
      <c:catAx>
        <c:axId val="35878016"/>
        <c:scaling>
          <c:orientation val="minMax"/>
        </c:scaling>
        <c:delete val="0"/>
        <c:axPos val="l"/>
        <c:numFmt formatCode="General" sourceLinked="1"/>
        <c:majorTickMark val="out"/>
        <c:minorTickMark val="none"/>
        <c:tickLblPos val="nextTo"/>
        <c:txPr>
          <a:bodyPr/>
          <a:lstStyle/>
          <a:p>
            <a:pPr>
              <a:defRPr sz="1400" b="1"/>
            </a:pPr>
            <a:endParaRPr lang="en-US"/>
          </a:p>
        </c:txPr>
        <c:crossAx val="35879552"/>
        <c:crosses val="autoZero"/>
        <c:auto val="1"/>
        <c:lblAlgn val="ctr"/>
        <c:lblOffset val="100"/>
        <c:noMultiLvlLbl val="0"/>
      </c:catAx>
      <c:valAx>
        <c:axId val="35879552"/>
        <c:scaling>
          <c:orientation val="minMax"/>
          <c:max val="50"/>
          <c:min val="0"/>
        </c:scaling>
        <c:delete val="0"/>
        <c:axPos val="b"/>
        <c:majorGridlines/>
        <c:numFmt formatCode="General" sourceLinked="0"/>
        <c:majorTickMark val="out"/>
        <c:minorTickMark val="none"/>
        <c:tickLblPos val="nextTo"/>
        <c:txPr>
          <a:bodyPr/>
          <a:lstStyle/>
          <a:p>
            <a:pPr>
              <a:defRPr sz="1400" b="1"/>
            </a:pPr>
            <a:endParaRPr lang="en-US"/>
          </a:p>
        </c:txPr>
        <c:crossAx val="35878016"/>
        <c:crosses val="autoZero"/>
        <c:crossBetween val="between"/>
        <c:majorUnit val="10"/>
      </c:valAx>
    </c:plotArea>
    <c:legend>
      <c:legendPos val="b"/>
      <c:overlay val="0"/>
      <c:txPr>
        <a:bodyPr/>
        <a:lstStyle/>
        <a:p>
          <a:pPr>
            <a:defRPr sz="1600" b="1"/>
          </a:pPr>
          <a:endParaRPr lang="en-US"/>
        </a:p>
      </c:txPr>
    </c:legend>
    <c:plotVisOnly val="1"/>
    <c:dispBlanksAs val="gap"/>
    <c:showDLblsOverMax val="0"/>
  </c:chart>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44A9DC-0B6D-4C6A-8707-6257D856670E}" type="doc">
      <dgm:prSet loTypeId="urn:microsoft.com/office/officeart/2017/3/layout/HorizontalPathTimeline" loCatId="process" qsTypeId="urn:microsoft.com/office/officeart/2005/8/quickstyle/simple1" qsCatId="simple" csTypeId="urn:microsoft.com/office/officeart/2005/8/colors/accent1_2" csCatId="accent1" phldr="1"/>
      <dgm:spPr/>
      <dgm:t>
        <a:bodyPr/>
        <a:lstStyle/>
        <a:p>
          <a:endParaRPr lang="en-US"/>
        </a:p>
      </dgm:t>
    </dgm:pt>
    <dgm:pt modelId="{E8215833-C8EB-40DA-9E70-C2B20CA2DF4E}">
      <dgm:prSet/>
      <dgm:spPr/>
      <dgm:t>
        <a:bodyPr/>
        <a:lstStyle/>
        <a:p>
          <a:pPr>
            <a:defRPr b="1"/>
          </a:pPr>
          <a:r>
            <a:rPr lang="en-US"/>
            <a:t>1980–1984</a:t>
          </a:r>
        </a:p>
      </dgm:t>
    </dgm:pt>
    <dgm:pt modelId="{DD30156F-058F-4EF0-AEE9-0929D1188428}" type="parTrans" cxnId="{C50378F1-46E1-4790-8C8C-EB3EE948070C}">
      <dgm:prSet/>
      <dgm:spPr/>
      <dgm:t>
        <a:bodyPr/>
        <a:lstStyle/>
        <a:p>
          <a:endParaRPr lang="en-US"/>
        </a:p>
      </dgm:t>
    </dgm:pt>
    <dgm:pt modelId="{ABC58AA7-FCC3-4138-BFD2-03731D215DA6}" type="sibTrans" cxnId="{C50378F1-46E1-4790-8C8C-EB3EE948070C}">
      <dgm:prSet/>
      <dgm:spPr/>
      <dgm:t>
        <a:bodyPr/>
        <a:lstStyle/>
        <a:p>
          <a:endParaRPr lang="en-US"/>
        </a:p>
      </dgm:t>
    </dgm:pt>
    <dgm:pt modelId="{222FB9A3-3B0D-4B30-896A-451727A38498}">
      <dgm:prSet custT="1"/>
      <dgm:spPr>
        <a:solidFill>
          <a:srgbClr val="D4DAF3">
            <a:alpha val="90000"/>
          </a:srgbClr>
        </a:solidFill>
      </dgm:spPr>
      <dgm:t>
        <a:bodyPr/>
        <a:lstStyle/>
        <a:p>
          <a:pPr algn="ctr"/>
          <a:r>
            <a:rPr lang="en-US" sz="1600" b="0" dirty="0">
              <a:latin typeface="Open Sans" panose="020B0606030504020204" pitchFamily="34" charset="0"/>
              <a:ea typeface="Open Sans" panose="020B0606030504020204" pitchFamily="34" charset="0"/>
              <a:cs typeface="Open Sans" panose="020B0606030504020204" pitchFamily="34" charset="0"/>
            </a:rPr>
            <a:t>professionalization and institutional consolidation</a:t>
          </a:r>
        </a:p>
      </dgm:t>
    </dgm:pt>
    <dgm:pt modelId="{3B592429-9FE5-4D85-BAC9-EC0E19F5E337}" type="parTrans" cxnId="{12EC35AF-57C3-4BB3-A8B3-FF64A0EE497E}">
      <dgm:prSet/>
      <dgm:spPr/>
      <dgm:t>
        <a:bodyPr/>
        <a:lstStyle/>
        <a:p>
          <a:endParaRPr lang="en-US"/>
        </a:p>
      </dgm:t>
    </dgm:pt>
    <dgm:pt modelId="{281D052D-048B-48C3-A838-59FAC3535FD8}" type="sibTrans" cxnId="{12EC35AF-57C3-4BB3-A8B3-FF64A0EE497E}">
      <dgm:prSet/>
      <dgm:spPr/>
      <dgm:t>
        <a:bodyPr/>
        <a:lstStyle/>
        <a:p>
          <a:endParaRPr lang="en-US"/>
        </a:p>
      </dgm:t>
    </dgm:pt>
    <dgm:pt modelId="{381E8824-37C4-4DC4-99E8-A953D066B8E7}">
      <dgm:prSet/>
      <dgm:spPr/>
      <dgm:t>
        <a:bodyPr/>
        <a:lstStyle/>
        <a:p>
          <a:pPr>
            <a:defRPr b="1"/>
          </a:pPr>
          <a:r>
            <a:rPr lang="en-US"/>
            <a:t>1985–1989</a:t>
          </a:r>
        </a:p>
      </dgm:t>
    </dgm:pt>
    <dgm:pt modelId="{9B3A60D3-C842-4ACA-8F02-83A7969250E6}" type="parTrans" cxnId="{77869E11-AC50-4E37-BEE6-08875E5BBF17}">
      <dgm:prSet/>
      <dgm:spPr/>
      <dgm:t>
        <a:bodyPr/>
        <a:lstStyle/>
        <a:p>
          <a:endParaRPr lang="en-US"/>
        </a:p>
      </dgm:t>
    </dgm:pt>
    <dgm:pt modelId="{3BB369D6-7477-4CFA-9B5D-4EE6C3EE4809}" type="sibTrans" cxnId="{77869E11-AC50-4E37-BEE6-08875E5BBF17}">
      <dgm:prSet/>
      <dgm:spPr/>
      <dgm:t>
        <a:bodyPr/>
        <a:lstStyle/>
        <a:p>
          <a:endParaRPr lang="en-US"/>
        </a:p>
      </dgm:t>
    </dgm:pt>
    <dgm:pt modelId="{4D88F801-6BA8-4A23-8726-DFE6D0B1C6EA}">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instructional design and educational technology</a:t>
          </a:r>
        </a:p>
      </dgm:t>
    </dgm:pt>
    <dgm:pt modelId="{BC899EF6-B8CB-43ED-BE55-AF94D61B2C7D}" type="parTrans" cxnId="{2E38E05E-0108-4F45-966B-AA3DA860E8D2}">
      <dgm:prSet/>
      <dgm:spPr/>
      <dgm:t>
        <a:bodyPr/>
        <a:lstStyle/>
        <a:p>
          <a:endParaRPr lang="en-US"/>
        </a:p>
      </dgm:t>
    </dgm:pt>
    <dgm:pt modelId="{5B750FCE-2992-4D56-B46D-8725C99A170C}" type="sibTrans" cxnId="{2E38E05E-0108-4F45-966B-AA3DA860E8D2}">
      <dgm:prSet/>
      <dgm:spPr/>
      <dgm:t>
        <a:bodyPr/>
        <a:lstStyle/>
        <a:p>
          <a:endParaRPr lang="en-US"/>
        </a:p>
      </dgm:t>
    </dgm:pt>
    <dgm:pt modelId="{A8EEE4E8-F7C4-4499-BA54-CB5A4E40AF4C}">
      <dgm:prSet/>
      <dgm:spPr/>
      <dgm:t>
        <a:bodyPr/>
        <a:lstStyle/>
        <a:p>
          <a:pPr>
            <a:defRPr b="1"/>
          </a:pPr>
          <a:r>
            <a:rPr lang="en-US"/>
            <a:t>1990–1994</a:t>
          </a:r>
        </a:p>
      </dgm:t>
    </dgm:pt>
    <dgm:pt modelId="{C2CCE365-D92F-42EA-B505-06D1CB5B4F82}" type="parTrans" cxnId="{834849BE-9470-4BDF-95C4-ECEC26FD7D57}">
      <dgm:prSet/>
      <dgm:spPr/>
      <dgm:t>
        <a:bodyPr/>
        <a:lstStyle/>
        <a:p>
          <a:endParaRPr lang="en-US"/>
        </a:p>
      </dgm:t>
    </dgm:pt>
    <dgm:pt modelId="{CC8A0AE8-F765-454E-B038-34EA68E1A646}" type="sibTrans" cxnId="{834849BE-9470-4BDF-95C4-ECEC26FD7D57}">
      <dgm:prSet/>
      <dgm:spPr/>
      <dgm:t>
        <a:bodyPr/>
        <a:lstStyle/>
        <a:p>
          <a:endParaRPr lang="en-US"/>
        </a:p>
      </dgm:t>
    </dgm:pt>
    <dgm:pt modelId="{C6C0E9AF-6E42-4AA5-ABBA-3BB250724D6B}">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quality assurance</a:t>
          </a:r>
        </a:p>
      </dgm:t>
    </dgm:pt>
    <dgm:pt modelId="{A99D6965-41B9-460D-B8E6-FD6CB241BA6B}" type="parTrans" cxnId="{A21D954D-B180-4B97-9872-422E545B3C84}">
      <dgm:prSet/>
      <dgm:spPr/>
      <dgm:t>
        <a:bodyPr/>
        <a:lstStyle/>
        <a:p>
          <a:endParaRPr lang="en-US"/>
        </a:p>
      </dgm:t>
    </dgm:pt>
    <dgm:pt modelId="{A3062675-1207-4692-95BA-2CB47C56BAE8}" type="sibTrans" cxnId="{A21D954D-B180-4B97-9872-422E545B3C84}">
      <dgm:prSet/>
      <dgm:spPr/>
      <dgm:t>
        <a:bodyPr/>
        <a:lstStyle/>
        <a:p>
          <a:endParaRPr lang="en-US"/>
        </a:p>
      </dgm:t>
    </dgm:pt>
    <dgm:pt modelId="{95C4D446-9200-4DE8-84E3-3335915D394B}">
      <dgm:prSet/>
      <dgm:spPr/>
      <dgm:t>
        <a:bodyPr/>
        <a:lstStyle/>
        <a:p>
          <a:pPr>
            <a:defRPr b="1"/>
          </a:pPr>
          <a:r>
            <a:rPr lang="en-US"/>
            <a:t>1995–1999</a:t>
          </a:r>
        </a:p>
      </dgm:t>
    </dgm:pt>
    <dgm:pt modelId="{6A82FA14-0181-4AA2-9E78-123BA09B8365}" type="parTrans" cxnId="{6FD64ECB-F6E3-48A6-83C4-88F52B40A643}">
      <dgm:prSet/>
      <dgm:spPr/>
      <dgm:t>
        <a:bodyPr/>
        <a:lstStyle/>
        <a:p>
          <a:endParaRPr lang="en-US"/>
        </a:p>
      </dgm:t>
    </dgm:pt>
    <dgm:pt modelId="{31A0D06B-0E33-46C6-94F5-1335C01985FE}" type="sibTrans" cxnId="{6FD64ECB-F6E3-48A6-83C4-88F52B40A643}">
      <dgm:prSet/>
      <dgm:spPr/>
      <dgm:t>
        <a:bodyPr/>
        <a:lstStyle/>
        <a:p>
          <a:endParaRPr lang="en-US"/>
        </a:p>
      </dgm:t>
    </dgm:pt>
    <dgm:pt modelId="{E31A63B6-8A49-406A-B92B-F5D2E349103E}">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student support and early stages of online learning</a:t>
          </a:r>
        </a:p>
      </dgm:t>
    </dgm:pt>
    <dgm:pt modelId="{C5C3AD34-4291-43F1-866B-1172B47DCF7B}" type="parTrans" cxnId="{3E1DFB20-C225-437E-B596-912AEFA81942}">
      <dgm:prSet/>
      <dgm:spPr/>
      <dgm:t>
        <a:bodyPr/>
        <a:lstStyle/>
        <a:p>
          <a:endParaRPr lang="en-US"/>
        </a:p>
      </dgm:t>
    </dgm:pt>
    <dgm:pt modelId="{0C9CFDAE-42E4-461E-A22C-FDAC5D056BB9}" type="sibTrans" cxnId="{3E1DFB20-C225-437E-B596-912AEFA81942}">
      <dgm:prSet/>
      <dgm:spPr/>
      <dgm:t>
        <a:bodyPr/>
        <a:lstStyle/>
        <a:p>
          <a:endParaRPr lang="en-US"/>
        </a:p>
      </dgm:t>
    </dgm:pt>
    <dgm:pt modelId="{137843CE-7333-44BD-8EA1-2435DF410CF2}">
      <dgm:prSet/>
      <dgm:spPr/>
      <dgm:t>
        <a:bodyPr/>
        <a:lstStyle/>
        <a:p>
          <a:pPr>
            <a:defRPr b="1"/>
          </a:pPr>
          <a:r>
            <a:rPr lang="en-US"/>
            <a:t>2000–2004</a:t>
          </a:r>
        </a:p>
      </dgm:t>
    </dgm:pt>
    <dgm:pt modelId="{BDB217F2-7635-40AB-881F-51AC5645A36B}" type="parTrans" cxnId="{33C48B31-7E04-493C-87BC-A63C570B8899}">
      <dgm:prSet/>
      <dgm:spPr/>
      <dgm:t>
        <a:bodyPr/>
        <a:lstStyle/>
        <a:p>
          <a:endParaRPr lang="en-US"/>
        </a:p>
      </dgm:t>
    </dgm:pt>
    <dgm:pt modelId="{866F4E59-6059-4839-90CF-5F5AC9673C69}" type="sibTrans" cxnId="{33C48B31-7E04-493C-87BC-A63C570B8899}">
      <dgm:prSet/>
      <dgm:spPr/>
      <dgm:t>
        <a:bodyPr/>
        <a:lstStyle/>
        <a:p>
          <a:endParaRPr lang="en-US"/>
        </a:p>
      </dgm:t>
    </dgm:pt>
    <dgm:pt modelId="{957E6CCF-53AA-4E22-BAB2-05BABEA56B0D}">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emergence of virtual universities</a:t>
          </a:r>
        </a:p>
      </dgm:t>
    </dgm:pt>
    <dgm:pt modelId="{13FD3B75-200A-4D7E-9D00-9F8AAA3F8290}" type="parTrans" cxnId="{30C82156-134A-42B8-B1DD-F648E566FA8E}">
      <dgm:prSet/>
      <dgm:spPr/>
      <dgm:t>
        <a:bodyPr/>
        <a:lstStyle/>
        <a:p>
          <a:endParaRPr lang="en-US"/>
        </a:p>
      </dgm:t>
    </dgm:pt>
    <dgm:pt modelId="{5F4513BC-35EC-4EFB-BF71-DF2229922796}" type="sibTrans" cxnId="{30C82156-134A-42B8-B1DD-F648E566FA8E}">
      <dgm:prSet/>
      <dgm:spPr/>
      <dgm:t>
        <a:bodyPr/>
        <a:lstStyle/>
        <a:p>
          <a:endParaRPr lang="en-US"/>
        </a:p>
      </dgm:t>
    </dgm:pt>
    <dgm:pt modelId="{533A3667-FB15-4C98-83BC-091EC7EE4F83}">
      <dgm:prSet/>
      <dgm:spPr/>
      <dgm:t>
        <a:bodyPr/>
        <a:lstStyle/>
        <a:p>
          <a:pPr>
            <a:defRPr b="1"/>
          </a:pPr>
          <a:r>
            <a:rPr lang="en-US"/>
            <a:t>2005–2009</a:t>
          </a:r>
        </a:p>
      </dgm:t>
    </dgm:pt>
    <dgm:pt modelId="{98FBEDBE-3CC3-4393-931F-6B0B98EBFD29}" type="parTrans" cxnId="{A95AC88E-4C82-46FC-96A4-15F8A8D551EE}">
      <dgm:prSet/>
      <dgm:spPr/>
      <dgm:t>
        <a:bodyPr/>
        <a:lstStyle/>
        <a:p>
          <a:endParaRPr lang="en-US"/>
        </a:p>
      </dgm:t>
    </dgm:pt>
    <dgm:pt modelId="{EB0048F5-E7C3-4A8F-BCA2-A9ED729F1709}" type="sibTrans" cxnId="{A95AC88E-4C82-46FC-96A4-15F8A8D551EE}">
      <dgm:prSet/>
      <dgm:spPr/>
      <dgm:t>
        <a:bodyPr/>
        <a:lstStyle/>
        <a:p>
          <a:endParaRPr lang="en-US"/>
        </a:p>
      </dgm:t>
    </dgm:pt>
    <dgm:pt modelId="{F3065039-2B77-4CF6-9FF9-07C719EFD071}">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collaborative learning and online interaction</a:t>
          </a:r>
        </a:p>
      </dgm:t>
    </dgm:pt>
    <dgm:pt modelId="{1F696FE1-D18C-493B-862C-DC8F5980483B}" type="parTrans" cxnId="{10C0B8D3-3393-4B6A-A19A-88DFA4B97485}">
      <dgm:prSet/>
      <dgm:spPr/>
      <dgm:t>
        <a:bodyPr/>
        <a:lstStyle/>
        <a:p>
          <a:endParaRPr lang="en-US"/>
        </a:p>
      </dgm:t>
    </dgm:pt>
    <dgm:pt modelId="{854FC4A1-D02F-4122-9FAF-B7F18A7CC85A}" type="sibTrans" cxnId="{10C0B8D3-3393-4B6A-A19A-88DFA4B97485}">
      <dgm:prSet/>
      <dgm:spPr/>
      <dgm:t>
        <a:bodyPr/>
        <a:lstStyle/>
        <a:p>
          <a:endParaRPr lang="en-US"/>
        </a:p>
      </dgm:t>
    </dgm:pt>
    <dgm:pt modelId="{5C0FC1EA-AC30-4406-BDC5-1D027F42F976}">
      <dgm:prSet/>
      <dgm:spPr/>
      <dgm:t>
        <a:bodyPr/>
        <a:lstStyle/>
        <a:p>
          <a:pPr>
            <a:defRPr b="1"/>
          </a:pPr>
          <a:r>
            <a:rPr lang="en-US"/>
            <a:t>2010–2014</a:t>
          </a:r>
        </a:p>
      </dgm:t>
    </dgm:pt>
    <dgm:pt modelId="{C39C2B25-5EC4-4CD3-8DDE-826BC3BD5B9D}" type="parTrans" cxnId="{9DDB22C3-4EDF-47EB-8A39-BEB1B69B9B4E}">
      <dgm:prSet/>
      <dgm:spPr/>
      <dgm:t>
        <a:bodyPr/>
        <a:lstStyle/>
        <a:p>
          <a:endParaRPr lang="en-US"/>
        </a:p>
      </dgm:t>
    </dgm:pt>
    <dgm:pt modelId="{40B2E13D-C0A1-4F7D-8F24-0CB3ED24E081}" type="sibTrans" cxnId="{9DDB22C3-4EDF-47EB-8A39-BEB1B69B9B4E}">
      <dgm:prSet/>
      <dgm:spPr/>
      <dgm:t>
        <a:bodyPr/>
        <a:lstStyle/>
        <a:p>
          <a:endParaRPr lang="en-US"/>
        </a:p>
      </dgm:t>
    </dgm:pt>
    <dgm:pt modelId="{8325854D-6640-4390-A0C2-0A1288CAF5F1}">
      <dgm:prSet custT="1"/>
      <dgm:spPr>
        <a:solidFill>
          <a:srgbClr val="D4DAF3">
            <a:alpha val="90000"/>
          </a:srgbClr>
        </a:solidFill>
      </dgm:spPr>
      <dgm:t>
        <a:bodyPr/>
        <a:lstStyle/>
        <a:p>
          <a:pPr algn="ctr"/>
          <a:r>
            <a:rPr lang="en-US" sz="1600" b="0">
              <a:latin typeface="Open Sans" panose="020B0606030504020204" pitchFamily="34" charset="0"/>
              <a:ea typeface="Open Sans" panose="020B0606030504020204" pitchFamily="34" charset="0"/>
              <a:cs typeface="Open Sans" panose="020B0606030504020204" pitchFamily="34" charset="0"/>
            </a:rPr>
            <a:t>MOOCs and OER</a:t>
          </a:r>
        </a:p>
      </dgm:t>
    </dgm:pt>
    <dgm:pt modelId="{C69553E1-E9ED-479C-9E65-7A39F214DB31}" type="parTrans" cxnId="{AD85FF3A-9BD2-4566-ABE9-F7E6DB3AC891}">
      <dgm:prSet/>
      <dgm:spPr/>
      <dgm:t>
        <a:bodyPr/>
        <a:lstStyle/>
        <a:p>
          <a:endParaRPr lang="en-US"/>
        </a:p>
      </dgm:t>
    </dgm:pt>
    <dgm:pt modelId="{4C512E19-3B4A-4CED-827C-29AAD79536D3}" type="sibTrans" cxnId="{AD85FF3A-9BD2-4566-ABE9-F7E6DB3AC891}">
      <dgm:prSet/>
      <dgm:spPr/>
      <dgm:t>
        <a:bodyPr/>
        <a:lstStyle/>
        <a:p>
          <a:endParaRPr lang="en-US"/>
        </a:p>
      </dgm:t>
    </dgm:pt>
    <dgm:pt modelId="{C5181FA2-F6F0-43C8-BE8B-FE1768DC3905}" type="pres">
      <dgm:prSet presAssocID="{8044A9DC-0B6D-4C6A-8707-6257D856670E}" presName="root" presStyleCnt="0">
        <dgm:presLayoutVars>
          <dgm:chMax/>
          <dgm:chPref/>
          <dgm:animLvl val="lvl"/>
        </dgm:presLayoutVars>
      </dgm:prSet>
      <dgm:spPr/>
    </dgm:pt>
    <dgm:pt modelId="{5EAA3BCD-4124-4424-8BDB-A06868DE1728}" type="pres">
      <dgm:prSet presAssocID="{8044A9DC-0B6D-4C6A-8707-6257D856670E}" presName="divider" presStyleLbl="node1" presStyleIdx="0" presStyleCnt="1"/>
      <dgm:spPr>
        <a:solidFill>
          <a:srgbClr val="463691"/>
        </a:solidFill>
      </dgm:spPr>
    </dgm:pt>
    <dgm:pt modelId="{6A8190CE-EE5B-4E65-AF66-5C867E39EF30}" type="pres">
      <dgm:prSet presAssocID="{8044A9DC-0B6D-4C6A-8707-6257D856670E}" presName="nodes" presStyleCnt="0">
        <dgm:presLayoutVars>
          <dgm:chMax/>
          <dgm:chPref/>
          <dgm:animLvl val="lvl"/>
        </dgm:presLayoutVars>
      </dgm:prSet>
      <dgm:spPr/>
    </dgm:pt>
    <dgm:pt modelId="{C9C84577-DF45-4CDF-BEF4-5DECAA684731}" type="pres">
      <dgm:prSet presAssocID="{E8215833-C8EB-40DA-9E70-C2B20CA2DF4E}" presName="composite" presStyleCnt="0"/>
      <dgm:spPr/>
    </dgm:pt>
    <dgm:pt modelId="{34F8CD0C-EBF4-4978-AF8C-ABB7788E6FC6}" type="pres">
      <dgm:prSet presAssocID="{E8215833-C8EB-40DA-9E70-C2B20CA2DF4E}" presName="L1TextContainer" presStyleLbl="revTx" presStyleIdx="0" presStyleCnt="7">
        <dgm:presLayoutVars>
          <dgm:chMax val="1"/>
          <dgm:chPref val="1"/>
          <dgm:bulletEnabled val="1"/>
        </dgm:presLayoutVars>
      </dgm:prSet>
      <dgm:spPr/>
    </dgm:pt>
    <dgm:pt modelId="{C29B2EBD-150B-4D35-A186-B67F3FC38E74}" type="pres">
      <dgm:prSet presAssocID="{E8215833-C8EB-40DA-9E70-C2B20CA2DF4E}" presName="L2TextContainerWrapper" presStyleCnt="0">
        <dgm:presLayoutVars>
          <dgm:chMax val="0"/>
          <dgm:chPref val="0"/>
          <dgm:bulletEnabled val="1"/>
        </dgm:presLayoutVars>
      </dgm:prSet>
      <dgm:spPr/>
    </dgm:pt>
    <dgm:pt modelId="{6EE278F8-FF0A-42E1-9368-57DD64A3AA16}" type="pres">
      <dgm:prSet presAssocID="{E8215833-C8EB-40DA-9E70-C2B20CA2DF4E}" presName="L2TextContainer" presStyleLbl="bgAccFollowNode1" presStyleIdx="0" presStyleCnt="7"/>
      <dgm:spPr/>
    </dgm:pt>
    <dgm:pt modelId="{7A15096B-1083-4C58-83CB-E5BEFDFAF5E7}" type="pres">
      <dgm:prSet presAssocID="{E8215833-C8EB-40DA-9E70-C2B20CA2DF4E}" presName="FlexibleEmptyPlaceHolder" presStyleCnt="0"/>
      <dgm:spPr/>
    </dgm:pt>
    <dgm:pt modelId="{9E56E834-27C7-450D-9015-97E1CC61BA24}" type="pres">
      <dgm:prSet presAssocID="{E8215833-C8EB-40DA-9E70-C2B20CA2DF4E}" presName="ConnectLine" presStyleLbl="alignNode1" presStyleIdx="0"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50481016-5267-4955-9B2D-3F28A3F94723}" type="pres">
      <dgm:prSet presAssocID="{E8215833-C8EB-40DA-9E70-C2B20CA2DF4E}" presName="ConnectorPoint" presStyleLbl="fgAcc1" presStyleIdx="0" presStyleCnt="7"/>
      <dgm:spPr>
        <a:solidFill>
          <a:schemeClr val="lt1">
            <a:alpha val="90000"/>
            <a:hueOff val="0"/>
            <a:satOff val="0"/>
            <a:lumOff val="0"/>
            <a:alphaOff val="0"/>
          </a:schemeClr>
        </a:solidFill>
        <a:ln w="12700" cap="flat" cmpd="sng" algn="ctr">
          <a:noFill/>
          <a:prstDash val="solid"/>
          <a:miter lim="800000"/>
        </a:ln>
        <a:effectLst/>
      </dgm:spPr>
    </dgm:pt>
    <dgm:pt modelId="{DA9749A9-F55A-4F1C-9176-C7386B134D9F}" type="pres">
      <dgm:prSet presAssocID="{E8215833-C8EB-40DA-9E70-C2B20CA2DF4E}" presName="EmptyPlaceHolder" presStyleCnt="0"/>
      <dgm:spPr/>
    </dgm:pt>
    <dgm:pt modelId="{2B621D44-0BE6-4C78-8630-03A6D42D2EF7}" type="pres">
      <dgm:prSet presAssocID="{ABC58AA7-FCC3-4138-BFD2-03731D215DA6}" presName="spaceBetweenRectangles" presStyleCnt="0"/>
      <dgm:spPr/>
    </dgm:pt>
    <dgm:pt modelId="{57BB188C-02A8-4068-B5E3-EB33F1D4D57B}" type="pres">
      <dgm:prSet presAssocID="{381E8824-37C4-4DC4-99E8-A953D066B8E7}" presName="composite" presStyleCnt="0"/>
      <dgm:spPr/>
    </dgm:pt>
    <dgm:pt modelId="{210A57F8-EC40-4765-BB41-FB4B8F440DDE}" type="pres">
      <dgm:prSet presAssocID="{381E8824-37C4-4DC4-99E8-A953D066B8E7}" presName="L1TextContainer" presStyleLbl="revTx" presStyleIdx="1" presStyleCnt="7">
        <dgm:presLayoutVars>
          <dgm:chMax val="1"/>
          <dgm:chPref val="1"/>
          <dgm:bulletEnabled val="1"/>
        </dgm:presLayoutVars>
      </dgm:prSet>
      <dgm:spPr/>
    </dgm:pt>
    <dgm:pt modelId="{D2C7E45F-E229-407C-A4FC-BF95B4B64691}" type="pres">
      <dgm:prSet presAssocID="{381E8824-37C4-4DC4-99E8-A953D066B8E7}" presName="L2TextContainerWrapper" presStyleCnt="0">
        <dgm:presLayoutVars>
          <dgm:chMax val="0"/>
          <dgm:chPref val="0"/>
          <dgm:bulletEnabled val="1"/>
        </dgm:presLayoutVars>
      </dgm:prSet>
      <dgm:spPr/>
    </dgm:pt>
    <dgm:pt modelId="{7CCBA710-6332-45F2-B7AA-1BF2A6953DE4}" type="pres">
      <dgm:prSet presAssocID="{381E8824-37C4-4DC4-99E8-A953D066B8E7}" presName="L2TextContainer" presStyleLbl="bgAccFollowNode1" presStyleIdx="1" presStyleCnt="7"/>
      <dgm:spPr/>
    </dgm:pt>
    <dgm:pt modelId="{19F13D63-7EA0-495F-A732-E61FFADBBB2E}" type="pres">
      <dgm:prSet presAssocID="{381E8824-37C4-4DC4-99E8-A953D066B8E7}" presName="FlexibleEmptyPlaceHolder" presStyleCnt="0"/>
      <dgm:spPr/>
    </dgm:pt>
    <dgm:pt modelId="{4CE21AC0-52C2-4E76-A6A6-1E8B7D37F5C5}" type="pres">
      <dgm:prSet presAssocID="{381E8824-37C4-4DC4-99E8-A953D066B8E7}" presName="ConnectLine" presStyleLbl="alignNode1" presStyleIdx="1"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CD84C750-3801-4CD0-9B78-A98D4C889760}" type="pres">
      <dgm:prSet presAssocID="{381E8824-37C4-4DC4-99E8-A953D066B8E7}" presName="ConnectorPoint" presStyleLbl="fgAcc1" presStyleIdx="1" presStyleCnt="7"/>
      <dgm:spPr>
        <a:solidFill>
          <a:schemeClr val="lt1">
            <a:alpha val="90000"/>
            <a:hueOff val="0"/>
            <a:satOff val="0"/>
            <a:lumOff val="0"/>
            <a:alphaOff val="0"/>
          </a:schemeClr>
        </a:solidFill>
        <a:ln w="12700" cap="flat" cmpd="sng" algn="ctr">
          <a:noFill/>
          <a:prstDash val="solid"/>
          <a:miter lim="800000"/>
        </a:ln>
        <a:effectLst/>
      </dgm:spPr>
    </dgm:pt>
    <dgm:pt modelId="{572ABCA8-7752-4FB2-84D4-A7EF408B610D}" type="pres">
      <dgm:prSet presAssocID="{381E8824-37C4-4DC4-99E8-A953D066B8E7}" presName="EmptyPlaceHolder" presStyleCnt="0"/>
      <dgm:spPr/>
    </dgm:pt>
    <dgm:pt modelId="{52373B6E-A15E-4002-9E33-9778FA8CEC86}" type="pres">
      <dgm:prSet presAssocID="{3BB369D6-7477-4CFA-9B5D-4EE6C3EE4809}" presName="spaceBetweenRectangles" presStyleCnt="0"/>
      <dgm:spPr/>
    </dgm:pt>
    <dgm:pt modelId="{A6676EE9-6CAB-4510-AEA1-F1831D77553A}" type="pres">
      <dgm:prSet presAssocID="{A8EEE4E8-F7C4-4499-BA54-CB5A4E40AF4C}" presName="composite" presStyleCnt="0"/>
      <dgm:spPr/>
    </dgm:pt>
    <dgm:pt modelId="{13BEE60B-9E96-404D-B2A7-23C6608D42E6}" type="pres">
      <dgm:prSet presAssocID="{A8EEE4E8-F7C4-4499-BA54-CB5A4E40AF4C}" presName="L1TextContainer" presStyleLbl="revTx" presStyleIdx="2" presStyleCnt="7">
        <dgm:presLayoutVars>
          <dgm:chMax val="1"/>
          <dgm:chPref val="1"/>
          <dgm:bulletEnabled val="1"/>
        </dgm:presLayoutVars>
      </dgm:prSet>
      <dgm:spPr/>
    </dgm:pt>
    <dgm:pt modelId="{E365AF95-DA68-46E6-8F74-2F74D66190E6}" type="pres">
      <dgm:prSet presAssocID="{A8EEE4E8-F7C4-4499-BA54-CB5A4E40AF4C}" presName="L2TextContainerWrapper" presStyleCnt="0">
        <dgm:presLayoutVars>
          <dgm:chMax val="0"/>
          <dgm:chPref val="0"/>
          <dgm:bulletEnabled val="1"/>
        </dgm:presLayoutVars>
      </dgm:prSet>
      <dgm:spPr/>
    </dgm:pt>
    <dgm:pt modelId="{16507B47-AA1E-4349-A7A2-1442BFF2A5F9}" type="pres">
      <dgm:prSet presAssocID="{A8EEE4E8-F7C4-4499-BA54-CB5A4E40AF4C}" presName="L2TextContainer" presStyleLbl="bgAccFollowNode1" presStyleIdx="2" presStyleCnt="7"/>
      <dgm:spPr/>
    </dgm:pt>
    <dgm:pt modelId="{9E8B4E6F-9916-4E42-BD2D-E1897A2802C8}" type="pres">
      <dgm:prSet presAssocID="{A8EEE4E8-F7C4-4499-BA54-CB5A4E40AF4C}" presName="FlexibleEmptyPlaceHolder" presStyleCnt="0"/>
      <dgm:spPr/>
    </dgm:pt>
    <dgm:pt modelId="{0622BB31-2480-483A-85F4-BA366EB85458}" type="pres">
      <dgm:prSet presAssocID="{A8EEE4E8-F7C4-4499-BA54-CB5A4E40AF4C}" presName="ConnectLine" presStyleLbl="alignNode1" presStyleIdx="2"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D3A6B196-FFC1-44BE-894B-59FCE760048D}" type="pres">
      <dgm:prSet presAssocID="{A8EEE4E8-F7C4-4499-BA54-CB5A4E40AF4C}" presName="ConnectorPoint" presStyleLbl="fgAcc1" presStyleIdx="2" presStyleCnt="7"/>
      <dgm:spPr>
        <a:solidFill>
          <a:schemeClr val="lt1">
            <a:alpha val="90000"/>
            <a:hueOff val="0"/>
            <a:satOff val="0"/>
            <a:lumOff val="0"/>
            <a:alphaOff val="0"/>
          </a:schemeClr>
        </a:solidFill>
        <a:ln w="12700" cap="flat" cmpd="sng" algn="ctr">
          <a:noFill/>
          <a:prstDash val="solid"/>
          <a:miter lim="800000"/>
        </a:ln>
        <a:effectLst/>
      </dgm:spPr>
    </dgm:pt>
    <dgm:pt modelId="{C19BF73A-413C-4BEF-BB09-9E9C59E1CE93}" type="pres">
      <dgm:prSet presAssocID="{A8EEE4E8-F7C4-4499-BA54-CB5A4E40AF4C}" presName="EmptyPlaceHolder" presStyleCnt="0"/>
      <dgm:spPr/>
    </dgm:pt>
    <dgm:pt modelId="{04D64769-0826-4BE3-BA01-5C4F21F0F176}" type="pres">
      <dgm:prSet presAssocID="{CC8A0AE8-F765-454E-B038-34EA68E1A646}" presName="spaceBetweenRectangles" presStyleCnt="0"/>
      <dgm:spPr/>
    </dgm:pt>
    <dgm:pt modelId="{E9DD90CB-AC36-4567-B751-E7FE09CD635C}" type="pres">
      <dgm:prSet presAssocID="{95C4D446-9200-4DE8-84E3-3335915D394B}" presName="composite" presStyleCnt="0"/>
      <dgm:spPr/>
    </dgm:pt>
    <dgm:pt modelId="{A81F00DB-4A5C-4A86-A1AA-724B711314AC}" type="pres">
      <dgm:prSet presAssocID="{95C4D446-9200-4DE8-84E3-3335915D394B}" presName="L1TextContainer" presStyleLbl="revTx" presStyleIdx="3" presStyleCnt="7">
        <dgm:presLayoutVars>
          <dgm:chMax val="1"/>
          <dgm:chPref val="1"/>
          <dgm:bulletEnabled val="1"/>
        </dgm:presLayoutVars>
      </dgm:prSet>
      <dgm:spPr/>
    </dgm:pt>
    <dgm:pt modelId="{B8EF4E26-B54A-42A4-B3B5-F2BFA7E57741}" type="pres">
      <dgm:prSet presAssocID="{95C4D446-9200-4DE8-84E3-3335915D394B}" presName="L2TextContainerWrapper" presStyleCnt="0">
        <dgm:presLayoutVars>
          <dgm:chMax val="0"/>
          <dgm:chPref val="0"/>
          <dgm:bulletEnabled val="1"/>
        </dgm:presLayoutVars>
      </dgm:prSet>
      <dgm:spPr/>
    </dgm:pt>
    <dgm:pt modelId="{F45C006D-D174-4C2B-AD21-DF2990D35DBB}" type="pres">
      <dgm:prSet presAssocID="{95C4D446-9200-4DE8-84E3-3335915D394B}" presName="L2TextContainer" presStyleLbl="bgAccFollowNode1" presStyleIdx="3" presStyleCnt="7"/>
      <dgm:spPr/>
    </dgm:pt>
    <dgm:pt modelId="{0EFA9C7E-E9B3-4279-833E-B85A091D5D57}" type="pres">
      <dgm:prSet presAssocID="{95C4D446-9200-4DE8-84E3-3335915D394B}" presName="FlexibleEmptyPlaceHolder" presStyleCnt="0"/>
      <dgm:spPr/>
    </dgm:pt>
    <dgm:pt modelId="{9749B400-A47B-4CD5-AB78-7A7DF3535866}" type="pres">
      <dgm:prSet presAssocID="{95C4D446-9200-4DE8-84E3-3335915D394B}" presName="ConnectLine" presStyleLbl="alignNode1" presStyleIdx="3"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97E1CDA7-9222-48B4-805D-65013FD12339}" type="pres">
      <dgm:prSet presAssocID="{95C4D446-9200-4DE8-84E3-3335915D394B}" presName="ConnectorPoint" presStyleLbl="fgAcc1" presStyleIdx="3" presStyleCnt="7"/>
      <dgm:spPr>
        <a:solidFill>
          <a:schemeClr val="lt1">
            <a:alpha val="90000"/>
            <a:hueOff val="0"/>
            <a:satOff val="0"/>
            <a:lumOff val="0"/>
            <a:alphaOff val="0"/>
          </a:schemeClr>
        </a:solidFill>
        <a:ln w="12700" cap="flat" cmpd="sng" algn="ctr">
          <a:noFill/>
          <a:prstDash val="solid"/>
          <a:miter lim="800000"/>
        </a:ln>
        <a:effectLst/>
      </dgm:spPr>
    </dgm:pt>
    <dgm:pt modelId="{B9F185CF-5EE8-4E73-9491-F9E4FE5A54B9}" type="pres">
      <dgm:prSet presAssocID="{95C4D446-9200-4DE8-84E3-3335915D394B}" presName="EmptyPlaceHolder" presStyleCnt="0"/>
      <dgm:spPr/>
    </dgm:pt>
    <dgm:pt modelId="{59F8FBA4-5518-40E8-A894-C577D24AE083}" type="pres">
      <dgm:prSet presAssocID="{31A0D06B-0E33-46C6-94F5-1335C01985FE}" presName="spaceBetweenRectangles" presStyleCnt="0"/>
      <dgm:spPr/>
    </dgm:pt>
    <dgm:pt modelId="{C016CFD2-981C-400C-B7E2-BD931E8CC6B2}" type="pres">
      <dgm:prSet presAssocID="{137843CE-7333-44BD-8EA1-2435DF410CF2}" presName="composite" presStyleCnt="0"/>
      <dgm:spPr/>
    </dgm:pt>
    <dgm:pt modelId="{870307DD-83E0-497B-B3A5-11FA506E64FC}" type="pres">
      <dgm:prSet presAssocID="{137843CE-7333-44BD-8EA1-2435DF410CF2}" presName="L1TextContainer" presStyleLbl="revTx" presStyleIdx="4" presStyleCnt="7">
        <dgm:presLayoutVars>
          <dgm:chMax val="1"/>
          <dgm:chPref val="1"/>
          <dgm:bulletEnabled val="1"/>
        </dgm:presLayoutVars>
      </dgm:prSet>
      <dgm:spPr/>
    </dgm:pt>
    <dgm:pt modelId="{D4168FCD-C2D5-4FA6-B409-69C1F5030FFF}" type="pres">
      <dgm:prSet presAssocID="{137843CE-7333-44BD-8EA1-2435DF410CF2}" presName="L2TextContainerWrapper" presStyleCnt="0">
        <dgm:presLayoutVars>
          <dgm:chMax val="0"/>
          <dgm:chPref val="0"/>
          <dgm:bulletEnabled val="1"/>
        </dgm:presLayoutVars>
      </dgm:prSet>
      <dgm:spPr/>
    </dgm:pt>
    <dgm:pt modelId="{5F665864-F3BC-4237-BDC9-F8E013EF72C0}" type="pres">
      <dgm:prSet presAssocID="{137843CE-7333-44BD-8EA1-2435DF410CF2}" presName="L2TextContainer" presStyleLbl="bgAccFollowNode1" presStyleIdx="4" presStyleCnt="7"/>
      <dgm:spPr/>
    </dgm:pt>
    <dgm:pt modelId="{B83681E3-355A-44DF-BDDA-377D817697BA}" type="pres">
      <dgm:prSet presAssocID="{137843CE-7333-44BD-8EA1-2435DF410CF2}" presName="FlexibleEmptyPlaceHolder" presStyleCnt="0"/>
      <dgm:spPr/>
    </dgm:pt>
    <dgm:pt modelId="{2BD559D0-5A6A-4CE1-BBFC-4A7B1F01493B}" type="pres">
      <dgm:prSet presAssocID="{137843CE-7333-44BD-8EA1-2435DF410CF2}" presName="ConnectLine" presStyleLbl="alignNode1" presStyleIdx="4"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C64912BE-FB0D-4939-885B-40BC3E59798E}" type="pres">
      <dgm:prSet presAssocID="{137843CE-7333-44BD-8EA1-2435DF410CF2}" presName="ConnectorPoint" presStyleLbl="fgAcc1" presStyleIdx="4" presStyleCnt="7"/>
      <dgm:spPr>
        <a:solidFill>
          <a:schemeClr val="lt1">
            <a:alpha val="90000"/>
            <a:hueOff val="0"/>
            <a:satOff val="0"/>
            <a:lumOff val="0"/>
            <a:alphaOff val="0"/>
          </a:schemeClr>
        </a:solidFill>
        <a:ln w="12700" cap="flat" cmpd="sng" algn="ctr">
          <a:noFill/>
          <a:prstDash val="solid"/>
          <a:miter lim="800000"/>
        </a:ln>
        <a:effectLst/>
      </dgm:spPr>
    </dgm:pt>
    <dgm:pt modelId="{4C13D0AD-022E-4CC0-B985-7A013A599271}" type="pres">
      <dgm:prSet presAssocID="{137843CE-7333-44BD-8EA1-2435DF410CF2}" presName="EmptyPlaceHolder" presStyleCnt="0"/>
      <dgm:spPr/>
    </dgm:pt>
    <dgm:pt modelId="{44B844BF-AA27-45FD-9DB8-57D71ADF12B4}" type="pres">
      <dgm:prSet presAssocID="{866F4E59-6059-4839-90CF-5F5AC9673C69}" presName="spaceBetweenRectangles" presStyleCnt="0"/>
      <dgm:spPr/>
    </dgm:pt>
    <dgm:pt modelId="{2AE535B5-8C62-437A-B4E5-C5CDF1306EA6}" type="pres">
      <dgm:prSet presAssocID="{533A3667-FB15-4C98-83BC-091EC7EE4F83}" presName="composite" presStyleCnt="0"/>
      <dgm:spPr/>
    </dgm:pt>
    <dgm:pt modelId="{C21E4AFB-36FE-409A-84D9-170EB8E53201}" type="pres">
      <dgm:prSet presAssocID="{533A3667-FB15-4C98-83BC-091EC7EE4F83}" presName="L1TextContainer" presStyleLbl="revTx" presStyleIdx="5" presStyleCnt="7">
        <dgm:presLayoutVars>
          <dgm:chMax val="1"/>
          <dgm:chPref val="1"/>
          <dgm:bulletEnabled val="1"/>
        </dgm:presLayoutVars>
      </dgm:prSet>
      <dgm:spPr/>
    </dgm:pt>
    <dgm:pt modelId="{6B223A71-1EB2-4E3B-82EF-62BB729917DB}" type="pres">
      <dgm:prSet presAssocID="{533A3667-FB15-4C98-83BC-091EC7EE4F83}" presName="L2TextContainerWrapper" presStyleCnt="0">
        <dgm:presLayoutVars>
          <dgm:chMax val="0"/>
          <dgm:chPref val="0"/>
          <dgm:bulletEnabled val="1"/>
        </dgm:presLayoutVars>
      </dgm:prSet>
      <dgm:spPr/>
    </dgm:pt>
    <dgm:pt modelId="{788823B5-7061-4E3D-B1A0-E0CEEF7414C9}" type="pres">
      <dgm:prSet presAssocID="{533A3667-FB15-4C98-83BC-091EC7EE4F83}" presName="L2TextContainer" presStyleLbl="bgAccFollowNode1" presStyleIdx="5" presStyleCnt="7"/>
      <dgm:spPr/>
    </dgm:pt>
    <dgm:pt modelId="{3CAA2B03-2985-429E-96FA-31EE5E2D51F8}" type="pres">
      <dgm:prSet presAssocID="{533A3667-FB15-4C98-83BC-091EC7EE4F83}" presName="FlexibleEmptyPlaceHolder" presStyleCnt="0"/>
      <dgm:spPr/>
    </dgm:pt>
    <dgm:pt modelId="{958777D4-0382-444D-80DB-E38044C67DEA}" type="pres">
      <dgm:prSet presAssocID="{533A3667-FB15-4C98-83BC-091EC7EE4F83}" presName="ConnectLine" presStyleLbl="alignNode1" presStyleIdx="5"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89ACBFF8-62BC-4E4A-8289-D84CAE9ABD95}" type="pres">
      <dgm:prSet presAssocID="{533A3667-FB15-4C98-83BC-091EC7EE4F83}" presName="ConnectorPoint" presStyleLbl="fgAcc1" presStyleIdx="5" presStyleCnt="7"/>
      <dgm:spPr>
        <a:solidFill>
          <a:schemeClr val="lt1">
            <a:alpha val="90000"/>
            <a:hueOff val="0"/>
            <a:satOff val="0"/>
            <a:lumOff val="0"/>
            <a:alphaOff val="0"/>
          </a:schemeClr>
        </a:solidFill>
        <a:ln w="12700" cap="flat" cmpd="sng" algn="ctr">
          <a:noFill/>
          <a:prstDash val="solid"/>
          <a:miter lim="800000"/>
        </a:ln>
        <a:effectLst/>
      </dgm:spPr>
    </dgm:pt>
    <dgm:pt modelId="{0BF636D2-1C62-46EB-9EBD-035C80D150B7}" type="pres">
      <dgm:prSet presAssocID="{533A3667-FB15-4C98-83BC-091EC7EE4F83}" presName="EmptyPlaceHolder" presStyleCnt="0"/>
      <dgm:spPr/>
    </dgm:pt>
    <dgm:pt modelId="{A3AA5DA6-D7A0-4FB9-97C1-810E3363BB99}" type="pres">
      <dgm:prSet presAssocID="{EB0048F5-E7C3-4A8F-BCA2-A9ED729F1709}" presName="spaceBetweenRectangles" presStyleCnt="0"/>
      <dgm:spPr/>
    </dgm:pt>
    <dgm:pt modelId="{AF6A77D3-83D0-42A1-8ED4-59747BC96117}" type="pres">
      <dgm:prSet presAssocID="{5C0FC1EA-AC30-4406-BDC5-1D027F42F976}" presName="composite" presStyleCnt="0"/>
      <dgm:spPr/>
    </dgm:pt>
    <dgm:pt modelId="{06FC0EFF-2BCF-4774-AA28-C5C4CA6ACB5B}" type="pres">
      <dgm:prSet presAssocID="{5C0FC1EA-AC30-4406-BDC5-1D027F42F976}" presName="L1TextContainer" presStyleLbl="revTx" presStyleIdx="6" presStyleCnt="7">
        <dgm:presLayoutVars>
          <dgm:chMax val="1"/>
          <dgm:chPref val="1"/>
          <dgm:bulletEnabled val="1"/>
        </dgm:presLayoutVars>
      </dgm:prSet>
      <dgm:spPr/>
    </dgm:pt>
    <dgm:pt modelId="{DDF3E9C1-07C5-48CD-947F-88C70D005FB9}" type="pres">
      <dgm:prSet presAssocID="{5C0FC1EA-AC30-4406-BDC5-1D027F42F976}" presName="L2TextContainerWrapper" presStyleCnt="0">
        <dgm:presLayoutVars>
          <dgm:chMax val="0"/>
          <dgm:chPref val="0"/>
          <dgm:bulletEnabled val="1"/>
        </dgm:presLayoutVars>
      </dgm:prSet>
      <dgm:spPr/>
    </dgm:pt>
    <dgm:pt modelId="{3D51A371-50DC-4E40-A47B-45A2B0CC59CC}" type="pres">
      <dgm:prSet presAssocID="{5C0FC1EA-AC30-4406-BDC5-1D027F42F976}" presName="L2TextContainer" presStyleLbl="bgAccFollowNode1" presStyleIdx="6" presStyleCnt="7"/>
      <dgm:spPr/>
    </dgm:pt>
    <dgm:pt modelId="{C3D1B761-71D7-40E8-966F-09A3881A443A}" type="pres">
      <dgm:prSet presAssocID="{5C0FC1EA-AC30-4406-BDC5-1D027F42F976}" presName="FlexibleEmptyPlaceHolder" presStyleCnt="0"/>
      <dgm:spPr/>
    </dgm:pt>
    <dgm:pt modelId="{97E1BD34-8985-477F-A284-1110F365BD98}" type="pres">
      <dgm:prSet presAssocID="{5C0FC1EA-AC30-4406-BDC5-1D027F42F976}" presName="ConnectLine" presStyleLbl="alignNode1" presStyleIdx="6" presStyleCnt="7"/>
      <dgm:spPr>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gm:spPr>
    </dgm:pt>
    <dgm:pt modelId="{4E4B6CCE-D3ED-49E5-B29A-D264E5485EF8}" type="pres">
      <dgm:prSet presAssocID="{5C0FC1EA-AC30-4406-BDC5-1D027F42F976}" presName="ConnectorPoint" presStyleLbl="fgAcc1" presStyleIdx="6" presStyleCnt="7"/>
      <dgm:spPr>
        <a:solidFill>
          <a:schemeClr val="lt1">
            <a:alpha val="90000"/>
            <a:hueOff val="0"/>
            <a:satOff val="0"/>
            <a:lumOff val="0"/>
            <a:alphaOff val="0"/>
          </a:schemeClr>
        </a:solidFill>
        <a:ln w="12700" cap="flat" cmpd="sng" algn="ctr">
          <a:noFill/>
          <a:prstDash val="solid"/>
          <a:miter lim="800000"/>
        </a:ln>
        <a:effectLst/>
      </dgm:spPr>
    </dgm:pt>
    <dgm:pt modelId="{CA8E70DC-536C-46C4-980B-0255CC33987D}" type="pres">
      <dgm:prSet presAssocID="{5C0FC1EA-AC30-4406-BDC5-1D027F42F976}" presName="EmptyPlaceHolder" presStyleCnt="0"/>
      <dgm:spPr/>
    </dgm:pt>
  </dgm:ptLst>
  <dgm:cxnLst>
    <dgm:cxn modelId="{77869E11-AC50-4E37-BEE6-08875E5BBF17}" srcId="{8044A9DC-0B6D-4C6A-8707-6257D856670E}" destId="{381E8824-37C4-4DC4-99E8-A953D066B8E7}" srcOrd="1" destOrd="0" parTransId="{9B3A60D3-C842-4ACA-8F02-83A7969250E6}" sibTransId="{3BB369D6-7477-4CFA-9B5D-4EE6C3EE4809}"/>
    <dgm:cxn modelId="{3E1DFB20-C225-437E-B596-912AEFA81942}" srcId="{95C4D446-9200-4DE8-84E3-3335915D394B}" destId="{E31A63B6-8A49-406A-B92B-F5D2E349103E}" srcOrd="0" destOrd="0" parTransId="{C5C3AD34-4291-43F1-866B-1172B47DCF7B}" sibTransId="{0C9CFDAE-42E4-461E-A22C-FDAC5D056BB9}"/>
    <dgm:cxn modelId="{33C48B31-7E04-493C-87BC-A63C570B8899}" srcId="{8044A9DC-0B6D-4C6A-8707-6257D856670E}" destId="{137843CE-7333-44BD-8EA1-2435DF410CF2}" srcOrd="4" destOrd="0" parTransId="{BDB217F2-7635-40AB-881F-51AC5645A36B}" sibTransId="{866F4E59-6059-4839-90CF-5F5AC9673C69}"/>
    <dgm:cxn modelId="{46A2A632-3287-4C3E-A42C-C8CE09273FEB}" type="presOf" srcId="{8325854D-6640-4390-A0C2-0A1288CAF5F1}" destId="{3D51A371-50DC-4E40-A47B-45A2B0CC59CC}" srcOrd="0" destOrd="0" presId="urn:microsoft.com/office/officeart/2017/3/layout/HorizontalPathTimeline"/>
    <dgm:cxn modelId="{AD85FF3A-9BD2-4566-ABE9-F7E6DB3AC891}" srcId="{5C0FC1EA-AC30-4406-BDC5-1D027F42F976}" destId="{8325854D-6640-4390-A0C2-0A1288CAF5F1}" srcOrd="0" destOrd="0" parTransId="{C69553E1-E9ED-479C-9E65-7A39F214DB31}" sibTransId="{4C512E19-3B4A-4CED-827C-29AAD79536D3}"/>
    <dgm:cxn modelId="{2E38E05E-0108-4F45-966B-AA3DA860E8D2}" srcId="{381E8824-37C4-4DC4-99E8-A953D066B8E7}" destId="{4D88F801-6BA8-4A23-8726-DFE6D0B1C6EA}" srcOrd="0" destOrd="0" parTransId="{BC899EF6-B8CB-43ED-BE55-AF94D61B2C7D}" sibTransId="{5B750FCE-2992-4D56-B46D-8725C99A170C}"/>
    <dgm:cxn modelId="{430CDD46-985D-4360-A3E4-64379507F0C0}" type="presOf" srcId="{4D88F801-6BA8-4A23-8726-DFE6D0B1C6EA}" destId="{7CCBA710-6332-45F2-B7AA-1BF2A6953DE4}" srcOrd="0" destOrd="0" presId="urn:microsoft.com/office/officeart/2017/3/layout/HorizontalPathTimeline"/>
    <dgm:cxn modelId="{3F494A4A-251D-45AE-8753-AC94358B1118}" type="presOf" srcId="{222FB9A3-3B0D-4B30-896A-451727A38498}" destId="{6EE278F8-FF0A-42E1-9368-57DD64A3AA16}" srcOrd="0" destOrd="0" presId="urn:microsoft.com/office/officeart/2017/3/layout/HorizontalPathTimeline"/>
    <dgm:cxn modelId="{A21D954D-B180-4B97-9872-422E545B3C84}" srcId="{A8EEE4E8-F7C4-4499-BA54-CB5A4E40AF4C}" destId="{C6C0E9AF-6E42-4AA5-ABBA-3BB250724D6B}" srcOrd="0" destOrd="0" parTransId="{A99D6965-41B9-460D-B8E6-FD6CB241BA6B}" sibTransId="{A3062675-1207-4692-95BA-2CB47C56BAE8}"/>
    <dgm:cxn modelId="{5711EB70-EEE1-4813-A639-39948F6C47E3}" type="presOf" srcId="{F3065039-2B77-4CF6-9FF9-07C719EFD071}" destId="{788823B5-7061-4E3D-B1A0-E0CEEF7414C9}" srcOrd="0" destOrd="0" presId="urn:microsoft.com/office/officeart/2017/3/layout/HorizontalPathTimeline"/>
    <dgm:cxn modelId="{AD5CBC74-1BDE-469D-808C-453DA5A1DDC0}" type="presOf" srcId="{381E8824-37C4-4DC4-99E8-A953D066B8E7}" destId="{210A57F8-EC40-4765-BB41-FB4B8F440DDE}" srcOrd="0" destOrd="0" presId="urn:microsoft.com/office/officeart/2017/3/layout/HorizontalPathTimeline"/>
    <dgm:cxn modelId="{30C82156-134A-42B8-B1DD-F648E566FA8E}" srcId="{137843CE-7333-44BD-8EA1-2435DF410CF2}" destId="{957E6CCF-53AA-4E22-BAB2-05BABEA56B0D}" srcOrd="0" destOrd="0" parTransId="{13FD3B75-200A-4D7E-9D00-9F8AAA3F8290}" sibTransId="{5F4513BC-35EC-4EFB-BF71-DF2229922796}"/>
    <dgm:cxn modelId="{A95AC88E-4C82-46FC-96A4-15F8A8D551EE}" srcId="{8044A9DC-0B6D-4C6A-8707-6257D856670E}" destId="{533A3667-FB15-4C98-83BC-091EC7EE4F83}" srcOrd="5" destOrd="0" parTransId="{98FBEDBE-3CC3-4393-931F-6B0B98EBFD29}" sibTransId="{EB0048F5-E7C3-4A8F-BCA2-A9ED729F1709}"/>
    <dgm:cxn modelId="{4C734395-AED4-4507-BC6A-1B73B186E119}" type="presOf" srcId="{8044A9DC-0B6D-4C6A-8707-6257D856670E}" destId="{C5181FA2-F6F0-43C8-BE8B-FE1768DC3905}" srcOrd="0" destOrd="0" presId="urn:microsoft.com/office/officeart/2017/3/layout/HorizontalPathTimeline"/>
    <dgm:cxn modelId="{885DA59D-0EC6-4518-B8C8-A592AC7D844D}" type="presOf" srcId="{957E6CCF-53AA-4E22-BAB2-05BABEA56B0D}" destId="{5F665864-F3BC-4237-BDC9-F8E013EF72C0}" srcOrd="0" destOrd="0" presId="urn:microsoft.com/office/officeart/2017/3/layout/HorizontalPathTimeline"/>
    <dgm:cxn modelId="{572CB89E-BDED-4571-87EA-58ACC797C0FB}" type="presOf" srcId="{533A3667-FB15-4C98-83BC-091EC7EE4F83}" destId="{C21E4AFB-36FE-409A-84D9-170EB8E53201}" srcOrd="0" destOrd="0" presId="urn:microsoft.com/office/officeart/2017/3/layout/HorizontalPathTimeline"/>
    <dgm:cxn modelId="{1E4744AC-AC46-4AB4-8D08-C46E4DDD7AB5}" type="presOf" srcId="{95C4D446-9200-4DE8-84E3-3335915D394B}" destId="{A81F00DB-4A5C-4A86-A1AA-724B711314AC}" srcOrd="0" destOrd="0" presId="urn:microsoft.com/office/officeart/2017/3/layout/HorizontalPathTimeline"/>
    <dgm:cxn modelId="{12EC35AF-57C3-4BB3-A8B3-FF64A0EE497E}" srcId="{E8215833-C8EB-40DA-9E70-C2B20CA2DF4E}" destId="{222FB9A3-3B0D-4B30-896A-451727A38498}" srcOrd="0" destOrd="0" parTransId="{3B592429-9FE5-4D85-BAC9-EC0E19F5E337}" sibTransId="{281D052D-048B-48C3-A838-59FAC3535FD8}"/>
    <dgm:cxn modelId="{834849BE-9470-4BDF-95C4-ECEC26FD7D57}" srcId="{8044A9DC-0B6D-4C6A-8707-6257D856670E}" destId="{A8EEE4E8-F7C4-4499-BA54-CB5A4E40AF4C}" srcOrd="2" destOrd="0" parTransId="{C2CCE365-D92F-42EA-B505-06D1CB5B4F82}" sibTransId="{CC8A0AE8-F765-454E-B038-34EA68E1A646}"/>
    <dgm:cxn modelId="{9DDB22C3-4EDF-47EB-8A39-BEB1B69B9B4E}" srcId="{8044A9DC-0B6D-4C6A-8707-6257D856670E}" destId="{5C0FC1EA-AC30-4406-BDC5-1D027F42F976}" srcOrd="6" destOrd="0" parTransId="{C39C2B25-5EC4-4CD3-8DDE-826BC3BD5B9D}" sibTransId="{40B2E13D-C0A1-4F7D-8F24-0CB3ED24E081}"/>
    <dgm:cxn modelId="{6FD64ECB-F6E3-48A6-83C4-88F52B40A643}" srcId="{8044A9DC-0B6D-4C6A-8707-6257D856670E}" destId="{95C4D446-9200-4DE8-84E3-3335915D394B}" srcOrd="3" destOrd="0" parTransId="{6A82FA14-0181-4AA2-9E78-123BA09B8365}" sibTransId="{31A0D06B-0E33-46C6-94F5-1335C01985FE}"/>
    <dgm:cxn modelId="{410987CB-2F54-4E81-9DFF-01194D5CE161}" type="presOf" srcId="{E8215833-C8EB-40DA-9E70-C2B20CA2DF4E}" destId="{34F8CD0C-EBF4-4978-AF8C-ABB7788E6FC6}" srcOrd="0" destOrd="0" presId="urn:microsoft.com/office/officeart/2017/3/layout/HorizontalPathTimeline"/>
    <dgm:cxn modelId="{98E2E0CD-0F6C-4B94-BB7C-5DF7B522CF89}" type="presOf" srcId="{5C0FC1EA-AC30-4406-BDC5-1D027F42F976}" destId="{06FC0EFF-2BCF-4774-AA28-C5C4CA6ACB5B}" srcOrd="0" destOrd="0" presId="urn:microsoft.com/office/officeart/2017/3/layout/HorizontalPathTimeline"/>
    <dgm:cxn modelId="{10C0B8D3-3393-4B6A-A19A-88DFA4B97485}" srcId="{533A3667-FB15-4C98-83BC-091EC7EE4F83}" destId="{F3065039-2B77-4CF6-9FF9-07C719EFD071}" srcOrd="0" destOrd="0" parTransId="{1F696FE1-D18C-493B-862C-DC8F5980483B}" sibTransId="{854FC4A1-D02F-4122-9FAF-B7F18A7CC85A}"/>
    <dgm:cxn modelId="{570C2BD7-2990-42FD-8EF4-5023E6527BB3}" type="presOf" srcId="{C6C0E9AF-6E42-4AA5-ABBA-3BB250724D6B}" destId="{16507B47-AA1E-4349-A7A2-1442BFF2A5F9}" srcOrd="0" destOrd="0" presId="urn:microsoft.com/office/officeart/2017/3/layout/HorizontalPathTimeline"/>
    <dgm:cxn modelId="{755DF7D8-41AA-4798-9B1E-E2DE26A37FC5}" type="presOf" srcId="{E31A63B6-8A49-406A-B92B-F5D2E349103E}" destId="{F45C006D-D174-4C2B-AD21-DF2990D35DBB}" srcOrd="0" destOrd="0" presId="urn:microsoft.com/office/officeart/2017/3/layout/HorizontalPathTimeline"/>
    <dgm:cxn modelId="{44D2B3EA-BB16-4D6C-A27A-B6817F1CF906}" type="presOf" srcId="{A8EEE4E8-F7C4-4499-BA54-CB5A4E40AF4C}" destId="{13BEE60B-9E96-404D-B2A7-23C6608D42E6}" srcOrd="0" destOrd="0" presId="urn:microsoft.com/office/officeart/2017/3/layout/HorizontalPathTimeline"/>
    <dgm:cxn modelId="{C50378F1-46E1-4790-8C8C-EB3EE948070C}" srcId="{8044A9DC-0B6D-4C6A-8707-6257D856670E}" destId="{E8215833-C8EB-40DA-9E70-C2B20CA2DF4E}" srcOrd="0" destOrd="0" parTransId="{DD30156F-058F-4EF0-AEE9-0929D1188428}" sibTransId="{ABC58AA7-FCC3-4138-BFD2-03731D215DA6}"/>
    <dgm:cxn modelId="{B4E9D5F6-41A4-411A-89A0-EA6DBA6BF115}" type="presOf" srcId="{137843CE-7333-44BD-8EA1-2435DF410CF2}" destId="{870307DD-83E0-497B-B3A5-11FA506E64FC}" srcOrd="0" destOrd="0" presId="urn:microsoft.com/office/officeart/2017/3/layout/HorizontalPathTimeline"/>
    <dgm:cxn modelId="{C7DDD6E7-9C9B-4A4F-A1AD-209CB9A92017}" type="presParOf" srcId="{C5181FA2-F6F0-43C8-BE8B-FE1768DC3905}" destId="{5EAA3BCD-4124-4424-8BDB-A06868DE1728}" srcOrd="0" destOrd="0" presId="urn:microsoft.com/office/officeart/2017/3/layout/HorizontalPathTimeline"/>
    <dgm:cxn modelId="{20B9A9DE-A0A3-443B-AC72-959D8200F8CF}" type="presParOf" srcId="{C5181FA2-F6F0-43C8-BE8B-FE1768DC3905}" destId="{6A8190CE-EE5B-4E65-AF66-5C867E39EF30}" srcOrd="1" destOrd="0" presId="urn:microsoft.com/office/officeart/2017/3/layout/HorizontalPathTimeline"/>
    <dgm:cxn modelId="{F2B8E3C4-76A8-4107-B65B-295A4279544A}" type="presParOf" srcId="{6A8190CE-EE5B-4E65-AF66-5C867E39EF30}" destId="{C9C84577-DF45-4CDF-BEF4-5DECAA684731}" srcOrd="0" destOrd="0" presId="urn:microsoft.com/office/officeart/2017/3/layout/HorizontalPathTimeline"/>
    <dgm:cxn modelId="{A78785A1-98A2-4616-AEAD-5AF485EF64A9}" type="presParOf" srcId="{C9C84577-DF45-4CDF-BEF4-5DECAA684731}" destId="{34F8CD0C-EBF4-4978-AF8C-ABB7788E6FC6}" srcOrd="0" destOrd="0" presId="urn:microsoft.com/office/officeart/2017/3/layout/HorizontalPathTimeline"/>
    <dgm:cxn modelId="{B0E4D47B-6E76-40AC-BFAE-DFD2F6AE7208}" type="presParOf" srcId="{C9C84577-DF45-4CDF-BEF4-5DECAA684731}" destId="{C29B2EBD-150B-4D35-A186-B67F3FC38E74}" srcOrd="1" destOrd="0" presId="urn:microsoft.com/office/officeart/2017/3/layout/HorizontalPathTimeline"/>
    <dgm:cxn modelId="{6E82DFE4-CE83-4A36-A3DC-D681D8174563}" type="presParOf" srcId="{C29B2EBD-150B-4D35-A186-B67F3FC38E74}" destId="{6EE278F8-FF0A-42E1-9368-57DD64A3AA16}" srcOrd="0" destOrd="0" presId="urn:microsoft.com/office/officeart/2017/3/layout/HorizontalPathTimeline"/>
    <dgm:cxn modelId="{077E8CC4-3E4C-4564-8227-F76686B42BA5}" type="presParOf" srcId="{C29B2EBD-150B-4D35-A186-B67F3FC38E74}" destId="{7A15096B-1083-4C58-83CB-E5BEFDFAF5E7}" srcOrd="1" destOrd="0" presId="urn:microsoft.com/office/officeart/2017/3/layout/HorizontalPathTimeline"/>
    <dgm:cxn modelId="{F19F8A30-32B4-4412-8F89-A0BC433D4BAD}" type="presParOf" srcId="{C9C84577-DF45-4CDF-BEF4-5DECAA684731}" destId="{9E56E834-27C7-450D-9015-97E1CC61BA24}" srcOrd="2" destOrd="0" presId="urn:microsoft.com/office/officeart/2017/3/layout/HorizontalPathTimeline"/>
    <dgm:cxn modelId="{1892C997-51A5-4971-9520-660F9FFE5E5B}" type="presParOf" srcId="{C9C84577-DF45-4CDF-BEF4-5DECAA684731}" destId="{50481016-5267-4955-9B2D-3F28A3F94723}" srcOrd="3" destOrd="0" presId="urn:microsoft.com/office/officeart/2017/3/layout/HorizontalPathTimeline"/>
    <dgm:cxn modelId="{0C6CB370-E87F-41BF-A8A8-A0CA8B606359}" type="presParOf" srcId="{C9C84577-DF45-4CDF-BEF4-5DECAA684731}" destId="{DA9749A9-F55A-4F1C-9176-C7386B134D9F}" srcOrd="4" destOrd="0" presId="urn:microsoft.com/office/officeart/2017/3/layout/HorizontalPathTimeline"/>
    <dgm:cxn modelId="{BD0E7E05-2D80-45AB-B33A-A570ABADB05C}" type="presParOf" srcId="{6A8190CE-EE5B-4E65-AF66-5C867E39EF30}" destId="{2B621D44-0BE6-4C78-8630-03A6D42D2EF7}" srcOrd="1" destOrd="0" presId="urn:microsoft.com/office/officeart/2017/3/layout/HorizontalPathTimeline"/>
    <dgm:cxn modelId="{2F1E42D0-6DAE-42B9-AE63-BAE3D621C63C}" type="presParOf" srcId="{6A8190CE-EE5B-4E65-AF66-5C867E39EF30}" destId="{57BB188C-02A8-4068-B5E3-EB33F1D4D57B}" srcOrd="2" destOrd="0" presId="urn:microsoft.com/office/officeart/2017/3/layout/HorizontalPathTimeline"/>
    <dgm:cxn modelId="{A0CB3A6B-4892-47F3-A8F1-DC3C87E47734}" type="presParOf" srcId="{57BB188C-02A8-4068-B5E3-EB33F1D4D57B}" destId="{210A57F8-EC40-4765-BB41-FB4B8F440DDE}" srcOrd="0" destOrd="0" presId="urn:microsoft.com/office/officeart/2017/3/layout/HorizontalPathTimeline"/>
    <dgm:cxn modelId="{AA83E2E8-E6D2-48CB-894B-02890158D32B}" type="presParOf" srcId="{57BB188C-02A8-4068-B5E3-EB33F1D4D57B}" destId="{D2C7E45F-E229-407C-A4FC-BF95B4B64691}" srcOrd="1" destOrd="0" presId="urn:microsoft.com/office/officeart/2017/3/layout/HorizontalPathTimeline"/>
    <dgm:cxn modelId="{C08DB89F-D476-4DB0-9C2B-A01F7A7B3AC3}" type="presParOf" srcId="{D2C7E45F-E229-407C-A4FC-BF95B4B64691}" destId="{7CCBA710-6332-45F2-B7AA-1BF2A6953DE4}" srcOrd="0" destOrd="0" presId="urn:microsoft.com/office/officeart/2017/3/layout/HorizontalPathTimeline"/>
    <dgm:cxn modelId="{153B85F8-0877-4278-96C5-BB864B5494F8}" type="presParOf" srcId="{D2C7E45F-E229-407C-A4FC-BF95B4B64691}" destId="{19F13D63-7EA0-495F-A732-E61FFADBBB2E}" srcOrd="1" destOrd="0" presId="urn:microsoft.com/office/officeart/2017/3/layout/HorizontalPathTimeline"/>
    <dgm:cxn modelId="{951AFEAA-EFD8-4BB6-AD82-27161363C8DC}" type="presParOf" srcId="{57BB188C-02A8-4068-B5E3-EB33F1D4D57B}" destId="{4CE21AC0-52C2-4E76-A6A6-1E8B7D37F5C5}" srcOrd="2" destOrd="0" presId="urn:microsoft.com/office/officeart/2017/3/layout/HorizontalPathTimeline"/>
    <dgm:cxn modelId="{FD2CC1B7-91D6-4FB3-8F55-66AC3DFBE10A}" type="presParOf" srcId="{57BB188C-02A8-4068-B5E3-EB33F1D4D57B}" destId="{CD84C750-3801-4CD0-9B78-A98D4C889760}" srcOrd="3" destOrd="0" presId="urn:microsoft.com/office/officeart/2017/3/layout/HorizontalPathTimeline"/>
    <dgm:cxn modelId="{5081407D-B541-4593-BDAF-4A49A9522884}" type="presParOf" srcId="{57BB188C-02A8-4068-B5E3-EB33F1D4D57B}" destId="{572ABCA8-7752-4FB2-84D4-A7EF408B610D}" srcOrd="4" destOrd="0" presId="urn:microsoft.com/office/officeart/2017/3/layout/HorizontalPathTimeline"/>
    <dgm:cxn modelId="{BF945102-4BAB-42B8-8BD6-181B6C121087}" type="presParOf" srcId="{6A8190CE-EE5B-4E65-AF66-5C867E39EF30}" destId="{52373B6E-A15E-4002-9E33-9778FA8CEC86}" srcOrd="3" destOrd="0" presId="urn:microsoft.com/office/officeart/2017/3/layout/HorizontalPathTimeline"/>
    <dgm:cxn modelId="{2979F652-D974-4AFC-84EB-322950708DC4}" type="presParOf" srcId="{6A8190CE-EE5B-4E65-AF66-5C867E39EF30}" destId="{A6676EE9-6CAB-4510-AEA1-F1831D77553A}" srcOrd="4" destOrd="0" presId="urn:microsoft.com/office/officeart/2017/3/layout/HorizontalPathTimeline"/>
    <dgm:cxn modelId="{13BC6B6B-3E73-4D6D-9BDE-F70C639A66E9}" type="presParOf" srcId="{A6676EE9-6CAB-4510-AEA1-F1831D77553A}" destId="{13BEE60B-9E96-404D-B2A7-23C6608D42E6}" srcOrd="0" destOrd="0" presId="urn:microsoft.com/office/officeart/2017/3/layout/HorizontalPathTimeline"/>
    <dgm:cxn modelId="{0AC155D0-43C5-44BA-A902-CB1BDEDDF781}" type="presParOf" srcId="{A6676EE9-6CAB-4510-AEA1-F1831D77553A}" destId="{E365AF95-DA68-46E6-8F74-2F74D66190E6}" srcOrd="1" destOrd="0" presId="urn:microsoft.com/office/officeart/2017/3/layout/HorizontalPathTimeline"/>
    <dgm:cxn modelId="{786E37FC-4050-43EA-B820-E9611269B595}" type="presParOf" srcId="{E365AF95-DA68-46E6-8F74-2F74D66190E6}" destId="{16507B47-AA1E-4349-A7A2-1442BFF2A5F9}" srcOrd="0" destOrd="0" presId="urn:microsoft.com/office/officeart/2017/3/layout/HorizontalPathTimeline"/>
    <dgm:cxn modelId="{AEB324C2-BA76-48B5-9348-8C23430CBB7E}" type="presParOf" srcId="{E365AF95-DA68-46E6-8F74-2F74D66190E6}" destId="{9E8B4E6F-9916-4E42-BD2D-E1897A2802C8}" srcOrd="1" destOrd="0" presId="urn:microsoft.com/office/officeart/2017/3/layout/HorizontalPathTimeline"/>
    <dgm:cxn modelId="{19DEC836-AB6D-4987-894F-95A3CAD29A27}" type="presParOf" srcId="{A6676EE9-6CAB-4510-AEA1-F1831D77553A}" destId="{0622BB31-2480-483A-85F4-BA366EB85458}" srcOrd="2" destOrd="0" presId="urn:microsoft.com/office/officeart/2017/3/layout/HorizontalPathTimeline"/>
    <dgm:cxn modelId="{197DB9B3-F99C-43B7-9855-6190378AD324}" type="presParOf" srcId="{A6676EE9-6CAB-4510-AEA1-F1831D77553A}" destId="{D3A6B196-FFC1-44BE-894B-59FCE760048D}" srcOrd="3" destOrd="0" presId="urn:microsoft.com/office/officeart/2017/3/layout/HorizontalPathTimeline"/>
    <dgm:cxn modelId="{285A2612-756C-40A3-898A-594BF39E669C}" type="presParOf" srcId="{A6676EE9-6CAB-4510-AEA1-F1831D77553A}" destId="{C19BF73A-413C-4BEF-BB09-9E9C59E1CE93}" srcOrd="4" destOrd="0" presId="urn:microsoft.com/office/officeart/2017/3/layout/HorizontalPathTimeline"/>
    <dgm:cxn modelId="{EF819846-1651-41DD-9A6E-83E64804CFA8}" type="presParOf" srcId="{6A8190CE-EE5B-4E65-AF66-5C867E39EF30}" destId="{04D64769-0826-4BE3-BA01-5C4F21F0F176}" srcOrd="5" destOrd="0" presId="urn:microsoft.com/office/officeart/2017/3/layout/HorizontalPathTimeline"/>
    <dgm:cxn modelId="{5A05F157-FD85-4909-951F-ED2D0BDB2A01}" type="presParOf" srcId="{6A8190CE-EE5B-4E65-AF66-5C867E39EF30}" destId="{E9DD90CB-AC36-4567-B751-E7FE09CD635C}" srcOrd="6" destOrd="0" presId="urn:microsoft.com/office/officeart/2017/3/layout/HorizontalPathTimeline"/>
    <dgm:cxn modelId="{CB43486B-D897-4603-962E-0566D04987C2}" type="presParOf" srcId="{E9DD90CB-AC36-4567-B751-E7FE09CD635C}" destId="{A81F00DB-4A5C-4A86-A1AA-724B711314AC}" srcOrd="0" destOrd="0" presId="urn:microsoft.com/office/officeart/2017/3/layout/HorizontalPathTimeline"/>
    <dgm:cxn modelId="{21B25093-A944-4CFC-96E7-18844213B13F}" type="presParOf" srcId="{E9DD90CB-AC36-4567-B751-E7FE09CD635C}" destId="{B8EF4E26-B54A-42A4-B3B5-F2BFA7E57741}" srcOrd="1" destOrd="0" presId="urn:microsoft.com/office/officeart/2017/3/layout/HorizontalPathTimeline"/>
    <dgm:cxn modelId="{418C6750-9907-4DB2-AF40-A4A8FB5A0B61}" type="presParOf" srcId="{B8EF4E26-B54A-42A4-B3B5-F2BFA7E57741}" destId="{F45C006D-D174-4C2B-AD21-DF2990D35DBB}" srcOrd="0" destOrd="0" presId="urn:microsoft.com/office/officeart/2017/3/layout/HorizontalPathTimeline"/>
    <dgm:cxn modelId="{88016C4D-7703-40A2-8F4E-C8D6E6EDC017}" type="presParOf" srcId="{B8EF4E26-B54A-42A4-B3B5-F2BFA7E57741}" destId="{0EFA9C7E-E9B3-4279-833E-B85A091D5D57}" srcOrd="1" destOrd="0" presId="urn:microsoft.com/office/officeart/2017/3/layout/HorizontalPathTimeline"/>
    <dgm:cxn modelId="{E1CE497B-D166-4AF6-B2DA-4F53A7E65EE8}" type="presParOf" srcId="{E9DD90CB-AC36-4567-B751-E7FE09CD635C}" destId="{9749B400-A47B-4CD5-AB78-7A7DF3535866}" srcOrd="2" destOrd="0" presId="urn:microsoft.com/office/officeart/2017/3/layout/HorizontalPathTimeline"/>
    <dgm:cxn modelId="{CE07EED1-C621-4317-9630-547D06D723FC}" type="presParOf" srcId="{E9DD90CB-AC36-4567-B751-E7FE09CD635C}" destId="{97E1CDA7-9222-48B4-805D-65013FD12339}" srcOrd="3" destOrd="0" presId="urn:microsoft.com/office/officeart/2017/3/layout/HorizontalPathTimeline"/>
    <dgm:cxn modelId="{F84F7D40-51B9-43DE-9D7B-6682FEC340DE}" type="presParOf" srcId="{E9DD90CB-AC36-4567-B751-E7FE09CD635C}" destId="{B9F185CF-5EE8-4E73-9491-F9E4FE5A54B9}" srcOrd="4" destOrd="0" presId="urn:microsoft.com/office/officeart/2017/3/layout/HorizontalPathTimeline"/>
    <dgm:cxn modelId="{A4789659-7ED3-4D45-A3A8-218B834A9999}" type="presParOf" srcId="{6A8190CE-EE5B-4E65-AF66-5C867E39EF30}" destId="{59F8FBA4-5518-40E8-A894-C577D24AE083}" srcOrd="7" destOrd="0" presId="urn:microsoft.com/office/officeart/2017/3/layout/HorizontalPathTimeline"/>
    <dgm:cxn modelId="{03DC8C71-F4C4-4580-8739-DAB1B3F4E8A9}" type="presParOf" srcId="{6A8190CE-EE5B-4E65-AF66-5C867E39EF30}" destId="{C016CFD2-981C-400C-B7E2-BD931E8CC6B2}" srcOrd="8" destOrd="0" presId="urn:microsoft.com/office/officeart/2017/3/layout/HorizontalPathTimeline"/>
    <dgm:cxn modelId="{2712B415-ECDF-40F4-979E-BF9FEDAA17BA}" type="presParOf" srcId="{C016CFD2-981C-400C-B7E2-BD931E8CC6B2}" destId="{870307DD-83E0-497B-B3A5-11FA506E64FC}" srcOrd="0" destOrd="0" presId="urn:microsoft.com/office/officeart/2017/3/layout/HorizontalPathTimeline"/>
    <dgm:cxn modelId="{1F83452E-6E25-46F1-A844-5533E95E862A}" type="presParOf" srcId="{C016CFD2-981C-400C-B7E2-BD931E8CC6B2}" destId="{D4168FCD-C2D5-4FA6-B409-69C1F5030FFF}" srcOrd="1" destOrd="0" presId="urn:microsoft.com/office/officeart/2017/3/layout/HorizontalPathTimeline"/>
    <dgm:cxn modelId="{CB5F9B25-E81D-4F6C-B978-AD3A6F2B003C}" type="presParOf" srcId="{D4168FCD-C2D5-4FA6-B409-69C1F5030FFF}" destId="{5F665864-F3BC-4237-BDC9-F8E013EF72C0}" srcOrd="0" destOrd="0" presId="urn:microsoft.com/office/officeart/2017/3/layout/HorizontalPathTimeline"/>
    <dgm:cxn modelId="{9E2F5298-F0D4-4E4E-ADB5-A4D6A2C08D5D}" type="presParOf" srcId="{D4168FCD-C2D5-4FA6-B409-69C1F5030FFF}" destId="{B83681E3-355A-44DF-BDDA-377D817697BA}" srcOrd="1" destOrd="0" presId="urn:microsoft.com/office/officeart/2017/3/layout/HorizontalPathTimeline"/>
    <dgm:cxn modelId="{BDF58910-D136-4182-92AD-7BAAD9266DEB}" type="presParOf" srcId="{C016CFD2-981C-400C-B7E2-BD931E8CC6B2}" destId="{2BD559D0-5A6A-4CE1-BBFC-4A7B1F01493B}" srcOrd="2" destOrd="0" presId="urn:microsoft.com/office/officeart/2017/3/layout/HorizontalPathTimeline"/>
    <dgm:cxn modelId="{71F3DA43-2170-4C00-BDB5-20865975F341}" type="presParOf" srcId="{C016CFD2-981C-400C-B7E2-BD931E8CC6B2}" destId="{C64912BE-FB0D-4939-885B-40BC3E59798E}" srcOrd="3" destOrd="0" presId="urn:microsoft.com/office/officeart/2017/3/layout/HorizontalPathTimeline"/>
    <dgm:cxn modelId="{1B8B4C37-C40A-4BA1-AD1E-B9D022D746C6}" type="presParOf" srcId="{C016CFD2-981C-400C-B7E2-BD931E8CC6B2}" destId="{4C13D0AD-022E-4CC0-B985-7A013A599271}" srcOrd="4" destOrd="0" presId="urn:microsoft.com/office/officeart/2017/3/layout/HorizontalPathTimeline"/>
    <dgm:cxn modelId="{C853AF70-0DF2-4C70-AEE9-DB7D66BAA05B}" type="presParOf" srcId="{6A8190CE-EE5B-4E65-AF66-5C867E39EF30}" destId="{44B844BF-AA27-45FD-9DB8-57D71ADF12B4}" srcOrd="9" destOrd="0" presId="urn:microsoft.com/office/officeart/2017/3/layout/HorizontalPathTimeline"/>
    <dgm:cxn modelId="{14495E4E-44EB-4933-9A8B-D66E11E831EF}" type="presParOf" srcId="{6A8190CE-EE5B-4E65-AF66-5C867E39EF30}" destId="{2AE535B5-8C62-437A-B4E5-C5CDF1306EA6}" srcOrd="10" destOrd="0" presId="urn:microsoft.com/office/officeart/2017/3/layout/HorizontalPathTimeline"/>
    <dgm:cxn modelId="{BC10DDBD-4D7A-47CD-8E0A-FB673031D6BC}" type="presParOf" srcId="{2AE535B5-8C62-437A-B4E5-C5CDF1306EA6}" destId="{C21E4AFB-36FE-409A-84D9-170EB8E53201}" srcOrd="0" destOrd="0" presId="urn:microsoft.com/office/officeart/2017/3/layout/HorizontalPathTimeline"/>
    <dgm:cxn modelId="{601F298A-ADA2-4043-8CB0-E311F3241F98}" type="presParOf" srcId="{2AE535B5-8C62-437A-B4E5-C5CDF1306EA6}" destId="{6B223A71-1EB2-4E3B-82EF-62BB729917DB}" srcOrd="1" destOrd="0" presId="urn:microsoft.com/office/officeart/2017/3/layout/HorizontalPathTimeline"/>
    <dgm:cxn modelId="{DD1438CC-CC8E-4E47-809C-BEB848065CA3}" type="presParOf" srcId="{6B223A71-1EB2-4E3B-82EF-62BB729917DB}" destId="{788823B5-7061-4E3D-B1A0-E0CEEF7414C9}" srcOrd="0" destOrd="0" presId="urn:microsoft.com/office/officeart/2017/3/layout/HorizontalPathTimeline"/>
    <dgm:cxn modelId="{252D6B64-C9B5-4EAD-B821-3C07C9A723A1}" type="presParOf" srcId="{6B223A71-1EB2-4E3B-82EF-62BB729917DB}" destId="{3CAA2B03-2985-429E-96FA-31EE5E2D51F8}" srcOrd="1" destOrd="0" presId="urn:microsoft.com/office/officeart/2017/3/layout/HorizontalPathTimeline"/>
    <dgm:cxn modelId="{194D4A4A-BC3D-4B43-8E42-AB99BC278038}" type="presParOf" srcId="{2AE535B5-8C62-437A-B4E5-C5CDF1306EA6}" destId="{958777D4-0382-444D-80DB-E38044C67DEA}" srcOrd="2" destOrd="0" presId="urn:microsoft.com/office/officeart/2017/3/layout/HorizontalPathTimeline"/>
    <dgm:cxn modelId="{19D738CF-8F92-42F1-9600-2FAC719C1A2B}" type="presParOf" srcId="{2AE535B5-8C62-437A-B4E5-C5CDF1306EA6}" destId="{89ACBFF8-62BC-4E4A-8289-D84CAE9ABD95}" srcOrd="3" destOrd="0" presId="urn:microsoft.com/office/officeart/2017/3/layout/HorizontalPathTimeline"/>
    <dgm:cxn modelId="{39D6BE79-F913-474E-BDC4-6F07F791976B}" type="presParOf" srcId="{2AE535B5-8C62-437A-B4E5-C5CDF1306EA6}" destId="{0BF636D2-1C62-46EB-9EBD-035C80D150B7}" srcOrd="4" destOrd="0" presId="urn:microsoft.com/office/officeart/2017/3/layout/HorizontalPathTimeline"/>
    <dgm:cxn modelId="{9E2B7708-2800-4B78-AC16-66F7F1D72865}" type="presParOf" srcId="{6A8190CE-EE5B-4E65-AF66-5C867E39EF30}" destId="{A3AA5DA6-D7A0-4FB9-97C1-810E3363BB99}" srcOrd="11" destOrd="0" presId="urn:microsoft.com/office/officeart/2017/3/layout/HorizontalPathTimeline"/>
    <dgm:cxn modelId="{76614C5A-D7E7-49B4-9797-B0F425616D33}" type="presParOf" srcId="{6A8190CE-EE5B-4E65-AF66-5C867E39EF30}" destId="{AF6A77D3-83D0-42A1-8ED4-59747BC96117}" srcOrd="12" destOrd="0" presId="urn:microsoft.com/office/officeart/2017/3/layout/HorizontalPathTimeline"/>
    <dgm:cxn modelId="{F632B9EE-E73B-4D75-9F32-B1E3044F371A}" type="presParOf" srcId="{AF6A77D3-83D0-42A1-8ED4-59747BC96117}" destId="{06FC0EFF-2BCF-4774-AA28-C5C4CA6ACB5B}" srcOrd="0" destOrd="0" presId="urn:microsoft.com/office/officeart/2017/3/layout/HorizontalPathTimeline"/>
    <dgm:cxn modelId="{0EB94AA9-00FF-4F21-9E3A-1712571F2496}" type="presParOf" srcId="{AF6A77D3-83D0-42A1-8ED4-59747BC96117}" destId="{DDF3E9C1-07C5-48CD-947F-88C70D005FB9}" srcOrd="1" destOrd="0" presId="urn:microsoft.com/office/officeart/2017/3/layout/HorizontalPathTimeline"/>
    <dgm:cxn modelId="{49495A6F-C3BA-44CC-A8C3-49B4BA4BEBC8}" type="presParOf" srcId="{DDF3E9C1-07C5-48CD-947F-88C70D005FB9}" destId="{3D51A371-50DC-4E40-A47B-45A2B0CC59CC}" srcOrd="0" destOrd="0" presId="urn:microsoft.com/office/officeart/2017/3/layout/HorizontalPathTimeline"/>
    <dgm:cxn modelId="{5277413D-5DEE-428F-89D9-4F48FACE9CD4}" type="presParOf" srcId="{DDF3E9C1-07C5-48CD-947F-88C70D005FB9}" destId="{C3D1B761-71D7-40E8-966F-09A3881A443A}" srcOrd="1" destOrd="0" presId="urn:microsoft.com/office/officeart/2017/3/layout/HorizontalPathTimeline"/>
    <dgm:cxn modelId="{9B31926F-C9A2-4167-902A-858E663FEC3B}" type="presParOf" srcId="{AF6A77D3-83D0-42A1-8ED4-59747BC96117}" destId="{97E1BD34-8985-477F-A284-1110F365BD98}" srcOrd="2" destOrd="0" presId="urn:microsoft.com/office/officeart/2017/3/layout/HorizontalPathTimeline"/>
    <dgm:cxn modelId="{D176020C-4DE9-46DA-BC5E-EC23930211AC}" type="presParOf" srcId="{AF6A77D3-83D0-42A1-8ED4-59747BC96117}" destId="{4E4B6CCE-D3ED-49E5-B29A-D264E5485EF8}" srcOrd="3" destOrd="0" presId="urn:microsoft.com/office/officeart/2017/3/layout/HorizontalPathTimeline"/>
    <dgm:cxn modelId="{7245B7CF-A54E-41BE-A07F-07A4E79C6D5B}" type="presParOf" srcId="{AF6A77D3-83D0-42A1-8ED4-59747BC96117}" destId="{CA8E70DC-536C-46C4-980B-0255CC33987D}" srcOrd="4" destOrd="0" presId="urn:microsoft.com/office/officeart/2017/3/layout/HorizontalPath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C9C7438-FE38-420A-BB3C-D2F52DC5B90F}" type="doc">
      <dgm:prSet loTypeId="urn:microsoft.com/office/officeart/2005/8/layout/rings+Icon" loCatId="relationship" qsTypeId="urn:microsoft.com/office/officeart/2005/8/quickstyle/simple4" qsCatId="simple" csTypeId="urn:microsoft.com/office/officeart/2005/8/colors/colorful5" csCatId="colorful" phldr="1"/>
      <dgm:spPr/>
      <dgm:t>
        <a:bodyPr/>
        <a:lstStyle/>
        <a:p>
          <a:endParaRPr lang="en-CA"/>
        </a:p>
      </dgm:t>
    </dgm:pt>
    <dgm:pt modelId="{9A1123ED-AC02-4086-A501-13BF3119EAC8}">
      <dgm:prSet custT="1"/>
      <dgm:spPr/>
      <dgm:t>
        <a:bodyPr/>
        <a:lstStyle/>
        <a:p>
          <a:pPr algn="ctr"/>
          <a:r>
            <a:rPr lang="en-US" sz="1800" b="1" dirty="0">
              <a:latin typeface="Open Sans" panose="020B0606030504020204" pitchFamily="34" charset="0"/>
              <a:ea typeface="Open Sans" panose="020B0606030504020204" pitchFamily="34" charset="0"/>
              <a:cs typeface="Open Sans" panose="020B0606030504020204" pitchFamily="34" charset="0"/>
            </a:rPr>
            <a:t>Issues related to open education</a:t>
          </a:r>
          <a:endParaRPr lang="en-CA" sz="1800" b="1" dirty="0">
            <a:latin typeface="Open Sans" panose="020B0606030504020204" pitchFamily="34" charset="0"/>
            <a:ea typeface="Open Sans" panose="020B0606030504020204" pitchFamily="34" charset="0"/>
            <a:cs typeface="Open Sans" panose="020B0606030504020204" pitchFamily="34" charset="0"/>
          </a:endParaRPr>
        </a:p>
      </dgm:t>
    </dgm:pt>
    <dgm:pt modelId="{0C48FFE1-5002-4E08-8997-949F285E4D15}" type="parTrans" cxnId="{4EB47CB2-37C4-45D0-BAF7-F14AB6B61086}">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07BF099C-407E-4CA1-9980-099C17338428}" type="sibTrans" cxnId="{4EB47CB2-37C4-45D0-BAF7-F14AB6B61086}">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71283564-19B2-4F50-8DA5-CE4D2123EE61}">
      <dgm:prSet custT="1"/>
      <dgm:spPr/>
      <dgm:t>
        <a:bodyPr/>
        <a:lstStyle/>
        <a:p>
          <a:pPr algn="ctr"/>
          <a:r>
            <a:rPr lang="en-US" sz="1800" b="1" dirty="0">
              <a:latin typeface="Open Sans" panose="020B0606030504020204" pitchFamily="34" charset="0"/>
              <a:ea typeface="Open Sans" panose="020B0606030504020204" pitchFamily="34" charset="0"/>
              <a:cs typeface="Open Sans" panose="020B0606030504020204" pitchFamily="34" charset="0"/>
            </a:rPr>
            <a:t>Design, support, and quality assurance of online DE</a:t>
          </a:r>
          <a:endParaRPr lang="en-CA" sz="1800" b="1" dirty="0">
            <a:latin typeface="Open Sans" panose="020B0606030504020204" pitchFamily="34" charset="0"/>
            <a:ea typeface="Open Sans" panose="020B0606030504020204" pitchFamily="34" charset="0"/>
            <a:cs typeface="Open Sans" panose="020B0606030504020204" pitchFamily="34" charset="0"/>
          </a:endParaRPr>
        </a:p>
      </dgm:t>
    </dgm:pt>
    <dgm:pt modelId="{E5E29F2B-4712-420F-8E7B-1C1BA29929CD}" type="parTrans" cxnId="{FBB6B644-38AD-498B-8BD0-D2B811D39B94}">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3FC6B36B-4D34-41D4-BEF9-FF429144EFDA}" type="sibTrans" cxnId="{FBB6B644-38AD-498B-8BD0-D2B811D39B94}">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5EE98CD5-CAB7-4BF0-A987-0B22A88F1517}">
      <dgm:prSet custT="1"/>
      <dgm:spPr/>
      <dgm:t>
        <a:bodyPr/>
        <a:lstStyle/>
        <a:p>
          <a:pPr algn="ctr"/>
          <a:r>
            <a:rPr lang="en-US" sz="1800" b="1" dirty="0">
              <a:latin typeface="Open Sans" panose="020B0606030504020204" pitchFamily="34" charset="0"/>
              <a:ea typeface="Open Sans" panose="020B0606030504020204" pitchFamily="34" charset="0"/>
              <a:cs typeface="Open Sans" panose="020B0606030504020204" pitchFamily="34" charset="0"/>
            </a:rPr>
            <a:t>Implementation and use of educational technology, media, and digital tools</a:t>
          </a:r>
          <a:endParaRPr lang="en-CA" sz="1800" b="1" dirty="0">
            <a:latin typeface="Open Sans" panose="020B0606030504020204" pitchFamily="34" charset="0"/>
            <a:ea typeface="Open Sans" panose="020B0606030504020204" pitchFamily="34" charset="0"/>
            <a:cs typeface="Open Sans" panose="020B0606030504020204" pitchFamily="34" charset="0"/>
          </a:endParaRPr>
        </a:p>
      </dgm:t>
    </dgm:pt>
    <dgm:pt modelId="{323CCC13-DC97-4A5B-8313-039B60CF9486}" type="parTrans" cxnId="{B12E98EE-474A-44C4-84F0-F65B58A53C0B}">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7ED4D9E5-5087-4AA0-A81C-CA53BF6C160A}" type="sibTrans" cxnId="{B12E98EE-474A-44C4-84F0-F65B58A53C0B}">
      <dgm:prSet/>
      <dgm:spPr/>
      <dgm:t>
        <a:bodyPr/>
        <a:lstStyle/>
        <a:p>
          <a:pPr algn="ctr"/>
          <a:endParaRPr lang="en-CA" sz="2400" b="1">
            <a:latin typeface="Open Sans" panose="020B0606030504020204" pitchFamily="34" charset="0"/>
            <a:ea typeface="Open Sans" panose="020B0606030504020204" pitchFamily="34" charset="0"/>
            <a:cs typeface="Open Sans" panose="020B0606030504020204" pitchFamily="34" charset="0"/>
          </a:endParaRPr>
        </a:p>
      </dgm:t>
    </dgm:pt>
    <dgm:pt modelId="{554A0677-89F8-49BB-B77C-1A77222DECEC}" type="pres">
      <dgm:prSet presAssocID="{1C9C7438-FE38-420A-BB3C-D2F52DC5B90F}" presName="Name0" presStyleCnt="0">
        <dgm:presLayoutVars>
          <dgm:chMax val="7"/>
          <dgm:dir/>
          <dgm:resizeHandles val="exact"/>
        </dgm:presLayoutVars>
      </dgm:prSet>
      <dgm:spPr/>
    </dgm:pt>
    <dgm:pt modelId="{F9916DFD-C148-4B5C-9FBD-D360E13900B9}" type="pres">
      <dgm:prSet presAssocID="{1C9C7438-FE38-420A-BB3C-D2F52DC5B90F}" presName="ellipse1" presStyleLbl="vennNode1" presStyleIdx="0" presStyleCnt="3">
        <dgm:presLayoutVars>
          <dgm:bulletEnabled val="1"/>
        </dgm:presLayoutVars>
      </dgm:prSet>
      <dgm:spPr/>
    </dgm:pt>
    <dgm:pt modelId="{5CCD9F86-5A23-4685-BAFF-A7CB828E2904}" type="pres">
      <dgm:prSet presAssocID="{1C9C7438-FE38-420A-BB3C-D2F52DC5B90F}" presName="ellipse2" presStyleLbl="vennNode1" presStyleIdx="1" presStyleCnt="3">
        <dgm:presLayoutVars>
          <dgm:bulletEnabled val="1"/>
        </dgm:presLayoutVars>
      </dgm:prSet>
      <dgm:spPr/>
    </dgm:pt>
    <dgm:pt modelId="{95B30E13-E488-41FF-9CF2-C6C8F52A6BDF}" type="pres">
      <dgm:prSet presAssocID="{1C9C7438-FE38-420A-BB3C-D2F52DC5B90F}" presName="ellipse3" presStyleLbl="vennNode1" presStyleIdx="2" presStyleCnt="3">
        <dgm:presLayoutVars>
          <dgm:bulletEnabled val="1"/>
        </dgm:presLayoutVars>
      </dgm:prSet>
      <dgm:spPr/>
    </dgm:pt>
  </dgm:ptLst>
  <dgm:cxnLst>
    <dgm:cxn modelId="{7ADBA901-671F-401F-A90E-1BCB3F762ED7}" type="presOf" srcId="{9A1123ED-AC02-4086-A501-13BF3119EAC8}" destId="{F9916DFD-C148-4B5C-9FBD-D360E13900B9}" srcOrd="0" destOrd="0" presId="urn:microsoft.com/office/officeart/2005/8/layout/rings+Icon"/>
    <dgm:cxn modelId="{B012E530-4D23-479B-95F5-6464AB1B70BC}" type="presOf" srcId="{71283564-19B2-4F50-8DA5-CE4D2123EE61}" destId="{5CCD9F86-5A23-4685-BAFF-A7CB828E2904}" srcOrd="0" destOrd="0" presId="urn:microsoft.com/office/officeart/2005/8/layout/rings+Icon"/>
    <dgm:cxn modelId="{FBB6B644-38AD-498B-8BD0-D2B811D39B94}" srcId="{1C9C7438-FE38-420A-BB3C-D2F52DC5B90F}" destId="{71283564-19B2-4F50-8DA5-CE4D2123EE61}" srcOrd="1" destOrd="0" parTransId="{E5E29F2B-4712-420F-8E7B-1C1BA29929CD}" sibTransId="{3FC6B36B-4D34-41D4-BEF9-FF429144EFDA}"/>
    <dgm:cxn modelId="{4EB47CB2-37C4-45D0-BAF7-F14AB6B61086}" srcId="{1C9C7438-FE38-420A-BB3C-D2F52DC5B90F}" destId="{9A1123ED-AC02-4086-A501-13BF3119EAC8}" srcOrd="0" destOrd="0" parTransId="{0C48FFE1-5002-4E08-8997-949F285E4D15}" sibTransId="{07BF099C-407E-4CA1-9980-099C17338428}"/>
    <dgm:cxn modelId="{00192ED7-71EC-46F2-9B23-24F90E8563A4}" type="presOf" srcId="{5EE98CD5-CAB7-4BF0-A987-0B22A88F1517}" destId="{95B30E13-E488-41FF-9CF2-C6C8F52A6BDF}" srcOrd="0" destOrd="0" presId="urn:microsoft.com/office/officeart/2005/8/layout/rings+Icon"/>
    <dgm:cxn modelId="{6010FEDA-F90E-4954-85CD-14D6592EE8C6}" type="presOf" srcId="{1C9C7438-FE38-420A-BB3C-D2F52DC5B90F}" destId="{554A0677-89F8-49BB-B77C-1A77222DECEC}" srcOrd="0" destOrd="0" presId="urn:microsoft.com/office/officeart/2005/8/layout/rings+Icon"/>
    <dgm:cxn modelId="{B12E98EE-474A-44C4-84F0-F65B58A53C0B}" srcId="{1C9C7438-FE38-420A-BB3C-D2F52DC5B90F}" destId="{5EE98CD5-CAB7-4BF0-A987-0B22A88F1517}" srcOrd="2" destOrd="0" parTransId="{323CCC13-DC97-4A5B-8313-039B60CF9486}" sibTransId="{7ED4D9E5-5087-4AA0-A81C-CA53BF6C160A}"/>
    <dgm:cxn modelId="{B91D4E4F-0115-490B-8222-2DB978E6022F}" type="presParOf" srcId="{554A0677-89F8-49BB-B77C-1A77222DECEC}" destId="{F9916DFD-C148-4B5C-9FBD-D360E13900B9}" srcOrd="0" destOrd="0" presId="urn:microsoft.com/office/officeart/2005/8/layout/rings+Icon"/>
    <dgm:cxn modelId="{3CE2AA75-B210-4E4B-AB01-CA2BCD849ED6}" type="presParOf" srcId="{554A0677-89F8-49BB-B77C-1A77222DECEC}" destId="{5CCD9F86-5A23-4685-BAFF-A7CB828E2904}" srcOrd="1" destOrd="0" presId="urn:microsoft.com/office/officeart/2005/8/layout/rings+Icon"/>
    <dgm:cxn modelId="{7B3579B4-2DC9-46FD-AE7B-C5B920E52428}" type="presParOf" srcId="{554A0677-89F8-49BB-B77C-1A77222DECEC}" destId="{95B30E13-E488-41FF-9CF2-C6C8F52A6BDF}" srcOrd="2" destOrd="0" presId="urn:microsoft.com/office/officeart/2005/8/layout/rings+Icon"/>
  </dgm:cxnLst>
  <dgm:bg/>
  <dgm:whole>
    <a:ln>
      <a:noFill/>
    </a:ln>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CEDC10C-5492-4D16-A775-62DF57E03FD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BF32ED0-E075-4CB9-88F6-73F085938838}">
      <dgm:prSet/>
      <dgm:spPr/>
      <dgm:t>
        <a:bodyPr/>
        <a:lstStyle/>
        <a:p>
          <a:r>
            <a:rPr lang="en-US" b="1" dirty="0"/>
            <a:t>India:</a:t>
          </a:r>
          <a:r>
            <a:rPr lang="en-US" dirty="0"/>
            <a:t> 4.2 million (11.1%) enrolment in distance higher education in 2020: 44.5% female</a:t>
          </a:r>
        </a:p>
      </dgm:t>
    </dgm:pt>
    <dgm:pt modelId="{606D4AA8-D493-4567-86E0-88C1F21BC4AA}" type="parTrans" cxnId="{A810DF27-4402-4444-98A6-673FE6805F4A}">
      <dgm:prSet/>
      <dgm:spPr/>
      <dgm:t>
        <a:bodyPr/>
        <a:lstStyle/>
        <a:p>
          <a:endParaRPr lang="en-US"/>
        </a:p>
      </dgm:t>
    </dgm:pt>
    <dgm:pt modelId="{C2E806BB-176F-4F96-AE5A-6CDE13B0979B}" type="sibTrans" cxnId="{A810DF27-4402-4444-98A6-673FE6805F4A}">
      <dgm:prSet/>
      <dgm:spPr/>
      <dgm:t>
        <a:bodyPr/>
        <a:lstStyle/>
        <a:p>
          <a:endParaRPr lang="en-US"/>
        </a:p>
      </dgm:t>
    </dgm:pt>
    <dgm:pt modelId="{09E28063-2D88-4ADA-AACE-AD67DB254B14}">
      <dgm:prSet/>
      <dgm:spPr/>
      <dgm:t>
        <a:bodyPr/>
        <a:lstStyle/>
        <a:p>
          <a:r>
            <a:rPr lang="en-US" b="1" dirty="0"/>
            <a:t>South Africa: </a:t>
          </a:r>
          <a:r>
            <a:rPr lang="en-US" dirty="0"/>
            <a:t>34.5% students study through distance education in 2019: 68.5% female</a:t>
          </a:r>
        </a:p>
      </dgm:t>
    </dgm:pt>
    <dgm:pt modelId="{7DF32EF3-5440-4A02-8F6A-1136468D95F6}" type="parTrans" cxnId="{3EF3340C-EDAF-43C8-9316-2366646BC5EE}">
      <dgm:prSet/>
      <dgm:spPr/>
      <dgm:t>
        <a:bodyPr/>
        <a:lstStyle/>
        <a:p>
          <a:endParaRPr lang="en-US"/>
        </a:p>
      </dgm:t>
    </dgm:pt>
    <dgm:pt modelId="{EE95B2FC-B5FB-4C10-BCE7-E50475637337}" type="sibTrans" cxnId="{3EF3340C-EDAF-43C8-9316-2366646BC5EE}">
      <dgm:prSet/>
      <dgm:spPr/>
      <dgm:t>
        <a:bodyPr/>
        <a:lstStyle/>
        <a:p>
          <a:endParaRPr lang="en-US"/>
        </a:p>
      </dgm:t>
    </dgm:pt>
    <dgm:pt modelId="{0755D415-B41A-49D4-9ADE-590E02D5B353}" type="pres">
      <dgm:prSet presAssocID="{9CEDC10C-5492-4D16-A775-62DF57E03FD6}" presName="vert0" presStyleCnt="0">
        <dgm:presLayoutVars>
          <dgm:dir/>
          <dgm:animOne val="branch"/>
          <dgm:animLvl val="lvl"/>
        </dgm:presLayoutVars>
      </dgm:prSet>
      <dgm:spPr/>
    </dgm:pt>
    <dgm:pt modelId="{F7C8B9D0-08D2-45FD-A887-F0A02784D106}" type="pres">
      <dgm:prSet presAssocID="{1BF32ED0-E075-4CB9-88F6-73F085938838}" presName="thickLine" presStyleLbl="alignNode1" presStyleIdx="0" presStyleCnt="2"/>
      <dgm:spPr/>
    </dgm:pt>
    <dgm:pt modelId="{6D64508E-6B36-4663-9985-2C768307D403}" type="pres">
      <dgm:prSet presAssocID="{1BF32ED0-E075-4CB9-88F6-73F085938838}" presName="horz1" presStyleCnt="0"/>
      <dgm:spPr/>
    </dgm:pt>
    <dgm:pt modelId="{0B48C740-A9E0-4D5A-991F-A5759306F579}" type="pres">
      <dgm:prSet presAssocID="{1BF32ED0-E075-4CB9-88F6-73F085938838}" presName="tx1" presStyleLbl="revTx" presStyleIdx="0" presStyleCnt="2"/>
      <dgm:spPr/>
    </dgm:pt>
    <dgm:pt modelId="{52070C2B-43F1-4665-A376-7D143A1ADCEB}" type="pres">
      <dgm:prSet presAssocID="{1BF32ED0-E075-4CB9-88F6-73F085938838}" presName="vert1" presStyleCnt="0"/>
      <dgm:spPr/>
    </dgm:pt>
    <dgm:pt modelId="{FE3B3724-0DC1-4235-A70E-5198058A34DE}" type="pres">
      <dgm:prSet presAssocID="{09E28063-2D88-4ADA-AACE-AD67DB254B14}" presName="thickLine" presStyleLbl="alignNode1" presStyleIdx="1" presStyleCnt="2"/>
      <dgm:spPr/>
    </dgm:pt>
    <dgm:pt modelId="{9822DDA3-4A20-40E9-B493-BED226DA703E}" type="pres">
      <dgm:prSet presAssocID="{09E28063-2D88-4ADA-AACE-AD67DB254B14}" presName="horz1" presStyleCnt="0"/>
      <dgm:spPr/>
    </dgm:pt>
    <dgm:pt modelId="{A786D1E7-00C8-4330-ADCA-5CC82472D0FA}" type="pres">
      <dgm:prSet presAssocID="{09E28063-2D88-4ADA-AACE-AD67DB254B14}" presName="tx1" presStyleLbl="revTx" presStyleIdx="1" presStyleCnt="2"/>
      <dgm:spPr/>
    </dgm:pt>
    <dgm:pt modelId="{16943A61-B5DA-4822-91A2-49005824B8B9}" type="pres">
      <dgm:prSet presAssocID="{09E28063-2D88-4ADA-AACE-AD67DB254B14}" presName="vert1" presStyleCnt="0"/>
      <dgm:spPr/>
    </dgm:pt>
  </dgm:ptLst>
  <dgm:cxnLst>
    <dgm:cxn modelId="{3EF3340C-EDAF-43C8-9316-2366646BC5EE}" srcId="{9CEDC10C-5492-4D16-A775-62DF57E03FD6}" destId="{09E28063-2D88-4ADA-AACE-AD67DB254B14}" srcOrd="1" destOrd="0" parTransId="{7DF32EF3-5440-4A02-8F6A-1136468D95F6}" sibTransId="{EE95B2FC-B5FB-4C10-BCE7-E50475637337}"/>
    <dgm:cxn modelId="{A810DF27-4402-4444-98A6-673FE6805F4A}" srcId="{9CEDC10C-5492-4D16-A775-62DF57E03FD6}" destId="{1BF32ED0-E075-4CB9-88F6-73F085938838}" srcOrd="0" destOrd="0" parTransId="{606D4AA8-D493-4567-86E0-88C1F21BC4AA}" sibTransId="{C2E806BB-176F-4F96-AE5A-6CDE13B0979B}"/>
    <dgm:cxn modelId="{528EF62D-8FA2-4613-B9D7-7D37B8706201}" type="presOf" srcId="{09E28063-2D88-4ADA-AACE-AD67DB254B14}" destId="{A786D1E7-00C8-4330-ADCA-5CC82472D0FA}" srcOrd="0" destOrd="0" presId="urn:microsoft.com/office/officeart/2008/layout/LinedList"/>
    <dgm:cxn modelId="{D8DB2172-23CE-46BD-B442-C8AED4393F5A}" type="presOf" srcId="{1BF32ED0-E075-4CB9-88F6-73F085938838}" destId="{0B48C740-A9E0-4D5A-991F-A5759306F579}" srcOrd="0" destOrd="0" presId="urn:microsoft.com/office/officeart/2008/layout/LinedList"/>
    <dgm:cxn modelId="{1EE46389-1BCC-44D4-9B71-999A2C385D76}" type="presOf" srcId="{9CEDC10C-5492-4D16-A775-62DF57E03FD6}" destId="{0755D415-B41A-49D4-9ADE-590E02D5B353}" srcOrd="0" destOrd="0" presId="urn:microsoft.com/office/officeart/2008/layout/LinedList"/>
    <dgm:cxn modelId="{A3560E17-063F-49AE-967C-A79C048ADB24}" type="presParOf" srcId="{0755D415-B41A-49D4-9ADE-590E02D5B353}" destId="{F7C8B9D0-08D2-45FD-A887-F0A02784D106}" srcOrd="0" destOrd="0" presId="urn:microsoft.com/office/officeart/2008/layout/LinedList"/>
    <dgm:cxn modelId="{27E441A2-04E3-4732-A542-D7DEA0AD307C}" type="presParOf" srcId="{0755D415-B41A-49D4-9ADE-590E02D5B353}" destId="{6D64508E-6B36-4663-9985-2C768307D403}" srcOrd="1" destOrd="0" presId="urn:microsoft.com/office/officeart/2008/layout/LinedList"/>
    <dgm:cxn modelId="{E10B9A9D-209B-409D-969D-F3EF4A8E49F2}" type="presParOf" srcId="{6D64508E-6B36-4663-9985-2C768307D403}" destId="{0B48C740-A9E0-4D5A-991F-A5759306F579}" srcOrd="0" destOrd="0" presId="urn:microsoft.com/office/officeart/2008/layout/LinedList"/>
    <dgm:cxn modelId="{3BE3EA0C-F7F5-40C8-AB0D-52DA84FC026B}" type="presParOf" srcId="{6D64508E-6B36-4663-9985-2C768307D403}" destId="{52070C2B-43F1-4665-A376-7D143A1ADCEB}" srcOrd="1" destOrd="0" presId="urn:microsoft.com/office/officeart/2008/layout/LinedList"/>
    <dgm:cxn modelId="{758DB7EA-D345-49D2-984B-BC7EA401CA40}" type="presParOf" srcId="{0755D415-B41A-49D4-9ADE-590E02D5B353}" destId="{FE3B3724-0DC1-4235-A70E-5198058A34DE}" srcOrd="2" destOrd="0" presId="urn:microsoft.com/office/officeart/2008/layout/LinedList"/>
    <dgm:cxn modelId="{C7C39455-F684-424D-B6AC-7555F168E4A6}" type="presParOf" srcId="{0755D415-B41A-49D4-9ADE-590E02D5B353}" destId="{9822DDA3-4A20-40E9-B493-BED226DA703E}" srcOrd="3" destOrd="0" presId="urn:microsoft.com/office/officeart/2008/layout/LinedList"/>
    <dgm:cxn modelId="{EF04C536-FF1A-4DB6-89F8-8C37D0DE1961}" type="presParOf" srcId="{9822DDA3-4A20-40E9-B493-BED226DA703E}" destId="{A786D1E7-00C8-4330-ADCA-5CC82472D0FA}" srcOrd="0" destOrd="0" presId="urn:microsoft.com/office/officeart/2008/layout/LinedList"/>
    <dgm:cxn modelId="{1945308C-6EFB-4090-8775-71C95E39E860}" type="presParOf" srcId="{9822DDA3-4A20-40E9-B493-BED226DA703E}" destId="{16943A61-B5DA-4822-91A2-49005824B8B9}"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F8CD0C-EBF4-4978-AF8C-ABB7788E6FC6}">
      <dsp:nvSpPr>
        <dsp:cNvPr id="0" name=""/>
        <dsp:cNvSpPr/>
      </dsp:nvSpPr>
      <dsp:spPr>
        <a:xfrm>
          <a:off x="262890" y="23366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1980–1984</a:t>
          </a:r>
        </a:p>
      </dsp:txBody>
      <dsp:txXfrm>
        <a:off x="262890" y="2336668"/>
        <a:ext cx="2103119" cy="491701"/>
      </dsp:txXfrm>
    </dsp:sp>
    <dsp:sp modelId="{5EAA3BCD-4124-4424-8BDB-A06868DE1728}">
      <dsp:nvSpPr>
        <dsp:cNvPr id="0" name=""/>
        <dsp:cNvSpPr/>
      </dsp:nvSpPr>
      <dsp:spPr>
        <a:xfrm>
          <a:off x="0" y="2088642"/>
          <a:ext cx="10515600" cy="174053"/>
        </a:xfrm>
        <a:prstGeom prst="rect">
          <a:avLst/>
        </a:prstGeom>
        <a:solidFill>
          <a:srgbClr val="46369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EE278F8-FF0A-42E1-9368-57DD64A3AA16}">
      <dsp:nvSpPr>
        <dsp:cNvPr id="0" name=""/>
        <dsp:cNvSpPr/>
      </dsp:nvSpPr>
      <dsp:spPr>
        <a:xfrm>
          <a:off x="157734" y="286644"/>
          <a:ext cx="2313432" cy="1062270"/>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dirty="0">
              <a:latin typeface="Open Sans" panose="020B0606030504020204" pitchFamily="34" charset="0"/>
              <a:ea typeface="Open Sans" panose="020B0606030504020204" pitchFamily="34" charset="0"/>
              <a:cs typeface="Open Sans" panose="020B0606030504020204" pitchFamily="34" charset="0"/>
            </a:rPr>
            <a:t>professionalization and institutional consolidation</a:t>
          </a:r>
        </a:p>
      </dsp:txBody>
      <dsp:txXfrm>
        <a:off x="157734" y="286644"/>
        <a:ext cx="2313432" cy="1062270"/>
      </dsp:txXfrm>
    </dsp:sp>
    <dsp:sp modelId="{9E56E834-27C7-450D-9015-97E1CC61BA24}">
      <dsp:nvSpPr>
        <dsp:cNvPr id="0" name=""/>
        <dsp:cNvSpPr/>
      </dsp:nvSpPr>
      <dsp:spPr>
        <a:xfrm>
          <a:off x="1314450" y="1348914"/>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210A57F8-EC40-4765-BB41-FB4B8F440DDE}">
      <dsp:nvSpPr>
        <dsp:cNvPr id="0" name=""/>
        <dsp:cNvSpPr/>
      </dsp:nvSpPr>
      <dsp:spPr>
        <a:xfrm>
          <a:off x="1577340" y="15229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1985–1989</a:t>
          </a:r>
        </a:p>
      </dsp:txBody>
      <dsp:txXfrm>
        <a:off x="1577340" y="1522968"/>
        <a:ext cx="2103119" cy="491701"/>
      </dsp:txXfrm>
    </dsp:sp>
    <dsp:sp modelId="{7CCBA710-6332-45F2-B7AA-1BF2A6953DE4}">
      <dsp:nvSpPr>
        <dsp:cNvPr id="0" name=""/>
        <dsp:cNvSpPr/>
      </dsp:nvSpPr>
      <dsp:spPr>
        <a:xfrm>
          <a:off x="1472184" y="3002423"/>
          <a:ext cx="2313432" cy="1062270"/>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instructional design and educational technology</a:t>
          </a:r>
        </a:p>
      </dsp:txBody>
      <dsp:txXfrm>
        <a:off x="1472184" y="3002423"/>
        <a:ext cx="2313432" cy="1062270"/>
      </dsp:txXfrm>
    </dsp:sp>
    <dsp:sp modelId="{4CE21AC0-52C2-4E76-A6A6-1E8B7D37F5C5}">
      <dsp:nvSpPr>
        <dsp:cNvPr id="0" name=""/>
        <dsp:cNvSpPr/>
      </dsp:nvSpPr>
      <dsp:spPr>
        <a:xfrm>
          <a:off x="2628900" y="2262695"/>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50481016-5267-4955-9B2D-3F28A3F94723}">
      <dsp:nvSpPr>
        <dsp:cNvPr id="0" name=""/>
        <dsp:cNvSpPr/>
      </dsp:nvSpPr>
      <dsp:spPr>
        <a:xfrm>
          <a:off x="126005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CD84C750-3801-4CD0-9B78-A98D4C889760}">
      <dsp:nvSpPr>
        <dsp:cNvPr id="0" name=""/>
        <dsp:cNvSpPr/>
      </dsp:nvSpPr>
      <dsp:spPr>
        <a:xfrm>
          <a:off x="257450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13BEE60B-9E96-404D-B2A7-23C6608D42E6}">
      <dsp:nvSpPr>
        <dsp:cNvPr id="0" name=""/>
        <dsp:cNvSpPr/>
      </dsp:nvSpPr>
      <dsp:spPr>
        <a:xfrm>
          <a:off x="2891790" y="23366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1990–1994</a:t>
          </a:r>
        </a:p>
      </dsp:txBody>
      <dsp:txXfrm>
        <a:off x="2891790" y="2336668"/>
        <a:ext cx="2103119" cy="491701"/>
      </dsp:txXfrm>
    </dsp:sp>
    <dsp:sp modelId="{16507B47-AA1E-4349-A7A2-1442BFF2A5F9}">
      <dsp:nvSpPr>
        <dsp:cNvPr id="0" name=""/>
        <dsp:cNvSpPr/>
      </dsp:nvSpPr>
      <dsp:spPr>
        <a:xfrm>
          <a:off x="2786634" y="741903"/>
          <a:ext cx="2313432" cy="607011"/>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quality assurance</a:t>
          </a:r>
        </a:p>
      </dsp:txBody>
      <dsp:txXfrm>
        <a:off x="2786634" y="741903"/>
        <a:ext cx="2313432" cy="607011"/>
      </dsp:txXfrm>
    </dsp:sp>
    <dsp:sp modelId="{0622BB31-2480-483A-85F4-BA366EB85458}">
      <dsp:nvSpPr>
        <dsp:cNvPr id="0" name=""/>
        <dsp:cNvSpPr/>
      </dsp:nvSpPr>
      <dsp:spPr>
        <a:xfrm>
          <a:off x="3943350" y="1348914"/>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A81F00DB-4A5C-4A86-A1AA-724B711314AC}">
      <dsp:nvSpPr>
        <dsp:cNvPr id="0" name=""/>
        <dsp:cNvSpPr/>
      </dsp:nvSpPr>
      <dsp:spPr>
        <a:xfrm>
          <a:off x="4206240" y="15229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1995–1999</a:t>
          </a:r>
        </a:p>
      </dsp:txBody>
      <dsp:txXfrm>
        <a:off x="4206240" y="1522968"/>
        <a:ext cx="2103119" cy="491701"/>
      </dsp:txXfrm>
    </dsp:sp>
    <dsp:sp modelId="{F45C006D-D174-4C2B-AD21-DF2990D35DBB}">
      <dsp:nvSpPr>
        <dsp:cNvPr id="0" name=""/>
        <dsp:cNvSpPr/>
      </dsp:nvSpPr>
      <dsp:spPr>
        <a:xfrm>
          <a:off x="4101084" y="3002423"/>
          <a:ext cx="2313432" cy="1062270"/>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student support and early stages of online learning</a:t>
          </a:r>
        </a:p>
      </dsp:txBody>
      <dsp:txXfrm>
        <a:off x="4101084" y="3002423"/>
        <a:ext cx="2313432" cy="1062270"/>
      </dsp:txXfrm>
    </dsp:sp>
    <dsp:sp modelId="{9749B400-A47B-4CD5-AB78-7A7DF3535866}">
      <dsp:nvSpPr>
        <dsp:cNvPr id="0" name=""/>
        <dsp:cNvSpPr/>
      </dsp:nvSpPr>
      <dsp:spPr>
        <a:xfrm>
          <a:off x="5257800" y="2262695"/>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D3A6B196-FFC1-44BE-894B-59FCE760048D}">
      <dsp:nvSpPr>
        <dsp:cNvPr id="0" name=""/>
        <dsp:cNvSpPr/>
      </dsp:nvSpPr>
      <dsp:spPr>
        <a:xfrm>
          <a:off x="388895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97E1CDA7-9222-48B4-805D-65013FD12339}">
      <dsp:nvSpPr>
        <dsp:cNvPr id="0" name=""/>
        <dsp:cNvSpPr/>
      </dsp:nvSpPr>
      <dsp:spPr>
        <a:xfrm>
          <a:off x="520340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70307DD-83E0-497B-B3A5-11FA506E64FC}">
      <dsp:nvSpPr>
        <dsp:cNvPr id="0" name=""/>
        <dsp:cNvSpPr/>
      </dsp:nvSpPr>
      <dsp:spPr>
        <a:xfrm>
          <a:off x="5520690" y="23366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2000–2004</a:t>
          </a:r>
        </a:p>
      </dsp:txBody>
      <dsp:txXfrm>
        <a:off x="5520690" y="2336668"/>
        <a:ext cx="2103119" cy="491701"/>
      </dsp:txXfrm>
    </dsp:sp>
    <dsp:sp modelId="{5F665864-F3BC-4237-BDC9-F8E013EF72C0}">
      <dsp:nvSpPr>
        <dsp:cNvPr id="0" name=""/>
        <dsp:cNvSpPr/>
      </dsp:nvSpPr>
      <dsp:spPr>
        <a:xfrm>
          <a:off x="5415534" y="533242"/>
          <a:ext cx="2313432" cy="815671"/>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emergence of virtual universities</a:t>
          </a:r>
        </a:p>
      </dsp:txBody>
      <dsp:txXfrm>
        <a:off x="5415534" y="533242"/>
        <a:ext cx="2313432" cy="815671"/>
      </dsp:txXfrm>
    </dsp:sp>
    <dsp:sp modelId="{2BD559D0-5A6A-4CE1-BBFC-4A7B1F01493B}">
      <dsp:nvSpPr>
        <dsp:cNvPr id="0" name=""/>
        <dsp:cNvSpPr/>
      </dsp:nvSpPr>
      <dsp:spPr>
        <a:xfrm>
          <a:off x="6572250" y="1348914"/>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C21E4AFB-36FE-409A-84D9-170EB8E53201}">
      <dsp:nvSpPr>
        <dsp:cNvPr id="0" name=""/>
        <dsp:cNvSpPr/>
      </dsp:nvSpPr>
      <dsp:spPr>
        <a:xfrm>
          <a:off x="6835140" y="15229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b" anchorCtr="1">
          <a:noAutofit/>
        </a:bodyPr>
        <a:lstStyle/>
        <a:p>
          <a:pPr marL="0" lvl="0" indent="0" algn="ctr" defTabSz="889000">
            <a:lnSpc>
              <a:spcPct val="90000"/>
            </a:lnSpc>
            <a:spcBef>
              <a:spcPct val="0"/>
            </a:spcBef>
            <a:spcAft>
              <a:spcPct val="35000"/>
            </a:spcAft>
            <a:buNone/>
            <a:defRPr b="1"/>
          </a:pPr>
          <a:r>
            <a:rPr lang="en-US" sz="2000" kern="1200"/>
            <a:t>2005–2009</a:t>
          </a:r>
        </a:p>
      </dsp:txBody>
      <dsp:txXfrm>
        <a:off x="6835140" y="1522968"/>
        <a:ext cx="2103119" cy="491701"/>
      </dsp:txXfrm>
    </dsp:sp>
    <dsp:sp modelId="{788823B5-7061-4E3D-B1A0-E0CEEF7414C9}">
      <dsp:nvSpPr>
        <dsp:cNvPr id="0" name=""/>
        <dsp:cNvSpPr/>
      </dsp:nvSpPr>
      <dsp:spPr>
        <a:xfrm>
          <a:off x="6729984" y="3002423"/>
          <a:ext cx="2313432" cy="1062270"/>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collaborative learning and online interaction</a:t>
          </a:r>
        </a:p>
      </dsp:txBody>
      <dsp:txXfrm>
        <a:off x="6729984" y="3002423"/>
        <a:ext cx="2313432" cy="1062270"/>
      </dsp:txXfrm>
    </dsp:sp>
    <dsp:sp modelId="{958777D4-0382-444D-80DB-E38044C67DEA}">
      <dsp:nvSpPr>
        <dsp:cNvPr id="0" name=""/>
        <dsp:cNvSpPr/>
      </dsp:nvSpPr>
      <dsp:spPr>
        <a:xfrm>
          <a:off x="7886700" y="2262695"/>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C64912BE-FB0D-4939-885B-40BC3E59798E}">
      <dsp:nvSpPr>
        <dsp:cNvPr id="0" name=""/>
        <dsp:cNvSpPr/>
      </dsp:nvSpPr>
      <dsp:spPr>
        <a:xfrm>
          <a:off x="651785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89ACBFF8-62BC-4E4A-8289-D84CAE9ABD95}">
      <dsp:nvSpPr>
        <dsp:cNvPr id="0" name=""/>
        <dsp:cNvSpPr/>
      </dsp:nvSpPr>
      <dsp:spPr>
        <a:xfrm>
          <a:off x="783230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06FC0EFF-2BCF-4774-AA28-C5C4CA6ACB5B}">
      <dsp:nvSpPr>
        <dsp:cNvPr id="0" name=""/>
        <dsp:cNvSpPr/>
      </dsp:nvSpPr>
      <dsp:spPr>
        <a:xfrm>
          <a:off x="8149590" y="2336668"/>
          <a:ext cx="2103119" cy="4917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1">
          <a:noAutofit/>
        </a:bodyPr>
        <a:lstStyle/>
        <a:p>
          <a:pPr marL="0" lvl="0" indent="0" algn="ctr" defTabSz="889000">
            <a:lnSpc>
              <a:spcPct val="90000"/>
            </a:lnSpc>
            <a:spcBef>
              <a:spcPct val="0"/>
            </a:spcBef>
            <a:spcAft>
              <a:spcPct val="35000"/>
            </a:spcAft>
            <a:buNone/>
            <a:defRPr b="1"/>
          </a:pPr>
          <a:r>
            <a:rPr lang="en-US" sz="2000" kern="1200"/>
            <a:t>2010–2014</a:t>
          </a:r>
        </a:p>
      </dsp:txBody>
      <dsp:txXfrm>
        <a:off x="8149590" y="2336668"/>
        <a:ext cx="2103119" cy="491701"/>
      </dsp:txXfrm>
    </dsp:sp>
    <dsp:sp modelId="{3D51A371-50DC-4E40-A47B-45A2B0CC59CC}">
      <dsp:nvSpPr>
        <dsp:cNvPr id="0" name=""/>
        <dsp:cNvSpPr/>
      </dsp:nvSpPr>
      <dsp:spPr>
        <a:xfrm>
          <a:off x="8044434" y="741903"/>
          <a:ext cx="2313432" cy="607011"/>
        </a:xfrm>
        <a:prstGeom prst="rect">
          <a:avLst/>
        </a:prstGeom>
        <a:solidFill>
          <a:srgbClr val="D4DAF3">
            <a:alpha val="90000"/>
          </a:srgb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marL="0" lvl="0" indent="0" algn="ctr" defTabSz="711200">
            <a:lnSpc>
              <a:spcPct val="90000"/>
            </a:lnSpc>
            <a:spcBef>
              <a:spcPct val="0"/>
            </a:spcBef>
            <a:spcAft>
              <a:spcPct val="35000"/>
            </a:spcAft>
            <a:buNone/>
          </a:pPr>
          <a:r>
            <a:rPr lang="en-US" sz="1600" b="0" kern="1200">
              <a:latin typeface="Open Sans" panose="020B0606030504020204" pitchFamily="34" charset="0"/>
              <a:ea typeface="Open Sans" panose="020B0606030504020204" pitchFamily="34" charset="0"/>
              <a:cs typeface="Open Sans" panose="020B0606030504020204" pitchFamily="34" charset="0"/>
            </a:rPr>
            <a:t>MOOCs and OER</a:t>
          </a:r>
        </a:p>
      </dsp:txBody>
      <dsp:txXfrm>
        <a:off x="8044434" y="741903"/>
        <a:ext cx="2313432" cy="607011"/>
      </dsp:txXfrm>
    </dsp:sp>
    <dsp:sp modelId="{97E1BD34-8985-477F-A284-1110F365BD98}">
      <dsp:nvSpPr>
        <dsp:cNvPr id="0" name=""/>
        <dsp:cNvSpPr/>
      </dsp:nvSpPr>
      <dsp:spPr>
        <a:xfrm>
          <a:off x="9201150" y="1348914"/>
          <a:ext cx="0" cy="739727"/>
        </a:xfrm>
        <a:prstGeom prst="line">
          <a:avLst/>
        </a:prstGeom>
        <a:solidFill>
          <a:schemeClr val="accent1">
            <a:hueOff val="0"/>
            <a:satOff val="0"/>
            <a:lumOff val="0"/>
            <a:alphaOff val="0"/>
          </a:schemeClr>
        </a:solidFill>
        <a:ln w="6350" cap="flat" cmpd="sng" algn="ctr">
          <a:solidFill>
            <a:schemeClr val="accent1">
              <a:hueOff val="0"/>
              <a:satOff val="0"/>
              <a:lumOff val="0"/>
              <a:alphaOff val="0"/>
            </a:schemeClr>
          </a:solidFill>
          <a:prstDash val="dash"/>
          <a:miter lim="800000"/>
        </a:ln>
        <a:effectLst/>
      </dsp:spPr>
      <dsp:style>
        <a:lnRef idx="2">
          <a:scrgbClr r="0" g="0" b="0"/>
        </a:lnRef>
        <a:fillRef idx="1">
          <a:scrgbClr r="0" g="0" b="0"/>
        </a:fillRef>
        <a:effectRef idx="0">
          <a:scrgbClr r="0" g="0" b="0"/>
        </a:effectRef>
        <a:fontRef idx="minor">
          <a:schemeClr val="lt1"/>
        </a:fontRef>
      </dsp:style>
    </dsp:sp>
    <dsp:sp modelId="{4E4B6CCE-D3ED-49E5-B29A-D264E5485EF8}">
      <dsp:nvSpPr>
        <dsp:cNvPr id="0" name=""/>
        <dsp:cNvSpPr/>
      </dsp:nvSpPr>
      <dsp:spPr>
        <a:xfrm>
          <a:off x="9146758" y="2121277"/>
          <a:ext cx="108783" cy="108783"/>
        </a:xfrm>
        <a:prstGeom prst="ellipse">
          <a:avLst/>
        </a:prstGeom>
        <a:solidFill>
          <a:schemeClr val="lt1">
            <a:alpha val="90000"/>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916DFD-C148-4B5C-9FBD-D360E13900B9}">
      <dsp:nvSpPr>
        <dsp:cNvPr id="0" name=""/>
        <dsp:cNvSpPr/>
      </dsp:nvSpPr>
      <dsp:spPr>
        <a:xfrm>
          <a:off x="1463832" y="0"/>
          <a:ext cx="3367461" cy="3367413"/>
        </a:xfrm>
        <a:prstGeom prst="ellipse">
          <a:avLst/>
        </a:prstGeom>
        <a:gradFill rotWithShape="0">
          <a:gsLst>
            <a:gs pos="0">
              <a:schemeClr val="accent5">
                <a:alpha val="50000"/>
                <a:hueOff val="0"/>
                <a:satOff val="0"/>
                <a:lumOff val="0"/>
                <a:alphaOff val="0"/>
                <a:satMod val="103000"/>
                <a:lumMod val="102000"/>
                <a:tint val="94000"/>
              </a:schemeClr>
            </a:gs>
            <a:gs pos="50000">
              <a:schemeClr val="accent5">
                <a:alpha val="50000"/>
                <a:hueOff val="0"/>
                <a:satOff val="0"/>
                <a:lumOff val="0"/>
                <a:alphaOff val="0"/>
                <a:satMod val="110000"/>
                <a:lumMod val="100000"/>
                <a:shade val="100000"/>
              </a:schemeClr>
            </a:gs>
            <a:gs pos="100000">
              <a:schemeClr val="accent5">
                <a:alpha val="5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Open Sans" panose="020B0606030504020204" pitchFamily="34" charset="0"/>
              <a:ea typeface="Open Sans" panose="020B0606030504020204" pitchFamily="34" charset="0"/>
              <a:cs typeface="Open Sans" panose="020B0606030504020204" pitchFamily="34" charset="0"/>
            </a:rPr>
            <a:t>Issues related to open education</a:t>
          </a:r>
          <a:endParaRPr lang="en-CA" sz="18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1956985" y="493146"/>
        <a:ext cx="2381155" cy="2381121"/>
      </dsp:txXfrm>
    </dsp:sp>
    <dsp:sp modelId="{5CCD9F86-5A23-4685-BAFF-A7CB828E2904}">
      <dsp:nvSpPr>
        <dsp:cNvPr id="0" name=""/>
        <dsp:cNvSpPr/>
      </dsp:nvSpPr>
      <dsp:spPr>
        <a:xfrm>
          <a:off x="3197095" y="2245877"/>
          <a:ext cx="3367461" cy="3367413"/>
        </a:xfrm>
        <a:prstGeom prst="ellipse">
          <a:avLst/>
        </a:prstGeom>
        <a:gradFill rotWithShape="0">
          <a:gsLst>
            <a:gs pos="0">
              <a:schemeClr val="accent5">
                <a:alpha val="50000"/>
                <a:hueOff val="-3379271"/>
                <a:satOff val="-8710"/>
                <a:lumOff val="-5883"/>
                <a:alphaOff val="0"/>
                <a:satMod val="103000"/>
                <a:lumMod val="102000"/>
                <a:tint val="94000"/>
              </a:schemeClr>
            </a:gs>
            <a:gs pos="50000">
              <a:schemeClr val="accent5">
                <a:alpha val="50000"/>
                <a:hueOff val="-3379271"/>
                <a:satOff val="-8710"/>
                <a:lumOff val="-5883"/>
                <a:alphaOff val="0"/>
                <a:satMod val="110000"/>
                <a:lumMod val="100000"/>
                <a:shade val="100000"/>
              </a:schemeClr>
            </a:gs>
            <a:gs pos="100000">
              <a:schemeClr val="accent5">
                <a:alpha val="50000"/>
                <a:hueOff val="-3379271"/>
                <a:satOff val="-8710"/>
                <a:lumOff val="-5883"/>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Open Sans" panose="020B0606030504020204" pitchFamily="34" charset="0"/>
              <a:ea typeface="Open Sans" panose="020B0606030504020204" pitchFamily="34" charset="0"/>
              <a:cs typeface="Open Sans" panose="020B0606030504020204" pitchFamily="34" charset="0"/>
            </a:rPr>
            <a:t>Design, support, and quality assurance of online DE</a:t>
          </a:r>
          <a:endParaRPr lang="en-CA" sz="18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690248" y="2739023"/>
        <a:ext cx="2381155" cy="2381121"/>
      </dsp:txXfrm>
    </dsp:sp>
    <dsp:sp modelId="{95B30E13-E488-41FF-9CF2-C6C8F52A6BDF}">
      <dsp:nvSpPr>
        <dsp:cNvPr id="0" name=""/>
        <dsp:cNvSpPr/>
      </dsp:nvSpPr>
      <dsp:spPr>
        <a:xfrm>
          <a:off x="4928307" y="0"/>
          <a:ext cx="3367461" cy="3367413"/>
        </a:xfrm>
        <a:prstGeom prst="ellipse">
          <a:avLst/>
        </a:prstGeom>
        <a:gradFill rotWithShape="0">
          <a:gsLst>
            <a:gs pos="0">
              <a:schemeClr val="accent5">
                <a:alpha val="50000"/>
                <a:hueOff val="-6758543"/>
                <a:satOff val="-17419"/>
                <a:lumOff val="-11765"/>
                <a:alphaOff val="0"/>
                <a:satMod val="103000"/>
                <a:lumMod val="102000"/>
                <a:tint val="94000"/>
              </a:schemeClr>
            </a:gs>
            <a:gs pos="50000">
              <a:schemeClr val="accent5">
                <a:alpha val="50000"/>
                <a:hueOff val="-6758543"/>
                <a:satOff val="-17419"/>
                <a:lumOff val="-11765"/>
                <a:alphaOff val="0"/>
                <a:satMod val="110000"/>
                <a:lumMod val="100000"/>
                <a:shade val="100000"/>
              </a:schemeClr>
            </a:gs>
            <a:gs pos="100000">
              <a:schemeClr val="accent5">
                <a:alpha val="50000"/>
                <a:hueOff val="-6758543"/>
                <a:satOff val="-17419"/>
                <a:lumOff val="-11765"/>
                <a:alphaOff val="0"/>
                <a:lumMod val="99000"/>
                <a:satMod val="120000"/>
                <a:shade val="78000"/>
              </a:schemeClr>
            </a:gs>
          </a:gsLst>
          <a:lin ang="54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b="1" kern="1200" dirty="0">
              <a:latin typeface="Open Sans" panose="020B0606030504020204" pitchFamily="34" charset="0"/>
              <a:ea typeface="Open Sans" panose="020B0606030504020204" pitchFamily="34" charset="0"/>
              <a:cs typeface="Open Sans" panose="020B0606030504020204" pitchFamily="34" charset="0"/>
            </a:rPr>
            <a:t>Implementation and use of educational technology, media, and digital tools</a:t>
          </a:r>
          <a:endParaRPr lang="en-CA" sz="18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5421460" y="493146"/>
        <a:ext cx="2381155" cy="238112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C8B9D0-08D2-45FD-A887-F0A02784D106}">
      <dsp:nvSpPr>
        <dsp:cNvPr id="0" name=""/>
        <dsp:cNvSpPr/>
      </dsp:nvSpPr>
      <dsp:spPr>
        <a:xfrm>
          <a:off x="0" y="0"/>
          <a:ext cx="728492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B48C740-A9E0-4D5A-991F-A5759306F579}">
      <dsp:nvSpPr>
        <dsp:cNvPr id="0" name=""/>
        <dsp:cNvSpPr/>
      </dsp:nvSpPr>
      <dsp:spPr>
        <a:xfrm>
          <a:off x="0" y="0"/>
          <a:ext cx="7284929" cy="2476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pPr>
          <a:r>
            <a:rPr lang="en-US" sz="4100" b="1" kern="1200" dirty="0"/>
            <a:t>India:</a:t>
          </a:r>
          <a:r>
            <a:rPr lang="en-US" sz="4100" kern="1200" dirty="0"/>
            <a:t> 4.2 million (11.1%) enrolment in distance higher education in 2020: 44.5% female</a:t>
          </a:r>
        </a:p>
      </dsp:txBody>
      <dsp:txXfrm>
        <a:off x="0" y="0"/>
        <a:ext cx="7284929" cy="2476499"/>
      </dsp:txXfrm>
    </dsp:sp>
    <dsp:sp modelId="{FE3B3724-0DC1-4235-A70E-5198058A34DE}">
      <dsp:nvSpPr>
        <dsp:cNvPr id="0" name=""/>
        <dsp:cNvSpPr/>
      </dsp:nvSpPr>
      <dsp:spPr>
        <a:xfrm>
          <a:off x="0" y="2476499"/>
          <a:ext cx="7284929"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786D1E7-00C8-4330-ADCA-5CC82472D0FA}">
      <dsp:nvSpPr>
        <dsp:cNvPr id="0" name=""/>
        <dsp:cNvSpPr/>
      </dsp:nvSpPr>
      <dsp:spPr>
        <a:xfrm>
          <a:off x="0" y="2476499"/>
          <a:ext cx="7284929" cy="24764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6210" tIns="156210" rIns="156210" bIns="156210" numCol="1" spcCol="1270" anchor="t" anchorCtr="0">
          <a:noAutofit/>
        </a:bodyPr>
        <a:lstStyle/>
        <a:p>
          <a:pPr marL="0" lvl="0" indent="0" algn="l" defTabSz="1822450">
            <a:lnSpc>
              <a:spcPct val="90000"/>
            </a:lnSpc>
            <a:spcBef>
              <a:spcPct val="0"/>
            </a:spcBef>
            <a:spcAft>
              <a:spcPct val="35000"/>
            </a:spcAft>
            <a:buNone/>
          </a:pPr>
          <a:r>
            <a:rPr lang="en-US" sz="4100" b="1" kern="1200" dirty="0"/>
            <a:t>South Africa: </a:t>
          </a:r>
          <a:r>
            <a:rPr lang="en-US" sz="4100" kern="1200" dirty="0"/>
            <a:t>34.5% students study through distance education in 2019: 68.5% female</a:t>
          </a:r>
        </a:p>
      </dsp:txBody>
      <dsp:txXfrm>
        <a:off x="0" y="2476499"/>
        <a:ext cx="7284929" cy="2476499"/>
      </dsp:txXfrm>
    </dsp:sp>
  </dsp:spTree>
</dsp:drawing>
</file>

<file path=ppt/diagrams/layout1.xml><?xml version="1.0" encoding="utf-8"?>
<dgm:layoutDef xmlns:dgm="http://schemas.openxmlformats.org/drawingml/2006/diagram" xmlns:a="http://schemas.openxmlformats.org/drawingml/2006/main" uniqueId="urn:microsoft.com/office/officeart/2017/3/layout/HorizontalPathTimeline">
  <dgm:title val="Horizontal Path Timeline"/>
  <dgm:desc val="Use to show a list of events in chronological order. The rectangular shape contains the description while the date is shown near the circular dot along the time line. It's the perfect SmartArt for displaying large amount of text with a short date format."/>
  <dgm:catLst>
    <dgm:cat type="timeline" pri="500"/>
    <dgm:cat type="process" pri="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
    <dgm:varLst>
      <dgm:chMax/>
      <dgm:chPref/>
      <dgm:animLvl val="lvl"/>
    </dgm:varLst>
    <dgm:alg type="composite"/>
    <dgm:shape xmlns:r="http://schemas.openxmlformats.org/officeDocument/2006/relationships" r:blip="">
      <dgm:adjLst/>
    </dgm:shape>
    <dgm:constrLst>
      <dgm:constr type="w" for="ch" forName="divider" refType="w"/>
      <dgm:constr type="h" for="ch" forName="divider" refType="h" fact="0.04"/>
      <dgm:constr type="ctrY" for="ch" forName="divider" refType="h" fact="0.5"/>
      <dgm:constr type="l" for="ch" forName="divider"/>
      <dgm:constr type="w" for="ch" forName="nodes" refType="w"/>
      <dgm:constr type="h" for="ch" forName="nodes" refType="h"/>
    </dgm:constrLst>
    <dgm:layoutNode name="divider" styleLbl="node1">
      <dgm:alg type="sp"/>
      <dgm:shape xmlns:r="http://schemas.openxmlformats.org/officeDocument/2006/relationships" type="rect" r:blip="" zOrderOff="2">
        <dgm:adjLst/>
      </dgm:shape>
      <dgm:presOf/>
      <dgm:constrLst/>
      <dgm:ruleLst/>
    </dgm:layoutNode>
    <dgm:layoutNode name="nodes">
      <dgm:varLst>
        <dgm:chMax/>
        <dgm:chPref/>
        <dgm:animLvl val="lvl"/>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choose name="constrBasedOnChildrenCount">
        <dgm:if name="constrForTwoChildren" axis="ch" ptType="node" func="cnt" op="lte" val="2">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
            <dgm:constr type="w" for="ch" ptType="sibTrans" op="equ"/>
            <dgm:constr type="primFontSz" for="des" forName="L1TextContainer" op="equ"/>
            <dgm:constr type="primFontSz" for="des" forName="L2TextContainer" op="equ"/>
          </dgm:constrLst>
        </dgm:if>
        <dgm:else name="constrForRest">
          <dgm:constrLst>
            <dgm:constr type="primFontSz" for="des" forName="L1TextContainer" val="20"/>
            <dgm:constr type="primFontSz" for="des" forName="L2TextContainer" refType="primFontSz" refFor="des" refForName="L1TextContainer" op="equ" fact="0.75"/>
            <dgm:constr type="w" for="ch" forName="composite" refType="w"/>
            <dgm:constr type="h" for="ch" forName="composite" refType="h"/>
            <dgm:constr type="w" for="ch" forName="spaceBetweenRectangles" refType="w" refFor="ch" refForName="composite" fact="-0.5"/>
            <dgm:constr type="w" for="ch" ptType="sibTrans" op="equ"/>
            <dgm:constr type="primFontSz" for="des" forName="L1TextContainer" op="equ"/>
            <dgm:constr type="primFontSz" for="des" forName="L2TextContainer" op="equ"/>
          </dgm:constrLst>
        </dgm:else>
      </dgm:choose>
      <dgm:forEach name="nodesForEach" axis="ch" ptType="node">
        <dgm:layoutNode name="composite">
          <dgm:alg type="composite"/>
          <dgm:shape xmlns:r="http://schemas.openxmlformats.org/officeDocument/2006/relationships" r:blip="">
            <dgm:adjLst/>
          </dgm:shape>
          <dgm:choose name="CaseForPlacingNodesAboveAndBelowDivider">
            <dgm:if name="CaseForPlacingNodeAboveDivider" axis="self" ptType="node" func="posOdd" op="equ" val="1">
              <dgm:constrLst>
                <dgm:constr type="w" for="ch" forName="L1TextContainer" refType="w" fact="0.8"/>
                <dgm:constr type="l" for="ch" forName="L1TextContainer" refType="w" fact="0.1"/>
                <dgm:constr type="t" for="ch" forName="L1TextContainer" refType="h" fact="0.537"/>
                <dgm:constr type="h" for="ch" forName="L1TextContainer" refType="h" fact="0.113"/>
                <dgm:constr type="w" for="ch" forName="L2TextContainerWrapper" refType="w" fact="0.88"/>
                <dgm:constr type="h" for="ch" forName="L2TextContainerWrapper" refType="h" fact="0.31"/>
                <dgm:constr type="b" for="ch" forName="L2TextContainerWrapper" refType="h" fact="0.31"/>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31"/>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t" for="ch" forName="EmptyPlaceHolder" refType="h" fact="0.65"/>
                <dgm:constr type="h" for="ch" forName="EmptyPlaceHolder" refType="h" fact="0.35"/>
              </dgm:constrLst>
            </dgm:if>
            <dgm:else name="CaseForPlacingNodeBelowDivider">
              <dgm:constrLst>
                <dgm:constr type="w" for="ch" forName="L1TextContainer" refType="w" fact="0.8"/>
                <dgm:constr type="l" for="ch" forName="L1TextContainer" refType="w" fact="0.1"/>
                <dgm:constr type="t" for="ch" forName="L1TextContainer" refType="h" fact="0.35"/>
                <dgm:constr type="h" for="ch" forName="L1TextContainer" refType="h" fact="0.113"/>
                <dgm:constr type="w" for="ch" forName="L2TextContainerWrapper" refType="w" fact="0.88"/>
                <dgm:constr type="h" for="ch" forName="L2TextContainerWrapper" refType="h" fact="0.31"/>
                <dgm:constr type="t" for="ch" forName="L2TextContainerWrapper" refType="h" fact="0.69"/>
                <dgm:constr type="l" for="ch" forName="L2TextContainerWrapper" refType="w" fact="0.06"/>
                <dgm:constr type="w" for="ch" forName="ConnectLine"/>
                <dgm:constr type="l" for="ch" forName="ConnectLine" refType="w" fact="0.5"/>
                <dgm:constr type="h" for="ch" forName="ConnectLine" refType="h" fact="0.17"/>
                <dgm:constr type="t" for="ch" forName="ConnectLine" refType="h" fact="0.52"/>
                <dgm:constr type="w" for="ch" forName="ConnectorPoint" refType="h" fact="0.025"/>
                <dgm:constr type="h" for="ch" forName="ConnectorPoint" refType="h" fact="0.025"/>
                <dgm:constr type="ctrX" for="ch" forName="ConnectorPoint" refType="w" fact="0.5"/>
                <dgm:constr type="ctrY" for="ch" forName="ConnectorPoint" refType="h" fact="0.5"/>
                <dgm:constr type="w" for="ch" forName="EmptyPlaceHolder" refType="w"/>
                <dgm:constr type="h" for="ch" forName="EmptyPlaceHolder" refType="h" fact="0.35"/>
                <dgm:constr type="t" for="ch" forName="EmptyPlaceHolder" refType="h" fact="0"/>
              </dgm:constrLst>
            </dgm:else>
          </dgm:choose>
          <dgm:layoutNode name="L1TextContainer" styleLbl="revTx">
            <dgm:varLst>
              <dgm:chMax val="1"/>
              <dgm:chPref val="1"/>
              <dgm:bulletEnabled val="1"/>
            </dgm:varLst>
            <dgm:choose name="casesForTxtDirLogic">
              <dgm:if name="Name78" axis="self" ptType="node" func="posOdd" op="equ" val="1">
                <dgm:alg type="tx">
                  <dgm:param type="txAnchorHorz" val="ctr"/>
                  <dgm:param type="txAnchorVert" val="t"/>
                  <dgm:param type="parTxLTRAlign" val="ctr"/>
                  <dgm:param type="parTxRTLAlign" val="ctr"/>
                </dgm:alg>
              </dgm:if>
              <dgm:else name="Name89">
                <dgm:alg type="tx">
                  <dgm:param type="txAnchorHorz" val="ctr"/>
                  <dgm:param type="txAnchorVert" val="b"/>
                  <dgm:param type="parTxLTRAlign" val="ctr"/>
                  <dgm:param type="parTxRTLAlign" val="ctr"/>
                </dgm:alg>
              </dgm:else>
            </dgm:choose>
            <dgm:shape xmlns:r="http://schemas.openxmlformats.org/officeDocument/2006/relationships" type="rect" r:blip="">
              <dgm:adjLst/>
            </dgm:shape>
            <dgm:presOf axis="self"/>
            <dgm:constrLst>
              <dgm:constr type="lMarg"/>
              <dgm:constr type="rMarg"/>
              <dgm:constr type="tMarg"/>
              <dgm:constr type="bMarg"/>
            </dgm:constrLst>
            <dgm:ruleLst>
              <dgm:rule type="primFontSz" val="14" fact="NaN" max="NaN"/>
            </dgm:ruleLst>
          </dgm:layoutNode>
          <dgm:layoutNode name="L2TextContainerWrapper" styleLbl="bgAccFollowNode1">
            <dgm:varLst>
              <dgm:chMax val="0"/>
              <dgm:chPref val="0"/>
              <dgm:bulletEnabled val="1"/>
            </dgm:varLst>
            <dgm:alg type="composite"/>
            <dgm:choose name="L2TextContainerConstr">
              <dgm:if name="CaseForPlacingL2TextContaineAboveDivider" axis="self" ptType="node" func="posOdd" op="equ" val="1">
                <dgm:constrLst>
                  <dgm:constr type="h" for="ch" forName="L2TextContainer" refType="h" fact="0.45"/>
                  <dgm:constr type="b" for="ch" forName="L2TextContainer" refType="h"/>
                  <dgm:constr type="h" for="ch" forName="FlexibleEmptyPlaceHolder" refType="h" fact="0.55"/>
                </dgm:constrLst>
              </dgm:if>
              <dgm:else name="CaseForPlacingL2TextContaineBelowDivider">
                <dgm:constrLst>
                  <dgm:constr type="h" for="ch" forName="L2TextContainer" refType="h" fact="0.45"/>
                  <dgm:constr type="h" for="ch" forName="FlexibleEmptyPlaceHolder" refType="h" fact="0.55"/>
                  <dgm:constr type="b" for="ch" forName="FlexibleEmptyPlaceHolder" refType="h"/>
                </dgm:constrLst>
              </dgm:else>
            </dgm:choose>
            <dgm:layoutNode name="L2TextContainer" styleLbl="bgAccFollowNode1">
              <dgm:choose name="L2TextContainerAlgo">
                <dgm:if name="L2TextContainerAlgoLTR" func="var" arg="dir" op="equ" val="norm">
                  <dgm:alg type="tx">
                    <dgm:param type="txAnchorVert" val="mid"/>
                    <dgm:param type="parTxRTLAlign" val="l"/>
                    <dgm:param type="parTxLTRAlign" val="l"/>
                    <dgm:param type="txAnchorVertCh" val="mid"/>
                    <dgm:param type="shpTxRTLAlignCh" val="l"/>
                    <dgm:param type="shpTxLTRAlignCh" val="l"/>
                  </dgm:alg>
                </dgm:if>
                <dgm:else name="L2TextContainerAlgoRTL">
                  <dgm:alg type="tx">
                    <dgm:param type="txAnchorVert" val="mid"/>
                    <dgm:param type="parTxRTLAlign" val="r"/>
                    <dgm:param type="parTxLTRAlign" val="r"/>
                    <dgm:param type="txAnchorVertCh" val="mid"/>
                    <dgm:param type="shpTxRTLAlignCh" val="r"/>
                    <dgm:param type="shpTxLTRAlignCh" val="r"/>
                  </dgm:alg>
                </dgm:else>
              </dgm:choose>
              <dgm:shape xmlns:r="http://schemas.openxmlformats.org/officeDocument/2006/relationships" type="rect" r:blip="">
                <dgm:adjLst/>
              </dgm:shape>
              <dgm:presOf axis="des" ptType="node"/>
              <dgm:constrLst>
                <dgm:constr type="lMarg" refType="primFontSz" fact="0.75"/>
                <dgm:constr type="rMarg" refType="primFontSz" fact="0.75"/>
                <dgm:constr type="tMarg" refType="primFontSz" fact="0.75"/>
                <dgm:constr type="bMarg" refType="primFontSz" fact="0.75"/>
              </dgm:constrLst>
              <dgm:ruleLst>
                <dgm:rule type="h" val="INF" fact="NaN" max="NaN"/>
                <dgm:rule type="primFontSz" val="11" fact="NaN" max="NaN"/>
                <dgm:rule type="secFontSz" val="9" fact="NaN" max="NaN"/>
              </dgm:ruleLst>
            </dgm:layoutNode>
            <dgm:layoutNode name="FlexibleEmptyPlaceHolder">
              <dgm:alg type="sp"/>
              <dgm:shape xmlns:r="http://schemas.openxmlformats.org/officeDocument/2006/relationships" r:blip="">
                <dgm:adjLst/>
              </dgm:shape>
              <dgm:presOf/>
              <dgm:constrLst/>
            </dgm:layoutNode>
          </dgm:layoutNode>
          <dgm:layoutNode name="ConnectLine" styleLbl="alignNode1" moveWith="L2TextContainer">
            <dgm:alg type="sp"/>
            <dgm:shape xmlns:r="http://schemas.openxmlformats.org/officeDocument/2006/relationships" type="line" r:blip="" zOrderOff="-1">
              <dgm:adjLst/>
              <dgm:extLst>
                <a:ext uri="{B698B0E9-8C71-41B9-8309-B3DCBF30829C}">
                  <dgm1612:spPr xmlns:dgm1612="http://schemas.microsoft.com/office/drawing/2016/12/diagram">
                    <a:ln w="6350">
                      <a:prstDash val="dash"/>
                    </a:ln>
                  </dgm1612:spPr>
                </a:ext>
              </dgm:extLst>
            </dgm:shape>
            <dgm:presOf/>
            <dgm:constrLst/>
          </dgm:layoutNode>
          <dgm:layoutNode name="ConnectorPoint" styleLbl="fgAcc1" moveWith="L2TextContainer">
            <dgm:alg type="sp"/>
            <dgm:shape xmlns:r="http://schemas.openxmlformats.org/officeDocument/2006/relationships" type="ellipse" r:blip="" zOrderOff="10">
              <dgm:adjLst/>
              <dgm:extLst>
                <a:ext uri="{B698B0E9-8C71-41B9-8309-B3DCBF30829C}">
                  <dgm1612:spPr xmlns:dgm1612="http://schemas.microsoft.com/office/drawing/2016/12/diagram">
                    <a:ln>
                      <a:noFill/>
                    </a:ln>
                  </dgm1612:spPr>
                </a:ext>
              </dgm:extLst>
            </dgm:shape>
            <dgm:presOf/>
            <dgm:constrLst/>
          </dgm:layoutNode>
          <dgm:layoutNode name="EmptyPlaceHolder">
            <dgm:alg type="sp"/>
            <dgm:shape xmlns:r="http://schemas.openxmlformats.org/officeDocument/2006/relationships" r:blip="">
              <dgm:adjLst/>
            </dgm:shape>
            <dgm:presOf/>
            <dgm:constrLst/>
          </dgm:layoutNode>
        </dgm:layoutNode>
        <dgm:forEach name="Name28"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Node>
  <dgm:extLst>
    <a:ext uri="{68A01E43-0DF5-4B5B-8FA6-DAF915123BFB}">
      <dgm1612:lstStyle xmlns:dgm1612="http://schemas.microsoft.com/office/drawing/2016/12/diagram">
        <a:lvl1pPr>
          <a:defRPr b="1"/>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rings+Icon">
  <dgm:title val="Interconnected Rings"/>
  <dgm:desc val="Use to show overlapping or interconnected ideas or concepts. The first seven lines of Level 1 text correspond with a circle. Unused text does not appear, but remains available if you switch layouts.  "/>
  <dgm:catLst>
    <dgm:cat type="relationship" pri="32000"/>
    <dgm:cat type="officeonline" pri="6000"/>
  </dgm:catLst>
  <dgm:sampData useDef="1">
    <dgm:dataModel>
      <dgm:ptLst/>
      <dgm:bg/>
      <dgm:whole/>
    </dgm:dataModel>
  </dgm:sampData>
  <dgm:styleData>
    <dgm:dataModel>
      <dgm:ptLst>
        <dgm:pt modelId="0" type="doc"/>
        <dgm:pt modelId="10"/>
        <dgm:pt modelId="20"/>
      </dgm:ptLst>
      <dgm:cxnLst>
        <dgm:cxn modelId="30" srcId="0" destId="10" srcOrd="0" destOrd="0"/>
        <dgm:cxn modelId="40" srcId="0" destId="20" srcOrd="1" destOrd="0"/>
      </dgm:cxnLst>
      <dgm:bg/>
      <dgm:whole/>
    </dgm:dataModel>
  </dgm:styleData>
  <dgm:clrData>
    <dgm:dataModel>
      <dgm:ptLst>
        <dgm:pt modelId="0" type="doc"/>
        <dgm:pt modelId="10"/>
        <dgm:pt modelId="20"/>
        <dgm:pt modelId="30"/>
        <dgm:pt modelId="40"/>
      </dgm:ptLst>
      <dgm:cxnLst>
        <dgm:cxn modelId="50" srcId="0" destId="10" srcOrd="0" destOrd="0"/>
        <dgm:cxn modelId="60" srcId="0" destId="20" srcOrd="1" destOrd="0"/>
        <dgm:cxn modelId="70" srcId="0" destId="30" srcOrd="2" destOrd="0"/>
        <dgm:cxn modelId="80" srcId="0" destId="40" srcOrd="2" destOrd="0"/>
      </dgm:cxnLst>
      <dgm:bg/>
      <dgm:whole/>
    </dgm:dataModel>
  </dgm:clrData>
  <dgm:layoutNode name="Name0">
    <dgm:varLst>
      <dgm:chMax val="7"/>
      <dgm:dir/>
      <dgm:resizeHandles val="exact"/>
    </dgm:varLst>
    <dgm:choose name="Name1">
      <dgm:if name="Name2" axis="ch" ptType="node" func="cnt" op="lt" val="1">
        <dgm:alg type="composite"/>
        <dgm:shape xmlns:r="http://schemas.openxmlformats.org/officeDocument/2006/relationships" r:blip="">
          <dgm:adjLst/>
        </dgm:shape>
        <dgm:presOf/>
        <dgm:constrLst/>
        <dgm:ruleLst/>
      </dgm:if>
      <dgm:if name="Name3" axis="ch" ptType="node" func="cnt" op="equ" val="1">
        <dgm:alg type="composite">
          <dgm:param type="ar" val="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dgm:constr type="h" for="ch" forName="ellipse1" refType="h"/>
        </dgm:constrLst>
      </dgm:if>
      <dgm:if name="Name4" axis="ch" ptType="node" func="cnt" op="equ" val="2">
        <dgm:alg type="composite">
          <dgm:param type="ar" val="0.908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6602"/>
          <dgm:constr type="h" for="ch" forName="ellipse1" refType="h" fact="0.5999"/>
          <dgm:constr type="l" for="ch" forName="ellipse2" refType="w" fact="0.3398"/>
          <dgm:constr type="t" for="ch" forName="ellipse2" refType="h" fact="0.4001"/>
          <dgm:constr type="w" for="ch" forName="ellipse2" refType="w" fact="0.6602"/>
          <dgm:constr type="h" for="ch" forName="ellipse2" refType="h" fact="0.5999"/>
        </dgm:constrLst>
      </dgm:if>
      <dgm:if name="Name5" axis="ch" ptType="node" func="cnt" op="equ" val="3">
        <dgm:alg type="composite">
          <dgm:param type="ar" val="1.2171"/>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4929"/>
          <dgm:constr type="h" for="ch" forName="ellipse1" refType="h" fact="0.5999"/>
          <dgm:constr type="l" for="ch" forName="ellipse2" refType="w" fact="0.2537"/>
          <dgm:constr type="t" for="ch" forName="ellipse2" refType="h" fact="0.4001"/>
          <dgm:constr type="w" for="ch" forName="ellipse2" refType="w" fact="0.4929"/>
          <dgm:constr type="h" for="ch" forName="ellipse2" refType="h" fact="0.5999"/>
          <dgm:constr type="l" for="ch" forName="ellipse3" refType="w" fact="0.5071"/>
          <dgm:constr type="t" for="ch" forName="ellipse3" refType="h" fact="0"/>
          <dgm:constr type="w" for="ch" forName="ellipse3" refType="w" fact="0.4929"/>
          <dgm:constr type="h" for="ch" forName="ellipse3" refType="h" fact="0.5999"/>
        </dgm:constrLst>
      </dgm:if>
      <dgm:if name="Name6" axis="ch" ptType="node" func="cnt" op="equ" val="4">
        <dgm:alg type="composite">
          <dgm:param type="ar" val="1.5255"/>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932"/>
          <dgm:constr type="h" for="ch" forName="ellipse1" refType="h" fact="0.5999"/>
          <dgm:constr type="l" for="ch" forName="ellipse2" refType="w" fact="0.2023"/>
          <dgm:constr type="t" for="ch" forName="ellipse2" refType="h" fact="0.4001"/>
          <dgm:constr type="w" for="ch" forName="ellipse2" refType="w" fact="0.3932"/>
          <dgm:constr type="h" for="ch" forName="ellipse2" refType="h" fact="0.5999"/>
          <dgm:constr type="l" for="ch" forName="ellipse3" refType="w" fact="0.4045"/>
          <dgm:constr type="t" for="ch" forName="ellipse3" refType="h" fact="0"/>
          <dgm:constr type="w" for="ch" forName="ellipse3" refType="w" fact="0.3932"/>
          <dgm:constr type="h" for="ch" forName="ellipse3" refType="h" fact="0.5999"/>
          <dgm:constr type="l" for="ch" forName="ellipse4" refType="w" fact="0.6068"/>
          <dgm:constr type="t" for="ch" forName="ellipse4" refType="h" fact="0.4001"/>
          <dgm:constr type="w" for="ch" forName="ellipse4" refType="w" fact="0.3932"/>
          <dgm:constr type="h" for="ch" forName="ellipse4" refType="h" fact="0.5999"/>
        </dgm:constrLst>
      </dgm:if>
      <dgm:if name="Name7" axis="ch" ptType="node" func="cnt" op="equ" val="5">
        <dgm:alg type="composite">
          <dgm:param type="ar" val="1.834"/>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3271"/>
          <dgm:constr type="h" for="ch" forName="ellipse1" refType="h" fact="0.5999"/>
          <dgm:constr type="l" for="ch" forName="ellipse2" refType="w" fact="0.1682"/>
          <dgm:constr type="t" for="ch" forName="ellipse2" refType="h" fact="0.4001"/>
          <dgm:constr type="w" for="ch" forName="ellipse2" refType="w" fact="0.3271"/>
          <dgm:constr type="h" for="ch" forName="ellipse2" refType="h" fact="0.5999"/>
          <dgm:constr type="l" for="ch" forName="ellipse3" refType="w" fact="0.3365"/>
          <dgm:constr type="t" for="ch" forName="ellipse3" refType="h" fact="0"/>
          <dgm:constr type="w" for="ch" forName="ellipse3" refType="w" fact="0.3271"/>
          <dgm:constr type="h" for="ch" forName="ellipse3" refType="h" fact="0.5999"/>
          <dgm:constr type="l" for="ch" forName="ellipse4" refType="w" fact="0.5047"/>
          <dgm:constr type="t" for="ch" forName="ellipse4" refType="h" fact="0.4001"/>
          <dgm:constr type="w" for="ch" forName="ellipse4" refType="w" fact="0.3271"/>
          <dgm:constr type="h" for="ch" forName="ellipse4" refType="h" fact="0.5999"/>
          <dgm:constr type="l" for="ch" forName="ellipse5" refType="w" fact="0.6729"/>
          <dgm:constr type="t" for="ch" forName="ellipse5" refType="h" fact="0"/>
          <dgm:constr type="w" for="ch" forName="ellipse5" refType="w" fact="0.3271"/>
          <dgm:constr type="h" for="ch" forName="ellipse5" refType="h" fact="0.5999"/>
        </dgm:constrLst>
      </dgm:if>
      <dgm:if name="Name8" axis="ch" ptType="node" func="cnt" op="equ" val="6">
        <dgm:alg type="composite">
          <dgm:param type="ar" val="2.1873"/>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78"/>
          <dgm:constr type="h" for="ch" forName="ellipse1" refType="h" fact="0.6081"/>
          <dgm:constr type="l" for="ch" forName="ellipse2" refType="w" fact="0.1444"/>
          <dgm:constr type="t" for="ch" forName="ellipse2" refType="h" fact="0.3919"/>
          <dgm:constr type="w" for="ch" forName="ellipse2" refType="w" fact="0.278"/>
          <dgm:constr type="h" for="ch" forName="ellipse2" refType="h" fact="0.6081"/>
          <dgm:constr type="l" for="ch" forName="ellipse3" refType="w" fact="0.2888"/>
          <dgm:constr type="t" for="ch" forName="ellipse3" refType="h" fact="0"/>
          <dgm:constr type="w" for="ch" forName="ellipse3" refType="w" fact="0.278"/>
          <dgm:constr type="h" for="ch" forName="ellipse3" refType="h" fact="0.6081"/>
          <dgm:constr type="l" for="ch" forName="ellipse4" refType="w" fact="0.4332"/>
          <dgm:constr type="t" for="ch" forName="ellipse4" refType="h" fact="0.3919"/>
          <dgm:constr type="w" for="ch" forName="ellipse4" refType="w" fact="0.278"/>
          <dgm:constr type="h" for="ch" forName="ellipse4" refType="h" fact="0.6081"/>
          <dgm:constr type="l" for="ch" forName="ellipse5" refType="w" fact="0.5776"/>
          <dgm:constr type="t" for="ch" forName="ellipse5" refType="h" fact="0"/>
          <dgm:constr type="w" for="ch" forName="ellipse5" refType="w" fact="0.278"/>
          <dgm:constr type="h" for="ch" forName="ellipse5" refType="h" fact="0.6081"/>
          <dgm:constr type="l" for="ch" forName="ellipse6" refType="w" fact="0.722"/>
          <dgm:constr type="t" for="ch" forName="ellipse6" refType="h" fact="0.3919"/>
          <dgm:constr type="w" for="ch" forName="ellipse6" refType="w" fact="0.278"/>
          <dgm:constr type="h" for="ch" forName="ellipse6" refType="h" fact="0.6081"/>
        </dgm:constrLst>
      </dgm:if>
      <dgm:else name="Name9">
        <dgm:alg type="composite">
          <dgm:param type="ar" val="2.3466"/>
        </dgm:alg>
        <dgm:shape xmlns:r="http://schemas.openxmlformats.org/officeDocument/2006/relationships" r:blip="">
          <dgm:adjLst/>
        </dgm:shape>
        <dgm:presOf/>
        <dgm:constrLst>
          <dgm:constr type="primFontSz" for="des" ptType="node" op="equ" val="65"/>
          <dgm:constr type="l" for="ch" forName="ellipse1" refType="w" fact="0"/>
          <dgm:constr type="t" for="ch" forName="ellipse1" refType="h" fact="0"/>
          <dgm:constr type="w" for="ch" forName="ellipse1" refType="w" fact="0.2455"/>
          <dgm:constr type="h" for="ch" forName="ellipse1" refType="h" fact="0.5761"/>
          <dgm:constr type="l" for="ch" forName="ellipse2" refType="w" fact="0.1257"/>
          <dgm:constr type="t" for="ch" forName="ellipse2" refType="h" fact="0.4239"/>
          <dgm:constr type="w" for="ch" forName="ellipse2" refType="w" fact="0.2455"/>
          <dgm:constr type="h" for="ch" forName="ellipse2" refType="h" fact="0.5761"/>
          <dgm:constr type="l" for="ch" forName="ellipse3" refType="w" fact="0.2515"/>
          <dgm:constr type="t" for="ch" forName="ellipse3" refType="h" fact="0"/>
          <dgm:constr type="w" for="ch" forName="ellipse3" refType="w" fact="0.2455"/>
          <dgm:constr type="h" for="ch" forName="ellipse3" refType="h" fact="0.5761"/>
          <dgm:constr type="l" for="ch" forName="ellipse4" refType="w" fact="0.3772"/>
          <dgm:constr type="t" for="ch" forName="ellipse4" refType="h" fact="0.4239"/>
          <dgm:constr type="w" for="ch" forName="ellipse4" refType="w" fact="0.2455"/>
          <dgm:constr type="h" for="ch" forName="ellipse4" refType="h" fact="0.5761"/>
          <dgm:constr type="l" for="ch" forName="ellipse5" refType="w" fact="0.503"/>
          <dgm:constr type="t" for="ch" forName="ellipse5" refType="h" fact="0"/>
          <dgm:constr type="w" for="ch" forName="ellipse5" refType="w" fact="0.2455"/>
          <dgm:constr type="h" for="ch" forName="ellipse5" refType="h" fact="0.5761"/>
          <dgm:constr type="l" for="ch" forName="ellipse6" refType="w" fact="0.6287"/>
          <dgm:constr type="t" for="ch" forName="ellipse6" refType="h" fact="0.4239"/>
          <dgm:constr type="w" for="ch" forName="ellipse6" refType="w" fact="0.2455"/>
          <dgm:constr type="h" for="ch" forName="ellipse6" refType="h" fact="0.5761"/>
          <dgm:constr type="l" for="ch" forName="ellipse7" refType="w" fact="0.7545"/>
          <dgm:constr type="t" for="ch" forName="ellipse7" refType="h" fact="0"/>
          <dgm:constr type="w" for="ch" forName="ellipse7" refType="w" fact="0.2455"/>
          <dgm:constr type="h" for="ch" forName="ellipse7" refType="h" fact="0.5761"/>
        </dgm:constrLst>
      </dgm:else>
    </dgm:choose>
    <dgm:choose name="Name10">
      <dgm:if name="Name11" axis="ch" ptType="node" func="cnt" op="gte" val="1">
        <dgm:layoutNode name="ellipse1" styleLbl="vennNode1">
          <dgm:varLst>
            <dgm:bulletEnabled val="1"/>
          </dgm:varLst>
          <dgm:alg type="tx"/>
          <dgm:shape xmlns:r="http://schemas.openxmlformats.org/officeDocument/2006/relationships" type="ellipse" r:blip="">
            <dgm:adjLst/>
          </dgm:shape>
          <dgm:choose name="Name12">
            <dgm:if name="Name13" func="var" arg="dir" op="equ" val="norm">
              <dgm:presOf axis="ch desOrSelf" ptType="node node" st="1 1" cnt="1 0"/>
            </dgm:if>
            <dgm:else name="Name14">
              <dgm:choose name="Name15">
                <dgm:if name="Name16" axis="ch" ptType="node" func="cnt" op="equ" val="1">
                  <dgm:presOf axis="ch desOrSelf" ptType="node node" st="1 1" cnt="1 0"/>
                </dgm:if>
                <dgm:if name="Name17" axis="ch" ptType="node" func="cnt" op="equ" val="2">
                  <dgm:presOf axis="ch desOrSelf" ptType="node node" st="2 1" cnt="1 0"/>
                </dgm:if>
                <dgm:if name="Name18" axis="ch" ptType="node" func="cnt" op="equ" val="3">
                  <dgm:presOf axis="ch desOrSelf" ptType="node node" st="3 1" cnt="1 0"/>
                </dgm:if>
                <dgm:if name="Name19" axis="ch" ptType="node" func="cnt" op="equ" val="4">
                  <dgm:presOf axis="ch desOrSelf" ptType="node node" st="4 1" cnt="1 0"/>
                </dgm:if>
                <dgm:if name="Name20" axis="ch" ptType="node" func="cnt" op="equ" val="5">
                  <dgm:presOf axis="ch desOrSelf" ptType="node node" st="5 1" cnt="1 0"/>
                </dgm:if>
                <dgm:if name="Name21" axis="ch" ptType="node" func="cnt" op="equ" val="6">
                  <dgm:presOf axis="ch desOrSelf" ptType="node node" st="6 1" cnt="1 0"/>
                </dgm:if>
                <dgm:if name="Name22" axis="ch" ptType="node" func="cnt" op="gte" val="7">
                  <dgm:presOf axis="ch desOrSelf" ptType="node node" st="7 1" cnt="1 0"/>
                </dgm:if>
                <dgm:else name="Name2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4"/>
    </dgm:choose>
    <dgm:choose name="Name25">
      <dgm:if name="Name26" axis="ch" ptType="node" func="cnt" op="gte" val="2">
        <dgm:layoutNode name="ellipse2" styleLbl="vennNode1">
          <dgm:varLst>
            <dgm:bulletEnabled val="1"/>
          </dgm:varLst>
          <dgm:alg type="tx"/>
          <dgm:choose name="Name27">
            <dgm:if name="Name28" func="var" arg="dir" op="equ" val="norm">
              <dgm:shape xmlns:r="http://schemas.openxmlformats.org/officeDocument/2006/relationships" type="ellipse" r:blip="">
                <dgm:adjLst/>
              </dgm:shape>
              <dgm:presOf axis="ch desOrSelf" ptType="node node" st="2 1" cnt="1 0"/>
            </dgm:if>
            <dgm:else name="Name29">
              <dgm:shape xmlns:r="http://schemas.openxmlformats.org/officeDocument/2006/relationships" type="ellipse" r:blip="" zOrderOff="-2">
                <dgm:adjLst/>
              </dgm:shape>
              <dgm:choose name="Name30">
                <dgm:if name="Name31" axis="ch" ptType="node" func="cnt" op="equ" val="2">
                  <dgm:presOf axis="ch desOrSelf" ptType="node node" st="1 1" cnt="1 0"/>
                </dgm:if>
                <dgm:if name="Name32" axis="ch" ptType="node" func="cnt" op="equ" val="3">
                  <dgm:presOf axis="ch desOrSelf" ptType="node node" st="2 1" cnt="1 0"/>
                </dgm:if>
                <dgm:if name="Name33" axis="ch" ptType="node" func="cnt" op="equ" val="4">
                  <dgm:presOf axis="ch desOrSelf" ptType="node node" st="3 1" cnt="1 0"/>
                </dgm:if>
                <dgm:if name="Name34" axis="ch" ptType="node" func="cnt" op="equ" val="5">
                  <dgm:presOf axis="ch desOrSelf" ptType="node node" st="4 1" cnt="1 0"/>
                </dgm:if>
                <dgm:if name="Name35" axis="ch" ptType="node" func="cnt" op="equ" val="6">
                  <dgm:presOf axis="ch desOrSelf" ptType="node node" st="5 1" cnt="1 0"/>
                </dgm:if>
                <dgm:if name="Name36" axis="ch" ptType="node" func="cnt" op="gte" val="7">
                  <dgm:presOf axis="ch desOrSelf" ptType="node node" st="6 1" cnt="1 0"/>
                </dgm:if>
                <dgm:else name="Name37"/>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8"/>
    </dgm:choose>
    <dgm:choose name="Name39">
      <dgm:if name="Name40" axis="ch" ptType="node" func="cnt" op="gte" val="3">
        <dgm:layoutNode name="ellipse3" styleLbl="vennNode1">
          <dgm:varLst>
            <dgm:bulletEnabled val="1"/>
          </dgm:varLst>
          <dgm:alg type="tx"/>
          <dgm:shape xmlns:r="http://schemas.openxmlformats.org/officeDocument/2006/relationships" type="ellipse" r:blip="">
            <dgm:adjLst/>
          </dgm:shape>
          <dgm:choose name="Name41">
            <dgm:if name="Name42" func="var" arg="dir" op="equ" val="norm">
              <dgm:shape xmlns:r="http://schemas.openxmlformats.org/officeDocument/2006/relationships" type="ellipse" r:blip="">
                <dgm:adjLst/>
              </dgm:shape>
              <dgm:presOf axis="ch desOrSelf" ptType="node node" st="3 1" cnt="1 0"/>
            </dgm:if>
            <dgm:else name="Name43">
              <dgm:shape xmlns:r="http://schemas.openxmlformats.org/officeDocument/2006/relationships" type="ellipse" r:blip="" zOrderOff="-4">
                <dgm:adjLst/>
              </dgm:shape>
              <dgm:choose name="Name44">
                <dgm:if name="Name45" axis="ch" ptType="node" func="cnt" op="equ" val="3">
                  <dgm:presOf axis="ch desOrSelf" ptType="node node" st="1 1" cnt="1 0"/>
                </dgm:if>
                <dgm:if name="Name46" axis="ch" ptType="node" func="cnt" op="equ" val="4">
                  <dgm:presOf axis="ch desOrSelf" ptType="node node" st="2 1" cnt="1 0"/>
                </dgm:if>
                <dgm:if name="Name47" axis="ch" ptType="node" func="cnt" op="equ" val="5">
                  <dgm:presOf axis="ch desOrSelf" ptType="node node" st="3 1" cnt="1 0"/>
                </dgm:if>
                <dgm:if name="Name48" axis="ch" ptType="node" func="cnt" op="equ" val="6">
                  <dgm:presOf axis="ch desOrSelf" ptType="node node" st="4 1" cnt="1 0"/>
                </dgm:if>
                <dgm:if name="Name49" axis="ch" ptType="node" func="cnt" op="gte" val="7">
                  <dgm:presOf axis="ch desOrSelf" ptType="node node" st="5 1" cnt="1 0"/>
                </dgm:if>
                <dgm:else name="Name50"/>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1"/>
    </dgm:choose>
    <dgm:choose name="Name52">
      <dgm:if name="Name53" axis="ch" ptType="node" func="cnt" op="gte" val="4">
        <dgm:layoutNode name="ellipse4" styleLbl="vennNode1">
          <dgm:varLst>
            <dgm:bulletEnabled val="1"/>
          </dgm:varLst>
          <dgm:alg type="tx"/>
          <dgm:choose name="Name54">
            <dgm:if name="Name55" func="var" arg="dir" op="equ" val="norm">
              <dgm:shape xmlns:r="http://schemas.openxmlformats.org/officeDocument/2006/relationships" type="ellipse" r:blip="">
                <dgm:adjLst/>
              </dgm:shape>
              <dgm:presOf axis="ch desOrSelf" ptType="node node" st="4 1" cnt="1 0"/>
            </dgm:if>
            <dgm:else name="Name56">
              <dgm:shape xmlns:r="http://schemas.openxmlformats.org/officeDocument/2006/relationships" type="ellipse" r:blip="" zOrderOff="-6">
                <dgm:adjLst/>
              </dgm:shape>
              <dgm:choose name="Name57">
                <dgm:if name="Name58" axis="ch" ptType="node" func="cnt" op="equ" val="4">
                  <dgm:presOf axis="ch desOrSelf" ptType="node node" st="1 1" cnt="1 0"/>
                </dgm:if>
                <dgm:if name="Name59" axis="ch" ptType="node" func="cnt" op="equ" val="5">
                  <dgm:presOf axis="ch desOrSelf" ptType="node node" st="2 1" cnt="1 0"/>
                </dgm:if>
                <dgm:if name="Name60" axis="ch" ptType="node" func="cnt" op="equ" val="6">
                  <dgm:presOf axis="ch desOrSelf" ptType="node node" st="3 1" cnt="1 0"/>
                </dgm:if>
                <dgm:if name="Name61" axis="ch" ptType="node" func="cnt" op="gte" val="7">
                  <dgm:presOf axis="ch desOrSelf" ptType="node node" st="4 1" cnt="1 0"/>
                </dgm:if>
                <dgm:else name="Name62"/>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3"/>
    </dgm:choose>
    <dgm:choose name="Name64">
      <dgm:if name="Name65" axis="ch" ptType="node" func="cnt" op="gte" val="5">
        <dgm:layoutNode name="ellipse5" styleLbl="vennNode1">
          <dgm:varLst>
            <dgm:bulletEnabled val="1"/>
          </dgm:varLst>
          <dgm:alg type="tx"/>
          <dgm:choose name="Name66">
            <dgm:if name="Name67" func="var" arg="dir" op="equ" val="norm">
              <dgm:shape xmlns:r="http://schemas.openxmlformats.org/officeDocument/2006/relationships" type="ellipse" r:blip="">
                <dgm:adjLst/>
              </dgm:shape>
              <dgm:presOf axis="ch desOrSelf" ptType="node node" st="5 1" cnt="1 0"/>
            </dgm:if>
            <dgm:else name="Name68">
              <dgm:shape xmlns:r="http://schemas.openxmlformats.org/officeDocument/2006/relationships" type="ellipse" r:blip="" zOrderOff="-8">
                <dgm:adjLst/>
              </dgm:shape>
              <dgm:choose name="Name69">
                <dgm:if name="Name70" axis="ch" ptType="node" func="cnt" op="equ" val="5">
                  <dgm:presOf axis="ch desOrSelf" ptType="node node" st="1 1" cnt="1 0"/>
                </dgm:if>
                <dgm:if name="Name71" axis="ch" ptType="node" func="cnt" op="equ" val="6">
                  <dgm:presOf axis="ch desOrSelf" ptType="node node" st="2 1" cnt="1 0"/>
                </dgm:if>
                <dgm:if name="Name72" axis="ch" ptType="node" func="cnt" op="gte" val="7">
                  <dgm:presOf axis="ch desOrSelf" ptType="node node" st="3 1" cnt="1 0"/>
                </dgm:if>
                <dgm:else name="Name7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4"/>
    </dgm:choose>
    <dgm:choose name="Name75">
      <dgm:if name="Name76" axis="ch" ptType="node" func="cnt" op="gte" val="6">
        <dgm:layoutNode name="ellipse6" styleLbl="vennNode1">
          <dgm:varLst>
            <dgm:bulletEnabled val="1"/>
          </dgm:varLst>
          <dgm:alg type="tx"/>
          <dgm:choose name="Name77">
            <dgm:if name="Name78" func="var" arg="dir" op="equ" val="norm">
              <dgm:shape xmlns:r="http://schemas.openxmlformats.org/officeDocument/2006/relationships" type="ellipse" r:blip="">
                <dgm:adjLst/>
              </dgm:shape>
              <dgm:presOf axis="ch desOrSelf" ptType="node node" st="6 1" cnt="1 0"/>
            </dgm:if>
            <dgm:else name="Name79">
              <dgm:shape xmlns:r="http://schemas.openxmlformats.org/officeDocument/2006/relationships" type="ellipse" r:blip="" zOrderOff="-10">
                <dgm:adjLst/>
              </dgm:shape>
              <dgm:choose name="Name80">
                <dgm:if name="Name81" axis="ch" ptType="node" func="cnt" op="equ" val="6">
                  <dgm:presOf axis="ch desOrSelf" ptType="node node" st="1 1" cnt="1 0"/>
                </dgm:if>
                <dgm:if name="Name82" axis="ch" ptType="node" func="cnt" op="gte" val="7">
                  <dgm:presOf axis="ch desOrSelf" ptType="node node" st="2 1" cnt="1 0"/>
                </dgm:if>
                <dgm:else name="Name83"/>
              </dgm:choose>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choose name="Name85">
      <dgm:if name="Name86" axis="ch" ptType="node" func="cnt" op="gte" val="7">
        <dgm:layoutNode name="ellipse7" styleLbl="vennNode1">
          <dgm:varLst>
            <dgm:bulletEnabled val="1"/>
          </dgm:varLst>
          <dgm:alg type="tx"/>
          <dgm:choose name="Name87">
            <dgm:if name="Name88" func="var" arg="dir" op="equ" val="norm">
              <dgm:shape xmlns:r="http://schemas.openxmlformats.org/officeDocument/2006/relationships" type="ellipse" r:blip="">
                <dgm:adjLst/>
              </dgm:shape>
              <dgm:presOf axis="ch desOrSelf" ptType="node node" st="7 1" cnt="1 0"/>
            </dgm:if>
            <dgm:else name="Name89">
              <dgm:shape xmlns:r="http://schemas.openxmlformats.org/officeDocument/2006/relationships" type="ellipse" r:blip="" zOrderOff="-12">
                <dgm:adjLst/>
              </dgm:shape>
              <dgm:presOf axis="ch desOrSelf" ptType="node node" st="1 1" cnt="1 0"/>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1B1F729-D378-43DA-A947-857E6F075834}"/>
              </a:ext>
            </a:extLst>
          </p:cNvPr>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US"/>
          </a:p>
        </p:txBody>
      </p:sp>
      <p:sp>
        <p:nvSpPr>
          <p:cNvPr id="3" name="Date Placeholder 2">
            <a:extLst>
              <a:ext uri="{FF2B5EF4-FFF2-40B4-BE49-F238E27FC236}">
                <a16:creationId xmlns:a16="http://schemas.microsoft.com/office/drawing/2014/main" id="{9BA3A512-9A0E-428E-B198-E061CBECC259}"/>
              </a:ext>
            </a:extLst>
          </p:cNvPr>
          <p:cNvSpPr>
            <a:spLocks noGrp="1"/>
          </p:cNvSpPr>
          <p:nvPr>
            <p:ph type="dt" sz="quarter" idx="1"/>
          </p:nvPr>
        </p:nvSpPr>
        <p:spPr>
          <a:xfrm>
            <a:off x="3978131" y="0"/>
            <a:ext cx="3043344" cy="467071"/>
          </a:xfrm>
          <a:prstGeom prst="rect">
            <a:avLst/>
          </a:prstGeom>
        </p:spPr>
        <p:txBody>
          <a:bodyPr vert="horz" lIns="93315" tIns="46658" rIns="93315" bIns="46658" rtlCol="0"/>
          <a:lstStyle>
            <a:lvl1pPr algn="r">
              <a:defRPr sz="1200"/>
            </a:lvl1pPr>
          </a:lstStyle>
          <a:p>
            <a:fld id="{F5BEC6F5-6A81-4244-BBC9-6874B7DF45A7}" type="datetimeFigureOut">
              <a:rPr lang="en-US" smtClean="0"/>
              <a:t>7/25/2022</a:t>
            </a:fld>
            <a:endParaRPr lang="en-US"/>
          </a:p>
        </p:txBody>
      </p:sp>
      <p:sp>
        <p:nvSpPr>
          <p:cNvPr id="4" name="Footer Placeholder 3">
            <a:extLst>
              <a:ext uri="{FF2B5EF4-FFF2-40B4-BE49-F238E27FC236}">
                <a16:creationId xmlns:a16="http://schemas.microsoft.com/office/drawing/2014/main" id="{76FCF88D-F624-4381-BE09-9A47AC49A5B8}"/>
              </a:ext>
            </a:extLst>
          </p:cNvPr>
          <p:cNvSpPr>
            <a:spLocks noGrp="1"/>
          </p:cNvSpPr>
          <p:nvPr>
            <p:ph type="ftr" sz="quarter" idx="2"/>
          </p:nvPr>
        </p:nvSpPr>
        <p:spPr>
          <a:xfrm>
            <a:off x="0" y="8842030"/>
            <a:ext cx="3043344" cy="467070"/>
          </a:xfrm>
          <a:prstGeom prst="rect">
            <a:avLst/>
          </a:prstGeom>
        </p:spPr>
        <p:txBody>
          <a:bodyPr vert="horz" lIns="93315" tIns="46658" rIns="93315" bIns="46658"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70A4C78-6E81-496D-9A60-E64E7AD1F7FA}"/>
              </a:ext>
            </a:extLst>
          </p:cNvPr>
          <p:cNvSpPr>
            <a:spLocks noGrp="1"/>
          </p:cNvSpPr>
          <p:nvPr>
            <p:ph type="sldNum" sz="quarter" idx="3"/>
          </p:nvPr>
        </p:nvSpPr>
        <p:spPr>
          <a:xfrm>
            <a:off x="3978131" y="8842030"/>
            <a:ext cx="3043344" cy="467070"/>
          </a:xfrm>
          <a:prstGeom prst="rect">
            <a:avLst/>
          </a:prstGeom>
        </p:spPr>
        <p:txBody>
          <a:bodyPr vert="horz" lIns="93315" tIns="46658" rIns="93315" bIns="46658" rtlCol="0" anchor="b"/>
          <a:lstStyle>
            <a:lvl1pPr algn="r">
              <a:defRPr sz="1200"/>
            </a:lvl1pPr>
          </a:lstStyle>
          <a:p>
            <a:fld id="{7D54B255-CF02-4B99-A797-1A000D10B29D}" type="slidenum">
              <a:rPr lang="en-US" smtClean="0"/>
              <a:t>‹#›</a:t>
            </a:fld>
            <a:endParaRPr lang="en-US"/>
          </a:p>
        </p:txBody>
      </p:sp>
    </p:spTree>
    <p:extLst>
      <p:ext uri="{BB962C8B-B14F-4D97-AF65-F5344CB8AC3E}">
        <p14:creationId xmlns:p14="http://schemas.microsoft.com/office/powerpoint/2010/main" val="1096722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15" tIns="46658" rIns="93315" bIns="46658" rtlCol="0"/>
          <a:lstStyle>
            <a:lvl1pPr algn="l">
              <a:defRPr sz="1200"/>
            </a:lvl1pPr>
          </a:lstStyle>
          <a:p>
            <a:endParaRPr lang="en-CA"/>
          </a:p>
        </p:txBody>
      </p:sp>
      <p:sp>
        <p:nvSpPr>
          <p:cNvPr id="3" name="Date Placeholder 2"/>
          <p:cNvSpPr>
            <a:spLocks noGrp="1"/>
          </p:cNvSpPr>
          <p:nvPr>
            <p:ph type="dt" idx="1"/>
          </p:nvPr>
        </p:nvSpPr>
        <p:spPr>
          <a:xfrm>
            <a:off x="3978131" y="0"/>
            <a:ext cx="3043344" cy="467071"/>
          </a:xfrm>
          <a:prstGeom prst="rect">
            <a:avLst/>
          </a:prstGeom>
        </p:spPr>
        <p:txBody>
          <a:bodyPr vert="horz" lIns="93315" tIns="46658" rIns="93315" bIns="46658" rtlCol="0"/>
          <a:lstStyle>
            <a:lvl1pPr algn="r">
              <a:defRPr sz="1200"/>
            </a:lvl1pPr>
          </a:lstStyle>
          <a:p>
            <a:fld id="{C11CA628-EB2C-40E2-A298-C5339B140BD3}" type="datetimeFigureOut">
              <a:rPr lang="en-CA" smtClean="0"/>
              <a:t>2022-07-25</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15" tIns="46658" rIns="93315" bIns="46658" rtlCol="0" anchor="ctr"/>
          <a:lstStyle/>
          <a:p>
            <a:endParaRPr lang="en-CA"/>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15" tIns="46658" rIns="93315" bIns="4665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4" cy="467070"/>
          </a:xfrm>
          <a:prstGeom prst="rect">
            <a:avLst/>
          </a:prstGeom>
        </p:spPr>
        <p:txBody>
          <a:bodyPr vert="horz" lIns="93315" tIns="46658" rIns="93315" bIns="46658" rtlCol="0" anchor="b"/>
          <a:lstStyle>
            <a:lvl1pPr algn="l">
              <a:defRPr sz="1200"/>
            </a:lvl1pPr>
          </a:lstStyle>
          <a:p>
            <a:endParaRPr lang="en-CA"/>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15" tIns="46658" rIns="93315" bIns="46658" rtlCol="0" anchor="b"/>
          <a:lstStyle>
            <a:lvl1pPr algn="r">
              <a:defRPr sz="1200"/>
            </a:lvl1pPr>
          </a:lstStyle>
          <a:p>
            <a:fld id="{B2D11531-2816-406B-B695-3DA7D013782A}" type="slidenum">
              <a:rPr lang="en-CA" smtClean="0"/>
              <a:t>‹#›</a:t>
            </a:fld>
            <a:endParaRPr lang="en-CA"/>
          </a:p>
        </p:txBody>
      </p:sp>
    </p:spTree>
    <p:extLst>
      <p:ext uri="{BB962C8B-B14F-4D97-AF65-F5344CB8AC3E}">
        <p14:creationId xmlns:p14="http://schemas.microsoft.com/office/powerpoint/2010/main" val="2249231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3</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Average 60% students agree that the experience was not at par with face-to-face learning.</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17</a:t>
            </a:fld>
            <a:endParaRPr lang="en-US"/>
          </a:p>
        </p:txBody>
      </p:sp>
    </p:spTree>
    <p:extLst>
      <p:ext uri="{BB962C8B-B14F-4D97-AF65-F5344CB8AC3E}">
        <p14:creationId xmlns:p14="http://schemas.microsoft.com/office/powerpoint/2010/main" val="9727229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18</a:t>
            </a:fld>
            <a:endParaRPr lang="en-US"/>
          </a:p>
        </p:txBody>
      </p:sp>
    </p:spTree>
    <p:extLst>
      <p:ext uri="{BB962C8B-B14F-4D97-AF65-F5344CB8AC3E}">
        <p14:creationId xmlns:p14="http://schemas.microsoft.com/office/powerpoint/2010/main" val="13601485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19</a:t>
            </a:fld>
            <a:endParaRPr lang="en-US"/>
          </a:p>
        </p:txBody>
      </p:sp>
    </p:spTree>
    <p:extLst>
      <p:ext uri="{BB962C8B-B14F-4D97-AF65-F5344CB8AC3E}">
        <p14:creationId xmlns:p14="http://schemas.microsoft.com/office/powerpoint/2010/main" val="9117831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20</a:t>
            </a:fld>
            <a:endParaRPr lang="en-US"/>
          </a:p>
        </p:txBody>
      </p:sp>
    </p:spTree>
    <p:extLst>
      <p:ext uri="{BB962C8B-B14F-4D97-AF65-F5344CB8AC3E}">
        <p14:creationId xmlns:p14="http://schemas.microsoft.com/office/powerpoint/2010/main" val="36452725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21</a:t>
            </a:fld>
            <a:endParaRPr lang="en-US"/>
          </a:p>
        </p:txBody>
      </p:sp>
    </p:spTree>
    <p:extLst>
      <p:ext uri="{BB962C8B-B14F-4D97-AF65-F5344CB8AC3E}">
        <p14:creationId xmlns:p14="http://schemas.microsoft.com/office/powerpoint/2010/main" val="1526828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US" sz="1200" dirty="0"/>
              <a:t>Meta-analysis by Bernard et al.(2009) shows </a:t>
            </a:r>
          </a:p>
          <a:p>
            <a:pPr marL="285750" indent="-285750">
              <a:buFont typeface="Arial" panose="020B0604020202020204" pitchFamily="34" charset="0"/>
              <a:buChar char="•"/>
            </a:pPr>
            <a:r>
              <a:rPr lang="en-US" sz="1200" dirty="0"/>
              <a:t>while building all three types of interaction improves learning, Student-Student, and Student-Content interaction were more effective than Student-Teacher interaction in online learning. </a:t>
            </a:r>
          </a:p>
          <a:p>
            <a:pPr marL="285750" indent="-285750">
              <a:buFont typeface="Arial" panose="020B0604020202020204" pitchFamily="34" charset="0"/>
              <a:buChar char="•"/>
            </a:pPr>
            <a:r>
              <a:rPr lang="en-US" sz="1200" dirty="0"/>
              <a:t>A strong association is found between achievement for </a:t>
            </a:r>
            <a:r>
              <a:rPr lang="en-US" sz="1200" b="1" dirty="0"/>
              <a:t>asynchronous</a:t>
            </a:r>
            <a:r>
              <a:rPr lang="en-US" sz="1200" dirty="0"/>
              <a:t> courses compared to courses containing mediated synchronous or face-to-face interaction.</a:t>
            </a:r>
            <a:endParaRPr lang="en-CA" sz="1200" dirty="0"/>
          </a:p>
          <a:p>
            <a:endParaRPr lang="en-CA" dirty="0"/>
          </a:p>
        </p:txBody>
      </p:sp>
      <p:sp>
        <p:nvSpPr>
          <p:cNvPr id="4" name="Slide Number Placeholder 3"/>
          <p:cNvSpPr>
            <a:spLocks noGrp="1"/>
          </p:cNvSpPr>
          <p:nvPr>
            <p:ph type="sldNum" sz="quarter" idx="5"/>
          </p:nvPr>
        </p:nvSpPr>
        <p:spPr/>
        <p:txBody>
          <a:bodyPr/>
          <a:lstStyle/>
          <a:p>
            <a:pPr lvl="0"/>
            <a:fld id="{C4D64870-08A0-4789-874E-5E8988D908EF}" type="slidenum">
              <a:rPr lang="en-CA" smtClean="0"/>
              <a:t>23</a:t>
            </a:fld>
            <a:endParaRPr lang="en-CA"/>
          </a:p>
        </p:txBody>
      </p:sp>
    </p:spTree>
    <p:extLst>
      <p:ext uri="{BB962C8B-B14F-4D97-AF65-F5344CB8AC3E}">
        <p14:creationId xmlns:p14="http://schemas.microsoft.com/office/powerpoint/2010/main" val="3869174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meta-analysis found that, on average, students in online learning conditions performed modestly better than those receiving face-to-face instruction. The advantage over face-to-face classes was significant in those studies contrasting blended learning with traditional face-to-face instruction but not in those studies contrasting purely</a:t>
            </a:r>
          </a:p>
          <a:p>
            <a:r>
              <a:rPr lang="en-US" dirty="0"/>
              <a:t>online with face-to-face conditions.”</a:t>
            </a: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24</a:t>
            </a:fld>
            <a:endParaRPr lang="en-US"/>
          </a:p>
        </p:txBody>
      </p:sp>
    </p:spTree>
    <p:extLst>
      <p:ext uri="{BB962C8B-B14F-4D97-AF65-F5344CB8AC3E}">
        <p14:creationId xmlns:p14="http://schemas.microsoft.com/office/powerpoint/2010/main" val="16441242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a:bodyPr>
          <a:lstStyle/>
          <a:p>
            <a:pPr lvl="0"/>
            <a:endParaRPr lang="en-CA" dirty="0"/>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25</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has three implications for teaching and learning as the future of jobs are more or less dependent on these technologies: (</a:t>
            </a:r>
            <a:r>
              <a:rPr lang="en-US" dirty="0" err="1"/>
              <a:t>i</a:t>
            </a:r>
            <a:r>
              <a:rPr lang="en-US" dirty="0"/>
              <a:t>) everyone in the workforce needs to be trained to use some of these technologies; (ii) prepare teachers who can teach with the technologies of 4</a:t>
            </a:r>
            <a:r>
              <a:rPr lang="en-US" baseline="30000" dirty="0"/>
              <a:t>th</a:t>
            </a:r>
            <a:r>
              <a:rPr lang="en-US" dirty="0"/>
              <a:t> IR, and (iii) prepare technologists who can support these.</a:t>
            </a:r>
            <a:endParaRPr lang="en-CA" dirty="0"/>
          </a:p>
        </p:txBody>
      </p:sp>
      <p:sp>
        <p:nvSpPr>
          <p:cNvPr id="4" name="Slide Number Placeholder 3"/>
          <p:cNvSpPr>
            <a:spLocks noGrp="1"/>
          </p:cNvSpPr>
          <p:nvPr>
            <p:ph type="sldNum" sz="quarter" idx="5"/>
          </p:nvPr>
        </p:nvSpPr>
        <p:spPr/>
        <p:txBody>
          <a:bodyPr/>
          <a:lstStyle/>
          <a:p>
            <a:pPr>
              <a:defRPr/>
            </a:pPr>
            <a:fld id="{4F6FFD71-0FC1-4B3B-A0F1-6A1FF688BBE5}" type="slidenum">
              <a:rPr lang="en-US" smtClean="0"/>
              <a:pPr>
                <a:defRPr/>
              </a:pPr>
              <a:t>26</a:t>
            </a:fld>
            <a:endParaRPr lang="en-US"/>
          </a:p>
        </p:txBody>
      </p:sp>
    </p:spTree>
    <p:extLst>
      <p:ext uri="{BB962C8B-B14F-4D97-AF65-F5344CB8AC3E}">
        <p14:creationId xmlns:p14="http://schemas.microsoft.com/office/powerpoint/2010/main" val="39794795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27</a:t>
            </a:fld>
            <a:endParaRPr lang="en-US"/>
          </a:p>
        </p:txBody>
      </p:sp>
    </p:spTree>
    <p:extLst>
      <p:ext uri="{BB962C8B-B14F-4D97-AF65-F5344CB8AC3E}">
        <p14:creationId xmlns:p14="http://schemas.microsoft.com/office/powerpoint/2010/main" val="10706714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4" name="Slide Number Placeholder 3"/>
          <p:cNvSpPr>
            <a:spLocks noGrp="1"/>
          </p:cNvSpPr>
          <p:nvPr>
            <p:ph type="sldNum" sz="quarter" idx="5"/>
          </p:nvPr>
        </p:nvSpPr>
        <p:spPr/>
        <p:txBody>
          <a:bodyPr/>
          <a:lstStyle/>
          <a:p>
            <a:pPr>
              <a:defRPr/>
            </a:pPr>
            <a:fld id="{E633B8BD-1EFB-4553-AE28-E90BB194A325}" type="slidenum">
              <a:rPr lang="en-US" smtClean="0"/>
              <a:pPr>
                <a:defRPr/>
              </a:pPr>
              <a:t>5</a:t>
            </a:fld>
            <a:endParaRPr lang="en-US"/>
          </a:p>
        </p:txBody>
      </p:sp>
    </p:spTree>
    <p:extLst>
      <p:ext uri="{BB962C8B-B14F-4D97-AF65-F5344CB8AC3E}">
        <p14:creationId xmlns:p14="http://schemas.microsoft.com/office/powerpoint/2010/main" val="31051427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33</a:t>
            </a:fld>
            <a:endParaRPr lang="en-US"/>
          </a:p>
        </p:txBody>
      </p:sp>
    </p:spTree>
    <p:extLst>
      <p:ext uri="{BB962C8B-B14F-4D97-AF65-F5344CB8AC3E}">
        <p14:creationId xmlns:p14="http://schemas.microsoft.com/office/powerpoint/2010/main" val="20938286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38</a:t>
            </a:fld>
            <a:endParaRPr lang="en-US"/>
          </a:p>
        </p:txBody>
      </p:sp>
    </p:spTree>
    <p:extLst>
      <p:ext uri="{BB962C8B-B14F-4D97-AF65-F5344CB8AC3E}">
        <p14:creationId xmlns:p14="http://schemas.microsoft.com/office/powerpoint/2010/main" val="27635188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39</a:t>
            </a:fld>
            <a:endParaRPr lang="en-US"/>
          </a:p>
        </p:txBody>
      </p:sp>
    </p:spTree>
    <p:extLst>
      <p:ext uri="{BB962C8B-B14F-4D97-AF65-F5344CB8AC3E}">
        <p14:creationId xmlns:p14="http://schemas.microsoft.com/office/powerpoint/2010/main" val="77303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Flexibility for what? – empowering of students, global citizens, leaving no one behind</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Work integrated learning</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7</a:t>
            </a:fld>
            <a:endParaRPr lang="en-US"/>
          </a:p>
        </p:txBody>
      </p:sp>
    </p:spTree>
    <p:extLst>
      <p:ext uri="{BB962C8B-B14F-4D97-AF65-F5344CB8AC3E}">
        <p14:creationId xmlns:p14="http://schemas.microsoft.com/office/powerpoint/2010/main" val="2478535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Way back in 1990s, Jim Taylor talked about flexible learning model and intelligent flexible learning. Distance education provided flexibility in terms of time, place and pace. But as synchronous delivery mechanism such as broadcast came into picture flexibility was lost. The Internet provides us the opportunity to deliver better interactive asynchronous learning that is flexible. New developments in AI and bid data helps us create the Gen 5 learning environment providing personalized learning.</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8</a:t>
            </a:fld>
            <a:endParaRPr lang="en-US"/>
          </a:p>
        </p:txBody>
      </p:sp>
    </p:spTree>
    <p:extLst>
      <p:ext uri="{BB962C8B-B14F-4D97-AF65-F5344CB8AC3E}">
        <p14:creationId xmlns:p14="http://schemas.microsoft.com/office/powerpoint/2010/main" val="2240770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Blended and hybrid modes will provide opportunities for learning to those who cannot access purely online provision. ODL has always adopted a blended approach keeping in mind issues of social justice.</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9</a:t>
            </a:fld>
            <a:endParaRPr lang="en-US"/>
          </a:p>
        </p:txBody>
      </p:sp>
    </p:spTree>
    <p:extLst>
      <p:ext uri="{BB962C8B-B14F-4D97-AF65-F5344CB8AC3E}">
        <p14:creationId xmlns:p14="http://schemas.microsoft.com/office/powerpoint/2010/main" val="1767645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10</a:t>
            </a:fld>
            <a:endParaRPr lang="en-US"/>
          </a:p>
        </p:txBody>
      </p:sp>
    </p:spTree>
    <p:extLst>
      <p:ext uri="{BB962C8B-B14F-4D97-AF65-F5344CB8AC3E}">
        <p14:creationId xmlns:p14="http://schemas.microsoft.com/office/powerpoint/2010/main" val="5344647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Covered papers published from 1980-2014</a:t>
            </a: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14</a:t>
            </a:fld>
            <a:endParaRPr lang="en-US"/>
          </a:p>
        </p:txBody>
      </p:sp>
    </p:spTree>
    <p:extLst>
      <p:ext uri="{BB962C8B-B14F-4D97-AF65-F5344CB8AC3E}">
        <p14:creationId xmlns:p14="http://schemas.microsoft.com/office/powerpoint/2010/main" val="40856733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Of the 330 peer reviewed papers </a:t>
            </a:r>
            <a:r>
              <a:rPr lang="en-US" dirty="0" err="1"/>
              <a:t>analysed</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Research carried out in 88 countries</a:t>
            </a:r>
          </a:p>
          <a:p>
            <a:pPr>
              <a:lnSpc>
                <a:spcPct val="120000"/>
              </a:lnSpc>
            </a:pPr>
            <a:r>
              <a:rPr lang="en-US" sz="1200" b="1" dirty="0"/>
              <a:t>Technologies for teaching and learning</a:t>
            </a:r>
            <a:r>
              <a:rPr lang="en-US" sz="1200" dirty="0"/>
              <a:t>: </a:t>
            </a:r>
          </a:p>
          <a:p>
            <a:pPr>
              <a:lnSpc>
                <a:spcPct val="120000"/>
              </a:lnSpc>
            </a:pPr>
            <a:r>
              <a:rPr lang="en-US" sz="1200" b="1" dirty="0"/>
              <a:t>Psychosocial issues in teaching and learning</a:t>
            </a:r>
            <a:r>
              <a:rPr lang="en-US" sz="1200" dirty="0"/>
              <a:t>: </a:t>
            </a:r>
          </a:p>
          <a:p>
            <a:pPr>
              <a:lnSpc>
                <a:spcPct val="120000"/>
              </a:lnSpc>
            </a:pPr>
            <a:r>
              <a:rPr lang="en-US" sz="1200" b="1" dirty="0"/>
              <a:t>Impact on Learners</a:t>
            </a:r>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15</a:t>
            </a:fld>
            <a:endParaRPr lang="en-US"/>
          </a:p>
        </p:txBody>
      </p:sp>
    </p:spTree>
    <p:extLst>
      <p:ext uri="{BB962C8B-B14F-4D97-AF65-F5344CB8AC3E}">
        <p14:creationId xmlns:p14="http://schemas.microsoft.com/office/powerpoint/2010/main" val="2997780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UK study shows positive rating for online learning.</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16</a:t>
            </a:fld>
            <a:endParaRPr lang="en-US"/>
          </a:p>
        </p:txBody>
      </p:sp>
    </p:spTree>
    <p:extLst>
      <p:ext uri="{BB962C8B-B14F-4D97-AF65-F5344CB8AC3E}">
        <p14:creationId xmlns:p14="http://schemas.microsoft.com/office/powerpoint/2010/main" val="12010917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099384-30AB-47E0-997C-B27F224CA3DE}"/>
              </a:ext>
            </a:extLst>
          </p:cNvPr>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0F349861-21C3-4AAD-95A8-EF10D6C3B4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095AF53-2358-415A-8989-539F58B3466D}"/>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7/25/2022</a:t>
            </a:fld>
            <a:endParaRPr lang="en-US"/>
          </a:p>
        </p:txBody>
      </p:sp>
      <p:sp>
        <p:nvSpPr>
          <p:cNvPr id="5" name="Footer Placeholder 4">
            <a:extLst>
              <a:ext uri="{FF2B5EF4-FFF2-40B4-BE49-F238E27FC236}">
                <a16:creationId xmlns:a16="http://schemas.microsoft.com/office/drawing/2014/main" id="{7D8591EC-6499-4B40-B56A-FA50DCAE64B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E6AF6183-6D3F-4393-A324-1054269ED9C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3516421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3318962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Content with Caption">
    <p:spTree>
      <p:nvGrpSpPr>
        <p:cNvPr id="1" name=""/>
        <p:cNvGrpSpPr/>
        <p:nvPr/>
      </p:nvGrpSpPr>
      <p:grpSpPr>
        <a:xfrm>
          <a:off x="0" y="0"/>
          <a:ext cx="0" cy="0"/>
          <a:chOff x="0" y="0"/>
          <a:chExt cx="0" cy="0"/>
        </a:xfrm>
      </p:grpSpPr>
    </p:spTree>
    <p:extLst>
      <p:ext uri="{BB962C8B-B14F-4D97-AF65-F5344CB8AC3E}">
        <p14:creationId xmlns:p14="http://schemas.microsoft.com/office/powerpoint/2010/main" val="593447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Title and Vertical Text">
    <p:bg>
      <p:bgPr>
        <a:solidFill>
          <a:srgbClr val="F3F2F7"/>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35358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493141965"/>
      </p:ext>
    </p:extLst>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Blank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8603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05B721D-FC13-4DB9-8B67-9CE17594479A}"/>
              </a:ext>
            </a:extLst>
          </p:cNvPr>
          <p:cNvSpPr txBox="1">
            <a:spLocks noGrp="1"/>
          </p:cNvSpPr>
          <p:nvPr>
            <p:ph type="dt" sz="half" idx="7"/>
          </p:nvPr>
        </p:nvSpPr>
        <p:spPr/>
        <p:txBody>
          <a:bodyPr/>
          <a:lstStyle>
            <a:lvl1pPr>
              <a:defRPr/>
            </a:lvl1pPr>
          </a:lstStyle>
          <a:p>
            <a:pPr lvl="0"/>
            <a:fld id="{17F4AFF9-CAE3-4795-B646-155DE5C1A70E}" type="datetime1">
              <a:rPr lang="en-US"/>
              <a:pPr lvl="0"/>
              <a:t>7/25/2022</a:t>
            </a:fld>
            <a:endParaRPr lang="en-US"/>
          </a:p>
        </p:txBody>
      </p:sp>
      <p:sp>
        <p:nvSpPr>
          <p:cNvPr id="3" name="Footer Placeholder 4">
            <a:extLst>
              <a:ext uri="{FF2B5EF4-FFF2-40B4-BE49-F238E27FC236}">
                <a16:creationId xmlns:a16="http://schemas.microsoft.com/office/drawing/2014/main" id="{2A222A86-DBD0-4288-8C42-248254F8B8E1}"/>
              </a:ext>
            </a:extLst>
          </p:cNvPr>
          <p:cNvSpPr txBox="1">
            <a:spLocks noGrp="1"/>
          </p:cNvSpPr>
          <p:nvPr>
            <p:ph type="ftr" sz="quarter" idx="9"/>
          </p:nvPr>
        </p:nvSpPr>
        <p:spPr/>
        <p:txBody>
          <a:bodyPr/>
          <a:lstStyle>
            <a:lvl1pPr>
              <a:defRPr/>
            </a:lvl1pPr>
          </a:lstStyle>
          <a:p>
            <a:pPr lvl="0"/>
            <a:endParaRPr lang="en-US"/>
          </a:p>
        </p:txBody>
      </p:sp>
      <p:sp>
        <p:nvSpPr>
          <p:cNvPr id="4" name="Slide Number Placeholder 5">
            <a:extLst>
              <a:ext uri="{FF2B5EF4-FFF2-40B4-BE49-F238E27FC236}">
                <a16:creationId xmlns:a16="http://schemas.microsoft.com/office/drawing/2014/main" id="{9B580691-4F4D-4126-A318-21F155245EAE}"/>
              </a:ext>
            </a:extLst>
          </p:cNvPr>
          <p:cNvSpPr txBox="1">
            <a:spLocks noGrp="1"/>
          </p:cNvSpPr>
          <p:nvPr>
            <p:ph type="sldNum" sz="quarter" idx="8"/>
          </p:nvPr>
        </p:nvSpPr>
        <p:spPr/>
        <p:txBody>
          <a:bodyPr/>
          <a:lstStyle>
            <a:lvl1pPr>
              <a:defRPr/>
            </a:lvl1pPr>
          </a:lstStyle>
          <a:p>
            <a:pPr lvl="0"/>
            <a:fld id="{53C7C112-4E7B-471C-9708-F6B3D57D3543}" type="slidenum">
              <a:t>‹#›</a:t>
            </a:fld>
            <a:endParaRPr lang="en-US"/>
          </a:p>
        </p:txBody>
      </p:sp>
    </p:spTree>
    <p:extLst>
      <p:ext uri="{BB962C8B-B14F-4D97-AF65-F5344CB8AC3E}">
        <p14:creationId xmlns:p14="http://schemas.microsoft.com/office/powerpoint/2010/main" val="2053115497"/>
      </p:ext>
    </p:extLst>
  </p:cSld>
  <p:clrMapOvr>
    <a:masterClrMapping/>
  </p:clrMapOvr>
  <p:transition spd="med">
    <p:fade/>
  </p:transition>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1_Blank 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046DC9-78FD-4CB1-95D0-0D4B9B2CCC94}"/>
              </a:ext>
            </a:extLst>
          </p:cNvPr>
          <p:cNvSpPr>
            <a:spLocks noGrp="1"/>
          </p:cNvSpPr>
          <p:nvPr>
            <p:ph type="title"/>
          </p:nvPr>
        </p:nvSpPr>
        <p:spPr/>
        <p:txBody>
          <a:bodyPr/>
          <a:lstStyle/>
          <a:p>
            <a:r>
              <a:rPr lang="en-US"/>
              <a:t>Click to edit Master title style</a:t>
            </a:r>
          </a:p>
        </p:txBody>
      </p:sp>
      <p:pic>
        <p:nvPicPr>
          <p:cNvPr id="4" name="Picture 3">
            <a:extLst>
              <a:ext uri="{FF2B5EF4-FFF2-40B4-BE49-F238E27FC236}">
                <a16:creationId xmlns:a16="http://schemas.microsoft.com/office/drawing/2014/main" id="{EE4C82DE-F8E0-448E-AEB3-481D94CF0C94}"/>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1217608" y="6176964"/>
            <a:ext cx="805737" cy="681037"/>
          </a:xfrm>
          <a:prstGeom prst="rect">
            <a:avLst/>
          </a:prstGeom>
        </p:spPr>
      </p:pic>
    </p:spTree>
    <p:extLst>
      <p:ext uri="{BB962C8B-B14F-4D97-AF65-F5344CB8AC3E}">
        <p14:creationId xmlns:p14="http://schemas.microsoft.com/office/powerpoint/2010/main" val="2305253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24912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6" name="Picture 5">
            <a:extLst>
              <a:ext uri="{FF2B5EF4-FFF2-40B4-BE49-F238E27FC236}">
                <a16:creationId xmlns:a16="http://schemas.microsoft.com/office/drawing/2014/main" id="{3AEA5977-11EC-4B89-BE1F-0C4C06A9302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3443482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24D2D-8713-4728-B756-725B447409C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8E5FDB-5DAC-4438-8BD5-A0D9112DAC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32C94914-3045-4390-8522-FD49833B1A19}"/>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7/25/2022</a:t>
            </a:fld>
            <a:endParaRPr lang="en-US"/>
          </a:p>
        </p:txBody>
      </p:sp>
      <p:sp>
        <p:nvSpPr>
          <p:cNvPr id="5" name="Footer Placeholder 4">
            <a:extLst>
              <a:ext uri="{FF2B5EF4-FFF2-40B4-BE49-F238E27FC236}">
                <a16:creationId xmlns:a16="http://schemas.microsoft.com/office/drawing/2014/main" id="{E978A7C6-01FE-44F0-BEB8-4F18A26DBFB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9F49894-6310-41BD-A18B-F8E4F4CEE05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6216630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B8ED23-3896-4460-B979-58D9A1125B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0EB3A3B-5068-4D0A-9A8B-162F01081E4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86AC206-5480-4F95-8027-EC6C99B5461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22C9269-1F3F-4020-9721-1AC2DBDFC4C3}"/>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7/25/2022</a:t>
            </a:fld>
            <a:endParaRPr lang="en-US"/>
          </a:p>
        </p:txBody>
      </p:sp>
      <p:sp>
        <p:nvSpPr>
          <p:cNvPr id="6" name="Footer Placeholder 5">
            <a:extLst>
              <a:ext uri="{FF2B5EF4-FFF2-40B4-BE49-F238E27FC236}">
                <a16:creationId xmlns:a16="http://schemas.microsoft.com/office/drawing/2014/main" id="{8578C638-2638-4EB5-BBA0-DD47F6D7444B}"/>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D17DB3B-5B36-4F8C-812B-E0C73980BBB1}"/>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4065266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20369B-2AB1-47FB-BFB7-72E2B1F0EED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981A98D-6695-4C3E-822F-7C3DD317B4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77FE0E3-4C02-43A0-9BDB-162464533E8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E6FDE4D-3A32-44D4-BC03-1703A31461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B140A39-3ACF-426F-A23F-174C071D8F8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56AF2D5-A082-4B06-948C-AB3F2EED09D2}"/>
              </a:ext>
            </a:extLst>
          </p:cNvPr>
          <p:cNvSpPr>
            <a:spLocks noGrp="1"/>
          </p:cNvSpPr>
          <p:nvPr>
            <p:ph type="dt" sz="half" idx="10"/>
          </p:nvPr>
        </p:nvSpPr>
        <p:spPr>
          <a:xfrm>
            <a:off x="838200" y="6356350"/>
            <a:ext cx="2743200" cy="365125"/>
          </a:xfrm>
          <a:prstGeom prst="rect">
            <a:avLst/>
          </a:prstGeom>
        </p:spPr>
        <p:txBody>
          <a:bodyPr/>
          <a:lstStyle/>
          <a:p>
            <a:fld id="{841C7C4D-4187-4444-BF5E-C3A8E92A2532}" type="datetimeFigureOut">
              <a:rPr lang="en-US" smtClean="0"/>
              <a:t>7/25/2022</a:t>
            </a:fld>
            <a:endParaRPr lang="en-US"/>
          </a:p>
        </p:txBody>
      </p:sp>
      <p:sp>
        <p:nvSpPr>
          <p:cNvPr id="8" name="Footer Placeholder 7">
            <a:extLst>
              <a:ext uri="{FF2B5EF4-FFF2-40B4-BE49-F238E27FC236}">
                <a16:creationId xmlns:a16="http://schemas.microsoft.com/office/drawing/2014/main" id="{4D5BD561-E771-49C1-971C-755C26F0720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0C4FD5B2-463B-4BFD-9527-68766D661176}"/>
              </a:ext>
            </a:extLst>
          </p:cNvPr>
          <p:cNvSpPr>
            <a:spLocks noGrp="1"/>
          </p:cNvSpPr>
          <p:nvPr>
            <p:ph type="sldNum" sz="quarter" idx="12"/>
          </p:nvPr>
        </p:nvSpPr>
        <p:spPr>
          <a:xfrm>
            <a:off x="8610600" y="6356350"/>
            <a:ext cx="2743200" cy="365125"/>
          </a:xfrm>
          <a:prstGeom prst="rect">
            <a:avLst/>
          </a:prstGeom>
        </p:spPr>
        <p:txBody>
          <a:bodyPr/>
          <a:lstStyle/>
          <a:p>
            <a:fld id="{5E62D1FA-8DE9-4CE0-AE83-E39BA4672DDD}" type="slidenum">
              <a:rPr lang="en-US" smtClean="0"/>
              <a:t>‹#›</a:t>
            </a:fld>
            <a:endParaRPr lang="en-US"/>
          </a:p>
        </p:txBody>
      </p:sp>
    </p:spTree>
    <p:extLst>
      <p:ext uri="{BB962C8B-B14F-4D97-AF65-F5344CB8AC3E}">
        <p14:creationId xmlns:p14="http://schemas.microsoft.com/office/powerpoint/2010/main" val="1274700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3168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680C1FC-7781-41B0-A032-6DA1183CE2CA}"/>
              </a:ext>
            </a:extLst>
          </p:cNvPr>
          <p:cNvSpPr/>
          <p:nvPr userDrawn="1"/>
        </p:nvSpPr>
        <p:spPr>
          <a:xfrm>
            <a:off x="-7721" y="440788"/>
            <a:ext cx="12192000" cy="4279294"/>
          </a:xfrm>
          <a:prstGeom prst="rect">
            <a:avLst/>
          </a:prstGeom>
          <a:solidFill>
            <a:srgbClr val="D8D2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PT Sans" panose="020B0503020203020204" pitchFamily="34" charset="0"/>
              <a:ea typeface="PT Sans" panose="020B0503020203020204" pitchFamily="34" charset="0"/>
            </a:endParaRPr>
          </a:p>
        </p:txBody>
      </p:sp>
      <p:sp>
        <p:nvSpPr>
          <p:cNvPr id="7" name="Picture Placeholder 6">
            <a:extLst>
              <a:ext uri="{FF2B5EF4-FFF2-40B4-BE49-F238E27FC236}">
                <a16:creationId xmlns:a16="http://schemas.microsoft.com/office/drawing/2014/main" id="{94648216-EC4D-4DBF-81DF-EF47347776DC}"/>
              </a:ext>
            </a:extLst>
          </p:cNvPr>
          <p:cNvSpPr>
            <a:spLocks noGrp="1"/>
          </p:cNvSpPr>
          <p:nvPr>
            <p:ph type="pic" sz="quarter" idx="10"/>
          </p:nvPr>
        </p:nvSpPr>
        <p:spPr>
          <a:xfrm>
            <a:off x="314541" y="707994"/>
            <a:ext cx="3633787" cy="3662362"/>
          </a:xfrm>
        </p:spPr>
        <p:txBody>
          <a:bodyPr/>
          <a:lstStyle/>
          <a:p>
            <a:endParaRPr lang="en-US"/>
          </a:p>
        </p:txBody>
      </p:sp>
      <p:sp>
        <p:nvSpPr>
          <p:cNvPr id="8" name="Picture Placeholder 6">
            <a:extLst>
              <a:ext uri="{FF2B5EF4-FFF2-40B4-BE49-F238E27FC236}">
                <a16:creationId xmlns:a16="http://schemas.microsoft.com/office/drawing/2014/main" id="{B786374F-2D4C-401E-8C18-B9E925EBA9EC}"/>
              </a:ext>
            </a:extLst>
          </p:cNvPr>
          <p:cNvSpPr>
            <a:spLocks noGrp="1"/>
          </p:cNvSpPr>
          <p:nvPr>
            <p:ph type="pic" sz="quarter" idx="11"/>
          </p:nvPr>
        </p:nvSpPr>
        <p:spPr>
          <a:xfrm>
            <a:off x="4279106" y="707994"/>
            <a:ext cx="3633787" cy="3662362"/>
          </a:xfrm>
        </p:spPr>
        <p:txBody>
          <a:bodyPr/>
          <a:lstStyle/>
          <a:p>
            <a:endParaRPr lang="en-US"/>
          </a:p>
        </p:txBody>
      </p:sp>
      <p:sp>
        <p:nvSpPr>
          <p:cNvPr id="9" name="Picture Placeholder 6">
            <a:extLst>
              <a:ext uri="{FF2B5EF4-FFF2-40B4-BE49-F238E27FC236}">
                <a16:creationId xmlns:a16="http://schemas.microsoft.com/office/drawing/2014/main" id="{25AB3EF6-DD93-4BCE-B95E-3A7D382C9888}"/>
              </a:ext>
            </a:extLst>
          </p:cNvPr>
          <p:cNvSpPr>
            <a:spLocks noGrp="1"/>
          </p:cNvSpPr>
          <p:nvPr>
            <p:ph type="pic" sz="quarter" idx="12"/>
          </p:nvPr>
        </p:nvSpPr>
        <p:spPr>
          <a:xfrm>
            <a:off x="8251830" y="707994"/>
            <a:ext cx="3633787" cy="3662362"/>
          </a:xfrm>
        </p:spPr>
        <p:txBody>
          <a:bodyPr/>
          <a:lstStyle/>
          <a:p>
            <a:endParaRPr lang="en-US"/>
          </a:p>
        </p:txBody>
      </p:sp>
    </p:spTree>
    <p:extLst>
      <p:ext uri="{BB962C8B-B14F-4D97-AF65-F5344CB8AC3E}">
        <p14:creationId xmlns:p14="http://schemas.microsoft.com/office/powerpoint/2010/main" val="4011863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57" r:id="rId1"/>
    <p:sldLayoutId id="2147483754" r:id="rId2"/>
    <p:sldLayoutId id="2147483768" r:id="rId3"/>
    <p:sldLayoutId id="2147483651" r:id="rId4"/>
    <p:sldLayoutId id="2147483652" r:id="rId5"/>
    <p:sldLayoutId id="2147483653" r:id="rId6"/>
    <p:sldLayoutId id="2147483755" r:id="rId7"/>
    <p:sldLayoutId id="2147483756" r:id="rId8"/>
    <p:sldLayoutId id="2147483773" r:id="rId9"/>
    <p:sldLayoutId id="2147483670" r:id="rId10"/>
    <p:sldLayoutId id="2147483752" r:id="rId11"/>
    <p:sldLayoutId id="2147483685" r:id="rId12"/>
    <p:sldLayoutId id="2147483764" r:id="rId13"/>
    <p:sldLayoutId id="2147483770" r:id="rId14"/>
    <p:sldLayoutId id="2147483781" r:id="rId15"/>
    <p:sldLayoutId id="2147483782" r:id="rId16"/>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Layout" Target="../slideLayouts/slideLayout14.xml"/><Relationship Id="rId5" Type="http://schemas.openxmlformats.org/officeDocument/2006/relationships/image" Target="../media/image5.tiff"/><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www.irrodl.org/index.php/irrodl/article/view/5381/5517"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6.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23.svg"/><Relationship Id="rId13" Type="http://schemas.openxmlformats.org/officeDocument/2006/relationships/image" Target="../media/image28.jp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sv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21.sv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svg"/><Relationship Id="rId4" Type="http://schemas.openxmlformats.org/officeDocument/2006/relationships/image" Target="../media/image19.svg"/><Relationship Id="rId9" Type="http://schemas.openxmlformats.org/officeDocument/2006/relationships/image" Target="../media/image24.png"/><Relationship Id="rId1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microsoft.com/office/2007/relationships/hdphoto" Target="../media/hdphoto4.wdp"/></Relationships>
</file>

<file path=ppt/slides/_rels/slide3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42.png"/><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3" name="Picture 2" descr="Person working with laptop and notepad">
            <a:extLst>
              <a:ext uri="{FF2B5EF4-FFF2-40B4-BE49-F238E27FC236}">
                <a16:creationId xmlns:a16="http://schemas.microsoft.com/office/drawing/2014/main" id="{AE2EE917-794D-42B3-BCED-CBE0522782AB}"/>
              </a:ext>
            </a:extLst>
          </p:cNvPr>
          <p:cNvPicPr>
            <a:picLocks noChangeAspect="1"/>
          </p:cNvPicPr>
          <p:nvPr/>
        </p:nvPicPr>
        <p:blipFill rotWithShape="1">
          <a:blip r:embed="rId2">
            <a:alphaModFix amt="5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l="12711" b="26581"/>
          <a:stretch/>
        </p:blipFill>
        <p:spPr>
          <a:xfrm>
            <a:off x="0" y="0"/>
            <a:ext cx="12215448" cy="6858000"/>
          </a:xfrm>
          <a:prstGeom prst="rect">
            <a:avLst/>
          </a:prstGeom>
        </p:spPr>
      </p:pic>
      <p:pic>
        <p:nvPicPr>
          <p:cNvPr id="14" name="Picture 13">
            <a:extLst>
              <a:ext uri="{FF2B5EF4-FFF2-40B4-BE49-F238E27FC236}">
                <a16:creationId xmlns:a16="http://schemas.microsoft.com/office/drawing/2014/main" id="{A8D25677-8D29-4B3B-93F0-2C8280F635D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2062" y="0"/>
            <a:ext cx="12191999" cy="6859588"/>
          </a:xfrm>
          <a:prstGeom prst="rect">
            <a:avLst/>
          </a:prstGeom>
        </p:spPr>
      </p:pic>
      <p:sp>
        <p:nvSpPr>
          <p:cNvPr id="22" name="Rectangle 21">
            <a:extLst>
              <a:ext uri="{FF2B5EF4-FFF2-40B4-BE49-F238E27FC236}">
                <a16:creationId xmlns:a16="http://schemas.microsoft.com/office/drawing/2014/main" id="{13AD3943-045C-459F-B6BA-37A39840E09B}"/>
              </a:ext>
            </a:extLst>
          </p:cNvPr>
          <p:cNvSpPr/>
          <p:nvPr/>
        </p:nvSpPr>
        <p:spPr>
          <a:xfrm>
            <a:off x="7924800" y="0"/>
            <a:ext cx="4267200" cy="6858000"/>
          </a:xfrm>
          <a:prstGeom prst="rect">
            <a:avLst/>
          </a:prstGeom>
          <a:solidFill>
            <a:srgbClr val="4679BD">
              <a:alpha val="1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A5D722B-4642-4DEC-AA3C-7695EB6871E0}"/>
              </a:ext>
            </a:extLst>
          </p:cNvPr>
          <p:cNvSpPr/>
          <p:nvPr/>
        </p:nvSpPr>
        <p:spPr>
          <a:xfrm>
            <a:off x="4497540" y="5346700"/>
            <a:ext cx="7717907" cy="1308100"/>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F3C3E3AF-855E-477D-8126-CE6738D9077B}"/>
              </a:ext>
            </a:extLst>
          </p:cNvPr>
          <p:cNvSpPr/>
          <p:nvPr/>
        </p:nvSpPr>
        <p:spPr>
          <a:xfrm>
            <a:off x="4499738" y="5346700"/>
            <a:ext cx="7694459" cy="1511300"/>
          </a:xfrm>
          <a:prstGeom prst="rect">
            <a:avLst/>
          </a:prstGeom>
          <a:solidFill>
            <a:srgbClr val="A2AFE3">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F4ED3D3F-C162-4309-993E-7ACE1055F26F}"/>
              </a:ext>
            </a:extLst>
          </p:cNvPr>
          <p:cNvSpPr/>
          <p:nvPr/>
        </p:nvSpPr>
        <p:spPr>
          <a:xfrm>
            <a:off x="5896503" y="5346700"/>
            <a:ext cx="6318942" cy="1511300"/>
          </a:xfrm>
          <a:prstGeom prst="rect">
            <a:avLst/>
          </a:prstGeom>
          <a:solidFill>
            <a:srgbClr val="A2AFE3">
              <a:alpha val="2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4" name="Picture 33">
            <a:extLst>
              <a:ext uri="{FF2B5EF4-FFF2-40B4-BE49-F238E27FC236}">
                <a16:creationId xmlns:a16="http://schemas.microsoft.com/office/drawing/2014/main" id="{FFD1A39F-7807-493F-8ECD-8CEDEB136E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18387" y="5512911"/>
            <a:ext cx="610026" cy="787873"/>
          </a:xfrm>
          <a:prstGeom prst="rect">
            <a:avLst/>
          </a:prstGeom>
        </p:spPr>
      </p:pic>
      <p:sp>
        <p:nvSpPr>
          <p:cNvPr id="32" name="TextBox 31">
            <a:extLst>
              <a:ext uri="{FF2B5EF4-FFF2-40B4-BE49-F238E27FC236}">
                <a16:creationId xmlns:a16="http://schemas.microsoft.com/office/drawing/2014/main" id="{0271C944-9168-4266-9BBC-F412DD8994E2}"/>
              </a:ext>
            </a:extLst>
          </p:cNvPr>
          <p:cNvSpPr txBox="1"/>
          <p:nvPr/>
        </p:nvSpPr>
        <p:spPr>
          <a:xfrm>
            <a:off x="6054734" y="5445262"/>
            <a:ext cx="5885037" cy="1169551"/>
          </a:xfrm>
          <a:prstGeom prst="rect">
            <a:avLst/>
          </a:prstGeom>
          <a:noFill/>
        </p:spPr>
        <p:txBody>
          <a:bodyPr wrap="square" lIns="91440" tIns="45720" rIns="91440" bIns="45720" anchor="t">
            <a:spAutoFit/>
          </a:bodyPr>
          <a:lstStyle/>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 COL President &amp; CEO</a:t>
            </a:r>
          </a:p>
          <a:p>
            <a:r>
              <a:rPr lang="en-CA" sz="1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Dr Sanjaya Mishra, Director: Education</a:t>
            </a:r>
          </a:p>
          <a:p>
            <a:endPar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UNISA </a:t>
            </a:r>
            <a:r>
              <a:rPr lang="en-US" sz="14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ODeL</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e-Conference, South Africa</a:t>
            </a:r>
          </a:p>
          <a:p>
            <a:r>
              <a:rPr lang="en-US" sz="1400" dirty="0">
                <a:solidFill>
                  <a:schemeClr val="bg1"/>
                </a:solidFill>
                <a:latin typeface="Open Sans"/>
                <a:ea typeface="Open Sans"/>
                <a:cs typeface="Open Sans"/>
              </a:rPr>
              <a:t>August  2022</a:t>
            </a:r>
          </a:p>
        </p:txBody>
      </p:sp>
      <p:sp>
        <p:nvSpPr>
          <p:cNvPr id="17" name="Title 5">
            <a:extLst>
              <a:ext uri="{FF2B5EF4-FFF2-40B4-BE49-F238E27FC236}">
                <a16:creationId xmlns:a16="http://schemas.microsoft.com/office/drawing/2014/main" id="{B7CC0D0E-E25D-4E41-AB40-EC777C83356C}"/>
              </a:ext>
            </a:extLst>
          </p:cNvPr>
          <p:cNvSpPr txBox="1">
            <a:spLocks/>
          </p:cNvSpPr>
          <p:nvPr/>
        </p:nvSpPr>
        <p:spPr>
          <a:xfrm>
            <a:off x="846645" y="2103665"/>
            <a:ext cx="10795488" cy="347876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6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All Things Research </a:t>
            </a:r>
          </a:p>
          <a:p>
            <a:r>
              <a:rPr lang="en-US" sz="6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 Open Distance and eLearning</a:t>
            </a:r>
          </a:p>
        </p:txBody>
      </p:sp>
    </p:spTree>
    <p:extLst>
      <p:ext uri="{BB962C8B-B14F-4D97-AF65-F5344CB8AC3E}">
        <p14:creationId xmlns:p14="http://schemas.microsoft.com/office/powerpoint/2010/main" val="7724470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011461"/>
            <a:ext cx="12192000" cy="2462213"/>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Status of </a:t>
            </a:r>
            <a:r>
              <a:rPr lang="en-US" sz="8000" b="0" dirty="0" err="1">
                <a:latin typeface="Open Sans" panose="020B0606030504020204" pitchFamily="34" charset="0"/>
                <a:ea typeface="Open Sans" panose="020B0606030504020204" pitchFamily="34" charset="0"/>
                <a:cs typeface="Open Sans" panose="020B0606030504020204" pitchFamily="34" charset="0"/>
              </a:rPr>
              <a:t>ODeL</a:t>
            </a:r>
            <a:r>
              <a:rPr lang="en-US" sz="8000" b="0" dirty="0">
                <a:latin typeface="Open Sans" panose="020B0606030504020204" pitchFamily="34" charset="0"/>
                <a:ea typeface="Open Sans" panose="020B0606030504020204" pitchFamily="34" charset="0"/>
                <a:cs typeface="Open Sans" panose="020B0606030504020204" pitchFamily="34" charset="0"/>
              </a:rPr>
              <a:t> </a:t>
            </a:r>
          </a:p>
          <a:p>
            <a:r>
              <a:rPr lang="en-US" sz="8000" b="0" dirty="0">
                <a:latin typeface="Open Sans" panose="020B0606030504020204" pitchFamily="34" charset="0"/>
                <a:ea typeface="Open Sans" panose="020B0606030504020204" pitchFamily="34" charset="0"/>
                <a:cs typeface="Open Sans" panose="020B0606030504020204" pitchFamily="34" charset="0"/>
              </a:rPr>
              <a:t>Research</a:t>
            </a:r>
          </a:p>
        </p:txBody>
      </p:sp>
    </p:spTree>
    <p:extLst>
      <p:ext uri="{BB962C8B-B14F-4D97-AF65-F5344CB8AC3E}">
        <p14:creationId xmlns:p14="http://schemas.microsoft.com/office/powerpoint/2010/main" val="166392392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FB7FFDC-9BC5-4665-891D-5320CC515E4A}"/>
              </a:ext>
            </a:extLst>
          </p:cNvPr>
          <p:cNvSpPr/>
          <p:nvPr/>
        </p:nvSpPr>
        <p:spPr>
          <a:xfrm>
            <a:off x="7315200" y="0"/>
            <a:ext cx="3425372" cy="6858000"/>
          </a:xfrm>
          <a:prstGeom prst="rect">
            <a:avLst/>
          </a:prstGeom>
          <a:solidFill>
            <a:srgbClr val="D4DAF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title"/>
          </p:nvPr>
        </p:nvSpPr>
        <p:spPr>
          <a:xfrm>
            <a:off x="838200" y="365125"/>
            <a:ext cx="10515600" cy="1325563"/>
          </a:xfrm>
        </p:spPr>
        <p:txBody>
          <a:bodyPr/>
          <a:lstStyle/>
          <a:p>
            <a:r>
              <a:rPr lang="en-US" dirty="0"/>
              <a:t>Status of Research  in ODL</a:t>
            </a:r>
          </a:p>
        </p:txBody>
      </p:sp>
      <p:sp>
        <p:nvSpPr>
          <p:cNvPr id="2" name="Content Placeholder 1"/>
          <p:cNvSpPr>
            <a:spLocks noGrp="1"/>
          </p:cNvSpPr>
          <p:nvPr>
            <p:ph idx="1"/>
          </p:nvPr>
        </p:nvSpPr>
        <p:spPr>
          <a:xfrm>
            <a:off x="1803747" y="2055813"/>
            <a:ext cx="4809995" cy="4351338"/>
          </a:xfrm>
        </p:spPr>
        <p:txBody>
          <a:bodyPr>
            <a:normAutofit/>
          </a:bodyPr>
          <a:lstStyle/>
          <a:p>
            <a:pPr marL="0" indent="0">
              <a:buNone/>
            </a:pPr>
            <a:r>
              <a:rPr lang="en-US" sz="3600" i="1" dirty="0"/>
              <a:t>Massive volume of amateur, unsystematic  and badly designed research producing  information of very little value</a:t>
            </a:r>
          </a:p>
        </p:txBody>
      </p:sp>
      <p:sp>
        <p:nvSpPr>
          <p:cNvPr id="6" name="Rectangle 5">
            <a:extLst>
              <a:ext uri="{FF2B5EF4-FFF2-40B4-BE49-F238E27FC236}">
                <a16:creationId xmlns:a16="http://schemas.microsoft.com/office/drawing/2014/main" id="{8C21E01D-FFAC-490B-807A-EDF636548DAB}"/>
              </a:ext>
            </a:extLst>
          </p:cNvPr>
          <p:cNvSpPr/>
          <p:nvPr/>
        </p:nvSpPr>
        <p:spPr>
          <a:xfrm>
            <a:off x="7742460" y="5322070"/>
            <a:ext cx="2645793" cy="461665"/>
          </a:xfrm>
          <a:prstGeom prst="rect">
            <a:avLst/>
          </a:prstGeom>
        </p:spPr>
        <p:txBody>
          <a:bodyPr wrap="square">
            <a:spAutoFit/>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M. G. Moore</a:t>
            </a:r>
          </a:p>
        </p:txBody>
      </p:sp>
      <p:sp>
        <p:nvSpPr>
          <p:cNvPr id="8" name="object 8">
            <a:extLst>
              <a:ext uri="{FF2B5EF4-FFF2-40B4-BE49-F238E27FC236}">
                <a16:creationId xmlns:a16="http://schemas.microsoft.com/office/drawing/2014/main" id="{5EE78A3E-0DCA-4B24-AA8B-DF7921274148}"/>
              </a:ext>
            </a:extLst>
          </p:cNvPr>
          <p:cNvSpPr/>
          <p:nvPr/>
        </p:nvSpPr>
        <p:spPr>
          <a:xfrm>
            <a:off x="7809429" y="918865"/>
            <a:ext cx="3117031" cy="4317512"/>
          </a:xfrm>
          <a:prstGeom prst="rect">
            <a:avLst/>
          </a:prstGeom>
          <a:blipFill>
            <a:blip r:embed="rId2" cstate="print"/>
            <a:stretch>
              <a:fillRect/>
            </a:stretch>
          </a:blipFill>
        </p:spPr>
        <p:txBody>
          <a:bodyPr wrap="square" lIns="0" tIns="0" rIns="0" bIns="0" rtlCol="0"/>
          <a:lstStyle/>
          <a:p>
            <a:endParaRPr/>
          </a:p>
        </p:txBody>
      </p:sp>
      <p:pic>
        <p:nvPicPr>
          <p:cNvPr id="5" name="Graphic 4" descr="Open quotation mark with solid fill">
            <a:extLst>
              <a:ext uri="{FF2B5EF4-FFF2-40B4-BE49-F238E27FC236}">
                <a16:creationId xmlns:a16="http://schemas.microsoft.com/office/drawing/2014/main" id="{C3E52E1A-0B8B-4B91-A3B5-A2A0AF3C49F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47621" y="1690688"/>
            <a:ext cx="1556126" cy="1556126"/>
          </a:xfrm>
          <a:prstGeom prst="rect">
            <a:avLst/>
          </a:prstGeom>
        </p:spPr>
      </p:pic>
      <p:sp>
        <p:nvSpPr>
          <p:cNvPr id="12" name="TextBox 11">
            <a:extLst>
              <a:ext uri="{FF2B5EF4-FFF2-40B4-BE49-F238E27FC236}">
                <a16:creationId xmlns:a16="http://schemas.microsoft.com/office/drawing/2014/main" id="{B9C33575-FBFA-4C11-B5D6-1128833C01B9}"/>
              </a:ext>
            </a:extLst>
          </p:cNvPr>
          <p:cNvSpPr txBox="1"/>
          <p:nvPr/>
        </p:nvSpPr>
        <p:spPr>
          <a:xfrm>
            <a:off x="608060" y="6170006"/>
            <a:ext cx="6093912" cy="246221"/>
          </a:xfrm>
          <a:prstGeom prst="rect">
            <a:avLst/>
          </a:prstGeom>
          <a:noFill/>
        </p:spPr>
        <p:txBody>
          <a:bodyPr wrap="square">
            <a:spAutoFit/>
          </a:bodyPr>
          <a:lstStyle/>
          <a:p>
            <a:pPr marR="5080">
              <a:spcBef>
                <a:spcPts val="100"/>
              </a:spcBef>
            </a:pPr>
            <a:r>
              <a:rPr lang="en-US" sz="1000" spc="-10" dirty="0">
                <a:cs typeface="Trebuchet MS"/>
              </a:rPr>
              <a:t>Moore, </a:t>
            </a:r>
            <a:r>
              <a:rPr lang="en-US" sz="1000" spc="-5" dirty="0">
                <a:cs typeface="Trebuchet MS"/>
              </a:rPr>
              <a:t>M. </a:t>
            </a:r>
            <a:r>
              <a:rPr lang="en-US" sz="1000" spc="-10" dirty="0">
                <a:cs typeface="Trebuchet MS"/>
              </a:rPr>
              <a:t>G. </a:t>
            </a:r>
            <a:r>
              <a:rPr lang="en-US" sz="1000" dirty="0">
                <a:cs typeface="Trebuchet MS"/>
              </a:rPr>
              <a:t>(1985). </a:t>
            </a:r>
            <a:r>
              <a:rPr lang="en-US" sz="1000" spc="-5" dirty="0">
                <a:cs typeface="Trebuchet MS"/>
              </a:rPr>
              <a:t>Some observations </a:t>
            </a:r>
            <a:r>
              <a:rPr lang="en-US" sz="1000" spc="-10" dirty="0">
                <a:cs typeface="Trebuchet MS"/>
              </a:rPr>
              <a:t>on </a:t>
            </a:r>
            <a:r>
              <a:rPr lang="en-US" sz="1000" spc="-5" dirty="0">
                <a:cs typeface="Trebuchet MS"/>
              </a:rPr>
              <a:t>current research in</a:t>
            </a:r>
            <a:r>
              <a:rPr lang="en-US" sz="1000" spc="160" dirty="0">
                <a:cs typeface="Trebuchet MS"/>
              </a:rPr>
              <a:t> </a:t>
            </a:r>
            <a:r>
              <a:rPr lang="en-US" sz="1000" spc="-5" dirty="0">
                <a:cs typeface="Trebuchet MS"/>
              </a:rPr>
              <a:t>distance education. </a:t>
            </a:r>
            <a:r>
              <a:rPr lang="en-US" sz="1000" i="1" spc="-5" dirty="0" err="1">
                <a:cs typeface="Trebuchet MS"/>
              </a:rPr>
              <a:t>Epistolodidaktika</a:t>
            </a:r>
            <a:r>
              <a:rPr lang="en-US" sz="1000" i="1" spc="-5" dirty="0">
                <a:cs typeface="Trebuchet MS"/>
              </a:rPr>
              <a:t>, </a:t>
            </a:r>
            <a:r>
              <a:rPr lang="en-US" sz="1000" i="1" dirty="0">
                <a:cs typeface="Trebuchet MS"/>
              </a:rPr>
              <a:t>1,</a:t>
            </a:r>
            <a:r>
              <a:rPr lang="en-US" sz="1000" i="1" spc="-20" dirty="0">
                <a:cs typeface="Trebuchet MS"/>
              </a:rPr>
              <a:t> </a:t>
            </a:r>
            <a:r>
              <a:rPr lang="en-US" sz="1000" dirty="0">
                <a:cs typeface="Trebuchet MS"/>
              </a:rPr>
              <a:t>35-62</a:t>
            </a:r>
            <a:r>
              <a:rPr lang="en-US" sz="1000" dirty="0">
                <a:cs typeface="Times New Roman"/>
              </a:rPr>
              <a:t>.</a:t>
            </a:r>
          </a:p>
        </p:txBody>
      </p:sp>
    </p:spTree>
    <p:extLst>
      <p:ext uri="{BB962C8B-B14F-4D97-AF65-F5344CB8AC3E}">
        <p14:creationId xmlns:p14="http://schemas.microsoft.com/office/powerpoint/2010/main" val="9354501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Status of Research  in ODL</a:t>
            </a:r>
          </a:p>
        </p:txBody>
      </p:sp>
      <p:sp>
        <p:nvSpPr>
          <p:cNvPr id="2" name="Content Placeholder 1"/>
          <p:cNvSpPr>
            <a:spLocks noGrp="1"/>
          </p:cNvSpPr>
          <p:nvPr>
            <p:ph idx="1"/>
          </p:nvPr>
        </p:nvSpPr>
        <p:spPr>
          <a:xfrm>
            <a:off x="1803746" y="2141951"/>
            <a:ext cx="9550053" cy="4035012"/>
          </a:xfrm>
        </p:spPr>
        <p:txBody>
          <a:bodyPr>
            <a:normAutofit/>
          </a:bodyPr>
          <a:lstStyle/>
          <a:p>
            <a:pPr marL="0" indent="0">
              <a:buNone/>
            </a:pPr>
            <a:r>
              <a:rPr lang="en-US" sz="3600" i="1" dirty="0"/>
              <a:t>“Lack of Theoretical Underpinning”</a:t>
            </a:r>
          </a:p>
          <a:p>
            <a:pPr marL="0" indent="0">
              <a:buNone/>
            </a:pPr>
            <a:endParaRPr lang="en-US" sz="3600" i="1" dirty="0"/>
          </a:p>
          <a:p>
            <a:pPr marL="0" indent="0">
              <a:buNone/>
            </a:pPr>
            <a:endParaRPr lang="en-US" sz="3600" i="1" dirty="0"/>
          </a:p>
          <a:p>
            <a:pPr marL="0" indent="0">
              <a:buNone/>
            </a:pPr>
            <a:r>
              <a:rPr lang="en-US" sz="3600" i="1" dirty="0"/>
              <a:t>An examination of existing research shows that  it is often atheoretical and predominantly  descriptive</a:t>
            </a:r>
          </a:p>
          <a:p>
            <a:pPr marL="0" indent="0">
              <a:buNone/>
            </a:pPr>
            <a:endParaRPr lang="en-US" sz="3600" i="1" dirty="0"/>
          </a:p>
        </p:txBody>
      </p:sp>
      <p:pic>
        <p:nvPicPr>
          <p:cNvPr id="5" name="Graphic 4" descr="Open quotation mark with solid fill">
            <a:extLst>
              <a:ext uri="{FF2B5EF4-FFF2-40B4-BE49-F238E27FC236}">
                <a16:creationId xmlns:a16="http://schemas.microsoft.com/office/drawing/2014/main" id="{C3E52E1A-0B8B-4B91-A3B5-A2A0AF3C49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7621" y="1690688"/>
            <a:ext cx="1556126" cy="1556126"/>
          </a:xfrm>
          <a:prstGeom prst="rect">
            <a:avLst/>
          </a:prstGeom>
        </p:spPr>
      </p:pic>
      <p:sp>
        <p:nvSpPr>
          <p:cNvPr id="12" name="TextBox 11">
            <a:extLst>
              <a:ext uri="{FF2B5EF4-FFF2-40B4-BE49-F238E27FC236}">
                <a16:creationId xmlns:a16="http://schemas.microsoft.com/office/drawing/2014/main" id="{B9C33575-FBFA-4C11-B5D6-1128833C01B9}"/>
              </a:ext>
            </a:extLst>
          </p:cNvPr>
          <p:cNvSpPr txBox="1"/>
          <p:nvPr/>
        </p:nvSpPr>
        <p:spPr>
          <a:xfrm>
            <a:off x="2583767" y="2855111"/>
            <a:ext cx="7571436" cy="523220"/>
          </a:xfrm>
          <a:prstGeom prst="rect">
            <a:avLst/>
          </a:prstGeom>
          <a:noFill/>
        </p:spPr>
        <p:txBody>
          <a:bodyPr wrap="square">
            <a:spAutoFit/>
          </a:bodyPr>
          <a:lstStyle/>
          <a:p>
            <a:pPr marR="5080">
              <a:spcBef>
                <a:spcPts val="100"/>
              </a:spcBef>
            </a:pPr>
            <a:r>
              <a:rPr lang="en-US" sz="1400" spc="-10" dirty="0">
                <a:cs typeface="Trebuchet MS"/>
              </a:rPr>
              <a:t>Saba, F.  (2000). Research in distance education: A status report. International Review of Research in Open and Distance Learning, 1(1).</a:t>
            </a:r>
          </a:p>
        </p:txBody>
      </p:sp>
      <p:pic>
        <p:nvPicPr>
          <p:cNvPr id="10" name="Graphic 9" descr="Open quotation mark with solid fill">
            <a:extLst>
              <a:ext uri="{FF2B5EF4-FFF2-40B4-BE49-F238E27FC236}">
                <a16:creationId xmlns:a16="http://schemas.microsoft.com/office/drawing/2014/main" id="{A3AE6497-7D06-4E97-A3E8-F8B8FFE1E0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7621" y="3453419"/>
            <a:ext cx="1556126" cy="1556126"/>
          </a:xfrm>
          <a:prstGeom prst="rect">
            <a:avLst/>
          </a:prstGeom>
        </p:spPr>
      </p:pic>
      <p:sp>
        <p:nvSpPr>
          <p:cNvPr id="11" name="TextBox 10">
            <a:extLst>
              <a:ext uri="{FF2B5EF4-FFF2-40B4-BE49-F238E27FC236}">
                <a16:creationId xmlns:a16="http://schemas.microsoft.com/office/drawing/2014/main" id="{3ACD3997-0095-4322-8508-3DBF672FA8EF}"/>
              </a:ext>
            </a:extLst>
          </p:cNvPr>
          <p:cNvSpPr txBox="1"/>
          <p:nvPr/>
        </p:nvSpPr>
        <p:spPr>
          <a:xfrm>
            <a:off x="2583767" y="5737918"/>
            <a:ext cx="7571436" cy="523220"/>
          </a:xfrm>
          <a:prstGeom prst="rect">
            <a:avLst/>
          </a:prstGeom>
          <a:noFill/>
        </p:spPr>
        <p:txBody>
          <a:bodyPr wrap="square">
            <a:spAutoFit/>
          </a:bodyPr>
          <a:lstStyle/>
          <a:p>
            <a:pPr marR="5080">
              <a:spcBef>
                <a:spcPts val="100"/>
              </a:spcBef>
            </a:pPr>
            <a:r>
              <a:rPr lang="en-US" sz="1400" spc="-10" dirty="0" err="1">
                <a:cs typeface="Trebuchet MS"/>
              </a:rPr>
              <a:t>Perraton</a:t>
            </a:r>
            <a:r>
              <a:rPr lang="en-US" sz="1400" spc="-10" dirty="0">
                <a:cs typeface="Trebuchet MS"/>
              </a:rPr>
              <a:t>, H. (2000). Rethinking the research agenda. International Review of Research in Open and Distance Learning, 1(1).</a:t>
            </a:r>
          </a:p>
        </p:txBody>
      </p:sp>
      <p:sp>
        <p:nvSpPr>
          <p:cNvPr id="13" name="object 3">
            <a:extLst>
              <a:ext uri="{FF2B5EF4-FFF2-40B4-BE49-F238E27FC236}">
                <a16:creationId xmlns:a16="http://schemas.microsoft.com/office/drawing/2014/main" id="{4B0CF1C5-3670-4823-A8AE-E312D1F8DF1B}"/>
              </a:ext>
            </a:extLst>
          </p:cNvPr>
          <p:cNvSpPr txBox="1"/>
          <p:nvPr/>
        </p:nvSpPr>
        <p:spPr>
          <a:xfrm>
            <a:off x="657026" y="6461514"/>
            <a:ext cx="4277360" cy="166712"/>
          </a:xfrm>
          <a:prstGeom prst="rect">
            <a:avLst/>
          </a:prstGeom>
        </p:spPr>
        <p:txBody>
          <a:bodyPr vert="horz" wrap="square" lIns="0" tIns="12700" rIns="0" bIns="0" rtlCol="0">
            <a:spAutoFit/>
          </a:bodyPr>
          <a:lstStyle/>
          <a:p>
            <a:pPr marL="12700">
              <a:spcBef>
                <a:spcPts val="100"/>
              </a:spcBef>
            </a:pPr>
            <a:r>
              <a:rPr sz="1000" u="sng" spc="-5" dirty="0">
                <a:uFill>
                  <a:solidFill>
                    <a:srgbClr val="0000FF"/>
                  </a:solidFill>
                </a:uFill>
                <a:cs typeface="Arial"/>
              </a:rPr>
              <a:t>http://www.irrodl.org/index.php/irrodl/article/view/5/338</a:t>
            </a:r>
            <a:endParaRPr sz="1000" u="sng" dirty="0">
              <a:cs typeface="Arial"/>
            </a:endParaRPr>
          </a:p>
        </p:txBody>
      </p:sp>
    </p:spTree>
    <p:extLst>
      <p:ext uri="{BB962C8B-B14F-4D97-AF65-F5344CB8AC3E}">
        <p14:creationId xmlns:p14="http://schemas.microsoft.com/office/powerpoint/2010/main" val="12622072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a:extLst>
              <a:ext uri="{FF2B5EF4-FFF2-40B4-BE49-F238E27FC236}">
                <a16:creationId xmlns:a16="http://schemas.microsoft.com/office/drawing/2014/main" id="{4475EA5E-ADEA-F7D6-ADAC-A6EE3D062BF0}"/>
              </a:ext>
            </a:extLst>
          </p:cNvPr>
          <p:cNvSpPr txBox="1">
            <a:spLocks/>
          </p:cNvSpPr>
          <p:nvPr/>
        </p:nvSpPr>
        <p:spPr>
          <a:xfrm>
            <a:off x="1" y="277331"/>
            <a:ext cx="12192000" cy="887422"/>
          </a:xfrm>
          <a:prstGeom prst="rect">
            <a:avLst/>
          </a:prstGeom>
        </p:spPr>
        <p:txBody>
          <a:bodyPr vert="horz" wrap="square" lIns="0" tIns="12700" rIns="0" bIns="0" rtlCol="0" anchor="ctr">
            <a:sp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pPr marL="12700" algn="ctr">
              <a:lnSpc>
                <a:spcPct val="100000"/>
              </a:lnSpc>
              <a:spcBef>
                <a:spcPts val="100"/>
              </a:spcBef>
            </a:pPr>
            <a:r>
              <a:rPr lang="en-US" spc="-5" dirty="0"/>
              <a:t>Gender </a:t>
            </a:r>
            <a:r>
              <a:rPr lang="en-US" dirty="0"/>
              <a:t>&amp; </a:t>
            </a:r>
            <a:r>
              <a:rPr lang="en-US" spc="-5" dirty="0"/>
              <a:t>Research </a:t>
            </a:r>
            <a:r>
              <a:rPr lang="en-US" dirty="0"/>
              <a:t>in</a:t>
            </a:r>
            <a:r>
              <a:rPr lang="en-US" spc="5" dirty="0"/>
              <a:t> </a:t>
            </a:r>
            <a:r>
              <a:rPr lang="en-US" dirty="0"/>
              <a:t>ODL</a:t>
            </a:r>
          </a:p>
          <a:p>
            <a:pPr marL="12700" algn="ctr">
              <a:lnSpc>
                <a:spcPct val="100000"/>
              </a:lnSpc>
              <a:spcBef>
                <a:spcPts val="65"/>
              </a:spcBef>
            </a:pPr>
            <a:r>
              <a:rPr lang="en-US" sz="1600" spc="-10" dirty="0"/>
              <a:t>(based on </a:t>
            </a:r>
            <a:r>
              <a:rPr lang="en-US" sz="1600" spc="-5" dirty="0"/>
              <a:t>analysis of 675 articles in 5 Journals </a:t>
            </a:r>
            <a:r>
              <a:rPr lang="en-US" sz="1600" spc="-5" dirty="0" err="1"/>
              <a:t>fro</a:t>
            </a:r>
            <a:r>
              <a:rPr lang="en-US" sz="1600" spc="-5" dirty="0"/>
              <a:t> m </a:t>
            </a:r>
            <a:r>
              <a:rPr lang="en-US" sz="1600" spc="-10" dirty="0"/>
              <a:t>UK, </a:t>
            </a:r>
            <a:r>
              <a:rPr lang="en-US" sz="1600" spc="-5" dirty="0"/>
              <a:t>USA, Canada and</a:t>
            </a:r>
            <a:r>
              <a:rPr lang="en-US" sz="1600" spc="185" dirty="0"/>
              <a:t> </a:t>
            </a:r>
            <a:r>
              <a:rPr lang="en-US" sz="1600" spc="-10" dirty="0"/>
              <a:t>Australia)</a:t>
            </a:r>
            <a:endParaRPr lang="en-US" sz="1600" dirty="0"/>
          </a:p>
        </p:txBody>
      </p:sp>
      <p:sp>
        <p:nvSpPr>
          <p:cNvPr id="7" name="object 7">
            <a:extLst>
              <a:ext uri="{FF2B5EF4-FFF2-40B4-BE49-F238E27FC236}">
                <a16:creationId xmlns:a16="http://schemas.microsoft.com/office/drawing/2014/main" id="{539223D8-46D8-0A96-211F-86799DB535A8}"/>
              </a:ext>
            </a:extLst>
          </p:cNvPr>
          <p:cNvSpPr/>
          <p:nvPr/>
        </p:nvSpPr>
        <p:spPr>
          <a:xfrm>
            <a:off x="1852193" y="1451113"/>
            <a:ext cx="8436518" cy="3326004"/>
          </a:xfrm>
          <a:prstGeom prst="rect">
            <a:avLst/>
          </a:prstGeom>
          <a:blipFill>
            <a:blip r:embed="rId2" cstate="print"/>
            <a:stretch>
              <a:fillRect/>
            </a:stretch>
          </a:blipFill>
        </p:spPr>
        <p:txBody>
          <a:bodyPr wrap="square" lIns="0" tIns="0" rIns="0" bIns="0" rtlCol="0"/>
          <a:lstStyle/>
          <a:p>
            <a:endParaRPr/>
          </a:p>
        </p:txBody>
      </p:sp>
      <p:sp>
        <p:nvSpPr>
          <p:cNvPr id="8" name="object 8">
            <a:extLst>
              <a:ext uri="{FF2B5EF4-FFF2-40B4-BE49-F238E27FC236}">
                <a16:creationId xmlns:a16="http://schemas.microsoft.com/office/drawing/2014/main" id="{77D841FA-BFA9-F3EB-9D5C-45CAEB6BAFD0}"/>
              </a:ext>
            </a:extLst>
          </p:cNvPr>
          <p:cNvSpPr txBox="1"/>
          <p:nvPr/>
        </p:nvSpPr>
        <p:spPr>
          <a:xfrm>
            <a:off x="869018" y="6420368"/>
            <a:ext cx="10402868" cy="320601"/>
          </a:xfrm>
          <a:prstGeom prst="rect">
            <a:avLst/>
          </a:prstGeom>
        </p:spPr>
        <p:txBody>
          <a:bodyPr vert="horz" wrap="square" lIns="0" tIns="12700" rIns="0" bIns="0" rtlCol="0">
            <a:spAutoFit/>
          </a:bodyPr>
          <a:lstStyle/>
          <a:p>
            <a:pPr marL="12700" marR="5080" algn="ctr">
              <a:spcBef>
                <a:spcPts val="100"/>
              </a:spcBef>
            </a:pPr>
            <a:r>
              <a:rPr sz="1000" spc="-5" dirty="0">
                <a:cs typeface="Arial"/>
              </a:rPr>
              <a:t>Olaf </a:t>
            </a:r>
            <a:r>
              <a:rPr sz="1000" spc="-10" dirty="0">
                <a:cs typeface="Arial"/>
              </a:rPr>
              <a:t>Zawacki-Richter, Eva </a:t>
            </a:r>
            <a:r>
              <a:rPr sz="1000" spc="-5" dirty="0">
                <a:cs typeface="Arial"/>
              </a:rPr>
              <a:t>Maria </a:t>
            </a:r>
            <a:r>
              <a:rPr sz="1000" spc="-10" dirty="0">
                <a:cs typeface="Arial"/>
              </a:rPr>
              <a:t>Bäcker, </a:t>
            </a:r>
            <a:r>
              <a:rPr sz="1000" spc="-5" dirty="0">
                <a:cs typeface="Arial"/>
              </a:rPr>
              <a:t>and Se bstian </a:t>
            </a:r>
            <a:r>
              <a:rPr sz="1000" spc="-20" dirty="0">
                <a:cs typeface="Arial"/>
              </a:rPr>
              <a:t>Vogt </a:t>
            </a:r>
            <a:r>
              <a:rPr sz="1000" spc="-5" dirty="0">
                <a:cs typeface="Arial"/>
              </a:rPr>
              <a:t>(2009, Review </a:t>
            </a:r>
            <a:r>
              <a:rPr sz="1000" dirty="0">
                <a:cs typeface="Arial"/>
              </a:rPr>
              <a:t>of </a:t>
            </a:r>
            <a:r>
              <a:rPr sz="1000" spc="-5" dirty="0">
                <a:cs typeface="Arial"/>
              </a:rPr>
              <a:t>Distance Education Research (2000 </a:t>
            </a:r>
            <a:r>
              <a:rPr sz="1000" dirty="0">
                <a:cs typeface="Arial"/>
              </a:rPr>
              <a:t>to </a:t>
            </a:r>
            <a:r>
              <a:rPr sz="1000" spc="-5" dirty="0">
                <a:cs typeface="Arial"/>
              </a:rPr>
              <a:t>2008):  Analysis </a:t>
            </a:r>
            <a:r>
              <a:rPr sz="1000" dirty="0">
                <a:cs typeface="Arial"/>
              </a:rPr>
              <a:t>of </a:t>
            </a:r>
            <a:r>
              <a:rPr sz="1000" spc="-5" dirty="0">
                <a:cs typeface="Arial"/>
              </a:rPr>
              <a:t>Research Areas, Methods, and Authorship Patterns </a:t>
            </a:r>
            <a:r>
              <a:rPr sz="1000" i="1" spc="-5" dirty="0">
                <a:cs typeface="Arial"/>
              </a:rPr>
              <a:t>in International Review </a:t>
            </a:r>
            <a:r>
              <a:rPr sz="1000" i="1" dirty="0">
                <a:cs typeface="Arial"/>
              </a:rPr>
              <a:t>of </a:t>
            </a:r>
            <a:r>
              <a:rPr sz="1000" i="1" spc="-5" dirty="0">
                <a:cs typeface="Arial"/>
              </a:rPr>
              <a:t>Research in Open and Distance  Learning </a:t>
            </a:r>
            <a:r>
              <a:rPr sz="1000" i="1" spc="-15" dirty="0">
                <a:cs typeface="Arial"/>
              </a:rPr>
              <a:t>Volume </a:t>
            </a:r>
            <a:r>
              <a:rPr sz="1000" i="1" dirty="0">
                <a:cs typeface="Arial"/>
              </a:rPr>
              <a:t>10, </a:t>
            </a:r>
            <a:r>
              <a:rPr sz="1000" i="1" spc="-5" dirty="0">
                <a:cs typeface="Arial"/>
              </a:rPr>
              <a:t>Number</a:t>
            </a:r>
            <a:r>
              <a:rPr sz="1000" i="1" spc="-40" dirty="0">
                <a:cs typeface="Arial"/>
              </a:rPr>
              <a:t> </a:t>
            </a:r>
            <a:r>
              <a:rPr sz="1000" i="1" dirty="0">
                <a:cs typeface="Arial"/>
              </a:rPr>
              <a:t>6.</a:t>
            </a:r>
            <a:endParaRPr sz="1000" dirty="0">
              <a:cs typeface="Arial"/>
            </a:endParaRPr>
          </a:p>
        </p:txBody>
      </p:sp>
      <p:sp>
        <p:nvSpPr>
          <p:cNvPr id="9" name="object 9">
            <a:extLst>
              <a:ext uri="{FF2B5EF4-FFF2-40B4-BE49-F238E27FC236}">
                <a16:creationId xmlns:a16="http://schemas.microsoft.com/office/drawing/2014/main" id="{1AAA8933-764C-8BFA-0EEB-91BA9838BC55}"/>
              </a:ext>
            </a:extLst>
          </p:cNvPr>
          <p:cNvSpPr/>
          <p:nvPr/>
        </p:nvSpPr>
        <p:spPr>
          <a:xfrm>
            <a:off x="2895600" y="1752600"/>
            <a:ext cx="1447800" cy="304800"/>
          </a:xfrm>
          <a:custGeom>
            <a:avLst/>
            <a:gdLst/>
            <a:ahLst/>
            <a:cxnLst/>
            <a:rect l="l" t="t" r="r" b="b"/>
            <a:pathLst>
              <a:path w="1447800" h="304800">
                <a:moveTo>
                  <a:pt x="0" y="0"/>
                </a:moveTo>
                <a:lnTo>
                  <a:pt x="1447800" y="0"/>
                </a:lnTo>
                <a:lnTo>
                  <a:pt x="14478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0" name="object 10">
            <a:extLst>
              <a:ext uri="{FF2B5EF4-FFF2-40B4-BE49-F238E27FC236}">
                <a16:creationId xmlns:a16="http://schemas.microsoft.com/office/drawing/2014/main" id="{39291DE9-79F1-4972-BBB8-8525AC6694B3}"/>
              </a:ext>
            </a:extLst>
          </p:cNvPr>
          <p:cNvSpPr/>
          <p:nvPr/>
        </p:nvSpPr>
        <p:spPr>
          <a:xfrm>
            <a:off x="6781800" y="2057400"/>
            <a:ext cx="838200" cy="304800"/>
          </a:xfrm>
          <a:custGeom>
            <a:avLst/>
            <a:gdLst/>
            <a:ahLst/>
            <a:cxnLst/>
            <a:rect l="l" t="t" r="r" b="b"/>
            <a:pathLst>
              <a:path w="838200" h="304800">
                <a:moveTo>
                  <a:pt x="0" y="0"/>
                </a:moveTo>
                <a:lnTo>
                  <a:pt x="838200" y="0"/>
                </a:lnTo>
                <a:lnTo>
                  <a:pt x="8382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1" name="object 11">
            <a:extLst>
              <a:ext uri="{FF2B5EF4-FFF2-40B4-BE49-F238E27FC236}">
                <a16:creationId xmlns:a16="http://schemas.microsoft.com/office/drawing/2014/main" id="{40C86323-1217-64BC-1B89-EE863533590B}"/>
              </a:ext>
            </a:extLst>
          </p:cNvPr>
          <p:cNvSpPr/>
          <p:nvPr/>
        </p:nvSpPr>
        <p:spPr>
          <a:xfrm>
            <a:off x="8001000" y="2060714"/>
            <a:ext cx="838200" cy="304800"/>
          </a:xfrm>
          <a:custGeom>
            <a:avLst/>
            <a:gdLst/>
            <a:ahLst/>
            <a:cxnLst/>
            <a:rect l="l" t="t" r="r" b="b"/>
            <a:pathLst>
              <a:path w="838200" h="304800">
                <a:moveTo>
                  <a:pt x="0" y="0"/>
                </a:moveTo>
                <a:lnTo>
                  <a:pt x="838200" y="0"/>
                </a:lnTo>
                <a:lnTo>
                  <a:pt x="8382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2" name="object 12">
            <a:extLst>
              <a:ext uri="{FF2B5EF4-FFF2-40B4-BE49-F238E27FC236}">
                <a16:creationId xmlns:a16="http://schemas.microsoft.com/office/drawing/2014/main" id="{E51CD5F3-AC28-ABBD-1B52-C43B14A38D4C}"/>
              </a:ext>
            </a:extLst>
          </p:cNvPr>
          <p:cNvSpPr txBox="1"/>
          <p:nvPr/>
        </p:nvSpPr>
        <p:spPr>
          <a:xfrm>
            <a:off x="0" y="5063477"/>
            <a:ext cx="12192000" cy="988090"/>
          </a:xfrm>
          <a:prstGeom prst="rect">
            <a:avLst/>
          </a:prstGeom>
          <a:solidFill>
            <a:srgbClr val="A2AFE3"/>
          </a:solidFill>
        </p:spPr>
        <p:txBody>
          <a:bodyPr vert="horz" wrap="square" lIns="0" tIns="61594" rIns="0" bIns="0" rtlCol="0">
            <a:spAutoFit/>
          </a:bodyPr>
          <a:lstStyle/>
          <a:p>
            <a:pPr marL="296545" marR="745490" algn="ctr">
              <a:spcBef>
                <a:spcPts val="484"/>
              </a:spcBef>
              <a:tabLst>
                <a:tab pos="1676400" algn="l"/>
              </a:tabLst>
            </a:pPr>
            <a:r>
              <a:rPr sz="2800" b="1" dirty="0">
                <a:solidFill>
                  <a:schemeClr val="bg1"/>
                </a:solidFill>
                <a:latin typeface="Arial"/>
                <a:cs typeface="Arial"/>
              </a:rPr>
              <a:t>“Confirms</a:t>
            </a:r>
            <a:r>
              <a:rPr lang="en-US" sz="2800" b="1" dirty="0">
                <a:solidFill>
                  <a:schemeClr val="bg1"/>
                </a:solidFill>
                <a:latin typeface="Arial"/>
                <a:cs typeface="Arial"/>
              </a:rPr>
              <a:t> </a:t>
            </a:r>
            <a:r>
              <a:rPr sz="2800" b="1" dirty="0">
                <a:solidFill>
                  <a:schemeClr val="bg1"/>
                </a:solidFill>
                <a:latin typeface="Arial"/>
                <a:cs typeface="Arial"/>
              </a:rPr>
              <a:t>the </a:t>
            </a:r>
            <a:r>
              <a:rPr sz="2800" b="1" spc="-5" dirty="0">
                <a:solidFill>
                  <a:schemeClr val="bg1"/>
                </a:solidFill>
                <a:latin typeface="Arial"/>
                <a:cs typeface="Arial"/>
              </a:rPr>
              <a:t>stereotypical </a:t>
            </a:r>
            <a:r>
              <a:rPr sz="2800" b="1" spc="-10" dirty="0">
                <a:solidFill>
                  <a:schemeClr val="bg1"/>
                </a:solidFill>
                <a:latin typeface="Arial"/>
                <a:cs typeface="Arial"/>
              </a:rPr>
              <a:t>view </a:t>
            </a:r>
            <a:r>
              <a:rPr sz="2800" b="1" dirty="0">
                <a:solidFill>
                  <a:schemeClr val="bg1"/>
                </a:solidFill>
                <a:latin typeface="Arial"/>
                <a:cs typeface="Arial"/>
              </a:rPr>
              <a:t>that </a:t>
            </a:r>
            <a:r>
              <a:rPr sz="2800" b="1" spc="-5" dirty="0">
                <a:solidFill>
                  <a:schemeClr val="bg1"/>
                </a:solidFill>
                <a:latin typeface="Arial"/>
                <a:cs typeface="Arial"/>
              </a:rPr>
              <a:t>female </a:t>
            </a:r>
            <a:r>
              <a:rPr sz="2800" b="1" dirty="0">
                <a:solidFill>
                  <a:schemeClr val="bg1"/>
                </a:solidFill>
                <a:latin typeface="Arial"/>
                <a:cs typeface="Arial"/>
              </a:rPr>
              <a:t>researchers</a:t>
            </a:r>
            <a:endParaRPr lang="en-US" sz="2800" b="1" spc="-105" dirty="0">
              <a:solidFill>
                <a:schemeClr val="bg1"/>
              </a:solidFill>
              <a:latin typeface="Arial"/>
              <a:cs typeface="Arial"/>
            </a:endParaRPr>
          </a:p>
          <a:p>
            <a:pPr marL="296545" marR="745490" algn="ctr">
              <a:spcBef>
                <a:spcPts val="484"/>
              </a:spcBef>
              <a:tabLst>
                <a:tab pos="1676400" algn="l"/>
              </a:tabLst>
            </a:pPr>
            <a:r>
              <a:rPr lang="en-US" sz="2800" b="1" dirty="0">
                <a:solidFill>
                  <a:schemeClr val="bg1"/>
                </a:solidFill>
                <a:latin typeface="Arial"/>
                <a:cs typeface="Arial"/>
              </a:rPr>
              <a:t>a</a:t>
            </a:r>
            <a:r>
              <a:rPr sz="2800" b="1" dirty="0">
                <a:solidFill>
                  <a:schemeClr val="bg1"/>
                </a:solidFill>
                <a:latin typeface="Arial"/>
                <a:cs typeface="Arial"/>
              </a:rPr>
              <a:t>re</a:t>
            </a:r>
            <a:r>
              <a:rPr lang="en-US" sz="2800" b="1" dirty="0">
                <a:solidFill>
                  <a:schemeClr val="bg1"/>
                </a:solidFill>
                <a:latin typeface="Arial"/>
                <a:cs typeface="Arial"/>
              </a:rPr>
              <a:t> </a:t>
            </a:r>
            <a:r>
              <a:rPr sz="2800" b="1" spc="-5" dirty="0">
                <a:solidFill>
                  <a:schemeClr val="bg1"/>
                </a:solidFill>
                <a:latin typeface="Arial"/>
                <a:cs typeface="Arial"/>
              </a:rPr>
              <a:t>more likely </a:t>
            </a:r>
            <a:r>
              <a:rPr sz="2800" b="1" dirty="0">
                <a:solidFill>
                  <a:schemeClr val="bg1"/>
                </a:solidFill>
                <a:latin typeface="Arial"/>
                <a:cs typeface="Arial"/>
              </a:rPr>
              <a:t>to use </a:t>
            </a:r>
            <a:r>
              <a:rPr sz="2800" b="1" spc="-5" dirty="0">
                <a:solidFill>
                  <a:schemeClr val="bg1"/>
                </a:solidFill>
                <a:latin typeface="Arial"/>
                <a:cs typeface="Arial"/>
              </a:rPr>
              <a:t>qualitative</a:t>
            </a:r>
            <a:r>
              <a:rPr sz="2800" b="1" spc="-75" dirty="0">
                <a:solidFill>
                  <a:schemeClr val="bg1"/>
                </a:solidFill>
                <a:latin typeface="Arial"/>
                <a:cs typeface="Arial"/>
              </a:rPr>
              <a:t> </a:t>
            </a:r>
            <a:r>
              <a:rPr sz="2800" b="1" dirty="0">
                <a:solidFill>
                  <a:schemeClr val="bg1"/>
                </a:solidFill>
                <a:latin typeface="Arial"/>
                <a:cs typeface="Arial"/>
              </a:rPr>
              <a:t>methods”.</a:t>
            </a:r>
            <a:endParaRPr lang="en-US" sz="2800" b="1" dirty="0">
              <a:solidFill>
                <a:schemeClr val="bg1"/>
              </a:solidFill>
              <a:latin typeface="Arial"/>
              <a:cs typeface="Arial"/>
            </a:endParaRPr>
          </a:p>
        </p:txBody>
      </p:sp>
      <p:sp>
        <p:nvSpPr>
          <p:cNvPr id="13" name="object 13">
            <a:extLst>
              <a:ext uri="{FF2B5EF4-FFF2-40B4-BE49-F238E27FC236}">
                <a16:creationId xmlns:a16="http://schemas.microsoft.com/office/drawing/2014/main" id="{09465052-4FAC-6072-0592-5B79073BB102}"/>
              </a:ext>
            </a:extLst>
          </p:cNvPr>
          <p:cNvSpPr/>
          <p:nvPr/>
        </p:nvSpPr>
        <p:spPr>
          <a:xfrm>
            <a:off x="2895600" y="2362200"/>
            <a:ext cx="1447800" cy="304800"/>
          </a:xfrm>
          <a:custGeom>
            <a:avLst/>
            <a:gdLst/>
            <a:ahLst/>
            <a:cxnLst/>
            <a:rect l="l" t="t" r="r" b="b"/>
            <a:pathLst>
              <a:path w="1447800" h="304800">
                <a:moveTo>
                  <a:pt x="0" y="0"/>
                </a:moveTo>
                <a:lnTo>
                  <a:pt x="1447800" y="0"/>
                </a:lnTo>
                <a:lnTo>
                  <a:pt x="14478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4" name="object 14">
            <a:extLst>
              <a:ext uri="{FF2B5EF4-FFF2-40B4-BE49-F238E27FC236}">
                <a16:creationId xmlns:a16="http://schemas.microsoft.com/office/drawing/2014/main" id="{DE9BA000-DD8A-AE0F-253A-DC2A56E1AE34}"/>
              </a:ext>
            </a:extLst>
          </p:cNvPr>
          <p:cNvSpPr/>
          <p:nvPr/>
        </p:nvSpPr>
        <p:spPr>
          <a:xfrm>
            <a:off x="6781800" y="2667000"/>
            <a:ext cx="838200" cy="304800"/>
          </a:xfrm>
          <a:custGeom>
            <a:avLst/>
            <a:gdLst/>
            <a:ahLst/>
            <a:cxnLst/>
            <a:rect l="l" t="t" r="r" b="b"/>
            <a:pathLst>
              <a:path w="838200" h="304800">
                <a:moveTo>
                  <a:pt x="0" y="0"/>
                </a:moveTo>
                <a:lnTo>
                  <a:pt x="838200" y="0"/>
                </a:lnTo>
                <a:lnTo>
                  <a:pt x="8382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5" name="object 15">
            <a:extLst>
              <a:ext uri="{FF2B5EF4-FFF2-40B4-BE49-F238E27FC236}">
                <a16:creationId xmlns:a16="http://schemas.microsoft.com/office/drawing/2014/main" id="{48D54696-7E94-20E1-8BD6-EC5D052BCF7E}"/>
              </a:ext>
            </a:extLst>
          </p:cNvPr>
          <p:cNvSpPr/>
          <p:nvPr/>
        </p:nvSpPr>
        <p:spPr>
          <a:xfrm>
            <a:off x="8001000" y="2667000"/>
            <a:ext cx="838200" cy="304800"/>
          </a:xfrm>
          <a:custGeom>
            <a:avLst/>
            <a:gdLst/>
            <a:ahLst/>
            <a:cxnLst/>
            <a:rect l="l" t="t" r="r" b="b"/>
            <a:pathLst>
              <a:path w="838200" h="304800">
                <a:moveTo>
                  <a:pt x="0" y="0"/>
                </a:moveTo>
                <a:lnTo>
                  <a:pt x="838200" y="0"/>
                </a:lnTo>
                <a:lnTo>
                  <a:pt x="838200" y="304800"/>
                </a:lnTo>
                <a:lnTo>
                  <a:pt x="0" y="304800"/>
                </a:lnTo>
                <a:lnTo>
                  <a:pt x="0" y="0"/>
                </a:lnTo>
                <a:close/>
              </a:path>
            </a:pathLst>
          </a:custGeom>
          <a:ln w="19050">
            <a:solidFill>
              <a:srgbClr val="C00000"/>
            </a:solidFill>
          </a:ln>
        </p:spPr>
        <p:txBody>
          <a:bodyPr wrap="square" lIns="0" tIns="0" rIns="0" bIns="0" rtlCol="0"/>
          <a:lstStyle/>
          <a:p>
            <a:endParaRPr/>
          </a:p>
        </p:txBody>
      </p:sp>
      <p:sp>
        <p:nvSpPr>
          <p:cNvPr id="16" name="object 16">
            <a:extLst>
              <a:ext uri="{FF2B5EF4-FFF2-40B4-BE49-F238E27FC236}">
                <a16:creationId xmlns:a16="http://schemas.microsoft.com/office/drawing/2014/main" id="{69B7A99C-D7B1-D47C-48BF-A7B7508676F6}"/>
              </a:ext>
            </a:extLst>
          </p:cNvPr>
          <p:cNvSpPr/>
          <p:nvPr/>
        </p:nvSpPr>
        <p:spPr>
          <a:xfrm>
            <a:off x="2895600" y="2362200"/>
            <a:ext cx="7239000" cy="0"/>
          </a:xfrm>
          <a:custGeom>
            <a:avLst/>
            <a:gdLst/>
            <a:ahLst/>
            <a:cxnLst/>
            <a:rect l="l" t="t" r="r" b="b"/>
            <a:pathLst>
              <a:path w="7239000">
                <a:moveTo>
                  <a:pt x="7239000" y="0"/>
                </a:moveTo>
                <a:lnTo>
                  <a:pt x="0" y="0"/>
                </a:lnTo>
              </a:path>
            </a:pathLst>
          </a:custGeom>
          <a:ln w="9525">
            <a:solidFill>
              <a:srgbClr val="B1BB19"/>
            </a:solidFill>
          </a:ln>
        </p:spPr>
        <p:txBody>
          <a:bodyPr wrap="square" lIns="0" tIns="0" rIns="0" bIns="0" rtlCol="0"/>
          <a:lstStyle/>
          <a:p>
            <a:endParaRPr/>
          </a:p>
        </p:txBody>
      </p:sp>
      <p:sp>
        <p:nvSpPr>
          <p:cNvPr id="17" name="object 17">
            <a:extLst>
              <a:ext uri="{FF2B5EF4-FFF2-40B4-BE49-F238E27FC236}">
                <a16:creationId xmlns:a16="http://schemas.microsoft.com/office/drawing/2014/main" id="{08A56AB9-BC36-AE3F-8161-C833BD328621}"/>
              </a:ext>
            </a:extLst>
          </p:cNvPr>
          <p:cNvSpPr/>
          <p:nvPr/>
        </p:nvSpPr>
        <p:spPr>
          <a:xfrm>
            <a:off x="2895600" y="2971800"/>
            <a:ext cx="7239000" cy="0"/>
          </a:xfrm>
          <a:custGeom>
            <a:avLst/>
            <a:gdLst/>
            <a:ahLst/>
            <a:cxnLst/>
            <a:rect l="l" t="t" r="r" b="b"/>
            <a:pathLst>
              <a:path w="7239000">
                <a:moveTo>
                  <a:pt x="7239000" y="0"/>
                </a:moveTo>
                <a:lnTo>
                  <a:pt x="0" y="0"/>
                </a:lnTo>
              </a:path>
            </a:pathLst>
          </a:custGeom>
          <a:ln w="9525">
            <a:solidFill>
              <a:srgbClr val="B1BB19"/>
            </a:solidFill>
          </a:ln>
        </p:spPr>
        <p:txBody>
          <a:bodyPr wrap="square" lIns="0" tIns="0" rIns="0" bIns="0" rtlCol="0"/>
          <a:lstStyle/>
          <a:p>
            <a:endParaRPr/>
          </a:p>
        </p:txBody>
      </p:sp>
      <p:sp>
        <p:nvSpPr>
          <p:cNvPr id="18" name="object 18">
            <a:extLst>
              <a:ext uri="{FF2B5EF4-FFF2-40B4-BE49-F238E27FC236}">
                <a16:creationId xmlns:a16="http://schemas.microsoft.com/office/drawing/2014/main" id="{279CC2A7-E4FC-262A-4C6C-2C8192FDFCB7}"/>
              </a:ext>
            </a:extLst>
          </p:cNvPr>
          <p:cNvSpPr/>
          <p:nvPr/>
        </p:nvSpPr>
        <p:spPr>
          <a:xfrm>
            <a:off x="2895600" y="3505200"/>
            <a:ext cx="7239000" cy="0"/>
          </a:xfrm>
          <a:custGeom>
            <a:avLst/>
            <a:gdLst/>
            <a:ahLst/>
            <a:cxnLst/>
            <a:rect l="l" t="t" r="r" b="b"/>
            <a:pathLst>
              <a:path w="7239000">
                <a:moveTo>
                  <a:pt x="7239000" y="0"/>
                </a:moveTo>
                <a:lnTo>
                  <a:pt x="0" y="0"/>
                </a:lnTo>
              </a:path>
            </a:pathLst>
          </a:custGeom>
          <a:ln w="9525">
            <a:solidFill>
              <a:srgbClr val="B1BB19"/>
            </a:solidFill>
          </a:ln>
        </p:spPr>
        <p:txBody>
          <a:bodyPr wrap="square" lIns="0" tIns="0" rIns="0" bIns="0" rtlCol="0"/>
          <a:lstStyle/>
          <a:p>
            <a:endParaRPr/>
          </a:p>
        </p:txBody>
      </p:sp>
    </p:spTree>
    <p:extLst>
      <p:ext uri="{BB962C8B-B14F-4D97-AF65-F5344CB8AC3E}">
        <p14:creationId xmlns:p14="http://schemas.microsoft.com/office/powerpoint/2010/main" val="5258795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6">
            <a:extLst>
              <a:ext uri="{FF2B5EF4-FFF2-40B4-BE49-F238E27FC236}">
                <a16:creationId xmlns:a16="http://schemas.microsoft.com/office/drawing/2014/main" id="{CD7E855F-625E-B84F-048C-C8E0ECE8977A}"/>
              </a:ext>
            </a:extLst>
          </p:cNvPr>
          <p:cNvSpPr txBox="1">
            <a:spLocks/>
          </p:cNvSpPr>
          <p:nvPr/>
        </p:nvSpPr>
        <p:spPr>
          <a:xfrm>
            <a:off x="2065656" y="1319101"/>
            <a:ext cx="8350885" cy="413623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endParaRPr lang="en-US" dirty="0"/>
          </a:p>
        </p:txBody>
      </p:sp>
      <p:sp>
        <p:nvSpPr>
          <p:cNvPr id="6" name="Title 2">
            <a:extLst>
              <a:ext uri="{FF2B5EF4-FFF2-40B4-BE49-F238E27FC236}">
                <a16:creationId xmlns:a16="http://schemas.microsoft.com/office/drawing/2014/main" id="{8F53EDBB-802D-6A57-BEC8-97A900D56C26}"/>
              </a:ext>
            </a:extLst>
          </p:cNvPr>
          <p:cNvSpPr txBox="1">
            <a:spLocks/>
          </p:cNvSpPr>
          <p:nvPr/>
        </p:nvSpPr>
        <p:spPr>
          <a:xfrm>
            <a:off x="1930401" y="53862"/>
            <a:ext cx="8682355" cy="12652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endParaRPr lang="en-US" dirty="0"/>
          </a:p>
        </p:txBody>
      </p:sp>
      <p:sp>
        <p:nvSpPr>
          <p:cNvPr id="7" name="Rectangle 6">
            <a:extLst>
              <a:ext uri="{FF2B5EF4-FFF2-40B4-BE49-F238E27FC236}">
                <a16:creationId xmlns:a16="http://schemas.microsoft.com/office/drawing/2014/main" id="{B1572EF8-DCD3-198E-14EC-BB60F6B7AAD1}"/>
              </a:ext>
            </a:extLst>
          </p:cNvPr>
          <p:cNvSpPr/>
          <p:nvPr/>
        </p:nvSpPr>
        <p:spPr>
          <a:xfrm>
            <a:off x="838200" y="6188789"/>
            <a:ext cx="10412955" cy="246221"/>
          </a:xfrm>
          <a:prstGeom prst="rect">
            <a:avLst/>
          </a:prstGeom>
        </p:spPr>
        <p:txBody>
          <a:bodyPr wrap="square">
            <a:spAutoFit/>
          </a:bodyPr>
          <a:lstStyle/>
          <a:p>
            <a:r>
              <a:rPr lang="en-US" sz="1000" dirty="0" err="1"/>
              <a:t>Zawacki</a:t>
            </a:r>
            <a:r>
              <a:rPr lang="en-US" sz="1000" dirty="0"/>
              <a:t>-Richter, O., &amp; Naidu, S. (2016) Mapping research trends from 35 years of publications in Distance Education, </a:t>
            </a:r>
            <a:r>
              <a:rPr lang="en-US" sz="1000" i="1" dirty="0"/>
              <a:t>Distance Education</a:t>
            </a:r>
            <a:r>
              <a:rPr lang="en-US" sz="1000" dirty="0"/>
              <a:t>, 37:3, 245-269, DOI: 10.1080/01587919.2016.1185079</a:t>
            </a:r>
          </a:p>
        </p:txBody>
      </p:sp>
      <p:sp>
        <p:nvSpPr>
          <p:cNvPr id="4" name="Title 3">
            <a:extLst>
              <a:ext uri="{FF2B5EF4-FFF2-40B4-BE49-F238E27FC236}">
                <a16:creationId xmlns:a16="http://schemas.microsoft.com/office/drawing/2014/main" id="{6353311F-1B3E-4C4A-9549-08ACADDB7ED5}"/>
              </a:ext>
            </a:extLst>
          </p:cNvPr>
          <p:cNvSpPr>
            <a:spLocks noGrp="1"/>
          </p:cNvSpPr>
          <p:nvPr>
            <p:ph type="title"/>
          </p:nvPr>
        </p:nvSpPr>
        <p:spPr>
          <a:xfrm>
            <a:off x="838200" y="365125"/>
            <a:ext cx="10515600" cy="1325563"/>
          </a:xfrm>
        </p:spPr>
        <p:txBody>
          <a:bodyPr>
            <a:normAutofit/>
          </a:bodyPr>
          <a:lstStyle/>
          <a:p>
            <a:r>
              <a:rPr lang="en-US" dirty="0"/>
              <a:t>Distance Education: 35 years</a:t>
            </a:r>
          </a:p>
        </p:txBody>
      </p:sp>
      <p:graphicFrame>
        <p:nvGraphicFramePr>
          <p:cNvPr id="12" name="Content Placeholder 7">
            <a:extLst>
              <a:ext uri="{FF2B5EF4-FFF2-40B4-BE49-F238E27FC236}">
                <a16:creationId xmlns:a16="http://schemas.microsoft.com/office/drawing/2014/main" id="{065498CC-3247-159B-37B6-857F2F1A6A0A}"/>
              </a:ext>
            </a:extLst>
          </p:cNvPr>
          <p:cNvGraphicFramePr>
            <a:graphicFrameLocks noGrp="1"/>
          </p:cNvGraphicFramePr>
          <p:nvPr>
            <p:ph idx="1"/>
            <p:extLst>
              <p:ext uri="{D42A27DB-BD31-4B8C-83A1-F6EECF244321}">
                <p14:modId xmlns:p14="http://schemas.microsoft.com/office/powerpoint/2010/main" val="3653265826"/>
              </p:ext>
            </p:extLst>
          </p:nvPr>
        </p:nvGraphicFramePr>
        <p:xfrm>
          <a:off x="838200" y="1612683"/>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096780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8D412-8DD9-6312-FD66-4A672D640EB7}"/>
              </a:ext>
            </a:extLst>
          </p:cNvPr>
          <p:cNvSpPr>
            <a:spLocks noGrp="1"/>
          </p:cNvSpPr>
          <p:nvPr>
            <p:ph type="title"/>
          </p:nvPr>
        </p:nvSpPr>
        <p:spPr/>
        <p:txBody>
          <a:bodyPr/>
          <a:lstStyle/>
          <a:p>
            <a:r>
              <a:rPr lang="en-US" dirty="0"/>
              <a:t>Research Trends during Covid-19</a:t>
            </a:r>
            <a:endParaRPr lang="en-CA" dirty="0"/>
          </a:p>
        </p:txBody>
      </p:sp>
      <p:sp>
        <p:nvSpPr>
          <p:cNvPr id="3" name="Content Placeholder 2">
            <a:extLst>
              <a:ext uri="{FF2B5EF4-FFF2-40B4-BE49-F238E27FC236}">
                <a16:creationId xmlns:a16="http://schemas.microsoft.com/office/drawing/2014/main" id="{517EA3B5-8B50-DA90-BB03-CA7003A6299D}"/>
              </a:ext>
            </a:extLst>
          </p:cNvPr>
          <p:cNvSpPr>
            <a:spLocks noGrp="1"/>
          </p:cNvSpPr>
          <p:nvPr>
            <p:ph idx="1"/>
          </p:nvPr>
        </p:nvSpPr>
        <p:spPr/>
        <p:txBody>
          <a:bodyPr>
            <a:normAutofit/>
          </a:bodyPr>
          <a:lstStyle/>
          <a:p>
            <a:r>
              <a:rPr lang="en-US" dirty="0"/>
              <a:t>68% </a:t>
            </a:r>
            <a:r>
              <a:rPr lang="en-US" b="1" dirty="0"/>
              <a:t>post-secondary focus</a:t>
            </a:r>
            <a:r>
              <a:rPr lang="en-US" dirty="0"/>
              <a:t>, only 10% K-12</a:t>
            </a:r>
          </a:p>
          <a:p>
            <a:r>
              <a:rPr lang="en-US" dirty="0"/>
              <a:t>Subject category focus: social science (64%), </a:t>
            </a:r>
            <a:r>
              <a:rPr lang="en-US" b="1" dirty="0"/>
              <a:t>medicine and health science </a:t>
            </a:r>
            <a:r>
              <a:rPr lang="en-US" dirty="0"/>
              <a:t>(32%), computer science (31%).</a:t>
            </a:r>
          </a:p>
          <a:p>
            <a:r>
              <a:rPr lang="en-US" dirty="0"/>
              <a:t>Over one-third of papers descriptive; 43% adopted quantitative approach</a:t>
            </a:r>
            <a:endParaRPr lang="en-CA" dirty="0"/>
          </a:p>
        </p:txBody>
      </p:sp>
      <p:sp>
        <p:nvSpPr>
          <p:cNvPr id="5" name="TextBox 4">
            <a:extLst>
              <a:ext uri="{FF2B5EF4-FFF2-40B4-BE49-F238E27FC236}">
                <a16:creationId xmlns:a16="http://schemas.microsoft.com/office/drawing/2014/main" id="{94A07F6D-56D0-F0C8-EF84-315F33EDF707}"/>
              </a:ext>
            </a:extLst>
          </p:cNvPr>
          <p:cNvSpPr txBox="1"/>
          <p:nvPr/>
        </p:nvSpPr>
        <p:spPr>
          <a:xfrm>
            <a:off x="838199" y="5788678"/>
            <a:ext cx="10673219" cy="261610"/>
          </a:xfrm>
          <a:prstGeom prst="rect">
            <a:avLst/>
          </a:prstGeom>
          <a:noFill/>
        </p:spPr>
        <p:txBody>
          <a:bodyPr wrap="square">
            <a:spAutoFit/>
          </a:bodyPr>
          <a:lstStyle/>
          <a:p>
            <a:r>
              <a:rPr lang="en-US" sz="1050" dirty="0"/>
              <a:t>Mishra, S., Sahoo, S., &amp; Pandey, S. (2021). Research trends in online distance learning during the COVID-19 pandemic. </a:t>
            </a:r>
            <a:r>
              <a:rPr lang="en-US" sz="1050" i="1" dirty="0"/>
              <a:t>Distance Education</a:t>
            </a:r>
            <a:r>
              <a:rPr lang="en-US" sz="1050" dirty="0"/>
              <a:t>, 42(4), 494-519.</a:t>
            </a:r>
            <a:endParaRPr lang="en-CA" sz="1050" dirty="0"/>
          </a:p>
        </p:txBody>
      </p:sp>
    </p:spTree>
    <p:extLst>
      <p:ext uri="{BB962C8B-B14F-4D97-AF65-F5344CB8AC3E}">
        <p14:creationId xmlns:p14="http://schemas.microsoft.com/office/powerpoint/2010/main" val="4514040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C6CDCB0-81C8-4272-AD86-802F255FA187}"/>
              </a:ext>
            </a:extLst>
          </p:cNvPr>
          <p:cNvSpPr/>
          <p:nvPr/>
        </p:nvSpPr>
        <p:spPr>
          <a:xfrm>
            <a:off x="6428984" y="1593115"/>
            <a:ext cx="5763016" cy="4209204"/>
          </a:xfrm>
          <a:prstGeom prst="rect">
            <a:avLst/>
          </a:prstGeom>
          <a:solidFill>
            <a:srgbClr val="223D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CCC669C-EF3B-499A-978A-A617F08156B4}"/>
              </a:ext>
            </a:extLst>
          </p:cNvPr>
          <p:cNvSpPr>
            <a:spLocks noGrp="1"/>
          </p:cNvSpPr>
          <p:nvPr>
            <p:ph type="title"/>
          </p:nvPr>
        </p:nvSpPr>
        <p:spPr/>
        <p:txBody>
          <a:bodyPr/>
          <a:lstStyle/>
          <a:p>
            <a:r>
              <a:rPr lang="en-CA" dirty="0"/>
              <a:t>Silver Lining</a:t>
            </a:r>
          </a:p>
        </p:txBody>
      </p:sp>
      <p:sp>
        <p:nvSpPr>
          <p:cNvPr id="3" name="Content Placeholder 2">
            <a:extLst>
              <a:ext uri="{FF2B5EF4-FFF2-40B4-BE49-F238E27FC236}">
                <a16:creationId xmlns:a16="http://schemas.microsoft.com/office/drawing/2014/main" id="{ECFC9817-C86B-4A48-B0F5-A8BC636947EC}"/>
              </a:ext>
            </a:extLst>
          </p:cNvPr>
          <p:cNvSpPr>
            <a:spLocks noGrp="1"/>
          </p:cNvSpPr>
          <p:nvPr>
            <p:ph sz="half" idx="1"/>
          </p:nvPr>
        </p:nvSpPr>
        <p:spPr>
          <a:xfrm>
            <a:off x="838200" y="1825625"/>
            <a:ext cx="5257800" cy="4351338"/>
          </a:xfrm>
        </p:spPr>
        <p:txBody>
          <a:bodyPr>
            <a:normAutofit/>
          </a:bodyPr>
          <a:lstStyle/>
          <a:p>
            <a:r>
              <a:rPr lang="en-US" dirty="0"/>
              <a:t>81% of students were learning online</a:t>
            </a:r>
          </a:p>
          <a:p>
            <a:r>
              <a:rPr lang="en-US" dirty="0"/>
              <a:t>68% of students rated the quality of online digital learning as ‘best imaginable’, ‘excellent’ or ‘good’ </a:t>
            </a:r>
          </a:p>
          <a:p>
            <a:r>
              <a:rPr lang="en-US" dirty="0"/>
              <a:t>62% also rated the support they received for </a:t>
            </a:r>
            <a:r>
              <a:rPr lang="en-US" b="1" dirty="0">
                <a:solidFill>
                  <a:srgbClr val="20729B"/>
                </a:solidFill>
              </a:rPr>
              <a:t>online learning </a:t>
            </a:r>
            <a:r>
              <a:rPr lang="en-US" dirty="0"/>
              <a:t>equally highly.</a:t>
            </a:r>
            <a:endParaRPr lang="en-CA" dirty="0"/>
          </a:p>
        </p:txBody>
      </p:sp>
      <p:pic>
        <p:nvPicPr>
          <p:cNvPr id="6" name="Content Placeholder 5">
            <a:extLst>
              <a:ext uri="{FF2B5EF4-FFF2-40B4-BE49-F238E27FC236}">
                <a16:creationId xmlns:a16="http://schemas.microsoft.com/office/drawing/2014/main" id="{28879D59-E6BC-4E5D-9C55-251A4B40C8EA}"/>
              </a:ext>
            </a:extLst>
          </p:cNvPr>
          <p:cNvPicPr>
            <a:picLocks noGrp="1" noChangeAspect="1"/>
          </p:cNvPicPr>
          <p:nvPr>
            <p:ph sz="half" idx="2"/>
          </p:nvPr>
        </p:nvPicPr>
        <p:blipFill>
          <a:blip r:embed="rId3">
            <a:extLst>
              <a:ext uri="{BEBA8EAE-BF5A-486C-A8C5-ECC9F3942E4B}">
                <a14:imgProps xmlns:a14="http://schemas.microsoft.com/office/drawing/2010/main">
                  <a14:imgLayer r:embed="rId4">
                    <a14:imgEffect>
                      <a14:saturation sat="66000"/>
                    </a14:imgEffect>
                  </a14:imgLayer>
                </a14:imgProps>
              </a:ext>
            </a:extLst>
          </a:blip>
          <a:stretch>
            <a:fillRect/>
          </a:stretch>
        </p:blipFill>
        <p:spPr>
          <a:xfrm>
            <a:off x="6844952" y="1593115"/>
            <a:ext cx="4986663" cy="4209204"/>
          </a:xfrm>
        </p:spPr>
      </p:pic>
      <p:sp>
        <p:nvSpPr>
          <p:cNvPr id="7" name="TextBox 6">
            <a:extLst>
              <a:ext uri="{FF2B5EF4-FFF2-40B4-BE49-F238E27FC236}">
                <a16:creationId xmlns:a16="http://schemas.microsoft.com/office/drawing/2014/main" id="{F65E85A9-057C-44DD-870B-58DF839EF5BA}"/>
              </a:ext>
            </a:extLst>
          </p:cNvPr>
          <p:cNvSpPr txBox="1"/>
          <p:nvPr/>
        </p:nvSpPr>
        <p:spPr>
          <a:xfrm>
            <a:off x="838199" y="6111845"/>
            <a:ext cx="10993415" cy="246221"/>
          </a:xfrm>
          <a:prstGeom prst="rect">
            <a:avLst/>
          </a:prstGeom>
          <a:noFill/>
        </p:spPr>
        <p:txBody>
          <a:bodyPr wrap="square" rtlCol="0">
            <a:spAutoFit/>
          </a:bodyPr>
          <a:lstStyle/>
          <a:p>
            <a:r>
              <a:rPr lang="en-US" sz="1000" dirty="0"/>
              <a:t>Source: JISC (2021). Student digital experience insights survey 2020/21https://repository.jisc.ac.uk/8338/1/DEI%20P1%202021%20student%20data%20for%20HE-FINAL.pdf </a:t>
            </a:r>
            <a:endParaRPr lang="en-CA" sz="1000" dirty="0"/>
          </a:p>
        </p:txBody>
      </p:sp>
    </p:spTree>
    <p:extLst>
      <p:ext uri="{BB962C8B-B14F-4D97-AF65-F5344CB8AC3E}">
        <p14:creationId xmlns:p14="http://schemas.microsoft.com/office/powerpoint/2010/main" val="277511073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7DF68CF-BA45-48AC-9583-0FB29CE8E212}"/>
              </a:ext>
            </a:extLst>
          </p:cNvPr>
          <p:cNvSpPr>
            <a:spLocks noGrp="1"/>
          </p:cNvSpPr>
          <p:nvPr>
            <p:ph type="title"/>
          </p:nvPr>
        </p:nvSpPr>
        <p:spPr/>
        <p:txBody>
          <a:bodyPr/>
          <a:lstStyle/>
          <a:p>
            <a:r>
              <a:rPr lang="en-US" dirty="0"/>
              <a:t>UBC’s pivot to </a:t>
            </a:r>
            <a:r>
              <a:rPr lang="en-US" b="1" dirty="0"/>
              <a:t>ERT</a:t>
            </a:r>
            <a:endParaRPr lang="en-CA" b="1" dirty="0"/>
          </a:p>
        </p:txBody>
      </p:sp>
      <p:graphicFrame>
        <p:nvGraphicFramePr>
          <p:cNvPr id="7" name="Table 7">
            <a:extLst>
              <a:ext uri="{FF2B5EF4-FFF2-40B4-BE49-F238E27FC236}">
                <a16:creationId xmlns:a16="http://schemas.microsoft.com/office/drawing/2014/main" id="{9702FF2C-9759-4408-BE20-997606A124A3}"/>
              </a:ext>
            </a:extLst>
          </p:cNvPr>
          <p:cNvGraphicFramePr>
            <a:graphicFrameLocks noGrp="1"/>
          </p:cNvGraphicFramePr>
          <p:nvPr>
            <p:ph idx="1"/>
            <p:extLst>
              <p:ext uri="{D42A27DB-BD31-4B8C-83A1-F6EECF244321}">
                <p14:modId xmlns:p14="http://schemas.microsoft.com/office/powerpoint/2010/main" val="2266347517"/>
              </p:ext>
            </p:extLst>
          </p:nvPr>
        </p:nvGraphicFramePr>
        <p:xfrm>
          <a:off x="1002082" y="1587631"/>
          <a:ext cx="10133556" cy="1828800"/>
        </p:xfrm>
        <a:graphic>
          <a:graphicData uri="http://schemas.openxmlformats.org/drawingml/2006/table">
            <a:tbl>
              <a:tblPr firstRow="1" bandRow="1">
                <a:tableStyleId>{5C22544A-7EE6-4342-B048-85BDC9FD1C3A}</a:tableStyleId>
              </a:tblPr>
              <a:tblGrid>
                <a:gridCol w="2533389">
                  <a:extLst>
                    <a:ext uri="{9D8B030D-6E8A-4147-A177-3AD203B41FA5}">
                      <a16:colId xmlns:a16="http://schemas.microsoft.com/office/drawing/2014/main" val="445883982"/>
                    </a:ext>
                  </a:extLst>
                </a:gridCol>
                <a:gridCol w="2533389">
                  <a:extLst>
                    <a:ext uri="{9D8B030D-6E8A-4147-A177-3AD203B41FA5}">
                      <a16:colId xmlns:a16="http://schemas.microsoft.com/office/drawing/2014/main" val="1477363306"/>
                    </a:ext>
                  </a:extLst>
                </a:gridCol>
                <a:gridCol w="2533389">
                  <a:extLst>
                    <a:ext uri="{9D8B030D-6E8A-4147-A177-3AD203B41FA5}">
                      <a16:colId xmlns:a16="http://schemas.microsoft.com/office/drawing/2014/main" val="1968580004"/>
                    </a:ext>
                  </a:extLst>
                </a:gridCol>
                <a:gridCol w="2533389">
                  <a:extLst>
                    <a:ext uri="{9D8B030D-6E8A-4147-A177-3AD203B41FA5}">
                      <a16:colId xmlns:a16="http://schemas.microsoft.com/office/drawing/2014/main" val="1859093193"/>
                    </a:ext>
                  </a:extLst>
                </a:gridCol>
              </a:tblGrid>
              <a:tr h="370840">
                <a:tc gridSpan="4">
                  <a:txBody>
                    <a:bodyPr/>
                    <a:lstStyle/>
                    <a:p>
                      <a:r>
                        <a:rPr lang="en-US" sz="2400" dirty="0"/>
                        <a:t>Faculty and Student response on satisfactory transition to ERT</a:t>
                      </a:r>
                      <a:endParaRPr lang="en-CA" sz="2400" dirty="0"/>
                    </a:p>
                  </a:txBody>
                  <a:tcPr/>
                </a:tc>
                <a:tc hMerge="1">
                  <a:txBody>
                    <a:bodyPr/>
                    <a:lstStyle/>
                    <a:p>
                      <a:endParaRPr lang="en-CA" dirty="0"/>
                    </a:p>
                  </a:txBody>
                  <a:tcPr/>
                </a:tc>
                <a:tc hMerge="1">
                  <a:txBody>
                    <a:bodyPr/>
                    <a:lstStyle/>
                    <a:p>
                      <a:endParaRPr lang="en-CA" dirty="0"/>
                    </a:p>
                  </a:txBody>
                  <a:tcPr/>
                </a:tc>
                <a:tc hMerge="1">
                  <a:txBody>
                    <a:bodyPr/>
                    <a:lstStyle/>
                    <a:p>
                      <a:endParaRPr lang="en-CA" dirty="0"/>
                    </a:p>
                  </a:txBody>
                  <a:tcPr/>
                </a:tc>
                <a:extLst>
                  <a:ext uri="{0D108BD9-81ED-4DB2-BD59-A6C34878D82A}">
                    <a16:rowId xmlns:a16="http://schemas.microsoft.com/office/drawing/2014/main" val="433429324"/>
                  </a:ext>
                </a:extLst>
              </a:tr>
              <a:tr h="370840">
                <a:tc>
                  <a:txBody>
                    <a:bodyPr/>
                    <a:lstStyle/>
                    <a:p>
                      <a:endParaRPr lang="en-CA" sz="2400"/>
                    </a:p>
                  </a:txBody>
                  <a:tcPr/>
                </a:tc>
                <a:tc>
                  <a:txBody>
                    <a:bodyPr/>
                    <a:lstStyle/>
                    <a:p>
                      <a:pPr algn="ctr"/>
                      <a:r>
                        <a:rPr lang="en-US" sz="2400" dirty="0"/>
                        <a:t>Disagree</a:t>
                      </a:r>
                      <a:endParaRPr lang="en-CA" sz="2400" dirty="0"/>
                    </a:p>
                  </a:txBody>
                  <a:tcPr/>
                </a:tc>
                <a:tc>
                  <a:txBody>
                    <a:bodyPr/>
                    <a:lstStyle/>
                    <a:p>
                      <a:pPr algn="ctr"/>
                      <a:r>
                        <a:rPr lang="en-US" sz="2400" dirty="0"/>
                        <a:t>Neutral</a:t>
                      </a:r>
                      <a:endParaRPr lang="en-CA" sz="2400" dirty="0"/>
                    </a:p>
                  </a:txBody>
                  <a:tcPr/>
                </a:tc>
                <a:tc>
                  <a:txBody>
                    <a:bodyPr/>
                    <a:lstStyle/>
                    <a:p>
                      <a:pPr algn="ctr"/>
                      <a:r>
                        <a:rPr lang="en-US" sz="2400" dirty="0"/>
                        <a:t>Agree</a:t>
                      </a:r>
                      <a:endParaRPr lang="en-CA" sz="2400" dirty="0"/>
                    </a:p>
                  </a:txBody>
                  <a:tcPr/>
                </a:tc>
                <a:extLst>
                  <a:ext uri="{0D108BD9-81ED-4DB2-BD59-A6C34878D82A}">
                    <a16:rowId xmlns:a16="http://schemas.microsoft.com/office/drawing/2014/main" val="2291380745"/>
                  </a:ext>
                </a:extLst>
              </a:tr>
              <a:tr h="370840">
                <a:tc>
                  <a:txBody>
                    <a:bodyPr/>
                    <a:lstStyle/>
                    <a:p>
                      <a:r>
                        <a:rPr lang="en-US" sz="2400" dirty="0"/>
                        <a:t>Faculty</a:t>
                      </a:r>
                      <a:endParaRPr lang="en-CA" sz="2400" dirty="0"/>
                    </a:p>
                  </a:txBody>
                  <a:tcPr/>
                </a:tc>
                <a:tc>
                  <a:txBody>
                    <a:bodyPr/>
                    <a:lstStyle/>
                    <a:p>
                      <a:pPr algn="ctr"/>
                      <a:r>
                        <a:rPr lang="en-US" sz="2400" dirty="0"/>
                        <a:t>1.9</a:t>
                      </a:r>
                      <a:endParaRPr lang="en-CA" sz="2400" dirty="0"/>
                    </a:p>
                  </a:txBody>
                  <a:tcPr/>
                </a:tc>
                <a:tc>
                  <a:txBody>
                    <a:bodyPr/>
                    <a:lstStyle/>
                    <a:p>
                      <a:pPr algn="ctr"/>
                      <a:r>
                        <a:rPr lang="en-US" sz="2400" dirty="0"/>
                        <a:t>9.4</a:t>
                      </a:r>
                      <a:endParaRPr lang="en-CA" sz="2400" dirty="0"/>
                    </a:p>
                  </a:txBody>
                  <a:tcPr/>
                </a:tc>
                <a:tc>
                  <a:txBody>
                    <a:bodyPr/>
                    <a:lstStyle/>
                    <a:p>
                      <a:pPr algn="ctr"/>
                      <a:r>
                        <a:rPr lang="en-US" sz="2400" dirty="0"/>
                        <a:t>88.7</a:t>
                      </a:r>
                      <a:endParaRPr lang="en-CA" sz="2400" dirty="0"/>
                    </a:p>
                  </a:txBody>
                  <a:tcPr/>
                </a:tc>
                <a:extLst>
                  <a:ext uri="{0D108BD9-81ED-4DB2-BD59-A6C34878D82A}">
                    <a16:rowId xmlns:a16="http://schemas.microsoft.com/office/drawing/2014/main" val="3788053051"/>
                  </a:ext>
                </a:extLst>
              </a:tr>
              <a:tr h="370840">
                <a:tc>
                  <a:txBody>
                    <a:bodyPr/>
                    <a:lstStyle/>
                    <a:p>
                      <a:r>
                        <a:rPr lang="en-US" sz="2400" dirty="0"/>
                        <a:t>Students</a:t>
                      </a:r>
                      <a:endParaRPr lang="en-CA" sz="2400" dirty="0"/>
                    </a:p>
                  </a:txBody>
                  <a:tcPr/>
                </a:tc>
                <a:tc>
                  <a:txBody>
                    <a:bodyPr/>
                    <a:lstStyle/>
                    <a:p>
                      <a:pPr algn="ctr"/>
                      <a:r>
                        <a:rPr lang="en-US" sz="2400" dirty="0"/>
                        <a:t>10.8</a:t>
                      </a:r>
                      <a:endParaRPr lang="en-CA" sz="2400" dirty="0"/>
                    </a:p>
                  </a:txBody>
                  <a:tcPr/>
                </a:tc>
                <a:tc>
                  <a:txBody>
                    <a:bodyPr/>
                    <a:lstStyle/>
                    <a:p>
                      <a:pPr algn="ctr"/>
                      <a:r>
                        <a:rPr lang="en-US" sz="2400" dirty="0"/>
                        <a:t>8.4</a:t>
                      </a:r>
                      <a:endParaRPr lang="en-CA" sz="2400" dirty="0"/>
                    </a:p>
                  </a:txBody>
                  <a:tcPr/>
                </a:tc>
                <a:tc>
                  <a:txBody>
                    <a:bodyPr/>
                    <a:lstStyle/>
                    <a:p>
                      <a:pPr algn="ctr"/>
                      <a:r>
                        <a:rPr lang="en-US" sz="2400" dirty="0"/>
                        <a:t>82.0</a:t>
                      </a:r>
                      <a:endParaRPr lang="en-CA" sz="2400" dirty="0"/>
                    </a:p>
                  </a:txBody>
                  <a:tcPr/>
                </a:tc>
                <a:extLst>
                  <a:ext uri="{0D108BD9-81ED-4DB2-BD59-A6C34878D82A}">
                    <a16:rowId xmlns:a16="http://schemas.microsoft.com/office/drawing/2014/main" val="3564444851"/>
                  </a:ext>
                </a:extLst>
              </a:tr>
            </a:tbl>
          </a:graphicData>
        </a:graphic>
      </p:graphicFrame>
      <p:graphicFrame>
        <p:nvGraphicFramePr>
          <p:cNvPr id="9" name="Table 9">
            <a:extLst>
              <a:ext uri="{FF2B5EF4-FFF2-40B4-BE49-F238E27FC236}">
                <a16:creationId xmlns:a16="http://schemas.microsoft.com/office/drawing/2014/main" id="{4E1D1951-FDD0-446F-856E-B840177CE32B}"/>
              </a:ext>
            </a:extLst>
          </p:cNvPr>
          <p:cNvGraphicFramePr>
            <a:graphicFrameLocks noGrp="1"/>
          </p:cNvGraphicFramePr>
          <p:nvPr>
            <p:extLst>
              <p:ext uri="{D42A27DB-BD31-4B8C-83A1-F6EECF244321}">
                <p14:modId xmlns:p14="http://schemas.microsoft.com/office/powerpoint/2010/main" val="3387092259"/>
              </p:ext>
            </p:extLst>
          </p:nvPr>
        </p:nvGraphicFramePr>
        <p:xfrm>
          <a:off x="1002082" y="3760601"/>
          <a:ext cx="10133555" cy="2743200"/>
        </p:xfrm>
        <a:graphic>
          <a:graphicData uri="http://schemas.openxmlformats.org/drawingml/2006/table">
            <a:tbl>
              <a:tblPr firstRow="1" bandRow="1">
                <a:tableStyleId>{5C22544A-7EE6-4342-B048-85BDC9FD1C3A}</a:tableStyleId>
              </a:tblPr>
              <a:tblGrid>
                <a:gridCol w="2026711">
                  <a:extLst>
                    <a:ext uri="{9D8B030D-6E8A-4147-A177-3AD203B41FA5}">
                      <a16:colId xmlns:a16="http://schemas.microsoft.com/office/drawing/2014/main" val="394515816"/>
                    </a:ext>
                  </a:extLst>
                </a:gridCol>
                <a:gridCol w="2026711">
                  <a:extLst>
                    <a:ext uri="{9D8B030D-6E8A-4147-A177-3AD203B41FA5}">
                      <a16:colId xmlns:a16="http://schemas.microsoft.com/office/drawing/2014/main" val="114416973"/>
                    </a:ext>
                  </a:extLst>
                </a:gridCol>
                <a:gridCol w="2026711">
                  <a:extLst>
                    <a:ext uri="{9D8B030D-6E8A-4147-A177-3AD203B41FA5}">
                      <a16:colId xmlns:a16="http://schemas.microsoft.com/office/drawing/2014/main" val="765476057"/>
                    </a:ext>
                  </a:extLst>
                </a:gridCol>
                <a:gridCol w="2026711">
                  <a:extLst>
                    <a:ext uri="{9D8B030D-6E8A-4147-A177-3AD203B41FA5}">
                      <a16:colId xmlns:a16="http://schemas.microsoft.com/office/drawing/2014/main" val="2262343913"/>
                    </a:ext>
                  </a:extLst>
                </a:gridCol>
                <a:gridCol w="2026711">
                  <a:extLst>
                    <a:ext uri="{9D8B030D-6E8A-4147-A177-3AD203B41FA5}">
                      <a16:colId xmlns:a16="http://schemas.microsoft.com/office/drawing/2014/main" val="143468513"/>
                    </a:ext>
                  </a:extLst>
                </a:gridCol>
              </a:tblGrid>
              <a:tr h="370840">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Faculty and Student response on “lower quality of learning experience”</a:t>
                      </a:r>
                      <a:endParaRPr lang="en-CA" sz="2400" dirty="0"/>
                    </a:p>
                  </a:txBody>
                  <a:tcPr/>
                </a:tc>
                <a:tc hMerge="1">
                  <a:txBody>
                    <a:bodyPr/>
                    <a:lstStyle/>
                    <a:p>
                      <a:endParaRPr lang="en-CA" dirty="0"/>
                    </a:p>
                  </a:txBody>
                  <a:tcPr/>
                </a:tc>
                <a:tc hMerge="1">
                  <a:txBody>
                    <a:bodyPr/>
                    <a:lstStyle/>
                    <a:p>
                      <a:endParaRPr lang="en-CA" dirty="0"/>
                    </a:p>
                  </a:txBody>
                  <a:tcPr/>
                </a:tc>
                <a:tc hMerge="1">
                  <a:txBody>
                    <a:bodyPr/>
                    <a:lstStyle/>
                    <a:p>
                      <a:endParaRPr lang="en-CA" dirty="0"/>
                    </a:p>
                  </a:txBody>
                  <a:tcPr/>
                </a:tc>
                <a:tc hMerge="1">
                  <a:txBody>
                    <a:bodyPr/>
                    <a:lstStyle/>
                    <a:p>
                      <a:endParaRPr lang="en-CA" dirty="0"/>
                    </a:p>
                  </a:txBody>
                  <a:tcPr/>
                </a:tc>
                <a:extLst>
                  <a:ext uri="{0D108BD9-81ED-4DB2-BD59-A6C34878D82A}">
                    <a16:rowId xmlns:a16="http://schemas.microsoft.com/office/drawing/2014/main" val="2137256088"/>
                  </a:ext>
                </a:extLst>
              </a:tr>
              <a:tr h="370840">
                <a:tc>
                  <a:txBody>
                    <a:bodyPr/>
                    <a:lstStyle/>
                    <a:p>
                      <a:endParaRPr lang="en-CA" sz="2400"/>
                    </a:p>
                  </a:txBody>
                  <a:tcPr/>
                </a:tc>
                <a:tc gridSpan="2">
                  <a:txBody>
                    <a:bodyPr/>
                    <a:lstStyle/>
                    <a:p>
                      <a:pPr algn="ctr"/>
                      <a:r>
                        <a:rPr lang="en-US" sz="2400" dirty="0"/>
                        <a:t>App Sc/ Science</a:t>
                      </a:r>
                      <a:endParaRPr lang="en-CA" sz="2400" dirty="0"/>
                    </a:p>
                  </a:txBody>
                  <a:tcPr/>
                </a:tc>
                <a:tc hMerge="1">
                  <a:txBody>
                    <a:bodyPr/>
                    <a:lstStyle/>
                    <a:p>
                      <a:endParaRPr lang="en-CA" dirty="0"/>
                    </a:p>
                  </a:txBody>
                  <a:tcPr/>
                </a:tc>
                <a:tc gridSpan="2">
                  <a:txBody>
                    <a:bodyPr/>
                    <a:lstStyle/>
                    <a:p>
                      <a:pPr algn="ctr"/>
                      <a:r>
                        <a:rPr lang="en-US" sz="2400" dirty="0"/>
                        <a:t>Arts</a:t>
                      </a:r>
                      <a:endParaRPr lang="en-CA" sz="2400" dirty="0"/>
                    </a:p>
                  </a:txBody>
                  <a:tcPr/>
                </a:tc>
                <a:tc hMerge="1">
                  <a:txBody>
                    <a:bodyPr/>
                    <a:lstStyle/>
                    <a:p>
                      <a:endParaRPr lang="en-CA" dirty="0"/>
                    </a:p>
                  </a:txBody>
                  <a:tcPr/>
                </a:tc>
                <a:extLst>
                  <a:ext uri="{0D108BD9-81ED-4DB2-BD59-A6C34878D82A}">
                    <a16:rowId xmlns:a16="http://schemas.microsoft.com/office/drawing/2014/main" val="676004390"/>
                  </a:ext>
                </a:extLst>
              </a:tr>
              <a:tr h="370840">
                <a:tc>
                  <a:txBody>
                    <a:bodyPr/>
                    <a:lstStyle/>
                    <a:p>
                      <a:endParaRPr lang="en-CA" sz="2400"/>
                    </a:p>
                  </a:txBody>
                  <a:tcPr/>
                </a:tc>
                <a:tc>
                  <a:txBody>
                    <a:bodyPr/>
                    <a:lstStyle/>
                    <a:p>
                      <a:pPr algn="ctr"/>
                      <a:r>
                        <a:rPr lang="en-US" sz="2400" dirty="0"/>
                        <a:t>Faculty</a:t>
                      </a:r>
                      <a:endParaRPr lang="en-CA" sz="2400" dirty="0"/>
                    </a:p>
                  </a:txBody>
                  <a:tcPr/>
                </a:tc>
                <a:tc>
                  <a:txBody>
                    <a:bodyPr/>
                    <a:lstStyle/>
                    <a:p>
                      <a:pPr algn="ctr"/>
                      <a:r>
                        <a:rPr lang="en-US" sz="2400" dirty="0"/>
                        <a:t>Students</a:t>
                      </a:r>
                      <a:endParaRPr lang="en-CA" sz="2400" dirty="0"/>
                    </a:p>
                  </a:txBody>
                  <a:tcPr/>
                </a:tc>
                <a:tc>
                  <a:txBody>
                    <a:bodyPr/>
                    <a:lstStyle/>
                    <a:p>
                      <a:pPr algn="ctr"/>
                      <a:r>
                        <a:rPr lang="en-US" sz="2400" dirty="0"/>
                        <a:t>Faculty</a:t>
                      </a:r>
                      <a:endParaRPr lang="en-CA" sz="2400" dirty="0"/>
                    </a:p>
                  </a:txBody>
                  <a:tcPr/>
                </a:tc>
                <a:tc>
                  <a:txBody>
                    <a:bodyPr/>
                    <a:lstStyle/>
                    <a:p>
                      <a:pPr algn="ctr"/>
                      <a:r>
                        <a:rPr lang="en-US" sz="2400" dirty="0"/>
                        <a:t>Students</a:t>
                      </a:r>
                      <a:endParaRPr lang="en-CA" sz="2400" dirty="0"/>
                    </a:p>
                  </a:txBody>
                  <a:tcPr/>
                </a:tc>
                <a:extLst>
                  <a:ext uri="{0D108BD9-81ED-4DB2-BD59-A6C34878D82A}">
                    <a16:rowId xmlns:a16="http://schemas.microsoft.com/office/drawing/2014/main" val="819531156"/>
                  </a:ext>
                </a:extLst>
              </a:tr>
              <a:tr h="370840">
                <a:tc>
                  <a:txBody>
                    <a:bodyPr/>
                    <a:lstStyle/>
                    <a:p>
                      <a:r>
                        <a:rPr lang="en-US" sz="2400" dirty="0"/>
                        <a:t>Disagree</a:t>
                      </a:r>
                      <a:endParaRPr lang="en-CA" sz="2400" dirty="0"/>
                    </a:p>
                  </a:txBody>
                  <a:tcPr/>
                </a:tc>
                <a:tc>
                  <a:txBody>
                    <a:bodyPr/>
                    <a:lstStyle/>
                    <a:p>
                      <a:pPr algn="ctr"/>
                      <a:r>
                        <a:rPr lang="en-US" sz="2400" dirty="0"/>
                        <a:t>17</a:t>
                      </a:r>
                      <a:endParaRPr lang="en-CA" sz="2400" dirty="0"/>
                    </a:p>
                  </a:txBody>
                  <a:tcPr/>
                </a:tc>
                <a:tc>
                  <a:txBody>
                    <a:bodyPr/>
                    <a:lstStyle/>
                    <a:p>
                      <a:pPr algn="ctr"/>
                      <a:r>
                        <a:rPr lang="en-US" sz="2400" dirty="0"/>
                        <a:t>20</a:t>
                      </a:r>
                      <a:endParaRPr lang="en-CA" sz="2400" dirty="0"/>
                    </a:p>
                  </a:txBody>
                  <a:tcPr/>
                </a:tc>
                <a:tc>
                  <a:txBody>
                    <a:bodyPr/>
                    <a:lstStyle/>
                    <a:p>
                      <a:pPr algn="ctr"/>
                      <a:r>
                        <a:rPr lang="en-US" sz="2400" dirty="0"/>
                        <a:t>09</a:t>
                      </a:r>
                      <a:endParaRPr lang="en-CA" sz="2400" dirty="0"/>
                    </a:p>
                  </a:txBody>
                  <a:tcPr/>
                </a:tc>
                <a:tc>
                  <a:txBody>
                    <a:bodyPr/>
                    <a:lstStyle/>
                    <a:p>
                      <a:pPr algn="ctr"/>
                      <a:r>
                        <a:rPr lang="en-US" sz="2400" dirty="0"/>
                        <a:t>19</a:t>
                      </a:r>
                      <a:endParaRPr lang="en-CA" sz="2400" dirty="0"/>
                    </a:p>
                  </a:txBody>
                  <a:tcPr/>
                </a:tc>
                <a:extLst>
                  <a:ext uri="{0D108BD9-81ED-4DB2-BD59-A6C34878D82A}">
                    <a16:rowId xmlns:a16="http://schemas.microsoft.com/office/drawing/2014/main" val="1411998689"/>
                  </a:ext>
                </a:extLst>
              </a:tr>
              <a:tr h="370840">
                <a:tc>
                  <a:txBody>
                    <a:bodyPr/>
                    <a:lstStyle/>
                    <a:p>
                      <a:r>
                        <a:rPr lang="en-US" sz="2400" dirty="0"/>
                        <a:t>Neutral</a:t>
                      </a:r>
                      <a:endParaRPr lang="en-CA" sz="2400" dirty="0"/>
                    </a:p>
                  </a:txBody>
                  <a:tcPr/>
                </a:tc>
                <a:tc>
                  <a:txBody>
                    <a:bodyPr/>
                    <a:lstStyle/>
                    <a:p>
                      <a:pPr algn="ctr"/>
                      <a:r>
                        <a:rPr lang="en-US" sz="2400" dirty="0"/>
                        <a:t>22</a:t>
                      </a:r>
                      <a:endParaRPr lang="en-CA" sz="2400" dirty="0"/>
                    </a:p>
                  </a:txBody>
                  <a:tcPr/>
                </a:tc>
                <a:tc>
                  <a:txBody>
                    <a:bodyPr/>
                    <a:lstStyle/>
                    <a:p>
                      <a:pPr algn="ctr"/>
                      <a:r>
                        <a:rPr lang="en-US" sz="2400" dirty="0"/>
                        <a:t>21</a:t>
                      </a:r>
                      <a:endParaRPr lang="en-CA" sz="2400" dirty="0"/>
                    </a:p>
                  </a:txBody>
                  <a:tcPr/>
                </a:tc>
                <a:tc>
                  <a:txBody>
                    <a:bodyPr/>
                    <a:lstStyle/>
                    <a:p>
                      <a:pPr algn="ctr"/>
                      <a:r>
                        <a:rPr lang="en-US" sz="2400" dirty="0"/>
                        <a:t>23</a:t>
                      </a:r>
                      <a:endParaRPr lang="en-CA" sz="2400" dirty="0"/>
                    </a:p>
                  </a:txBody>
                  <a:tcPr/>
                </a:tc>
                <a:tc>
                  <a:txBody>
                    <a:bodyPr/>
                    <a:lstStyle/>
                    <a:p>
                      <a:pPr algn="ctr"/>
                      <a:r>
                        <a:rPr lang="en-US" sz="2400" dirty="0"/>
                        <a:t>19</a:t>
                      </a:r>
                      <a:endParaRPr lang="en-CA" sz="2400" dirty="0"/>
                    </a:p>
                  </a:txBody>
                  <a:tcPr/>
                </a:tc>
                <a:extLst>
                  <a:ext uri="{0D108BD9-81ED-4DB2-BD59-A6C34878D82A}">
                    <a16:rowId xmlns:a16="http://schemas.microsoft.com/office/drawing/2014/main" val="2448839462"/>
                  </a:ext>
                </a:extLst>
              </a:tr>
              <a:tr h="370840">
                <a:tc>
                  <a:txBody>
                    <a:bodyPr/>
                    <a:lstStyle/>
                    <a:p>
                      <a:r>
                        <a:rPr lang="en-US" sz="2400" dirty="0"/>
                        <a:t>Agree</a:t>
                      </a:r>
                      <a:endParaRPr lang="en-CA" sz="2400" dirty="0"/>
                    </a:p>
                  </a:txBody>
                  <a:tcPr/>
                </a:tc>
                <a:tc>
                  <a:txBody>
                    <a:bodyPr/>
                    <a:lstStyle/>
                    <a:p>
                      <a:pPr algn="ctr"/>
                      <a:r>
                        <a:rPr lang="en-US" sz="2400" dirty="0"/>
                        <a:t>44</a:t>
                      </a:r>
                      <a:endParaRPr lang="en-CA" sz="2400" dirty="0"/>
                    </a:p>
                  </a:txBody>
                  <a:tcPr/>
                </a:tc>
                <a:tc>
                  <a:txBody>
                    <a:bodyPr/>
                    <a:lstStyle/>
                    <a:p>
                      <a:pPr algn="ctr"/>
                      <a:r>
                        <a:rPr lang="en-US" sz="2400" dirty="0"/>
                        <a:t>59</a:t>
                      </a:r>
                      <a:endParaRPr lang="en-CA" sz="2400" dirty="0"/>
                    </a:p>
                  </a:txBody>
                  <a:tcPr/>
                </a:tc>
                <a:tc>
                  <a:txBody>
                    <a:bodyPr/>
                    <a:lstStyle/>
                    <a:p>
                      <a:pPr algn="ctr"/>
                      <a:r>
                        <a:rPr lang="en-US" sz="2400" dirty="0"/>
                        <a:t>69</a:t>
                      </a:r>
                      <a:endParaRPr lang="en-CA" sz="2400" dirty="0"/>
                    </a:p>
                  </a:txBody>
                  <a:tcPr/>
                </a:tc>
                <a:tc>
                  <a:txBody>
                    <a:bodyPr/>
                    <a:lstStyle/>
                    <a:p>
                      <a:pPr algn="ctr"/>
                      <a:r>
                        <a:rPr lang="en-US" sz="2400" dirty="0"/>
                        <a:t>62</a:t>
                      </a:r>
                      <a:endParaRPr lang="en-CA" sz="2400" dirty="0"/>
                    </a:p>
                  </a:txBody>
                  <a:tcPr/>
                </a:tc>
                <a:extLst>
                  <a:ext uri="{0D108BD9-81ED-4DB2-BD59-A6C34878D82A}">
                    <a16:rowId xmlns:a16="http://schemas.microsoft.com/office/drawing/2014/main" val="1403370588"/>
                  </a:ext>
                </a:extLst>
              </a:tr>
            </a:tbl>
          </a:graphicData>
        </a:graphic>
      </p:graphicFrame>
    </p:spTree>
    <p:extLst>
      <p:ext uri="{BB962C8B-B14F-4D97-AF65-F5344CB8AC3E}">
        <p14:creationId xmlns:p14="http://schemas.microsoft.com/office/powerpoint/2010/main" val="353355225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EBAD7-3513-4098-A9F1-9A50F684298F}"/>
              </a:ext>
            </a:extLst>
          </p:cNvPr>
          <p:cNvSpPr>
            <a:spLocks noGrp="1"/>
          </p:cNvSpPr>
          <p:nvPr>
            <p:ph type="title"/>
          </p:nvPr>
        </p:nvSpPr>
        <p:spPr>
          <a:xfrm>
            <a:off x="725466" y="1404785"/>
            <a:ext cx="5257800" cy="2403127"/>
          </a:xfrm>
        </p:spPr>
        <p:txBody>
          <a:bodyPr/>
          <a:lstStyle/>
          <a:p>
            <a:r>
              <a:rPr lang="en-US" dirty="0"/>
              <a:t>Key Research</a:t>
            </a:r>
            <a:br>
              <a:rPr lang="en-US" dirty="0"/>
            </a:br>
            <a:r>
              <a:rPr lang="en-US" dirty="0"/>
              <a:t>Trends </a:t>
            </a:r>
            <a:br>
              <a:rPr lang="en-US" dirty="0"/>
            </a:br>
            <a:r>
              <a:rPr lang="en-US" dirty="0"/>
              <a:t>(2014-2019)</a:t>
            </a:r>
            <a:endParaRPr lang="en-CA" dirty="0"/>
          </a:p>
        </p:txBody>
      </p:sp>
      <p:graphicFrame>
        <p:nvGraphicFramePr>
          <p:cNvPr id="4" name="Content Placeholder 3">
            <a:extLst>
              <a:ext uri="{FF2B5EF4-FFF2-40B4-BE49-F238E27FC236}">
                <a16:creationId xmlns:a16="http://schemas.microsoft.com/office/drawing/2014/main" id="{D40382C5-C1E8-40DA-A676-8D5BC7D23744}"/>
              </a:ext>
            </a:extLst>
          </p:cNvPr>
          <p:cNvGraphicFramePr>
            <a:graphicFrameLocks noGrp="1"/>
          </p:cNvGraphicFramePr>
          <p:nvPr>
            <p:ph idx="1"/>
            <p:extLst>
              <p:ext uri="{D42A27DB-BD31-4B8C-83A1-F6EECF244321}">
                <p14:modId xmlns:p14="http://schemas.microsoft.com/office/powerpoint/2010/main" val="4102351272"/>
              </p:ext>
            </p:extLst>
          </p:nvPr>
        </p:nvGraphicFramePr>
        <p:xfrm>
          <a:off x="3467100" y="622354"/>
          <a:ext cx="9759602" cy="561329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2B7869C9-C809-476C-8D71-7237F9362D2B}"/>
              </a:ext>
            </a:extLst>
          </p:cNvPr>
          <p:cNvSpPr txBox="1"/>
          <p:nvPr/>
        </p:nvSpPr>
        <p:spPr>
          <a:xfrm>
            <a:off x="838200" y="5763438"/>
            <a:ext cx="5850699" cy="707886"/>
          </a:xfrm>
          <a:prstGeom prst="rect">
            <a:avLst/>
          </a:prstGeom>
          <a:noFill/>
        </p:spPr>
        <p:txBody>
          <a:bodyPr wrap="square">
            <a:spAutoFit/>
          </a:bodyPr>
          <a:lstStyle/>
          <a:p>
            <a:r>
              <a:rPr lang="en-US" sz="1000" dirty="0"/>
              <a:t>Bozkurt, A., &amp; Zawacki-Richter, O. (2021). Trends and Patterns in Distance Education (2014–2019): A Synthesis of Scholarly Publications and a Visualization of the Intellectual Landscape. </a:t>
            </a:r>
            <a:r>
              <a:rPr lang="en-US" sz="1000" i="1" dirty="0"/>
              <a:t>The International Review of Research in Open and Distributed Learning</a:t>
            </a:r>
            <a:r>
              <a:rPr lang="en-US" sz="1000" dirty="0"/>
              <a:t>, 22(2), 19-45. </a:t>
            </a:r>
            <a:r>
              <a:rPr lang="en-US" sz="1000" dirty="0">
                <a:hlinkClick r:id="rId8"/>
              </a:rPr>
              <a:t>http://www.irrodl.org/index.php/irrodl/article/view/5381/5517</a:t>
            </a:r>
            <a:r>
              <a:rPr lang="en-US" sz="1000" dirty="0"/>
              <a:t> </a:t>
            </a:r>
            <a:endParaRPr lang="en-CA" sz="1000" dirty="0"/>
          </a:p>
        </p:txBody>
      </p:sp>
    </p:spTree>
    <p:extLst>
      <p:ext uri="{BB962C8B-B14F-4D97-AF65-F5344CB8AC3E}">
        <p14:creationId xmlns:p14="http://schemas.microsoft.com/office/powerpoint/2010/main" val="11813048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011461"/>
            <a:ext cx="12192000" cy="2462213"/>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What </a:t>
            </a:r>
            <a:r>
              <a:rPr lang="en-US" sz="8000" b="0" dirty="0" err="1">
                <a:latin typeface="Open Sans" panose="020B0606030504020204" pitchFamily="34" charset="0"/>
                <a:ea typeface="Open Sans" panose="020B0606030504020204" pitchFamily="34" charset="0"/>
                <a:cs typeface="Open Sans" panose="020B0606030504020204" pitchFamily="34" charset="0"/>
              </a:rPr>
              <a:t>ODeL</a:t>
            </a:r>
            <a:r>
              <a:rPr lang="en-US" sz="8000" b="0" dirty="0">
                <a:latin typeface="Open Sans" panose="020B0606030504020204" pitchFamily="34" charset="0"/>
                <a:ea typeface="Open Sans" panose="020B0606030504020204" pitchFamily="34" charset="0"/>
                <a:cs typeface="Open Sans" panose="020B0606030504020204" pitchFamily="34" charset="0"/>
              </a:rPr>
              <a:t> research </a:t>
            </a:r>
          </a:p>
          <a:p>
            <a:r>
              <a:rPr lang="en-US" sz="8000" b="0" dirty="0">
                <a:latin typeface="Open Sans" panose="020B0606030504020204" pitchFamily="34" charset="0"/>
                <a:ea typeface="Open Sans" panose="020B0606030504020204" pitchFamily="34" charset="0"/>
                <a:cs typeface="Open Sans" panose="020B0606030504020204" pitchFamily="34" charset="0"/>
              </a:rPr>
              <a:t>tell us</a:t>
            </a:r>
          </a:p>
        </p:txBody>
      </p:sp>
    </p:spTree>
    <p:extLst>
      <p:ext uri="{BB962C8B-B14F-4D97-AF65-F5344CB8AC3E}">
        <p14:creationId xmlns:p14="http://schemas.microsoft.com/office/powerpoint/2010/main" val="361564826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8" name="Rectangle 1741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7420" name="Rectangle 1741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7422" name="Rectangle 1742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3" name="Rectangle 3"/>
          <p:cNvSpPr>
            <a:spLocks noGrp="1"/>
          </p:cNvSpPr>
          <p:nvPr>
            <p:ph idx="1"/>
          </p:nvPr>
        </p:nvSpPr>
        <p:spPr>
          <a:xfrm>
            <a:off x="4379709" y="686862"/>
            <a:ext cx="7037591" cy="5475129"/>
          </a:xfrm>
        </p:spPr>
        <p:txBody>
          <a:bodyPr anchor="ctr">
            <a:normAutofit/>
          </a:bodyPr>
          <a:lstStyle/>
          <a:p>
            <a:pPr marL="0" indent="0">
              <a:buNone/>
            </a:pPr>
            <a:r>
              <a:rPr lang="en-US" sz="3600" dirty="0"/>
              <a:t>Understanding Open, Distance and eLearning</a:t>
            </a:r>
          </a:p>
          <a:p>
            <a:pPr marL="0" indent="0">
              <a:buNone/>
            </a:pPr>
            <a:endParaRPr lang="en-US" sz="3600" dirty="0"/>
          </a:p>
          <a:p>
            <a:pPr marL="0" indent="0">
              <a:buNone/>
            </a:pPr>
            <a:r>
              <a:rPr lang="en-US" sz="3600" dirty="0"/>
              <a:t>Status of </a:t>
            </a:r>
            <a:r>
              <a:rPr lang="en-US" sz="3600" dirty="0" err="1"/>
              <a:t>ODeL</a:t>
            </a:r>
            <a:r>
              <a:rPr lang="en-US" sz="3600" dirty="0"/>
              <a:t> research</a:t>
            </a:r>
          </a:p>
          <a:p>
            <a:pPr marL="0" indent="0">
              <a:buNone/>
            </a:pPr>
            <a:endParaRPr lang="en-US" sz="3600" dirty="0"/>
          </a:p>
          <a:p>
            <a:pPr marL="0" indent="0">
              <a:buNone/>
            </a:pPr>
            <a:r>
              <a:rPr lang="en-US" sz="3600" dirty="0"/>
              <a:t>What research tells us</a:t>
            </a:r>
          </a:p>
          <a:p>
            <a:pPr marL="0" indent="0">
              <a:buNone/>
            </a:pPr>
            <a:endParaRPr lang="en-US" sz="3600" dirty="0"/>
          </a:p>
          <a:p>
            <a:pPr marL="0" indent="0">
              <a:buNone/>
            </a:pPr>
            <a:r>
              <a:rPr lang="en-US" sz="3600" dirty="0"/>
              <a:t>Way Forward</a:t>
            </a:r>
          </a:p>
        </p:txBody>
      </p:sp>
      <p:sp>
        <p:nvSpPr>
          <p:cNvPr id="4" name="Rectangle 3">
            <a:extLst>
              <a:ext uri="{FF2B5EF4-FFF2-40B4-BE49-F238E27FC236}">
                <a16:creationId xmlns:a16="http://schemas.microsoft.com/office/drawing/2014/main" id="{AD02091D-6E2A-4857-9229-355CEDC631D0}"/>
              </a:ext>
            </a:extLst>
          </p:cNvPr>
          <p:cNvSpPr/>
          <p:nvPr/>
        </p:nvSpPr>
        <p:spPr>
          <a:xfrm>
            <a:off x="466343" y="4419227"/>
            <a:ext cx="3414369" cy="199071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12" name="Rectangle 2"/>
          <p:cNvSpPr>
            <a:spLocks noGrp="1"/>
          </p:cNvSpPr>
          <p:nvPr>
            <p:ph type="title"/>
          </p:nvPr>
        </p:nvSpPr>
        <p:spPr>
          <a:xfrm>
            <a:off x="750931" y="4301426"/>
            <a:ext cx="2845191" cy="2215454"/>
          </a:xfrm>
        </p:spPr>
        <p:txBody>
          <a:bodyPr>
            <a:noAutofit/>
          </a:bodyPr>
          <a:lstStyle/>
          <a:p>
            <a:pPr algn="ctr"/>
            <a:r>
              <a:rPr lang="en-CA" sz="2800" dirty="0">
                <a:solidFill>
                  <a:srgbClr val="FFFFFF"/>
                </a:solidFill>
              </a:rPr>
              <a:t>THIS PRESENTATION</a:t>
            </a:r>
          </a:p>
        </p:txBody>
      </p:sp>
      <p:sp>
        <p:nvSpPr>
          <p:cNvPr id="9" name="TextBox 8">
            <a:extLst>
              <a:ext uri="{FF2B5EF4-FFF2-40B4-BE49-F238E27FC236}">
                <a16:creationId xmlns:a16="http://schemas.microsoft.com/office/drawing/2014/main" id="{A84C3FA8-5DF0-473D-BE6D-CCEFB638C624}"/>
              </a:ext>
            </a:extLst>
          </p:cNvPr>
          <p:cNvSpPr txBox="1"/>
          <p:nvPr/>
        </p:nvSpPr>
        <p:spPr>
          <a:xfrm>
            <a:off x="911302" y="1042171"/>
            <a:ext cx="2445674" cy="2677656"/>
          </a:xfrm>
          <a:prstGeom prst="rect">
            <a:avLst/>
          </a:prstGeom>
          <a:noFill/>
        </p:spPr>
        <p:txBody>
          <a:bodyPr wrap="square">
            <a:spAutoFit/>
          </a:bodyPr>
          <a:lstStyle/>
          <a:p>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All Things Research </a:t>
            </a:r>
          </a:p>
          <a:p>
            <a:r>
              <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in Open Distance and eLearning</a:t>
            </a:r>
          </a:p>
        </p:txBody>
      </p:sp>
    </p:spTree>
    <p:extLst>
      <p:ext uri="{BB962C8B-B14F-4D97-AF65-F5344CB8AC3E}">
        <p14:creationId xmlns:p14="http://schemas.microsoft.com/office/powerpoint/2010/main" val="65534160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4"/>
          <p:cNvSpPr>
            <a:spLocks noGrp="1" noChangeArrowheads="1"/>
          </p:cNvSpPr>
          <p:nvPr>
            <p:ph type="title"/>
          </p:nvPr>
        </p:nvSpPr>
        <p:spPr>
          <a:xfrm>
            <a:off x="0" y="304800"/>
            <a:ext cx="12192000" cy="1265238"/>
          </a:xfrm>
        </p:spPr>
        <p:txBody>
          <a:bodyPr/>
          <a:lstStyle/>
          <a:p>
            <a:pPr algn="ctr" eaLnBrk="1" hangingPunct="1"/>
            <a:r>
              <a:rPr lang="en-US" dirty="0"/>
              <a:t>Increased Access and Equity</a:t>
            </a:r>
          </a:p>
        </p:txBody>
      </p:sp>
      <p:graphicFrame>
        <p:nvGraphicFramePr>
          <p:cNvPr id="90117" name="Rectangle 5">
            <a:extLst>
              <a:ext uri="{FF2B5EF4-FFF2-40B4-BE49-F238E27FC236}">
                <a16:creationId xmlns:a16="http://schemas.microsoft.com/office/drawing/2014/main" id="{937EC6B6-8BFF-5039-4752-D8E7DD8D61C5}"/>
              </a:ext>
            </a:extLst>
          </p:cNvPr>
          <p:cNvGraphicFramePr>
            <a:graphicFrameLocks noGrp="1"/>
          </p:cNvGraphicFramePr>
          <p:nvPr>
            <p:ph idx="1"/>
            <p:extLst>
              <p:ext uri="{D42A27DB-BD31-4B8C-83A1-F6EECF244321}">
                <p14:modId xmlns:p14="http://schemas.microsoft.com/office/powerpoint/2010/main" val="1761603234"/>
              </p:ext>
            </p:extLst>
          </p:nvPr>
        </p:nvGraphicFramePr>
        <p:xfrm>
          <a:off x="4038599" y="1600200"/>
          <a:ext cx="7284929"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98EE57F4-2698-4C79-B3CF-5DF99B5FA76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178051" y="1722432"/>
            <a:ext cx="1252557" cy="835038"/>
          </a:xfrm>
          <a:prstGeom prst="rect">
            <a:avLst/>
          </a:prstGeom>
        </p:spPr>
      </p:pic>
      <p:pic>
        <p:nvPicPr>
          <p:cNvPr id="2" name="Picture 1">
            <a:extLst>
              <a:ext uri="{FF2B5EF4-FFF2-40B4-BE49-F238E27FC236}">
                <a16:creationId xmlns:a16="http://schemas.microsoft.com/office/drawing/2014/main" id="{69149CAB-7367-4EDE-96D7-A47312B820BF}"/>
              </a:ext>
            </a:extLst>
          </p:cNvPr>
          <p:cNvPicPr>
            <a:picLocks noChangeAspect="1"/>
          </p:cNvPicPr>
          <p:nvPr/>
        </p:nvPicPr>
        <p:blipFill>
          <a:blip r:embed="rId9"/>
          <a:stretch>
            <a:fillRect/>
          </a:stretch>
        </p:blipFill>
        <p:spPr>
          <a:xfrm>
            <a:off x="2239011" y="4076701"/>
            <a:ext cx="1252557" cy="836131"/>
          </a:xfrm>
          <a:prstGeom prst="rect">
            <a:avLst/>
          </a:prstGeom>
        </p:spPr>
      </p:pic>
    </p:spTree>
    <p:extLst>
      <p:ext uri="{BB962C8B-B14F-4D97-AF65-F5344CB8AC3E}">
        <p14:creationId xmlns:p14="http://schemas.microsoft.com/office/powerpoint/2010/main" val="187341517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Cost Per Unit Effectiveness </a:t>
            </a:r>
          </a:p>
        </p:txBody>
      </p:sp>
      <p:sp>
        <p:nvSpPr>
          <p:cNvPr id="3" name="Content Placeholder 2"/>
          <p:cNvSpPr>
            <a:spLocks noGrp="1"/>
          </p:cNvSpPr>
          <p:nvPr>
            <p:ph idx="1"/>
          </p:nvPr>
        </p:nvSpPr>
        <p:spPr/>
        <p:txBody>
          <a:bodyPr/>
          <a:lstStyle/>
          <a:p>
            <a:endParaRPr lang="en-US"/>
          </a:p>
          <a:p>
            <a:endParaRPr lang="en-US"/>
          </a:p>
          <a:p>
            <a:endParaRPr lang="en-US"/>
          </a:p>
          <a:p>
            <a:endParaRPr lang="en-US"/>
          </a:p>
          <a:p>
            <a:endParaRPr lang="en-US" dirty="0"/>
          </a:p>
        </p:txBody>
      </p:sp>
      <p:sp>
        <p:nvSpPr>
          <p:cNvPr id="4" name="TextBox 3"/>
          <p:cNvSpPr txBox="1"/>
          <p:nvPr/>
        </p:nvSpPr>
        <p:spPr>
          <a:xfrm>
            <a:off x="920403" y="5596820"/>
            <a:ext cx="7858777" cy="246221"/>
          </a:xfrm>
          <a:prstGeom prst="rect">
            <a:avLst/>
          </a:prstGeom>
          <a:noFill/>
        </p:spPr>
        <p:txBody>
          <a:bodyPr wrap="square" rtlCol="0">
            <a:spAutoFit/>
          </a:bodyPr>
          <a:lstStyle/>
          <a:p>
            <a:pPr>
              <a:defRPr/>
            </a:pPr>
            <a:r>
              <a:rPr lang="en-CA" sz="1000" dirty="0">
                <a:solidFill>
                  <a:prstClr val="black"/>
                </a:solidFill>
                <a:latin typeface="Calibri" panose="020F0502020204030204"/>
              </a:rPr>
              <a:t>Source: </a:t>
            </a:r>
            <a:r>
              <a:rPr lang="en-US" sz="1000" dirty="0">
                <a:solidFill>
                  <a:prstClr val="black"/>
                </a:solidFill>
                <a:latin typeface="Calibri" panose="020F0502020204030204"/>
              </a:rPr>
              <a:t>Jung, I. (2005). Cost‐effectiveness of online teacher training. </a:t>
            </a:r>
            <a:r>
              <a:rPr lang="en-US" sz="1000" i="1" dirty="0">
                <a:solidFill>
                  <a:prstClr val="black"/>
                </a:solidFill>
                <a:latin typeface="Calibri" panose="020F0502020204030204"/>
              </a:rPr>
              <a:t>Open Learning: The Journal of Open, Distance and </a:t>
            </a:r>
            <a:r>
              <a:rPr lang="en-US" sz="1000" i="1" dirty="0" err="1">
                <a:solidFill>
                  <a:prstClr val="black"/>
                </a:solidFill>
                <a:latin typeface="Calibri" panose="020F0502020204030204"/>
              </a:rPr>
              <a:t>e-Learning</a:t>
            </a:r>
            <a:r>
              <a:rPr lang="en-US" sz="1000" dirty="0">
                <a:solidFill>
                  <a:prstClr val="black"/>
                </a:solidFill>
                <a:latin typeface="Calibri" panose="020F0502020204030204"/>
              </a:rPr>
              <a:t>, 20(2), 131-146..</a:t>
            </a:r>
            <a:endParaRPr lang="en-CA" sz="1000" dirty="0">
              <a:solidFill>
                <a:prstClr val="black"/>
              </a:solidFill>
              <a:latin typeface="Calibri" panose="020F0502020204030204"/>
            </a:endParaRPr>
          </a:p>
        </p:txBody>
      </p:sp>
      <p:graphicFrame>
        <p:nvGraphicFramePr>
          <p:cNvPr id="6" name="Table 5"/>
          <p:cNvGraphicFramePr>
            <a:graphicFrameLocks noGrp="1"/>
          </p:cNvGraphicFramePr>
          <p:nvPr>
            <p:extLst>
              <p:ext uri="{D42A27DB-BD31-4B8C-83A1-F6EECF244321}">
                <p14:modId xmlns:p14="http://schemas.microsoft.com/office/powerpoint/2010/main" val="834489199"/>
              </p:ext>
            </p:extLst>
          </p:nvPr>
        </p:nvGraphicFramePr>
        <p:xfrm>
          <a:off x="920403" y="2042526"/>
          <a:ext cx="10364243" cy="2257592"/>
        </p:xfrm>
        <a:graphic>
          <a:graphicData uri="http://schemas.openxmlformats.org/drawingml/2006/table">
            <a:tbl>
              <a:tblPr firstRow="1" bandRow="1">
                <a:tableStyleId>{7DF18680-E054-41AD-8BC1-D1AEF772440D}</a:tableStyleId>
              </a:tblPr>
              <a:tblGrid>
                <a:gridCol w="2638323">
                  <a:extLst>
                    <a:ext uri="{9D8B030D-6E8A-4147-A177-3AD203B41FA5}">
                      <a16:colId xmlns:a16="http://schemas.microsoft.com/office/drawing/2014/main" val="20000"/>
                    </a:ext>
                  </a:extLst>
                </a:gridCol>
                <a:gridCol w="2192751">
                  <a:extLst>
                    <a:ext uri="{9D8B030D-6E8A-4147-A177-3AD203B41FA5}">
                      <a16:colId xmlns:a16="http://schemas.microsoft.com/office/drawing/2014/main" val="20001"/>
                    </a:ext>
                  </a:extLst>
                </a:gridCol>
                <a:gridCol w="3396412">
                  <a:extLst>
                    <a:ext uri="{9D8B030D-6E8A-4147-A177-3AD203B41FA5}">
                      <a16:colId xmlns:a16="http://schemas.microsoft.com/office/drawing/2014/main" val="20002"/>
                    </a:ext>
                  </a:extLst>
                </a:gridCol>
                <a:gridCol w="2136757">
                  <a:extLst>
                    <a:ext uri="{9D8B030D-6E8A-4147-A177-3AD203B41FA5}">
                      <a16:colId xmlns:a16="http://schemas.microsoft.com/office/drawing/2014/main" val="20003"/>
                    </a:ext>
                  </a:extLst>
                </a:gridCol>
              </a:tblGrid>
              <a:tr h="1086888">
                <a:tc>
                  <a:txBody>
                    <a:bodyPr/>
                    <a:lstStyle/>
                    <a:p>
                      <a:pPr algn="ctr"/>
                      <a:r>
                        <a:rPr lang="en-US" sz="2000" dirty="0"/>
                        <a:t>Training modes</a:t>
                      </a:r>
                    </a:p>
                  </a:txBody>
                  <a:tcPr marL="81049" marR="81049" marT="40524" marB="40524"/>
                </a:tc>
                <a:tc>
                  <a:txBody>
                    <a:bodyPr/>
                    <a:lstStyle/>
                    <a:p>
                      <a:pPr algn="ctr"/>
                      <a:r>
                        <a:rPr lang="en-US" sz="2000" dirty="0"/>
                        <a:t>Cost per completing participant</a:t>
                      </a:r>
                    </a:p>
                  </a:txBody>
                  <a:tcPr marL="81049" marR="81049" marT="40524" marB="40524"/>
                </a:tc>
                <a:tc>
                  <a:txBody>
                    <a:bodyPr/>
                    <a:lstStyle/>
                    <a:p>
                      <a:pPr algn="ctr"/>
                      <a:r>
                        <a:rPr lang="en-US" sz="2000" dirty="0"/>
                        <a:t>Total effectiveness points per completing</a:t>
                      </a:r>
                      <a:r>
                        <a:rPr lang="en-US" sz="2000" baseline="0" dirty="0"/>
                        <a:t> participant (total 300 points)</a:t>
                      </a:r>
                      <a:endParaRPr lang="en-US" sz="2000" dirty="0"/>
                    </a:p>
                  </a:txBody>
                  <a:tcPr marL="81049" marR="81049" marT="40524" marB="40524"/>
                </a:tc>
                <a:tc>
                  <a:txBody>
                    <a:bodyPr/>
                    <a:lstStyle/>
                    <a:p>
                      <a:pPr algn="ctr"/>
                      <a:r>
                        <a:rPr lang="en-US" sz="2000" dirty="0"/>
                        <a:t>Cost per unit</a:t>
                      </a:r>
                      <a:r>
                        <a:rPr lang="en-US" sz="2000" baseline="0" dirty="0"/>
                        <a:t> Effectiveness</a:t>
                      </a:r>
                      <a:endParaRPr lang="en-US" sz="2000" dirty="0"/>
                    </a:p>
                  </a:txBody>
                  <a:tcPr marL="81049" marR="81049" marT="40524" marB="40524"/>
                </a:tc>
                <a:extLst>
                  <a:ext uri="{0D108BD9-81ED-4DB2-BD59-A6C34878D82A}">
                    <a16:rowId xmlns:a16="http://schemas.microsoft.com/office/drawing/2014/main" val="10000"/>
                  </a:ext>
                </a:extLst>
              </a:tr>
              <a:tr h="585352">
                <a:tc>
                  <a:txBody>
                    <a:bodyPr/>
                    <a:lstStyle/>
                    <a:p>
                      <a:pPr algn="ctr"/>
                      <a:r>
                        <a:rPr lang="en-US" sz="2800" dirty="0"/>
                        <a:t>Face</a:t>
                      </a:r>
                      <a:r>
                        <a:rPr lang="en-US" sz="2800" baseline="0" dirty="0"/>
                        <a:t>-to Face</a:t>
                      </a:r>
                      <a:endParaRPr lang="en-US" sz="2800" dirty="0"/>
                    </a:p>
                  </a:txBody>
                  <a:tcPr marL="81049" marR="81049" marT="40524" marB="40524"/>
                </a:tc>
                <a:tc>
                  <a:txBody>
                    <a:bodyPr/>
                    <a:lstStyle/>
                    <a:p>
                      <a:pPr algn="ctr"/>
                      <a:r>
                        <a:rPr lang="en-US" sz="2800" dirty="0"/>
                        <a:t>US$1,614</a:t>
                      </a:r>
                    </a:p>
                  </a:txBody>
                  <a:tcPr marL="81049" marR="81049" marT="40524" marB="40524"/>
                </a:tc>
                <a:tc>
                  <a:txBody>
                    <a:bodyPr/>
                    <a:lstStyle/>
                    <a:p>
                      <a:pPr algn="ctr"/>
                      <a:r>
                        <a:rPr lang="en-US" sz="2800" dirty="0"/>
                        <a:t>244</a:t>
                      </a:r>
                    </a:p>
                  </a:txBody>
                  <a:tcPr marL="81049" marR="81049" marT="40524" marB="40524"/>
                </a:tc>
                <a:tc>
                  <a:txBody>
                    <a:bodyPr/>
                    <a:lstStyle/>
                    <a:p>
                      <a:pPr algn="ctr"/>
                      <a:r>
                        <a:rPr lang="en-US" sz="2800" dirty="0"/>
                        <a:t>US$6.7</a:t>
                      </a:r>
                    </a:p>
                  </a:txBody>
                  <a:tcPr marL="81049" marR="81049" marT="40524" marB="40524"/>
                </a:tc>
                <a:extLst>
                  <a:ext uri="{0D108BD9-81ED-4DB2-BD59-A6C34878D82A}">
                    <a16:rowId xmlns:a16="http://schemas.microsoft.com/office/drawing/2014/main" val="10001"/>
                  </a:ext>
                </a:extLst>
              </a:tr>
              <a:tr h="585352">
                <a:tc>
                  <a:txBody>
                    <a:bodyPr/>
                    <a:lstStyle/>
                    <a:p>
                      <a:pPr algn="ctr"/>
                      <a:r>
                        <a:rPr lang="en-US" sz="2800" dirty="0"/>
                        <a:t>Online</a:t>
                      </a:r>
                    </a:p>
                  </a:txBody>
                  <a:tcPr marL="81049" marR="81049" marT="40524" marB="40524"/>
                </a:tc>
                <a:tc>
                  <a:txBody>
                    <a:bodyPr/>
                    <a:lstStyle/>
                    <a:p>
                      <a:pPr algn="ctr"/>
                      <a:r>
                        <a:rPr lang="en-US" sz="2800" dirty="0"/>
                        <a:t>US$ 901</a:t>
                      </a:r>
                    </a:p>
                  </a:txBody>
                  <a:tcPr marL="81049" marR="81049" marT="40524" marB="40524"/>
                </a:tc>
                <a:tc>
                  <a:txBody>
                    <a:bodyPr/>
                    <a:lstStyle/>
                    <a:p>
                      <a:pPr algn="ctr"/>
                      <a:r>
                        <a:rPr lang="en-US" sz="2800" dirty="0"/>
                        <a:t>242</a:t>
                      </a:r>
                    </a:p>
                  </a:txBody>
                  <a:tcPr marL="81049" marR="81049" marT="40524" marB="40524"/>
                </a:tc>
                <a:tc>
                  <a:txBody>
                    <a:bodyPr/>
                    <a:lstStyle/>
                    <a:p>
                      <a:pPr algn="ctr"/>
                      <a:r>
                        <a:rPr lang="en-US" sz="2800" dirty="0"/>
                        <a:t>US$3.7</a:t>
                      </a:r>
                    </a:p>
                  </a:txBody>
                  <a:tcPr marL="81049" marR="81049" marT="40524" marB="40524"/>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1052460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4">
            <a:extLst>
              <a:ext uri="{FF2B5EF4-FFF2-40B4-BE49-F238E27FC236}">
                <a16:creationId xmlns:a16="http://schemas.microsoft.com/office/drawing/2014/main" id="{73EB8C33-8E74-40B5-8CD3-E3CE72CAA359}"/>
              </a:ext>
            </a:extLst>
          </p:cNvPr>
          <p:cNvSpPr txBox="1">
            <a:spLocks/>
          </p:cNvSpPr>
          <p:nvPr/>
        </p:nvSpPr>
        <p:spPr>
          <a:xfrm>
            <a:off x="2593385" y="1676396"/>
            <a:ext cx="4554736" cy="24888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57192" indent="-357192" defTabSz="685800">
              <a:spcBef>
                <a:spcPts val="750"/>
              </a:spcBef>
            </a:pPr>
            <a:endParaRPr lang="en-US" sz="3200" dirty="0">
              <a:solidFill>
                <a:srgbClr val="463691"/>
              </a:solidFill>
              <a:latin typeface="Georgia" pitchFamily="18"/>
            </a:endParaRPr>
          </a:p>
        </p:txBody>
      </p:sp>
      <p:pic>
        <p:nvPicPr>
          <p:cNvPr id="8" name="Picture 10">
            <a:extLst>
              <a:ext uri="{FF2B5EF4-FFF2-40B4-BE49-F238E27FC236}">
                <a16:creationId xmlns:a16="http://schemas.microsoft.com/office/drawing/2014/main" id="{CA4F9278-D132-4022-B570-57C98D464EC9}"/>
              </a:ext>
            </a:extLst>
          </p:cNvPr>
          <p:cNvPicPr>
            <a:picLocks noChangeAspect="1"/>
          </p:cNvPicPr>
          <p:nvPr/>
        </p:nvPicPr>
        <p:blipFill>
          <a:blip r:embed="rId2"/>
          <a:stretch>
            <a:fillRect/>
          </a:stretch>
        </p:blipFill>
        <p:spPr>
          <a:xfrm>
            <a:off x="1078960" y="1952958"/>
            <a:ext cx="3028849" cy="3962396"/>
          </a:xfrm>
          <a:prstGeom prst="rect">
            <a:avLst/>
          </a:prstGeom>
          <a:ln>
            <a:noFill/>
          </a:ln>
          <a:effectLst>
            <a:outerShdw blurRad="292100" dist="139700" dir="2700000" algn="tl" rotWithShape="0">
              <a:srgbClr val="333333">
                <a:alpha val="65000"/>
              </a:srgbClr>
            </a:outerShdw>
          </a:effectLst>
        </p:spPr>
      </p:pic>
      <p:sp>
        <p:nvSpPr>
          <p:cNvPr id="9" name="Title 2">
            <a:extLst>
              <a:ext uri="{FF2B5EF4-FFF2-40B4-BE49-F238E27FC236}">
                <a16:creationId xmlns:a16="http://schemas.microsoft.com/office/drawing/2014/main" id="{F4A09D14-F3ED-46E8-9B6D-5CAAE74AB19C}"/>
              </a:ext>
            </a:extLst>
          </p:cNvPr>
          <p:cNvSpPr txBox="1"/>
          <p:nvPr/>
        </p:nvSpPr>
        <p:spPr>
          <a:xfrm>
            <a:off x="2362199" y="209331"/>
            <a:ext cx="7467603" cy="1325559"/>
          </a:xfrm>
          <a:prstGeom prst="rect">
            <a:avLst/>
          </a:prstGeom>
          <a:noFill/>
          <a:ln cap="flat">
            <a:noFill/>
          </a:ln>
        </p:spPr>
        <p:txBody>
          <a:bodyPr vert="horz" wrap="square" lIns="91440" tIns="45720" rIns="91440" bIns="45720" anchor="ctr" anchorCtr="1" compatLnSpc="1">
            <a:normAutofit/>
          </a:bodyPr>
          <a:lstStyle/>
          <a:p>
            <a:pPr algn="ctr">
              <a:lnSpc>
                <a:spcPct val="90000"/>
              </a:lnSpc>
              <a:defRPr sz="1800" b="0" i="0" u="none" strike="noStrike" kern="0" cap="none" spc="0" baseline="0">
                <a:solidFill>
                  <a:srgbClr val="000000"/>
                </a:solidFill>
                <a:uFillTx/>
              </a:defRPr>
            </a:pPr>
            <a:endParaRPr lang="en-US" sz="4000" dirty="0">
              <a:solidFill>
                <a:srgbClr val="463691"/>
              </a:solidFill>
            </a:endParaRPr>
          </a:p>
        </p:txBody>
      </p:sp>
      <p:sp>
        <p:nvSpPr>
          <p:cNvPr id="10" name="TextBox 9">
            <a:extLst>
              <a:ext uri="{FF2B5EF4-FFF2-40B4-BE49-F238E27FC236}">
                <a16:creationId xmlns:a16="http://schemas.microsoft.com/office/drawing/2014/main" id="{6D7EA95D-80E4-4463-8BC5-848CADB38DA2}"/>
              </a:ext>
            </a:extLst>
          </p:cNvPr>
          <p:cNvSpPr txBox="1"/>
          <p:nvPr/>
        </p:nvSpPr>
        <p:spPr>
          <a:xfrm>
            <a:off x="1078960" y="6180693"/>
            <a:ext cx="2820003" cy="253916"/>
          </a:xfrm>
          <a:prstGeom prst="rect">
            <a:avLst/>
          </a:prstGeom>
          <a:noFill/>
          <a:ln cap="flat">
            <a:noFill/>
          </a:ln>
        </p:spPr>
        <p:txBody>
          <a:bodyPr vert="horz" wrap="none" lIns="91440" tIns="45720" rIns="91440" bIns="45720" anchor="t" anchorCtr="0" compatLnSpc="1">
            <a:spAutoFit/>
          </a:bodyPr>
          <a:lstStyle/>
          <a:p>
            <a:pPr defTabSz="457200">
              <a:defRPr sz="1800" b="0" i="0" u="none" strike="noStrike" kern="0" cap="none" spc="0" baseline="0">
                <a:solidFill>
                  <a:srgbClr val="000000"/>
                </a:solidFill>
                <a:uFillTx/>
              </a:defRPr>
            </a:pPr>
            <a:r>
              <a:rPr lang="en-CA" sz="1050" dirty="0">
                <a:solidFill>
                  <a:srgbClr val="000000"/>
                </a:solidFill>
                <a:latin typeface="Calibri"/>
              </a:rPr>
              <a:t>Source: http://oasis.col.org/handle/11599/2750</a:t>
            </a:r>
          </a:p>
        </p:txBody>
      </p:sp>
      <p:sp>
        <p:nvSpPr>
          <p:cNvPr id="4" name="Title 3">
            <a:extLst>
              <a:ext uri="{FF2B5EF4-FFF2-40B4-BE49-F238E27FC236}">
                <a16:creationId xmlns:a16="http://schemas.microsoft.com/office/drawing/2014/main" id="{0F4C8541-E4DA-4B3A-BC4B-C0A528D2B6EC}"/>
              </a:ext>
            </a:extLst>
          </p:cNvPr>
          <p:cNvSpPr>
            <a:spLocks noGrp="1"/>
          </p:cNvSpPr>
          <p:nvPr>
            <p:ph type="title"/>
          </p:nvPr>
        </p:nvSpPr>
        <p:spPr>
          <a:xfrm>
            <a:off x="838200" y="365125"/>
            <a:ext cx="11036474" cy="1325563"/>
          </a:xfrm>
        </p:spPr>
        <p:txBody>
          <a:bodyPr>
            <a:normAutofit/>
          </a:bodyPr>
          <a:lstStyle/>
          <a:p>
            <a:r>
              <a:rPr lang="en-CA" dirty="0"/>
              <a:t>Using OER for Improving Learning Outcomes</a:t>
            </a:r>
            <a:endParaRPr lang="en-US" dirty="0"/>
          </a:p>
        </p:txBody>
      </p:sp>
      <p:sp>
        <p:nvSpPr>
          <p:cNvPr id="5" name="Content Placeholder 4">
            <a:extLst>
              <a:ext uri="{FF2B5EF4-FFF2-40B4-BE49-F238E27FC236}">
                <a16:creationId xmlns:a16="http://schemas.microsoft.com/office/drawing/2014/main" id="{805AAD77-DBCA-43CA-B05A-68F3CBC46B0A}"/>
              </a:ext>
            </a:extLst>
          </p:cNvPr>
          <p:cNvSpPr>
            <a:spLocks noGrp="1"/>
          </p:cNvSpPr>
          <p:nvPr>
            <p:ph idx="1"/>
          </p:nvPr>
        </p:nvSpPr>
        <p:spPr>
          <a:xfrm>
            <a:off x="4870753" y="1952958"/>
            <a:ext cx="5463220" cy="4351338"/>
          </a:xfrm>
        </p:spPr>
        <p:txBody>
          <a:bodyPr>
            <a:normAutofit/>
          </a:bodyPr>
          <a:lstStyle/>
          <a:p>
            <a:r>
              <a:rPr lang="en-US" sz="3200" dirty="0"/>
              <a:t>Students saved between 75 to 88 ECD per semester</a:t>
            </a:r>
          </a:p>
          <a:p>
            <a:endParaRPr lang="en-US" sz="3200" dirty="0"/>
          </a:p>
          <a:p>
            <a:r>
              <a:rPr lang="en-US" sz="3200" dirty="0"/>
              <a:t>OER improved student performance by 5.5%</a:t>
            </a:r>
          </a:p>
          <a:p>
            <a:endParaRPr lang="en-US" sz="3200" dirty="0"/>
          </a:p>
        </p:txBody>
      </p:sp>
    </p:spTree>
    <p:extLst>
      <p:ext uri="{BB962C8B-B14F-4D97-AF65-F5344CB8AC3E}">
        <p14:creationId xmlns:p14="http://schemas.microsoft.com/office/powerpoint/2010/main" val="34052637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8E1A72-9C27-40C2-832C-74FAEB2D041F}"/>
              </a:ext>
            </a:extLst>
          </p:cNvPr>
          <p:cNvSpPr txBox="1">
            <a:spLocks noGrp="1"/>
          </p:cNvSpPr>
          <p:nvPr>
            <p:ph type="title"/>
          </p:nvPr>
        </p:nvSpPr>
        <p:spPr>
          <a:prstGeom prst="rect">
            <a:avLst/>
          </a:prstGeom>
          <a:noFill/>
          <a:ln>
            <a:noFill/>
          </a:ln>
        </p:spPr>
        <p:txBody>
          <a:bodyPr vert="horz" wrap="square" lIns="68580" tIns="34290" rIns="68580" bIns="34290" anchor="ctr" anchorCtr="1" compatLnSpc="1">
            <a:normAutofit/>
          </a:bodyPr>
          <a:lstStyle/>
          <a:p>
            <a:pPr lvl="0"/>
            <a:r>
              <a:rPr lang="en-US" dirty="0">
                <a:latin typeface="+mn-lt"/>
              </a:rPr>
              <a:t>Effective Learning: 3 interactions</a:t>
            </a:r>
            <a:endParaRPr lang="en-CA" dirty="0">
              <a:latin typeface="+mn-lt"/>
            </a:endParaRPr>
          </a:p>
        </p:txBody>
      </p:sp>
      <p:sp>
        <p:nvSpPr>
          <p:cNvPr id="32" name="TextBox 31">
            <a:extLst>
              <a:ext uri="{FF2B5EF4-FFF2-40B4-BE49-F238E27FC236}">
                <a16:creationId xmlns:a16="http://schemas.microsoft.com/office/drawing/2014/main" id="{091AD9F9-9939-4382-814D-479AB118C48C}"/>
              </a:ext>
            </a:extLst>
          </p:cNvPr>
          <p:cNvSpPr txBox="1"/>
          <p:nvPr/>
        </p:nvSpPr>
        <p:spPr>
          <a:xfrm>
            <a:off x="838200" y="5842576"/>
            <a:ext cx="8940938" cy="400110"/>
          </a:xfrm>
          <a:prstGeom prst="rect">
            <a:avLst/>
          </a:prstGeom>
          <a:noFill/>
        </p:spPr>
        <p:txBody>
          <a:bodyPr wrap="square" rtlCol="0">
            <a:spAutoFit/>
          </a:bodyPr>
          <a:lstStyle/>
          <a:p>
            <a:r>
              <a:rPr lang="en-US" sz="1000" dirty="0">
                <a:solidFill>
                  <a:srgbClr val="222222"/>
                </a:solidFill>
              </a:rPr>
              <a:t>Source: Bernard, R. M., </a:t>
            </a:r>
            <a:r>
              <a:rPr lang="en-US" sz="1000" dirty="0" err="1">
                <a:solidFill>
                  <a:srgbClr val="222222"/>
                </a:solidFill>
              </a:rPr>
              <a:t>Abrami</a:t>
            </a:r>
            <a:r>
              <a:rPr lang="en-US" sz="1000" dirty="0">
                <a:solidFill>
                  <a:srgbClr val="222222"/>
                </a:solidFill>
              </a:rPr>
              <a:t>, P. C., Borokhovski, E., Wade, C. A., Tamim, R. M., </a:t>
            </a:r>
            <a:r>
              <a:rPr lang="en-US" sz="1000" dirty="0" err="1">
                <a:solidFill>
                  <a:srgbClr val="222222"/>
                </a:solidFill>
              </a:rPr>
              <a:t>Surkes</a:t>
            </a:r>
            <a:r>
              <a:rPr lang="en-US" sz="1000" dirty="0">
                <a:solidFill>
                  <a:srgbClr val="222222"/>
                </a:solidFill>
              </a:rPr>
              <a:t>, M. A., &amp; Bethel, E. C. (2009). A meta-analysis of three types of interaction treatments in distance education. </a:t>
            </a:r>
            <a:r>
              <a:rPr lang="en-US" sz="1000" i="1" dirty="0">
                <a:solidFill>
                  <a:srgbClr val="222222"/>
                </a:solidFill>
              </a:rPr>
              <a:t>Review of Educational research</a:t>
            </a:r>
            <a:r>
              <a:rPr lang="en-US" sz="1000" dirty="0">
                <a:solidFill>
                  <a:srgbClr val="222222"/>
                </a:solidFill>
              </a:rPr>
              <a:t>, </a:t>
            </a:r>
            <a:r>
              <a:rPr lang="en-US" sz="1000" i="1" dirty="0">
                <a:solidFill>
                  <a:srgbClr val="222222"/>
                </a:solidFill>
              </a:rPr>
              <a:t>79</a:t>
            </a:r>
            <a:r>
              <a:rPr lang="en-US" sz="1000" dirty="0">
                <a:solidFill>
                  <a:srgbClr val="222222"/>
                </a:solidFill>
              </a:rPr>
              <a:t>(3), 1243-1289.</a:t>
            </a:r>
            <a:endParaRPr lang="en-CA" sz="1000" dirty="0"/>
          </a:p>
        </p:txBody>
      </p:sp>
      <p:sp>
        <p:nvSpPr>
          <p:cNvPr id="11" name="TextBox 10">
            <a:extLst>
              <a:ext uri="{FF2B5EF4-FFF2-40B4-BE49-F238E27FC236}">
                <a16:creationId xmlns:a16="http://schemas.microsoft.com/office/drawing/2014/main" id="{A8BD0475-B610-4BEF-8D46-9AA2FC1E45D3}"/>
              </a:ext>
            </a:extLst>
          </p:cNvPr>
          <p:cNvSpPr txBox="1"/>
          <p:nvPr/>
        </p:nvSpPr>
        <p:spPr>
          <a:xfrm>
            <a:off x="2755727" y="2320008"/>
            <a:ext cx="2010487" cy="1754326"/>
          </a:xfrm>
          <a:prstGeom prst="rect">
            <a:avLst/>
          </a:prstGeom>
          <a:noFill/>
        </p:spPr>
        <p:txBody>
          <a:bodyPr wrap="none" rtlCol="0">
            <a:spAutoFit/>
          </a:bodyPr>
          <a:lstStyle/>
          <a:p>
            <a:r>
              <a:rPr lang="en-US" sz="3600" b="1" dirty="0">
                <a:latin typeface="Open Sans" panose="020B0606030504020204" pitchFamily="34" charset="0"/>
                <a:ea typeface="Open Sans" panose="020B0606030504020204" pitchFamily="34" charset="0"/>
                <a:cs typeface="Open Sans" panose="020B0606030504020204" pitchFamily="34" charset="0"/>
              </a:rPr>
              <a:t>Student</a:t>
            </a:r>
          </a:p>
          <a:p>
            <a:r>
              <a:rPr lang="en-US" sz="3600" b="1" dirty="0">
                <a:latin typeface="Open Sans" panose="020B0606030504020204" pitchFamily="34" charset="0"/>
                <a:ea typeface="Open Sans" panose="020B0606030504020204" pitchFamily="34" charset="0"/>
                <a:cs typeface="Open Sans" panose="020B0606030504020204" pitchFamily="34" charset="0"/>
              </a:rPr>
              <a:t>Student</a:t>
            </a:r>
          </a:p>
          <a:p>
            <a:r>
              <a:rPr lang="en-US" sz="3600" b="1" dirty="0">
                <a:latin typeface="Open Sans" panose="020B0606030504020204" pitchFamily="34" charset="0"/>
                <a:ea typeface="Open Sans" panose="020B0606030504020204" pitchFamily="34" charset="0"/>
                <a:cs typeface="Open Sans" panose="020B0606030504020204" pitchFamily="34" charset="0"/>
              </a:rPr>
              <a:t>Student</a:t>
            </a:r>
            <a:endParaRPr lang="en-CA" sz="3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F90B23E0-4798-455A-B15B-85FAF67C3FED}"/>
              </a:ext>
            </a:extLst>
          </p:cNvPr>
          <p:cNvSpPr txBox="1"/>
          <p:nvPr/>
        </p:nvSpPr>
        <p:spPr>
          <a:xfrm>
            <a:off x="7161760" y="2320008"/>
            <a:ext cx="2114490" cy="1754326"/>
          </a:xfrm>
          <a:prstGeom prst="rect">
            <a:avLst/>
          </a:prstGeom>
          <a:noFill/>
        </p:spPr>
        <p:txBody>
          <a:bodyPr wrap="none" rtlCol="0">
            <a:spAutoFit/>
          </a:bodyPr>
          <a:lstStyle/>
          <a:p>
            <a:r>
              <a:rPr lang="en-US" sz="3600" b="1" dirty="0">
                <a:latin typeface="Open Sans" panose="020B0606030504020204" pitchFamily="34" charset="0"/>
                <a:ea typeface="Open Sans" panose="020B0606030504020204" pitchFamily="34" charset="0"/>
                <a:cs typeface="Open Sans" panose="020B0606030504020204" pitchFamily="34" charset="0"/>
              </a:rPr>
              <a:t>Content</a:t>
            </a:r>
          </a:p>
          <a:p>
            <a:r>
              <a:rPr lang="en-US" sz="3600" b="1" dirty="0">
                <a:latin typeface="Open Sans" panose="020B0606030504020204" pitchFamily="34" charset="0"/>
                <a:ea typeface="Open Sans" panose="020B0606030504020204" pitchFamily="34" charset="0"/>
                <a:cs typeface="Open Sans" panose="020B0606030504020204" pitchFamily="34" charset="0"/>
              </a:rPr>
              <a:t>Student</a:t>
            </a:r>
          </a:p>
          <a:p>
            <a:r>
              <a:rPr lang="en-US" sz="3600" b="1" dirty="0">
                <a:latin typeface="Open Sans" panose="020B0606030504020204" pitchFamily="34" charset="0"/>
                <a:ea typeface="Open Sans" panose="020B0606030504020204" pitchFamily="34" charset="0"/>
                <a:cs typeface="Open Sans" panose="020B0606030504020204" pitchFamily="34" charset="0"/>
              </a:rPr>
              <a:t>Teacher </a:t>
            </a:r>
          </a:p>
        </p:txBody>
      </p:sp>
      <p:cxnSp>
        <p:nvCxnSpPr>
          <p:cNvPr id="13" name="Straight Arrow Connector 12">
            <a:extLst>
              <a:ext uri="{FF2B5EF4-FFF2-40B4-BE49-F238E27FC236}">
                <a16:creationId xmlns:a16="http://schemas.microsoft.com/office/drawing/2014/main" id="{7ED0114D-4974-4ED0-8FAE-EF3C1CF4E120}"/>
              </a:ext>
            </a:extLst>
          </p:cNvPr>
          <p:cNvCxnSpPr>
            <a:cxnSpLocks/>
          </p:cNvCxnSpPr>
          <p:nvPr/>
        </p:nvCxnSpPr>
        <p:spPr>
          <a:xfrm>
            <a:off x="4888699" y="2676196"/>
            <a:ext cx="2135275" cy="0"/>
          </a:xfrm>
          <a:prstGeom prst="straightConnector1">
            <a:avLst/>
          </a:prstGeom>
          <a:ln w="76200">
            <a:solidFill>
              <a:srgbClr val="A2AFE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48E095B4-447C-4C82-B210-933E99E5E5D2}"/>
              </a:ext>
            </a:extLst>
          </p:cNvPr>
          <p:cNvCxnSpPr>
            <a:cxnSpLocks/>
          </p:cNvCxnSpPr>
          <p:nvPr/>
        </p:nvCxnSpPr>
        <p:spPr>
          <a:xfrm>
            <a:off x="4888699" y="3151752"/>
            <a:ext cx="2135275" cy="0"/>
          </a:xfrm>
          <a:prstGeom prst="straightConnector1">
            <a:avLst/>
          </a:prstGeom>
          <a:ln w="76200">
            <a:solidFill>
              <a:srgbClr val="A2AFE3"/>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13600267-A81F-48ED-875D-2FA65576688E}"/>
              </a:ext>
            </a:extLst>
          </p:cNvPr>
          <p:cNvCxnSpPr>
            <a:cxnSpLocks/>
          </p:cNvCxnSpPr>
          <p:nvPr/>
        </p:nvCxnSpPr>
        <p:spPr>
          <a:xfrm>
            <a:off x="4888699" y="3663201"/>
            <a:ext cx="2135275" cy="0"/>
          </a:xfrm>
          <a:prstGeom prst="straightConnector1">
            <a:avLst/>
          </a:prstGeom>
          <a:ln w="76200">
            <a:solidFill>
              <a:srgbClr val="A2AFE3"/>
            </a:solidFil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F48E0-FC8C-8A3C-9CC2-04ADE59A67AC}"/>
              </a:ext>
            </a:extLst>
          </p:cNvPr>
          <p:cNvSpPr>
            <a:spLocks noGrp="1"/>
          </p:cNvSpPr>
          <p:nvPr>
            <p:ph type="title"/>
          </p:nvPr>
        </p:nvSpPr>
        <p:spPr/>
        <p:txBody>
          <a:bodyPr/>
          <a:lstStyle/>
          <a:p>
            <a:r>
              <a:rPr lang="en-US" dirty="0"/>
              <a:t>Technology and Learning: meta-analysis</a:t>
            </a:r>
            <a:endParaRPr lang="en-CA" dirty="0"/>
          </a:p>
        </p:txBody>
      </p:sp>
      <p:sp>
        <p:nvSpPr>
          <p:cNvPr id="3" name="Content Placeholder 2">
            <a:extLst>
              <a:ext uri="{FF2B5EF4-FFF2-40B4-BE49-F238E27FC236}">
                <a16:creationId xmlns:a16="http://schemas.microsoft.com/office/drawing/2014/main" id="{89A67C8D-2BC5-8542-4041-5FD63B5D486E}"/>
              </a:ext>
            </a:extLst>
          </p:cNvPr>
          <p:cNvSpPr>
            <a:spLocks noGrp="1"/>
          </p:cNvSpPr>
          <p:nvPr>
            <p:ph idx="1"/>
          </p:nvPr>
        </p:nvSpPr>
        <p:spPr/>
        <p:txBody>
          <a:bodyPr>
            <a:normAutofit/>
          </a:bodyPr>
          <a:lstStyle/>
          <a:p>
            <a:r>
              <a:rPr lang="en-CA" b="1" dirty="0"/>
              <a:t>In-Class Technology Integration</a:t>
            </a:r>
            <a:r>
              <a:rPr lang="en-CA" dirty="0"/>
              <a:t>: </a:t>
            </a:r>
            <a:r>
              <a:rPr lang="en-US" dirty="0"/>
              <a:t>estimated 11.5% improvement in knowledge/skills </a:t>
            </a:r>
          </a:p>
          <a:p>
            <a:r>
              <a:rPr lang="en-CA" b="1" dirty="0"/>
              <a:t>Online Learning</a:t>
            </a:r>
            <a:r>
              <a:rPr lang="en-CA" dirty="0"/>
              <a:t>: </a:t>
            </a:r>
            <a:r>
              <a:rPr lang="en-US" dirty="0"/>
              <a:t>“as good as” studying in-class; 2.4% improvement in learning outcomes.</a:t>
            </a:r>
          </a:p>
          <a:p>
            <a:r>
              <a:rPr lang="en-CA" b="1" dirty="0"/>
              <a:t>Blended Learning</a:t>
            </a:r>
            <a:r>
              <a:rPr lang="en-CA" dirty="0"/>
              <a:t>: </a:t>
            </a:r>
            <a:r>
              <a:rPr lang="en-US" dirty="0"/>
              <a:t>10.7% average improvement in learning outcomes compared to face-to-face instruction. </a:t>
            </a:r>
            <a:endParaRPr lang="en-CA" dirty="0"/>
          </a:p>
        </p:txBody>
      </p:sp>
      <p:sp>
        <p:nvSpPr>
          <p:cNvPr id="4" name="TextBox 3">
            <a:extLst>
              <a:ext uri="{FF2B5EF4-FFF2-40B4-BE49-F238E27FC236}">
                <a16:creationId xmlns:a16="http://schemas.microsoft.com/office/drawing/2014/main" id="{E7FD85F4-B6D9-2B63-210A-A5E092328A82}"/>
              </a:ext>
            </a:extLst>
          </p:cNvPr>
          <p:cNvSpPr txBox="1"/>
          <p:nvPr/>
        </p:nvSpPr>
        <p:spPr>
          <a:xfrm>
            <a:off x="937625" y="6034901"/>
            <a:ext cx="7886700" cy="261610"/>
          </a:xfrm>
          <a:prstGeom prst="rect">
            <a:avLst/>
          </a:prstGeom>
          <a:noFill/>
        </p:spPr>
        <p:txBody>
          <a:bodyPr wrap="square" rtlCol="0">
            <a:spAutoFit/>
          </a:bodyPr>
          <a:lstStyle/>
          <a:p>
            <a:r>
              <a:rPr lang="en-US" sz="1050" dirty="0"/>
              <a:t>Source: Technology Application in Teaching and Learning: Second-Order Review of Meta-analyses. (In press)</a:t>
            </a:r>
            <a:endParaRPr lang="en-CA" sz="1050" dirty="0"/>
          </a:p>
        </p:txBody>
      </p:sp>
    </p:spTree>
    <p:extLst>
      <p:ext uri="{BB962C8B-B14F-4D97-AF65-F5344CB8AC3E}">
        <p14:creationId xmlns:p14="http://schemas.microsoft.com/office/powerpoint/2010/main" val="107773850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481121"/>
          </a:xfrm>
          <a:prstGeom prst="rect">
            <a:avLst/>
          </a:prstGeom>
          <a:solidFill>
            <a:srgbClr val="BBBF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199" y="43743"/>
            <a:ext cx="8616950" cy="2078038"/>
          </a:xfrm>
        </p:spPr>
        <p:txBody>
          <a:bodyPr anchor="b">
            <a:normAutofit/>
          </a:bodyPr>
          <a:lstStyle/>
          <a:p>
            <a:r>
              <a:rPr lang="en-US" sz="4800" dirty="0">
                <a:solidFill>
                  <a:schemeClr val="bg1"/>
                </a:solidFill>
              </a:rPr>
              <a:t>Research on Emissions </a:t>
            </a:r>
            <a:br>
              <a:rPr lang="en-US" sz="4800" dirty="0">
                <a:solidFill>
                  <a:schemeClr val="bg1"/>
                </a:solidFill>
              </a:rPr>
            </a:br>
            <a:r>
              <a:rPr lang="en-US" sz="4800" dirty="0">
                <a:solidFill>
                  <a:schemeClr val="bg1"/>
                </a:solidFill>
              </a:rPr>
              <a:t>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605640" y="6167305"/>
            <a:ext cx="7638143" cy="400110"/>
          </a:xfrm>
          <a:prstGeom prst="rect">
            <a:avLst/>
          </a:prstGeom>
          <a:noFill/>
        </p:spPr>
        <p:txBody>
          <a:bodyPr wrap="square">
            <a:spAutoFit/>
          </a:bodyPr>
          <a:lstStyle/>
          <a:p>
            <a:pPr defTabSz="685800">
              <a:spcAft>
                <a:spcPts val="600"/>
              </a:spcAft>
            </a:pPr>
            <a:r>
              <a:rPr lang="en-US" sz="1000" dirty="0">
                <a:cs typeface="Arial" panose="020B0604020202020204" pitchFamily="34" charset="0"/>
              </a:rPr>
              <a:t>Source: Carr et.al. Delivery Mode and Learner Emissions: Comparative Study from Botswana. W.  Leal Filho and S. L. </a:t>
            </a:r>
            <a:r>
              <a:rPr lang="en-US" sz="1000" dirty="0" err="1">
                <a:cs typeface="Arial" panose="020B0604020202020204" pitchFamily="34" charset="0"/>
              </a:rPr>
              <a:t>Hemstock</a:t>
            </a:r>
            <a:r>
              <a:rPr lang="en-US" sz="1000" dirty="0">
                <a:cs typeface="Arial" panose="020B0604020202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628852" y="3196903"/>
            <a:ext cx="1794041" cy="1769230"/>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909986" y="3525215"/>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5137789" y="3196904"/>
            <a:ext cx="1794041" cy="1769230"/>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445270" y="3561016"/>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8719304" y="3196903"/>
            <a:ext cx="1867651" cy="1858775"/>
          </a:xfrm>
          <a:prstGeom prst="ellipse">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096199" y="3916008"/>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995692" y="3650751"/>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9744512" y="4016619"/>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921352" y="5082277"/>
            <a:ext cx="2314001" cy="646331"/>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8453634" y="5082277"/>
            <a:ext cx="2552724" cy="646331"/>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070843" y="430562"/>
            <a:ext cx="1643743" cy="2481121"/>
          </a:xfrm>
          <a:prstGeom prst="rect">
            <a:avLst/>
          </a:prstGeom>
        </p:spPr>
      </p:pic>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974022" y="430562"/>
            <a:ext cx="1696054" cy="1666167"/>
          </a:xfrm>
          <a:prstGeom prst="rect">
            <a:avLst/>
          </a:prstGeom>
        </p:spPr>
      </p:pic>
      <p:sp>
        <p:nvSpPr>
          <p:cNvPr id="21" name="TextBox 20">
            <a:extLst>
              <a:ext uri="{FF2B5EF4-FFF2-40B4-BE49-F238E27FC236}">
                <a16:creationId xmlns:a16="http://schemas.microsoft.com/office/drawing/2014/main" id="{2E6FC76B-8C1E-497E-85A2-C6C943A823FF}"/>
              </a:ext>
            </a:extLst>
          </p:cNvPr>
          <p:cNvSpPr txBox="1"/>
          <p:nvPr/>
        </p:nvSpPr>
        <p:spPr>
          <a:xfrm>
            <a:off x="1352831" y="5094041"/>
            <a:ext cx="2314001" cy="646331"/>
          </a:xfrm>
          <a:prstGeom prst="rect">
            <a:avLst/>
          </a:prstGeom>
          <a:noFill/>
        </p:spPr>
        <p:txBody>
          <a:bodyPr wrap="square" rtlCol="0">
            <a:spAutoFit/>
          </a:bodyPr>
          <a:lstStyle/>
          <a:p>
            <a:pPr algn="ctr"/>
            <a:r>
              <a:rPr lang="en-US"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7321365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A3864E-9844-41DE-9E42-D61904BD5248}"/>
              </a:ext>
            </a:extLst>
          </p:cNvPr>
          <p:cNvSpPr>
            <a:spLocks noGrp="1"/>
          </p:cNvSpPr>
          <p:nvPr>
            <p:ph type="title"/>
          </p:nvPr>
        </p:nvSpPr>
        <p:spPr/>
        <p:txBody>
          <a:bodyPr/>
          <a:lstStyle/>
          <a:p>
            <a:r>
              <a:rPr lang="en-US" dirty="0"/>
              <a:t>Taking </a:t>
            </a:r>
            <a:r>
              <a:rPr lang="en-US" dirty="0" err="1"/>
              <a:t>ODeL</a:t>
            </a:r>
            <a:r>
              <a:rPr lang="en-US" dirty="0"/>
              <a:t> Research to the next level</a:t>
            </a:r>
            <a:endParaRPr lang="en-CA" dirty="0"/>
          </a:p>
        </p:txBody>
      </p:sp>
      <p:pic>
        <p:nvPicPr>
          <p:cNvPr id="3" name="Picture 2">
            <a:extLst>
              <a:ext uri="{FF2B5EF4-FFF2-40B4-BE49-F238E27FC236}">
                <a16:creationId xmlns:a16="http://schemas.microsoft.com/office/drawing/2014/main" id="{CDDFF6CD-8E71-4F4A-AF6D-566E8B04D230}"/>
              </a:ext>
            </a:extLst>
          </p:cNvPr>
          <p:cNvPicPr>
            <a:picLocks noChangeAspect="1"/>
          </p:cNvPicPr>
          <p:nvPr/>
        </p:nvPicPr>
        <p:blipFill>
          <a:blip r:embed="rId3"/>
          <a:stretch>
            <a:fillRect/>
          </a:stretch>
        </p:blipFill>
        <p:spPr>
          <a:xfrm>
            <a:off x="8483251" y="1690688"/>
            <a:ext cx="2971800" cy="3785902"/>
          </a:xfrm>
          <a:prstGeom prst="rect">
            <a:avLst/>
          </a:prstGeom>
          <a:ln>
            <a:noFill/>
          </a:ln>
          <a:effectLst>
            <a:outerShdw blurRad="292100" dist="139700" dir="2700000" algn="tl" rotWithShape="0">
              <a:srgbClr val="333333">
                <a:alpha val="65000"/>
              </a:srgbClr>
            </a:outerShdw>
          </a:effectLst>
        </p:spPr>
      </p:pic>
      <p:graphicFrame>
        <p:nvGraphicFramePr>
          <p:cNvPr id="7" name="Table 7">
            <a:extLst>
              <a:ext uri="{FF2B5EF4-FFF2-40B4-BE49-F238E27FC236}">
                <a16:creationId xmlns:a16="http://schemas.microsoft.com/office/drawing/2014/main" id="{9C07EFD2-862C-42D3-9D60-E36FCB36A0FB}"/>
              </a:ext>
            </a:extLst>
          </p:cNvPr>
          <p:cNvGraphicFramePr>
            <a:graphicFrameLocks noGrp="1"/>
          </p:cNvGraphicFramePr>
          <p:nvPr>
            <p:extLst>
              <p:ext uri="{D42A27DB-BD31-4B8C-83A1-F6EECF244321}">
                <p14:modId xmlns:p14="http://schemas.microsoft.com/office/powerpoint/2010/main" val="3811291484"/>
              </p:ext>
            </p:extLst>
          </p:nvPr>
        </p:nvGraphicFramePr>
        <p:xfrm>
          <a:off x="1127341" y="1690688"/>
          <a:ext cx="7254659" cy="4675025"/>
        </p:xfrm>
        <a:graphic>
          <a:graphicData uri="http://schemas.openxmlformats.org/drawingml/2006/table">
            <a:tbl>
              <a:tblPr firstRow="1" bandRow="1">
                <a:tableStyleId>{073A0DAA-6AF3-43AB-8588-CEC1D06C72B9}</a:tableStyleId>
              </a:tblPr>
              <a:tblGrid>
                <a:gridCol w="2448447">
                  <a:extLst>
                    <a:ext uri="{9D8B030D-6E8A-4147-A177-3AD203B41FA5}">
                      <a16:colId xmlns:a16="http://schemas.microsoft.com/office/drawing/2014/main" val="1312484604"/>
                    </a:ext>
                  </a:extLst>
                </a:gridCol>
                <a:gridCol w="4806212">
                  <a:extLst>
                    <a:ext uri="{9D8B030D-6E8A-4147-A177-3AD203B41FA5}">
                      <a16:colId xmlns:a16="http://schemas.microsoft.com/office/drawing/2014/main" val="370077266"/>
                    </a:ext>
                  </a:extLst>
                </a:gridCol>
              </a:tblGrid>
              <a:tr h="651665">
                <a:tc>
                  <a:txBody>
                    <a:bodyPr/>
                    <a:lstStyle/>
                    <a:p>
                      <a:r>
                        <a:rPr lang="en-US" dirty="0">
                          <a:latin typeface="Open Sans" panose="020B0606030504020204" pitchFamily="34" charset="0"/>
                          <a:ea typeface="Open Sans" panose="020B0606030504020204" pitchFamily="34" charset="0"/>
                          <a:cs typeface="Open Sans" panose="020B0606030504020204" pitchFamily="34" charset="0"/>
                        </a:rPr>
                        <a:t>Technologies</a:t>
                      </a:r>
                      <a:endParaRPr lang="en-CA"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dirty="0">
                          <a:latin typeface="Open Sans" panose="020B0606030504020204" pitchFamily="34" charset="0"/>
                          <a:ea typeface="Open Sans" panose="020B0606030504020204" pitchFamily="34" charset="0"/>
                          <a:cs typeface="Open Sans" panose="020B0606030504020204" pitchFamily="34" charset="0"/>
                        </a:rPr>
                        <a:t>Implications</a:t>
                      </a:r>
                      <a:endParaRPr lang="en-CA"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45510421"/>
                  </a:ext>
                </a:extLst>
              </a:tr>
              <a:tr h="1117140">
                <a:tc>
                  <a:txBody>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Artificial intelligence</a:t>
                      </a:r>
                      <a:endParaRPr lang="en-CA" sz="2400" b="1"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2400" dirty="0">
                          <a:latin typeface="Open Sans" panose="020B0606030504020204" pitchFamily="34" charset="0"/>
                          <a:ea typeface="Open Sans" panose="020B0606030504020204" pitchFamily="34" charset="0"/>
                          <a:cs typeface="Open Sans" panose="020B0606030504020204" pitchFamily="34" charset="0"/>
                        </a:rPr>
                        <a:t>Big data supported learning analytics to customize and improve student learning </a:t>
                      </a:r>
                      <a:endParaRPr lang="en-CA" sz="24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434874894"/>
                  </a:ext>
                </a:extLst>
              </a:tr>
              <a:tr h="781998">
                <a:tc>
                  <a:txBody>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Blockchain</a:t>
                      </a:r>
                      <a:endParaRPr lang="en-CA" sz="2400" b="1"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2400" dirty="0">
                          <a:latin typeface="Open Sans" panose="020B0606030504020204" pitchFamily="34" charset="0"/>
                          <a:ea typeface="Open Sans" panose="020B0606030504020204" pitchFamily="34" charset="0"/>
                          <a:cs typeface="Open Sans" panose="020B0606030504020204" pitchFamily="34" charset="0"/>
                        </a:rPr>
                        <a:t>Tamper proof certification of skills for mobility</a:t>
                      </a:r>
                      <a:endParaRPr lang="en-CA" sz="24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583850867"/>
                  </a:ext>
                </a:extLst>
              </a:tr>
              <a:tr h="781998">
                <a:tc>
                  <a:txBody>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AR/VR</a:t>
                      </a:r>
                      <a:endParaRPr lang="en-CA" sz="2400" b="1"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2400" dirty="0">
                          <a:latin typeface="Open Sans" panose="020B0606030504020204" pitchFamily="34" charset="0"/>
                          <a:ea typeface="Open Sans" panose="020B0606030504020204" pitchFamily="34" charset="0"/>
                          <a:cs typeface="Open Sans" panose="020B0606030504020204" pitchFamily="34" charset="0"/>
                        </a:rPr>
                        <a:t>Master skills using technology before actually applying in real life. </a:t>
                      </a:r>
                      <a:endParaRPr lang="en-CA" sz="24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3585555438"/>
                  </a:ext>
                </a:extLst>
              </a:tr>
              <a:tr h="781998">
                <a:tc>
                  <a:txBody>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Robotics</a:t>
                      </a:r>
                      <a:endParaRPr lang="en-CA" sz="2400" b="1" dirty="0">
                        <a:latin typeface="Open Sans" panose="020B0606030504020204" pitchFamily="34" charset="0"/>
                        <a:ea typeface="Open Sans" panose="020B0606030504020204" pitchFamily="34" charset="0"/>
                        <a:cs typeface="Open Sans" panose="020B0606030504020204" pitchFamily="34" charset="0"/>
                      </a:endParaRPr>
                    </a:p>
                  </a:txBody>
                  <a:tcPr/>
                </a:tc>
                <a:tc>
                  <a:txBody>
                    <a:bodyPr/>
                    <a:lstStyle/>
                    <a:p>
                      <a:r>
                        <a:rPr lang="en-US" sz="2400" dirty="0">
                          <a:latin typeface="Open Sans" panose="020B0606030504020204" pitchFamily="34" charset="0"/>
                          <a:ea typeface="Open Sans" panose="020B0606030504020204" pitchFamily="34" charset="0"/>
                          <a:cs typeface="Open Sans" panose="020B0606030504020204" pitchFamily="34" charset="0"/>
                        </a:rPr>
                        <a:t>As teaching assistants to scale training</a:t>
                      </a:r>
                      <a:endParaRPr lang="en-CA" sz="2400" dirty="0">
                        <a:latin typeface="Open Sans" panose="020B0606030504020204" pitchFamily="34" charset="0"/>
                        <a:ea typeface="Open Sans" panose="020B0606030504020204" pitchFamily="34" charset="0"/>
                        <a:cs typeface="Open Sans" panose="020B0606030504020204" pitchFamily="34" charset="0"/>
                      </a:endParaRPr>
                    </a:p>
                  </a:txBody>
                  <a:tcPr/>
                </a:tc>
                <a:extLst>
                  <a:ext uri="{0D108BD9-81ED-4DB2-BD59-A6C34878D82A}">
                    <a16:rowId xmlns:a16="http://schemas.microsoft.com/office/drawing/2014/main" val="612819927"/>
                  </a:ext>
                </a:extLst>
              </a:tr>
            </a:tbl>
          </a:graphicData>
        </a:graphic>
      </p:graphicFrame>
    </p:spTree>
    <p:extLst>
      <p:ext uri="{BB962C8B-B14F-4D97-AF65-F5344CB8AC3E}">
        <p14:creationId xmlns:p14="http://schemas.microsoft.com/office/powerpoint/2010/main" val="25085671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627014"/>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Missing links</a:t>
            </a:r>
          </a:p>
        </p:txBody>
      </p:sp>
    </p:spTree>
    <p:extLst>
      <p:ext uri="{BB962C8B-B14F-4D97-AF65-F5344CB8AC3E}">
        <p14:creationId xmlns:p14="http://schemas.microsoft.com/office/powerpoint/2010/main" val="36705397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7">
            <a:extLst>
              <a:ext uri="{FF2B5EF4-FFF2-40B4-BE49-F238E27FC236}">
                <a16:creationId xmlns:a16="http://schemas.microsoft.com/office/drawing/2014/main" id="{70DFC902-7D23-471A-B557-B6B6917D7A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 y="-5705"/>
            <a:ext cx="12191990" cy="1694346"/>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F51B5F4-7349-47A5-B67C-F5CA8F44568C}"/>
              </a:ext>
            </a:extLst>
          </p:cNvPr>
          <p:cNvSpPr>
            <a:spLocks noGrp="1"/>
          </p:cNvSpPr>
          <p:nvPr>
            <p:ph type="title"/>
          </p:nvPr>
        </p:nvSpPr>
        <p:spPr>
          <a:xfrm>
            <a:off x="1156851" y="637762"/>
            <a:ext cx="9888496" cy="900131"/>
          </a:xfrm>
        </p:spPr>
        <p:txBody>
          <a:bodyPr anchor="t">
            <a:normAutofit/>
          </a:bodyPr>
          <a:lstStyle/>
          <a:p>
            <a:r>
              <a:rPr lang="en-CA" dirty="0">
                <a:solidFill>
                  <a:schemeClr val="bg1"/>
                </a:solidFill>
              </a:rPr>
              <a:t>Missing links</a:t>
            </a:r>
            <a:endParaRPr lang="en-US" dirty="0">
              <a:solidFill>
                <a:schemeClr val="bg1"/>
              </a:solidFill>
            </a:endParaRPr>
          </a:p>
        </p:txBody>
      </p:sp>
      <p:sp>
        <p:nvSpPr>
          <p:cNvPr id="31" name="Rectangle 9">
            <a:extLst>
              <a:ext uri="{FF2B5EF4-FFF2-40B4-BE49-F238E27FC236}">
                <a16:creationId xmlns:a16="http://schemas.microsoft.com/office/drawing/2014/main" id="{A55D5633-D557-4DCA-982C-FF36EB7A1C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88641"/>
            <a:ext cx="12191990" cy="516935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11">
            <a:extLst>
              <a:ext uri="{FF2B5EF4-FFF2-40B4-BE49-F238E27FC236}">
                <a16:creationId xmlns:a16="http://schemas.microsoft.com/office/drawing/2014/main" id="{450D3AD2-FA80-415F-A9CE-54D884561C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56851" y="2010758"/>
            <a:ext cx="457190" cy="457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F225ADE-A8C0-4FDB-9E25-1F01557516FE}"/>
              </a:ext>
            </a:extLst>
          </p:cNvPr>
          <p:cNvSpPr>
            <a:spLocks noGrp="1"/>
          </p:cNvSpPr>
          <p:nvPr>
            <p:ph idx="1"/>
          </p:nvPr>
        </p:nvSpPr>
        <p:spPr>
          <a:xfrm>
            <a:off x="1155548" y="2217343"/>
            <a:ext cx="9880893" cy="3959619"/>
          </a:xfrm>
        </p:spPr>
        <p:txBody>
          <a:bodyPr>
            <a:normAutofit/>
          </a:bodyPr>
          <a:lstStyle/>
          <a:p>
            <a:pPr marL="0" indent="0">
              <a:buNone/>
            </a:pPr>
            <a:r>
              <a:rPr lang="en-US" sz="4000" dirty="0"/>
              <a:t>Social role of distance education</a:t>
            </a:r>
          </a:p>
          <a:p>
            <a:pPr marL="0" indent="0">
              <a:buNone/>
            </a:pPr>
            <a:endParaRPr lang="en-US" sz="4000" dirty="0"/>
          </a:p>
          <a:p>
            <a:pPr marL="0" indent="0">
              <a:buNone/>
            </a:pPr>
            <a:r>
              <a:rPr lang="en-US" sz="4000" dirty="0"/>
              <a:t>Inadequate training</a:t>
            </a:r>
          </a:p>
          <a:p>
            <a:pPr marL="0" indent="0">
              <a:buNone/>
            </a:pPr>
            <a:endParaRPr lang="en-US" sz="4000" dirty="0"/>
          </a:p>
          <a:p>
            <a:pPr marL="0" indent="0">
              <a:buNone/>
            </a:pPr>
            <a:r>
              <a:rPr lang="en-US" sz="4000" dirty="0"/>
              <a:t>Channels for disseminating research</a:t>
            </a:r>
          </a:p>
        </p:txBody>
      </p:sp>
    </p:spTree>
    <p:extLst>
      <p:ext uri="{BB962C8B-B14F-4D97-AF65-F5344CB8AC3E}">
        <p14:creationId xmlns:p14="http://schemas.microsoft.com/office/powerpoint/2010/main" val="142204494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The Open University UK | University Info | 634 Online Courses in English -  DistanceLearningPortal.com">
            <a:extLst>
              <a:ext uri="{FF2B5EF4-FFF2-40B4-BE49-F238E27FC236}">
                <a16:creationId xmlns:a16="http://schemas.microsoft.com/office/drawing/2014/main" id="{A8ABFDAB-AF47-4C10-8E27-053635B003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73828" y="2010002"/>
            <a:ext cx="2228850" cy="205740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31CA394-E5ED-4118-AA63-BF6C78EDD020}"/>
              </a:ext>
            </a:extLst>
          </p:cNvPr>
          <p:cNvSpPr>
            <a:spLocks noGrp="1"/>
          </p:cNvSpPr>
          <p:nvPr>
            <p:ph type="title"/>
          </p:nvPr>
        </p:nvSpPr>
        <p:spPr/>
        <p:txBody>
          <a:bodyPr/>
          <a:lstStyle/>
          <a:p>
            <a:r>
              <a:rPr lang="en-CA" dirty="0"/>
              <a:t>OUUK: Mission</a:t>
            </a:r>
            <a:r>
              <a:rPr lang="en-CA" spc="-55" dirty="0"/>
              <a:t> </a:t>
            </a:r>
            <a:r>
              <a:rPr lang="en-CA" spc="-5" dirty="0"/>
              <a:t>Statement</a:t>
            </a:r>
            <a:endParaRPr lang="en-US" dirty="0"/>
          </a:p>
        </p:txBody>
      </p:sp>
      <p:sp>
        <p:nvSpPr>
          <p:cNvPr id="3" name="Content Placeholder 2">
            <a:extLst>
              <a:ext uri="{FF2B5EF4-FFF2-40B4-BE49-F238E27FC236}">
                <a16:creationId xmlns:a16="http://schemas.microsoft.com/office/drawing/2014/main" id="{924BBF05-4065-4C82-9A9C-0DE4F590C8D9}"/>
              </a:ext>
            </a:extLst>
          </p:cNvPr>
          <p:cNvSpPr>
            <a:spLocks noGrp="1"/>
          </p:cNvSpPr>
          <p:nvPr>
            <p:ph idx="1"/>
          </p:nvPr>
        </p:nvSpPr>
        <p:spPr>
          <a:xfrm>
            <a:off x="1948890" y="1864860"/>
            <a:ext cx="6948367" cy="4886669"/>
          </a:xfrm>
        </p:spPr>
        <p:txBody>
          <a:bodyPr>
            <a:normAutofit/>
          </a:bodyPr>
          <a:lstStyle/>
          <a:p>
            <a:pPr marL="0" indent="0">
              <a:buNone/>
            </a:pPr>
            <a:r>
              <a:rPr lang="en-US" sz="3200" i="1" spc="-70" dirty="0"/>
              <a:t>We </a:t>
            </a:r>
            <a:r>
              <a:rPr lang="en-US" sz="3200" i="1" spc="-5" dirty="0"/>
              <a:t>promote educational opportunity and </a:t>
            </a:r>
            <a:r>
              <a:rPr lang="en-US" sz="3200" b="1" i="1" spc="-5" dirty="0">
                <a:solidFill>
                  <a:srgbClr val="1E4B9B"/>
                </a:solidFill>
              </a:rPr>
              <a:t>social justice </a:t>
            </a:r>
            <a:r>
              <a:rPr lang="en-US" sz="3200" i="1" spc="-5" dirty="0"/>
              <a:t>by providing high quality university education…. Through </a:t>
            </a:r>
            <a:r>
              <a:rPr lang="en-US" sz="3200" b="1" i="1" spc="-5" dirty="0"/>
              <a:t>academic  research, pedagogic innovation </a:t>
            </a:r>
            <a:r>
              <a:rPr lang="en-US" sz="3200" i="1" spc="-5" dirty="0"/>
              <a:t>and  collaborative partnership we seek </a:t>
            </a:r>
            <a:r>
              <a:rPr lang="en-US" sz="3200" i="1" dirty="0"/>
              <a:t>to </a:t>
            </a:r>
            <a:r>
              <a:rPr lang="en-US" sz="3200" i="1" spc="-5" dirty="0"/>
              <a:t>be a  world leader in the design, content and  delivery of supported open</a:t>
            </a:r>
            <a:r>
              <a:rPr lang="en-US" sz="3200" i="1" spc="50" dirty="0"/>
              <a:t> </a:t>
            </a:r>
            <a:r>
              <a:rPr lang="en-US" sz="3200" i="1" spc="-5" dirty="0"/>
              <a:t>learning</a:t>
            </a:r>
            <a:endParaRPr lang="en-US" sz="3200" dirty="0"/>
          </a:p>
        </p:txBody>
      </p:sp>
      <p:pic>
        <p:nvPicPr>
          <p:cNvPr id="8" name="Graphic 7" descr="Open quotation mark with solid fill">
            <a:extLst>
              <a:ext uri="{FF2B5EF4-FFF2-40B4-BE49-F238E27FC236}">
                <a16:creationId xmlns:a16="http://schemas.microsoft.com/office/drawing/2014/main" id="{AB91D4E8-2F6C-4500-8E2A-B59D2772EB5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2764" y="1545546"/>
            <a:ext cx="1556126" cy="1556126"/>
          </a:xfrm>
          <a:prstGeom prst="rect">
            <a:avLst/>
          </a:prstGeom>
        </p:spPr>
      </p:pic>
    </p:spTree>
    <p:extLst>
      <p:ext uri="{BB962C8B-B14F-4D97-AF65-F5344CB8AC3E}">
        <p14:creationId xmlns:p14="http://schemas.microsoft.com/office/powerpoint/2010/main" val="14231221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49651"/>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011461"/>
            <a:ext cx="12192000" cy="2462213"/>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Understanding Open, Distance and eLearning</a:t>
            </a:r>
          </a:p>
        </p:txBody>
      </p:sp>
    </p:spTree>
    <p:extLst>
      <p:ext uri="{BB962C8B-B14F-4D97-AF65-F5344CB8AC3E}">
        <p14:creationId xmlns:p14="http://schemas.microsoft.com/office/powerpoint/2010/main" val="141469721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9">
            <a:extLst>
              <a:ext uri="{FF2B5EF4-FFF2-40B4-BE49-F238E27FC236}">
                <a16:creationId xmlns:a16="http://schemas.microsoft.com/office/drawing/2014/main" id="{5AA42ADD-38E7-3180-2965-891C562A6482}"/>
              </a:ext>
            </a:extLst>
          </p:cNvPr>
          <p:cNvSpPr/>
          <p:nvPr/>
        </p:nvSpPr>
        <p:spPr>
          <a:xfrm>
            <a:off x="6505303" y="581103"/>
            <a:ext cx="4004466" cy="5695793"/>
          </a:xfrm>
          <a:prstGeom prst="rect">
            <a:avLst/>
          </a:prstGeom>
          <a:blipFill>
            <a:blip r:embed="rId2" cstate="print"/>
            <a:stretch>
              <a:fillRect/>
            </a:stretch>
          </a:blipFill>
        </p:spPr>
        <p:txBody>
          <a:bodyPr wrap="square" lIns="0" tIns="0" rIns="0" bIns="0" rtlCol="0"/>
          <a:lstStyle/>
          <a:p>
            <a:endParaRPr/>
          </a:p>
        </p:txBody>
      </p:sp>
      <p:sp>
        <p:nvSpPr>
          <p:cNvPr id="2" name="Title 1">
            <a:extLst>
              <a:ext uri="{FF2B5EF4-FFF2-40B4-BE49-F238E27FC236}">
                <a16:creationId xmlns:a16="http://schemas.microsoft.com/office/drawing/2014/main" id="{C7DC615F-3464-4F34-8730-EDFE4A88F681}"/>
              </a:ext>
            </a:extLst>
          </p:cNvPr>
          <p:cNvSpPr>
            <a:spLocks noGrp="1"/>
          </p:cNvSpPr>
          <p:nvPr>
            <p:ph type="title"/>
          </p:nvPr>
        </p:nvSpPr>
        <p:spPr/>
        <p:txBody>
          <a:bodyPr/>
          <a:lstStyle/>
          <a:p>
            <a:r>
              <a:rPr lang="en-US" dirty="0"/>
              <a:t>Inadequate </a:t>
            </a:r>
            <a:br>
              <a:rPr lang="en-US" dirty="0"/>
            </a:br>
            <a:r>
              <a:rPr lang="en-US" dirty="0"/>
              <a:t>capacity</a:t>
            </a:r>
          </a:p>
        </p:txBody>
      </p:sp>
      <p:sp>
        <p:nvSpPr>
          <p:cNvPr id="6" name="Text Placeholder 5">
            <a:extLst>
              <a:ext uri="{FF2B5EF4-FFF2-40B4-BE49-F238E27FC236}">
                <a16:creationId xmlns:a16="http://schemas.microsoft.com/office/drawing/2014/main" id="{966E26B1-9A11-4371-9489-8C5288CB058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00164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9">
            <a:extLst>
              <a:ext uri="{FF2B5EF4-FFF2-40B4-BE49-F238E27FC236}">
                <a16:creationId xmlns:a16="http://schemas.microsoft.com/office/drawing/2014/main" id="{9BEE1949-69EC-131A-AA8C-6F7668E4E738}"/>
              </a:ext>
            </a:extLst>
          </p:cNvPr>
          <p:cNvSpPr/>
          <p:nvPr/>
        </p:nvSpPr>
        <p:spPr>
          <a:xfrm>
            <a:off x="6400758" y="2213646"/>
            <a:ext cx="5279675" cy="3504984"/>
          </a:xfrm>
          <a:prstGeom prst="rect">
            <a:avLst/>
          </a:prstGeom>
          <a:blipFill>
            <a:blip r:embed="rId2" cstate="print">
              <a:alphaModFix/>
            </a:blip>
            <a:stretch>
              <a:fillRect/>
            </a:stretch>
          </a:blipFill>
        </p:spPr>
        <p:txBody>
          <a:bodyPr wrap="square" lIns="0" tIns="0" rIns="0" bIns="0" rtlCol="0"/>
          <a:lstStyle/>
          <a:p>
            <a:pPr>
              <a:defRPr/>
            </a:pPr>
            <a:endParaRPr>
              <a:solidFill>
                <a:prstClr val="black"/>
              </a:solidFill>
              <a:latin typeface="Calibri"/>
            </a:endParaRPr>
          </a:p>
        </p:txBody>
      </p:sp>
      <p:sp>
        <p:nvSpPr>
          <p:cNvPr id="7" name="Title 6">
            <a:extLst>
              <a:ext uri="{FF2B5EF4-FFF2-40B4-BE49-F238E27FC236}">
                <a16:creationId xmlns:a16="http://schemas.microsoft.com/office/drawing/2014/main" id="{C7674E07-EA3B-4A55-AF37-5739337D472C}"/>
              </a:ext>
            </a:extLst>
          </p:cNvPr>
          <p:cNvSpPr>
            <a:spLocks noGrp="1"/>
          </p:cNvSpPr>
          <p:nvPr>
            <p:ph type="title"/>
          </p:nvPr>
        </p:nvSpPr>
        <p:spPr/>
        <p:txBody>
          <a:bodyPr/>
          <a:lstStyle/>
          <a:p>
            <a:r>
              <a:rPr lang="en-US" sz="4000" spc="-5" dirty="0"/>
              <a:t>COL’s Journal </a:t>
            </a:r>
            <a:r>
              <a:rPr lang="en-US" sz="4000" dirty="0"/>
              <a:t>of </a:t>
            </a:r>
            <a:r>
              <a:rPr lang="en-US" sz="4000" spc="-5" dirty="0"/>
              <a:t>Learning for Development</a:t>
            </a:r>
            <a:endParaRPr lang="en-US" dirty="0"/>
          </a:p>
        </p:txBody>
      </p:sp>
      <p:sp>
        <p:nvSpPr>
          <p:cNvPr id="9" name="object 8">
            <a:extLst>
              <a:ext uri="{FF2B5EF4-FFF2-40B4-BE49-F238E27FC236}">
                <a16:creationId xmlns:a16="http://schemas.microsoft.com/office/drawing/2014/main" id="{306068E6-A316-4AFC-8A4D-2D8CF252EABA}"/>
              </a:ext>
            </a:extLst>
          </p:cNvPr>
          <p:cNvSpPr/>
          <p:nvPr/>
        </p:nvSpPr>
        <p:spPr>
          <a:xfrm>
            <a:off x="838200" y="1782628"/>
            <a:ext cx="5562558" cy="4821948"/>
          </a:xfrm>
          <a:prstGeom prst="rect">
            <a:avLst/>
          </a:prstGeom>
          <a:blipFill>
            <a:blip r:embed="rId3" cstate="print"/>
            <a:stretch>
              <a:fillRect/>
            </a:stretch>
          </a:blipFill>
        </p:spPr>
        <p:txBody>
          <a:bodyPr wrap="square" lIns="0" tIns="0" rIns="0" bIns="0" rtlCol="0"/>
          <a:lstStyle/>
          <a:p>
            <a:pPr>
              <a:defRPr/>
            </a:pPr>
            <a:endParaRPr>
              <a:solidFill>
                <a:prstClr val="black"/>
              </a:solidFill>
              <a:latin typeface="Calibri"/>
            </a:endParaRPr>
          </a:p>
        </p:txBody>
      </p:sp>
    </p:spTree>
    <p:extLst>
      <p:ext uri="{BB962C8B-B14F-4D97-AF65-F5344CB8AC3E}">
        <p14:creationId xmlns:p14="http://schemas.microsoft.com/office/powerpoint/2010/main" val="387787435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4" descr="Close-up of chain link">
            <a:extLst>
              <a:ext uri="{FF2B5EF4-FFF2-40B4-BE49-F238E27FC236}">
                <a16:creationId xmlns:a16="http://schemas.microsoft.com/office/drawing/2014/main" id="{3EAF8A45-F553-4F6B-8698-9F53281B4036}"/>
              </a:ext>
            </a:extLst>
          </p:cNvPr>
          <p:cNvPicPr>
            <a:picLocks noChangeAspect="1"/>
          </p:cNvPicPr>
          <p:nvPr/>
        </p:nvPicPr>
        <p:blipFill rotWithShape="1">
          <a:blip r:embed="rId2">
            <a:alphaModFix amt="50000"/>
          </a:blip>
          <a:srcRect t="1720" b="14010"/>
          <a:stretch/>
        </p:blipFill>
        <p:spPr>
          <a:xfrm>
            <a:off x="20" y="1"/>
            <a:ext cx="12191980" cy="6857999"/>
          </a:xfrm>
          <a:prstGeom prst="rect">
            <a:avLst/>
          </a:prstGeom>
        </p:spPr>
      </p:pic>
      <p:sp>
        <p:nvSpPr>
          <p:cNvPr id="2" name="object 2"/>
          <p:cNvSpPr txBox="1">
            <a:spLocks noGrp="1"/>
          </p:cNvSpPr>
          <p:nvPr>
            <p:ph type="title"/>
          </p:nvPr>
        </p:nvSpPr>
        <p:spPr>
          <a:xfrm>
            <a:off x="961935" y="2590486"/>
            <a:ext cx="10268130" cy="2044791"/>
          </a:xfrm>
          <a:prstGeom prst="rect">
            <a:avLst/>
          </a:prstGeom>
        </p:spPr>
        <p:txBody>
          <a:bodyPr vert="horz" wrap="square" lIns="0" tIns="13335" rIns="0" bIns="0" rtlCol="0" anchor="ctr">
            <a:spAutoFit/>
          </a:bodyPr>
          <a:lstStyle/>
          <a:p>
            <a:pPr marL="12700" algn="ctr">
              <a:lnSpc>
                <a:spcPct val="100000"/>
              </a:lnSpc>
              <a:spcBef>
                <a:spcPts val="105"/>
              </a:spcBef>
            </a:pPr>
            <a:r>
              <a:rPr sz="6600" b="1" spc="-5" dirty="0"/>
              <a:t>Research on </a:t>
            </a:r>
            <a:r>
              <a:rPr sz="6600" b="1" dirty="0"/>
              <a:t>OD</a:t>
            </a:r>
            <a:r>
              <a:rPr lang="en-CA" sz="6600" b="1" dirty="0"/>
              <a:t>e</a:t>
            </a:r>
            <a:r>
              <a:rPr sz="6600" b="1" dirty="0"/>
              <a:t>L</a:t>
            </a:r>
            <a:br>
              <a:rPr lang="en-CA" sz="6600" b="1" dirty="0"/>
            </a:br>
            <a:r>
              <a:rPr lang="en-CA" sz="6600" b="1" dirty="0"/>
              <a:t>                   </a:t>
            </a:r>
            <a:r>
              <a:rPr lang="en-CA" sz="4800" dirty="0"/>
              <a:t>the missing link</a:t>
            </a:r>
            <a:endParaRPr sz="4800" spc="-5" dirty="0"/>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6113" y="0"/>
            <a:ext cx="12191999" cy="6907651"/>
          </a:xfrm>
          <a:prstGeom prst="rect">
            <a:avLst/>
          </a:prstGeom>
        </p:spPr>
      </p:pic>
      <p:sp>
        <p:nvSpPr>
          <p:cNvPr id="15" name="TextBox 14">
            <a:extLst>
              <a:ext uri="{FF2B5EF4-FFF2-40B4-BE49-F238E27FC236}">
                <a16:creationId xmlns:a16="http://schemas.microsoft.com/office/drawing/2014/main" id="{6AE66C41-27E1-A94E-B89D-FD2251C8A231}"/>
              </a:ext>
            </a:extLst>
          </p:cNvPr>
          <p:cNvSpPr txBox="1"/>
          <p:nvPr/>
        </p:nvSpPr>
        <p:spPr>
          <a:xfrm>
            <a:off x="0" y="2627014"/>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Open Sans" panose="020B0606030504020204" pitchFamily="34" charset="0"/>
                <a:ea typeface="Open Sans" panose="020B0606030504020204" pitchFamily="34" charset="0"/>
                <a:cs typeface="Open Sans" panose="020B0606030504020204" pitchFamily="34" charset="0"/>
              </a:rPr>
              <a:t>Way forward</a:t>
            </a:r>
          </a:p>
        </p:txBody>
      </p:sp>
    </p:spTree>
    <p:extLst>
      <p:ext uri="{BB962C8B-B14F-4D97-AF65-F5344CB8AC3E}">
        <p14:creationId xmlns:p14="http://schemas.microsoft.com/office/powerpoint/2010/main" val="260847705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BFD9D2D-CABB-ECCB-4E8C-E1E24A519DEE}"/>
              </a:ext>
            </a:extLst>
          </p:cNvPr>
          <p:cNvSpPr txBox="1"/>
          <p:nvPr/>
        </p:nvSpPr>
        <p:spPr>
          <a:xfrm>
            <a:off x="962515" y="6246654"/>
            <a:ext cx="3480440" cy="246221"/>
          </a:xfrm>
          <a:prstGeom prst="rect">
            <a:avLst/>
          </a:prstGeom>
          <a:noFill/>
        </p:spPr>
        <p:txBody>
          <a:bodyPr wrap="none" rtlCol="0">
            <a:spAutoFit/>
          </a:bodyPr>
          <a:lstStyle/>
          <a:p>
            <a:r>
              <a:rPr lang="en-US" sz="1000" dirty="0"/>
              <a:t>http://www.arcusgroup.ca/CEO_view_strategic_planning.html </a:t>
            </a:r>
          </a:p>
        </p:txBody>
      </p:sp>
      <p:graphicFrame>
        <p:nvGraphicFramePr>
          <p:cNvPr id="8" name="Chart 7">
            <a:extLst>
              <a:ext uri="{FF2B5EF4-FFF2-40B4-BE49-F238E27FC236}">
                <a16:creationId xmlns:a16="http://schemas.microsoft.com/office/drawing/2014/main" id="{20A2582B-12ED-7336-FDD4-B220A0158F3D}"/>
              </a:ext>
            </a:extLst>
          </p:cNvPr>
          <p:cNvGraphicFramePr/>
          <p:nvPr/>
        </p:nvGraphicFramePr>
        <p:xfrm>
          <a:off x="1981200" y="1379220"/>
          <a:ext cx="82296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a:extLst>
              <a:ext uri="{FF2B5EF4-FFF2-40B4-BE49-F238E27FC236}">
                <a16:creationId xmlns:a16="http://schemas.microsoft.com/office/drawing/2014/main" id="{7F9FD5D5-5408-4C60-9FFF-F54A395126BC}"/>
              </a:ext>
            </a:extLst>
          </p:cNvPr>
          <p:cNvSpPr>
            <a:spLocks noGrp="1"/>
          </p:cNvSpPr>
          <p:nvPr>
            <p:ph type="title"/>
          </p:nvPr>
        </p:nvSpPr>
        <p:spPr/>
        <p:txBody>
          <a:bodyPr>
            <a:normAutofit/>
          </a:bodyPr>
          <a:lstStyle/>
          <a:p>
            <a:r>
              <a:rPr lang="en-US" dirty="0"/>
              <a:t>What drives research and innovation in industry?</a:t>
            </a:r>
          </a:p>
        </p:txBody>
      </p:sp>
    </p:spTree>
    <p:extLst>
      <p:ext uri="{BB962C8B-B14F-4D97-AF65-F5344CB8AC3E}">
        <p14:creationId xmlns:p14="http://schemas.microsoft.com/office/powerpoint/2010/main" val="38007623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8990323-54A1-709D-19B2-06AE1B1757BE}"/>
              </a:ext>
            </a:extLst>
          </p:cNvPr>
          <p:cNvSpPr txBox="1">
            <a:spLocks/>
          </p:cNvSpPr>
          <p:nvPr/>
        </p:nvSpPr>
        <p:spPr>
          <a:xfrm>
            <a:off x="1881188" y="0"/>
            <a:ext cx="8229600" cy="12652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endParaRPr lang="en-US" dirty="0"/>
          </a:p>
        </p:txBody>
      </p:sp>
      <p:sp>
        <p:nvSpPr>
          <p:cNvPr id="5" name="TextBox 4">
            <a:extLst>
              <a:ext uri="{FF2B5EF4-FFF2-40B4-BE49-F238E27FC236}">
                <a16:creationId xmlns:a16="http://schemas.microsoft.com/office/drawing/2014/main" id="{32D3B664-C732-D9FD-D119-9C3A2D606303}"/>
              </a:ext>
            </a:extLst>
          </p:cNvPr>
          <p:cNvSpPr txBox="1"/>
          <p:nvPr/>
        </p:nvSpPr>
        <p:spPr>
          <a:xfrm>
            <a:off x="876300" y="6023429"/>
            <a:ext cx="7162800" cy="253916"/>
          </a:xfrm>
          <a:prstGeom prst="rect">
            <a:avLst/>
          </a:prstGeom>
          <a:noFill/>
        </p:spPr>
        <p:txBody>
          <a:bodyPr wrap="square" rtlCol="0">
            <a:spAutoFit/>
          </a:bodyPr>
          <a:lstStyle/>
          <a:p>
            <a:r>
              <a:rPr lang="en-US" sz="1000" dirty="0"/>
              <a:t>Panda, Santosh (2005), Research as Professional Development in Distance Education ,</a:t>
            </a:r>
            <a:r>
              <a:rPr lang="en-US" sz="1000" i="1" dirty="0"/>
              <a:t> Indian Journal of Open Learning</a:t>
            </a:r>
            <a:r>
              <a:rPr lang="en-US" sz="1000" dirty="0"/>
              <a:t>,  14(3)</a:t>
            </a:r>
          </a:p>
        </p:txBody>
      </p:sp>
      <p:grpSp>
        <p:nvGrpSpPr>
          <p:cNvPr id="6" name="Group 5">
            <a:extLst>
              <a:ext uri="{FF2B5EF4-FFF2-40B4-BE49-F238E27FC236}">
                <a16:creationId xmlns:a16="http://schemas.microsoft.com/office/drawing/2014/main" id="{ADDFC636-966F-41DF-A014-A0A0F0BAB3BE}"/>
              </a:ext>
            </a:extLst>
          </p:cNvPr>
          <p:cNvGrpSpPr/>
          <p:nvPr/>
        </p:nvGrpSpPr>
        <p:grpSpPr>
          <a:xfrm>
            <a:off x="1891748" y="1899636"/>
            <a:ext cx="8219040" cy="3518453"/>
            <a:chOff x="367748" y="1580321"/>
            <a:chExt cx="8219040" cy="3518453"/>
          </a:xfrm>
        </p:grpSpPr>
        <p:pic>
          <p:nvPicPr>
            <p:cNvPr id="7" name="Picture 3">
              <a:extLst>
                <a:ext uri="{FF2B5EF4-FFF2-40B4-BE49-F238E27FC236}">
                  <a16:creationId xmlns:a16="http://schemas.microsoft.com/office/drawing/2014/main" id="{D17B22AB-1BDD-7891-C168-0E7820EF92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64" t="2393" b="4826"/>
            <a:stretch/>
          </p:blipFill>
          <p:spPr bwMode="auto">
            <a:xfrm>
              <a:off x="367748" y="1580321"/>
              <a:ext cx="8219040" cy="35184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Rectangle 7">
              <a:extLst>
                <a:ext uri="{FF2B5EF4-FFF2-40B4-BE49-F238E27FC236}">
                  <a16:creationId xmlns:a16="http://schemas.microsoft.com/office/drawing/2014/main" id="{C557EA85-A098-9C89-DD74-75F5220BE1F3}"/>
                </a:ext>
              </a:extLst>
            </p:cNvPr>
            <p:cNvSpPr/>
            <p:nvPr/>
          </p:nvSpPr>
          <p:spPr>
            <a:xfrm>
              <a:off x="457200" y="1905000"/>
              <a:ext cx="228600" cy="25908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ECCB9FD-853D-BB0C-A00F-EAE940570F4A}"/>
                </a:ext>
              </a:extLst>
            </p:cNvPr>
            <p:cNvSpPr/>
            <p:nvPr/>
          </p:nvSpPr>
          <p:spPr>
            <a:xfrm>
              <a:off x="6400800" y="1676400"/>
              <a:ext cx="228600" cy="28194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65216D7C-C6FE-4C85-B412-1AD678B0C4D1}"/>
              </a:ext>
            </a:extLst>
          </p:cNvPr>
          <p:cNvSpPr>
            <a:spLocks noGrp="1"/>
          </p:cNvSpPr>
          <p:nvPr>
            <p:ph type="title"/>
          </p:nvPr>
        </p:nvSpPr>
        <p:spPr/>
        <p:txBody>
          <a:bodyPr/>
          <a:lstStyle/>
          <a:p>
            <a:r>
              <a:rPr lang="en-US" dirty="0"/>
              <a:t>Research Through Mentoring</a:t>
            </a:r>
          </a:p>
        </p:txBody>
      </p:sp>
    </p:spTree>
    <p:extLst>
      <p:ext uri="{BB962C8B-B14F-4D97-AF65-F5344CB8AC3E}">
        <p14:creationId xmlns:p14="http://schemas.microsoft.com/office/powerpoint/2010/main" val="23676364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061B03A-A986-2AF2-992B-AF74894BB7C6}"/>
              </a:ext>
            </a:extLst>
          </p:cNvPr>
          <p:cNvSpPr txBox="1">
            <a:spLocks/>
          </p:cNvSpPr>
          <p:nvPr/>
        </p:nvSpPr>
        <p:spPr>
          <a:xfrm>
            <a:off x="1981200" y="0"/>
            <a:ext cx="8229600" cy="126523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4000" b="0" kern="1200">
                <a:solidFill>
                  <a:srgbClr val="290088"/>
                </a:solidFill>
                <a:latin typeface="+mn-lt"/>
                <a:ea typeface="+mj-ea"/>
                <a:cs typeface="+mj-cs"/>
              </a:defRPr>
            </a:lvl1pPr>
          </a:lstStyle>
          <a:p>
            <a:endParaRPr lang="en-US" dirty="0"/>
          </a:p>
        </p:txBody>
      </p:sp>
      <p:sp>
        <p:nvSpPr>
          <p:cNvPr id="5" name="Content Placeholder 2">
            <a:extLst>
              <a:ext uri="{FF2B5EF4-FFF2-40B4-BE49-F238E27FC236}">
                <a16:creationId xmlns:a16="http://schemas.microsoft.com/office/drawing/2014/main" id="{0E425334-952A-16EE-D273-83C4D5C2E910}"/>
              </a:ext>
            </a:extLst>
          </p:cNvPr>
          <p:cNvSpPr txBox="1">
            <a:spLocks/>
          </p:cNvSpPr>
          <p:nvPr/>
        </p:nvSpPr>
        <p:spPr>
          <a:xfrm>
            <a:off x="2057400" y="1524000"/>
            <a:ext cx="8382000" cy="19812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290088"/>
                </a:solidFill>
                <a:latin typeface="+mj-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290088"/>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290088"/>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290088"/>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HelveticaNeueLT Std Lt" panose="020B0403020202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a:p>
        </p:txBody>
      </p:sp>
      <p:sp>
        <p:nvSpPr>
          <p:cNvPr id="10" name="TextBox 9">
            <a:extLst>
              <a:ext uri="{FF2B5EF4-FFF2-40B4-BE49-F238E27FC236}">
                <a16:creationId xmlns:a16="http://schemas.microsoft.com/office/drawing/2014/main" id="{8E0A30F9-C642-C1D9-7295-BD5D04D54894}"/>
              </a:ext>
            </a:extLst>
          </p:cNvPr>
          <p:cNvSpPr txBox="1"/>
          <p:nvPr/>
        </p:nvSpPr>
        <p:spPr>
          <a:xfrm>
            <a:off x="950686" y="5780957"/>
            <a:ext cx="7109460" cy="253916"/>
          </a:xfrm>
          <a:prstGeom prst="rect">
            <a:avLst/>
          </a:prstGeom>
          <a:noFill/>
        </p:spPr>
        <p:txBody>
          <a:bodyPr wrap="square">
            <a:spAutoFit/>
          </a:bodyPr>
          <a:lstStyle/>
          <a:p>
            <a:r>
              <a:rPr lang="en-US" sz="1050" dirty="0"/>
              <a:t>Building a culture of research: recommended practices’, Hanover Research, 2014</a:t>
            </a:r>
          </a:p>
        </p:txBody>
      </p:sp>
      <p:sp>
        <p:nvSpPr>
          <p:cNvPr id="2" name="Title 1">
            <a:extLst>
              <a:ext uri="{FF2B5EF4-FFF2-40B4-BE49-F238E27FC236}">
                <a16:creationId xmlns:a16="http://schemas.microsoft.com/office/drawing/2014/main" id="{96874982-95FD-4850-8F3E-335D8AF73994}"/>
              </a:ext>
            </a:extLst>
          </p:cNvPr>
          <p:cNvSpPr>
            <a:spLocks noGrp="1"/>
          </p:cNvSpPr>
          <p:nvPr>
            <p:ph type="title"/>
          </p:nvPr>
        </p:nvSpPr>
        <p:spPr>
          <a:xfrm>
            <a:off x="838200" y="365125"/>
            <a:ext cx="10515600" cy="1325563"/>
          </a:xfrm>
        </p:spPr>
        <p:txBody>
          <a:bodyPr>
            <a:normAutofit/>
          </a:bodyPr>
          <a:lstStyle/>
          <a:p>
            <a:r>
              <a:rPr lang="en-US" dirty="0"/>
              <a:t>Institutional Characteristics for Promoting Research - </a:t>
            </a:r>
            <a:r>
              <a:rPr lang="en-US" b="1" dirty="0"/>
              <a:t>German model</a:t>
            </a:r>
          </a:p>
        </p:txBody>
      </p:sp>
      <p:sp>
        <p:nvSpPr>
          <p:cNvPr id="3" name="Content Placeholder 2">
            <a:extLst>
              <a:ext uri="{FF2B5EF4-FFF2-40B4-BE49-F238E27FC236}">
                <a16:creationId xmlns:a16="http://schemas.microsoft.com/office/drawing/2014/main" id="{68431540-86D0-4D18-B70C-D2857FD5DB19}"/>
              </a:ext>
            </a:extLst>
          </p:cNvPr>
          <p:cNvSpPr>
            <a:spLocks noGrp="1"/>
          </p:cNvSpPr>
          <p:nvPr>
            <p:ph idx="1"/>
          </p:nvPr>
        </p:nvSpPr>
        <p:spPr>
          <a:xfrm>
            <a:off x="838200" y="2309729"/>
            <a:ext cx="10515600" cy="2915414"/>
          </a:xfrm>
        </p:spPr>
        <p:txBody>
          <a:bodyPr/>
          <a:lstStyle/>
          <a:p>
            <a:r>
              <a:rPr lang="en-US" dirty="0"/>
              <a:t>Importance of collegiality</a:t>
            </a:r>
          </a:p>
          <a:p>
            <a:r>
              <a:rPr lang="en-US" dirty="0"/>
              <a:t>Sufficient time for research</a:t>
            </a:r>
          </a:p>
          <a:p>
            <a:r>
              <a:rPr lang="en-US" dirty="0"/>
              <a:t>Identify and build on existing strengths</a:t>
            </a:r>
          </a:p>
          <a:p>
            <a:endParaRPr lang="en-US" dirty="0"/>
          </a:p>
        </p:txBody>
      </p:sp>
    </p:spTree>
    <p:extLst>
      <p:ext uri="{BB962C8B-B14F-4D97-AF65-F5344CB8AC3E}">
        <p14:creationId xmlns:p14="http://schemas.microsoft.com/office/powerpoint/2010/main" val="149973098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p:nvPr/>
        </p:nvSpPr>
        <p:spPr>
          <a:xfrm>
            <a:off x="0" y="0"/>
            <a:ext cx="12191999" cy="6858000"/>
          </a:xfrm>
          <a:prstGeom prst="rect">
            <a:avLst/>
          </a:prstGeom>
          <a:blipFill>
            <a:blip r:embed="rId2" cstate="print">
              <a:alphaModFix amt="35000"/>
              <a:extLst>
                <a:ext uri="{BEBA8EAE-BF5A-486C-A8C5-ECC9F3942E4B}">
                  <a14:imgProps xmlns:a14="http://schemas.microsoft.com/office/drawing/2010/main">
                    <a14:imgLayer r:embed="rId3">
                      <a14:imgEffect>
                        <a14:saturation sat="66000"/>
                      </a14:imgEffect>
                    </a14:imgLayer>
                  </a14:imgProps>
                </a:ext>
              </a:extLst>
            </a:blip>
            <a:stretch>
              <a:fillRect/>
            </a:stretch>
          </a:blipFill>
        </p:spPr>
        <p:txBody>
          <a:bodyPr wrap="square" lIns="0" tIns="0" rIns="0" bIns="0" rtlCol="0"/>
          <a:lstStyle/>
          <a:p>
            <a:endParaRPr/>
          </a:p>
        </p:txBody>
      </p:sp>
      <p:sp>
        <p:nvSpPr>
          <p:cNvPr id="6" name="Title 5">
            <a:extLst>
              <a:ext uri="{FF2B5EF4-FFF2-40B4-BE49-F238E27FC236}">
                <a16:creationId xmlns:a16="http://schemas.microsoft.com/office/drawing/2014/main" id="{0AF53FCD-FD39-4962-8350-FC2CC9B08D96}"/>
              </a:ext>
            </a:extLst>
          </p:cNvPr>
          <p:cNvSpPr>
            <a:spLocks noGrp="1"/>
          </p:cNvSpPr>
          <p:nvPr>
            <p:ph type="title"/>
          </p:nvPr>
        </p:nvSpPr>
        <p:spPr>
          <a:xfrm>
            <a:off x="838200" y="365125"/>
            <a:ext cx="10515600" cy="1325563"/>
          </a:xfrm>
        </p:spPr>
        <p:txBody>
          <a:bodyPr>
            <a:normAutofit/>
          </a:bodyPr>
          <a:lstStyle/>
          <a:p>
            <a:r>
              <a:rPr lang="en-US" dirty="0"/>
              <a:t>A culture of research:</a:t>
            </a:r>
          </a:p>
        </p:txBody>
      </p:sp>
      <p:sp>
        <p:nvSpPr>
          <p:cNvPr id="7" name="Content Placeholder 6">
            <a:extLst>
              <a:ext uri="{FF2B5EF4-FFF2-40B4-BE49-F238E27FC236}">
                <a16:creationId xmlns:a16="http://schemas.microsoft.com/office/drawing/2014/main" id="{542A5513-379E-4989-AA7B-A2B9E45F3C34}"/>
              </a:ext>
            </a:extLst>
          </p:cNvPr>
          <p:cNvSpPr>
            <a:spLocks noGrp="1"/>
          </p:cNvSpPr>
          <p:nvPr>
            <p:ph idx="1"/>
          </p:nvPr>
        </p:nvSpPr>
        <p:spPr>
          <a:xfrm>
            <a:off x="838200" y="1825625"/>
            <a:ext cx="10515600" cy="4351338"/>
          </a:xfrm>
        </p:spPr>
        <p:txBody>
          <a:bodyPr>
            <a:normAutofit/>
          </a:bodyPr>
          <a:lstStyle/>
          <a:p>
            <a:r>
              <a:rPr lang="en-US" sz="3200" dirty="0"/>
              <a:t>Fosters an environment of creativity and innovation</a:t>
            </a:r>
          </a:p>
          <a:p>
            <a:r>
              <a:rPr lang="en-US" sz="3200" dirty="0"/>
              <a:t>Values and rewards research</a:t>
            </a:r>
          </a:p>
          <a:p>
            <a:r>
              <a:rPr lang="en-US" sz="3200" dirty="0"/>
              <a:t>Research informs both policy and practice</a:t>
            </a:r>
          </a:p>
        </p:txBody>
      </p:sp>
    </p:spTree>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B0D3812-ECD7-4AF5-BA70-057347609F0A}"/>
              </a:ext>
            </a:extLst>
          </p:cNvPr>
          <p:cNvSpPr/>
          <p:nvPr/>
        </p:nvSpPr>
        <p:spPr>
          <a:xfrm>
            <a:off x="0" y="-2"/>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9" name="Picture 5" descr="White arrows painted on the asphalt">
            <a:extLst>
              <a:ext uri="{FF2B5EF4-FFF2-40B4-BE49-F238E27FC236}">
                <a16:creationId xmlns:a16="http://schemas.microsoft.com/office/drawing/2014/main" id="{754B411D-D87A-10C7-A149-2CBEF05DD2F5}"/>
              </a:ext>
            </a:extLst>
          </p:cNvPr>
          <p:cNvPicPr>
            <a:picLocks noChangeAspect="1"/>
          </p:cNvPicPr>
          <p:nvPr/>
        </p:nvPicPr>
        <p:blipFill rotWithShape="1">
          <a:blip r:embed="rId3">
            <a:alphaModFix amt="70000"/>
            <a:extLst>
              <a:ext uri="{BEBA8EAE-BF5A-486C-A8C5-ECC9F3942E4B}">
                <a14:imgProps xmlns:a14="http://schemas.microsoft.com/office/drawing/2010/main">
                  <a14:imgLayer r:embed="rId4">
                    <a14:imgEffect>
                      <a14:saturation sat="66000"/>
                    </a14:imgEffect>
                  </a14:imgLayer>
                </a14:imgProps>
              </a:ext>
            </a:extLst>
          </a:blip>
          <a:srcRect t="1113" b="13981"/>
          <a:stretch/>
        </p:blipFill>
        <p:spPr>
          <a:xfrm>
            <a:off x="20" y="1"/>
            <a:ext cx="12191980" cy="6857999"/>
          </a:xfrm>
          <a:prstGeom prst="rect">
            <a:avLst/>
          </a:prstGeom>
        </p:spPr>
      </p:pic>
      <p:sp>
        <p:nvSpPr>
          <p:cNvPr id="11" name="Rectangle 10">
            <a:extLst>
              <a:ext uri="{FF2B5EF4-FFF2-40B4-BE49-F238E27FC236}">
                <a16:creationId xmlns:a16="http://schemas.microsoft.com/office/drawing/2014/main" id="{74646B34-A8BB-4C28-895A-C38979B3BE70}"/>
              </a:ext>
            </a:extLst>
          </p:cNvPr>
          <p:cNvSpPr/>
          <p:nvPr/>
        </p:nvSpPr>
        <p:spPr>
          <a:xfrm>
            <a:off x="0" y="1001486"/>
            <a:ext cx="12192000" cy="4858655"/>
          </a:xfrm>
          <a:prstGeom prst="rect">
            <a:avLst/>
          </a:prstGeom>
          <a:solidFill>
            <a:schemeClr val="bg1">
              <a:alpha val="4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 name="Title 3">
            <a:extLst>
              <a:ext uri="{FF2B5EF4-FFF2-40B4-BE49-F238E27FC236}">
                <a16:creationId xmlns:a16="http://schemas.microsoft.com/office/drawing/2014/main" id="{2ADEFB6C-AF2B-47CF-B5D7-85B5E3FC044F}"/>
              </a:ext>
            </a:extLst>
          </p:cNvPr>
          <p:cNvSpPr>
            <a:spLocks noGrp="1"/>
          </p:cNvSpPr>
          <p:nvPr>
            <p:ph type="ctrTitle"/>
          </p:nvPr>
        </p:nvSpPr>
        <p:spPr>
          <a:xfrm>
            <a:off x="1524000" y="1122363"/>
            <a:ext cx="9144000" cy="2387600"/>
          </a:xfrm>
        </p:spPr>
        <p:txBody>
          <a:bodyPr>
            <a:normAutofit/>
          </a:bodyPr>
          <a:lstStyle/>
          <a:p>
            <a:r>
              <a:rPr lang="en-US" dirty="0"/>
              <a:t>Way Forward</a:t>
            </a:r>
          </a:p>
        </p:txBody>
      </p:sp>
      <p:sp>
        <p:nvSpPr>
          <p:cNvPr id="3" name="Content Placeholder 2">
            <a:extLst>
              <a:ext uri="{FF2B5EF4-FFF2-40B4-BE49-F238E27FC236}">
                <a16:creationId xmlns:a16="http://schemas.microsoft.com/office/drawing/2014/main" id="{C423D2C7-3ED9-413D-87C8-A932DB2C1B3F}"/>
              </a:ext>
            </a:extLst>
          </p:cNvPr>
          <p:cNvSpPr>
            <a:spLocks noGrp="1"/>
          </p:cNvSpPr>
          <p:nvPr>
            <p:ph type="subTitle" idx="1"/>
          </p:nvPr>
        </p:nvSpPr>
        <p:spPr>
          <a:xfrm>
            <a:off x="0" y="3602037"/>
            <a:ext cx="12192000" cy="2133599"/>
          </a:xfrm>
        </p:spPr>
        <p:txBody>
          <a:bodyPr>
            <a:normAutofit/>
          </a:bodyPr>
          <a:lstStyle/>
          <a:p>
            <a:r>
              <a:rPr lang="en-US" dirty="0"/>
              <a:t>Govt policy and financial support critical for research </a:t>
            </a:r>
          </a:p>
          <a:p>
            <a:r>
              <a:rPr lang="en-US" dirty="0"/>
              <a:t>Technology infrastructure and connectivity key</a:t>
            </a:r>
          </a:p>
          <a:p>
            <a:r>
              <a:rPr lang="en-US" dirty="0"/>
              <a:t>New research required in curriculum and pedagogy for </a:t>
            </a:r>
            <a:r>
              <a:rPr lang="en-US" dirty="0" err="1"/>
              <a:t>ODeL</a:t>
            </a:r>
            <a:endParaRPr lang="en-US" dirty="0"/>
          </a:p>
          <a:p>
            <a:r>
              <a:rPr lang="en-US" dirty="0"/>
              <a:t>Targeted research on social inclusion and sustainable development</a:t>
            </a:r>
          </a:p>
          <a:p>
            <a:endParaRPr lang="en-CA" dirty="0"/>
          </a:p>
        </p:txBody>
      </p:sp>
    </p:spTree>
    <p:extLst>
      <p:ext uri="{BB962C8B-B14F-4D97-AF65-F5344CB8AC3E}">
        <p14:creationId xmlns:p14="http://schemas.microsoft.com/office/powerpoint/2010/main" val="92816718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0F3B62B-19CC-4A78-AFF6-8821C4EAA823}"/>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2" name="Picture 11">
            <a:extLst>
              <a:ext uri="{FF2B5EF4-FFF2-40B4-BE49-F238E27FC236}">
                <a16:creationId xmlns:a16="http://schemas.microsoft.com/office/drawing/2014/main" id="{2ADB919A-D809-47F6-BACB-FF2C79B3974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24826"/>
            <a:ext cx="12191999" cy="6907651"/>
          </a:xfrm>
          <a:prstGeom prst="rect">
            <a:avLst/>
          </a:prstGeom>
        </p:spPr>
      </p:pic>
      <p:sp>
        <p:nvSpPr>
          <p:cNvPr id="8" name="Freeform 7">
            <a:extLst>
              <a:ext uri="{FF2B5EF4-FFF2-40B4-BE49-F238E27FC236}">
                <a16:creationId xmlns:a16="http://schemas.microsoft.com/office/drawing/2014/main" id="{8D04EC66-F778-D142-99C0-45B5BA82AB20}"/>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5" name="TextBox 14">
            <a:extLst>
              <a:ext uri="{FF2B5EF4-FFF2-40B4-BE49-F238E27FC236}">
                <a16:creationId xmlns:a16="http://schemas.microsoft.com/office/drawing/2014/main" id="{6AE66C41-27E1-A94E-B89D-FD2251C8A231}"/>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r>
              <a:rPr lang="en-US" sz="8000" b="0" dirty="0">
                <a:latin typeface="Arial" panose="020B0604020202020204" pitchFamily="34" charset="0"/>
                <a:cs typeface="Arial" panose="020B0604020202020204" pitchFamily="34" charset="0"/>
              </a:rPr>
              <a:t>Thank you</a:t>
            </a:r>
          </a:p>
        </p:txBody>
      </p:sp>
      <p:sp>
        <p:nvSpPr>
          <p:cNvPr id="18" name="TextBox 17">
            <a:extLst>
              <a:ext uri="{FF2B5EF4-FFF2-40B4-BE49-F238E27FC236}">
                <a16:creationId xmlns:a16="http://schemas.microsoft.com/office/drawing/2014/main" id="{D5DFD616-0798-42F1-9E18-2295FBEF2717}"/>
              </a:ext>
            </a:extLst>
          </p:cNvPr>
          <p:cNvSpPr txBox="1"/>
          <p:nvPr/>
        </p:nvSpPr>
        <p:spPr>
          <a:xfrm>
            <a:off x="5904767" y="5952351"/>
            <a:ext cx="5151160" cy="553998"/>
          </a:xfrm>
          <a:prstGeom prst="rect">
            <a:avLst/>
          </a:prstGeom>
          <a:noFill/>
        </p:spPr>
        <p:txBody>
          <a:bodyPr wrap="square">
            <a:spAutoFit/>
          </a:bodyPr>
          <a:lstStyle/>
          <a:p>
            <a:pPr defTabSz="914400" fontAlgn="base">
              <a:spcBef>
                <a:spcPct val="0"/>
              </a:spcBef>
              <a:spcAft>
                <a:spcPct val="0"/>
              </a:spcAft>
            </a:pPr>
            <a:r>
              <a:rPr lang="en-US" sz="1000" dirty="0">
                <a:solidFill>
                  <a:schemeClr val="tx1">
                    <a:lumMod val="75000"/>
                    <a:lumOff val="25000"/>
                  </a:schemeClr>
                </a:solidFill>
                <a:latin typeface="Arial" charset="0"/>
              </a:rPr>
              <a:t>The contents of this presentation, with the exception of logos and graphics which are the property of the respective owners, is made available under Attribution-</a:t>
            </a:r>
            <a:r>
              <a:rPr lang="en-US" sz="1000" dirty="0" err="1">
                <a:solidFill>
                  <a:schemeClr val="tx1">
                    <a:lumMod val="75000"/>
                    <a:lumOff val="25000"/>
                  </a:schemeClr>
                </a:solidFill>
                <a:latin typeface="Arial" charset="0"/>
              </a:rPr>
              <a:t>ShareAlike</a:t>
            </a:r>
            <a:r>
              <a:rPr lang="en-US" sz="1000" dirty="0">
                <a:solidFill>
                  <a:schemeClr val="tx1">
                    <a:lumMod val="75000"/>
                    <a:lumOff val="25000"/>
                  </a:schemeClr>
                </a:solidFill>
                <a:latin typeface="Arial" charset="0"/>
              </a:rPr>
              <a:t> 4.0 International (CC BY-SA 4.0). </a:t>
            </a:r>
            <a:endParaRPr lang="en-CA" sz="1000" dirty="0">
              <a:solidFill>
                <a:schemeClr val="tx1">
                  <a:lumMod val="75000"/>
                  <a:lumOff val="25000"/>
                </a:schemeClr>
              </a:solidFill>
              <a:latin typeface="Arial" charset="0"/>
            </a:endParaRPr>
          </a:p>
        </p:txBody>
      </p:sp>
      <p:sp>
        <p:nvSpPr>
          <p:cNvPr id="14" name="TextBox 13">
            <a:extLst>
              <a:ext uri="{FF2B5EF4-FFF2-40B4-BE49-F238E27FC236}">
                <a16:creationId xmlns:a16="http://schemas.microsoft.com/office/drawing/2014/main" id="{DE9BB110-BB87-4FC7-B114-51689895FA7C}"/>
              </a:ext>
            </a:extLst>
          </p:cNvPr>
          <p:cNvSpPr txBox="1"/>
          <p:nvPr/>
        </p:nvSpPr>
        <p:spPr>
          <a:xfrm>
            <a:off x="1901825" y="5149688"/>
            <a:ext cx="2822575" cy="646331"/>
          </a:xfrm>
          <a:prstGeom prst="rect">
            <a:avLst/>
          </a:prstGeom>
          <a:noFill/>
        </p:spPr>
        <p:txBody>
          <a:bodyPr wrap="square">
            <a:spAutoFit/>
          </a:bodyPr>
          <a:lstStyle/>
          <a:p>
            <a:r>
              <a:rPr lang="en-US" sz="3600" dirty="0">
                <a:solidFill>
                  <a:schemeClr val="bg1"/>
                </a:solidFill>
              </a:rPr>
              <a:t>www.col.org</a:t>
            </a:r>
          </a:p>
        </p:txBody>
      </p:sp>
      <p:pic>
        <p:nvPicPr>
          <p:cNvPr id="16" name="Picture 15" descr="Text&#10;&#10;Description automatically generated">
            <a:extLst>
              <a:ext uri="{FF2B5EF4-FFF2-40B4-BE49-F238E27FC236}">
                <a16:creationId xmlns:a16="http://schemas.microsoft.com/office/drawing/2014/main" id="{52B83DAA-8CC2-4F4D-9425-1615BCFAE9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740" y="4544188"/>
            <a:ext cx="6515486" cy="928666"/>
          </a:xfrm>
          <a:prstGeom prst="rect">
            <a:avLst/>
          </a:prstGeom>
        </p:spPr>
      </p:pic>
      <p:pic>
        <p:nvPicPr>
          <p:cNvPr id="9" name="Picture 2" descr="PCF10 Logo">
            <a:extLst>
              <a:ext uri="{FF2B5EF4-FFF2-40B4-BE49-F238E27FC236}">
                <a16:creationId xmlns:a16="http://schemas.microsoft.com/office/drawing/2014/main" id="{0D9DD0FD-169B-41BB-9FFE-8784F9ADBA6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8233732" y="4178971"/>
            <a:ext cx="3165703" cy="12311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60961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Rectangle 61">
            <a:extLst>
              <a:ext uri="{FF2B5EF4-FFF2-40B4-BE49-F238E27FC236}">
                <a16:creationId xmlns:a16="http://schemas.microsoft.com/office/drawing/2014/main" id="{671C02D1-EDB7-497C-AE15-2431253C642D}"/>
              </a:ext>
            </a:extLst>
          </p:cNvPr>
          <p:cNvSpPr/>
          <p:nvPr/>
        </p:nvSpPr>
        <p:spPr>
          <a:xfrm>
            <a:off x="0" y="1825625"/>
            <a:ext cx="12192000" cy="3486604"/>
          </a:xfrm>
          <a:prstGeom prst="rect">
            <a:avLst/>
          </a:prstGeom>
          <a:solidFill>
            <a:srgbClr val="D4DAF3">
              <a:alpha val="4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Image result for Lord Crowther philosophy of openness">
            <a:extLst>
              <a:ext uri="{FF2B5EF4-FFF2-40B4-BE49-F238E27FC236}">
                <a16:creationId xmlns:a16="http://schemas.microsoft.com/office/drawing/2014/main" id="{A421A943-F27A-4561-A638-449D7828C1D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07" t="60500" r="46175" b="1334"/>
          <a:stretch/>
        </p:blipFill>
        <p:spPr bwMode="auto">
          <a:xfrm>
            <a:off x="0" y="0"/>
            <a:ext cx="3956338" cy="6858000"/>
          </a:xfrm>
          <a:prstGeom prst="rect">
            <a:avLst/>
          </a:prstGeom>
          <a:noFill/>
          <a:extLst>
            <a:ext uri="{909E8E84-426E-40DD-AFC4-6F175D3DCCD1}">
              <a14:hiddenFill xmlns:a14="http://schemas.microsoft.com/office/drawing/2010/main">
                <a:solidFill>
                  <a:srgbClr val="FFFFFF"/>
                </a:solidFill>
              </a14:hiddenFill>
            </a:ext>
          </a:extLst>
        </p:spPr>
      </p:pic>
      <p:sp>
        <p:nvSpPr>
          <p:cNvPr id="23554" name="Rectangle 2"/>
          <p:cNvSpPr>
            <a:spLocks noGrp="1"/>
          </p:cNvSpPr>
          <p:nvPr>
            <p:ph type="title"/>
          </p:nvPr>
        </p:nvSpPr>
        <p:spPr>
          <a:xfrm>
            <a:off x="4187370" y="365125"/>
            <a:ext cx="7166429" cy="1325563"/>
          </a:xfrm>
        </p:spPr>
        <p:txBody>
          <a:bodyPr>
            <a:normAutofit/>
          </a:bodyPr>
          <a:lstStyle/>
          <a:p>
            <a:r>
              <a:rPr lang="en-US" altLang="en-US" dirty="0"/>
              <a:t>Philosophy of ‘Open-ness’</a:t>
            </a:r>
            <a:endParaRPr lang="en-CA" altLang="en-US" dirty="0"/>
          </a:p>
        </p:txBody>
      </p:sp>
      <p:sp>
        <p:nvSpPr>
          <p:cNvPr id="23555" name="Rectangle 3"/>
          <p:cNvSpPr>
            <a:spLocks noGrp="1"/>
          </p:cNvSpPr>
          <p:nvPr>
            <p:ph idx="1"/>
          </p:nvPr>
        </p:nvSpPr>
        <p:spPr>
          <a:xfrm>
            <a:off x="4187370" y="1825625"/>
            <a:ext cx="7699829" cy="3385004"/>
          </a:xfrm>
        </p:spPr>
        <p:txBody>
          <a:bodyPr anchor="ctr">
            <a:normAutofit/>
          </a:bodyPr>
          <a:lstStyle/>
          <a:p>
            <a:r>
              <a:rPr lang="en-US" altLang="en-US" sz="3600" dirty="0"/>
              <a:t>Open as to people, </a:t>
            </a:r>
          </a:p>
          <a:p>
            <a:r>
              <a:rPr lang="en-US" altLang="en-US" sz="3600" dirty="0"/>
              <a:t>Open as to places, </a:t>
            </a:r>
          </a:p>
          <a:p>
            <a:r>
              <a:rPr lang="en-US" altLang="en-US" sz="3600" dirty="0"/>
              <a:t>Open as to methods, and, finally, </a:t>
            </a:r>
          </a:p>
          <a:p>
            <a:r>
              <a:rPr lang="en-US" altLang="en-US" sz="3600" dirty="0"/>
              <a:t>Open as to ideas</a:t>
            </a:r>
          </a:p>
        </p:txBody>
      </p:sp>
      <p:sp>
        <p:nvSpPr>
          <p:cNvPr id="56" name="Rectangle 55">
            <a:extLst>
              <a:ext uri="{FF2B5EF4-FFF2-40B4-BE49-F238E27FC236}">
                <a16:creationId xmlns:a16="http://schemas.microsoft.com/office/drawing/2014/main" id="{4F317D73-5347-475E-B0C5-E23E7F9501CE}"/>
              </a:ext>
            </a:extLst>
          </p:cNvPr>
          <p:cNvSpPr/>
          <p:nvPr/>
        </p:nvSpPr>
        <p:spPr>
          <a:xfrm>
            <a:off x="4187370" y="5031667"/>
            <a:ext cx="6484805" cy="1015663"/>
          </a:xfrm>
          <a:prstGeom prst="rect">
            <a:avLst/>
          </a:prstGeom>
        </p:spPr>
        <p:txBody>
          <a:bodyPr wrap="square">
            <a:spAutoFit/>
          </a:bodyPr>
          <a:lstStyle/>
          <a:p>
            <a:endParaRPr lang="en-US" altLang="en-US" sz="2000" dirty="0">
              <a:solidFill>
                <a:srgbClr val="CFA053"/>
              </a:solidFill>
              <a:latin typeface="Open Sans" panose="020B0606030504020204" pitchFamily="34" charset="0"/>
              <a:ea typeface="Open Sans" panose="020B0606030504020204" pitchFamily="34" charset="0"/>
              <a:cs typeface="Open Sans" panose="020B0606030504020204" pitchFamily="34" charset="0"/>
            </a:endParaRPr>
          </a:p>
          <a:p>
            <a:r>
              <a:rPr lang="en-US" altLang="en-US" sz="2000" b="1" i="1" dirty="0">
                <a:latin typeface="Open Sans" panose="020B0606030504020204" pitchFamily="34" charset="0"/>
                <a:ea typeface="Open Sans" panose="020B0606030504020204" pitchFamily="34" charset="0"/>
                <a:cs typeface="Open Sans" panose="020B0606030504020204" pitchFamily="34" charset="0"/>
              </a:rPr>
              <a:t>Lord Geoffrey Crowther</a:t>
            </a:r>
            <a:br>
              <a:rPr lang="en-US" altLang="en-US" sz="2000" b="1" i="1" dirty="0">
                <a:latin typeface="Open Sans" panose="020B0606030504020204" pitchFamily="34" charset="0"/>
                <a:ea typeface="Open Sans" panose="020B0606030504020204" pitchFamily="34" charset="0"/>
                <a:cs typeface="Open Sans" panose="020B0606030504020204" pitchFamily="34" charset="0"/>
              </a:rPr>
            </a:br>
            <a:r>
              <a:rPr lang="en-US" altLang="en-US" sz="2000" i="1" dirty="0">
                <a:latin typeface="Open Sans" panose="020B0606030504020204" pitchFamily="34" charset="0"/>
                <a:ea typeface="Open Sans" panose="020B0606030504020204" pitchFamily="34" charset="0"/>
                <a:cs typeface="Open Sans" panose="020B0606030504020204" pitchFamily="34" charset="0"/>
              </a:rPr>
              <a:t>First Chancellor to The Open University, UK</a:t>
            </a:r>
          </a:p>
        </p:txBody>
      </p:sp>
      <p:pic>
        <p:nvPicPr>
          <p:cNvPr id="7" name="Picture 6">
            <a:extLst>
              <a:ext uri="{FF2B5EF4-FFF2-40B4-BE49-F238E27FC236}">
                <a16:creationId xmlns:a16="http://schemas.microsoft.com/office/drawing/2014/main" id="{AB9B5BE8-ED3D-4C22-9396-C51AF4D00B1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11353800" y="6028362"/>
            <a:ext cx="438411" cy="567075"/>
          </a:xfrm>
          <a:prstGeom prst="rect">
            <a:avLst/>
          </a:prstGeom>
        </p:spPr>
      </p:pic>
    </p:spTree>
    <p:extLst>
      <p:ext uri="{BB962C8B-B14F-4D97-AF65-F5344CB8AC3E}">
        <p14:creationId xmlns:p14="http://schemas.microsoft.com/office/powerpoint/2010/main" val="8291521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p:txBody>
          <a:bodyPr/>
          <a:lstStyle/>
          <a:p>
            <a:r>
              <a:rPr lang="en-US" altLang="en-US" dirty="0"/>
              <a:t>‘Open-ness’ in Practice</a:t>
            </a:r>
            <a:endParaRPr lang="en-CA" altLang="en-US" dirty="0"/>
          </a:p>
        </p:txBody>
      </p:sp>
      <p:sp>
        <p:nvSpPr>
          <p:cNvPr id="24579" name="Rectangle 3"/>
          <p:cNvSpPr>
            <a:spLocks noGrp="1"/>
          </p:cNvSpPr>
          <p:nvPr>
            <p:ph idx="1"/>
          </p:nvPr>
        </p:nvSpPr>
        <p:spPr/>
        <p:txBody>
          <a:bodyPr>
            <a:normAutofit/>
          </a:bodyPr>
          <a:lstStyle/>
          <a:p>
            <a:r>
              <a:rPr lang="en-US" altLang="en-US" sz="3200" dirty="0"/>
              <a:t>Open admission (no entry qualifications)</a:t>
            </a:r>
          </a:p>
          <a:p>
            <a:r>
              <a:rPr lang="en-US" altLang="en-US" sz="3200" dirty="0"/>
              <a:t>Multiple open channels (radio, TV, etc.)</a:t>
            </a:r>
          </a:p>
          <a:p>
            <a:r>
              <a:rPr lang="en-US" altLang="en-US" sz="3200" dirty="0"/>
              <a:t>Open curriculum</a:t>
            </a:r>
          </a:p>
          <a:p>
            <a:r>
              <a:rPr lang="en-US" altLang="en-US" sz="3200" dirty="0"/>
              <a:t>Open access (Anytime, anywhere)</a:t>
            </a:r>
          </a:p>
          <a:p>
            <a:r>
              <a:rPr lang="en-US" altLang="en-US" sz="3200" dirty="0"/>
              <a:t>Open participation</a:t>
            </a:r>
          </a:p>
          <a:p>
            <a:r>
              <a:rPr lang="en-US" altLang="en-US" sz="3200" dirty="0"/>
              <a:t>Open accreditation</a:t>
            </a:r>
            <a:endParaRPr lang="en-CA" altLang="en-US" sz="3200" dirty="0"/>
          </a:p>
        </p:txBody>
      </p:sp>
      <p:sp>
        <p:nvSpPr>
          <p:cNvPr id="2" name="TextBox 1">
            <a:extLst>
              <a:ext uri="{FF2B5EF4-FFF2-40B4-BE49-F238E27FC236}">
                <a16:creationId xmlns:a16="http://schemas.microsoft.com/office/drawing/2014/main" id="{8171B20D-BAD6-45A9-98EE-528D6B1371BC}"/>
              </a:ext>
            </a:extLst>
          </p:cNvPr>
          <p:cNvSpPr txBox="1"/>
          <p:nvPr/>
        </p:nvSpPr>
        <p:spPr>
          <a:xfrm>
            <a:off x="838200" y="5715298"/>
            <a:ext cx="2614627" cy="461665"/>
          </a:xfrm>
          <a:prstGeom prst="rect">
            <a:avLst/>
          </a:prstGeom>
          <a:noFill/>
        </p:spPr>
        <p:txBody>
          <a:bodyPr wrap="none" rtlCol="0">
            <a:spAutoFit/>
          </a:bodyPr>
          <a:lstStyle/>
          <a:p>
            <a:r>
              <a:rPr lang="en-US" altLang="en-US" sz="2400" dirty="0">
                <a:latin typeface="+mj-lt"/>
              </a:rPr>
              <a:t>(</a:t>
            </a:r>
            <a:r>
              <a:rPr lang="en-US" altLang="en-US" sz="2400" dirty="0" err="1">
                <a:latin typeface="+mj-lt"/>
              </a:rPr>
              <a:t>Wedemeyer</a:t>
            </a:r>
            <a:r>
              <a:rPr lang="en-US" altLang="en-US" sz="2400" dirty="0">
                <a:latin typeface="+mj-lt"/>
              </a:rPr>
              <a:t>, 1973)</a:t>
            </a:r>
            <a:endParaRPr lang="en-US" sz="2400" dirty="0">
              <a:latin typeface="+mj-lt"/>
            </a:endParaRPr>
          </a:p>
        </p:txBody>
      </p:sp>
    </p:spTree>
    <p:extLst>
      <p:ext uri="{BB962C8B-B14F-4D97-AF65-F5344CB8AC3E}">
        <p14:creationId xmlns:p14="http://schemas.microsoft.com/office/powerpoint/2010/main" val="15304225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2E9FE-1929-4299-81BD-FB0968603449}"/>
              </a:ext>
            </a:extLst>
          </p:cNvPr>
          <p:cNvSpPr>
            <a:spLocks noGrp="1"/>
          </p:cNvSpPr>
          <p:nvPr>
            <p:ph type="title"/>
          </p:nvPr>
        </p:nvSpPr>
        <p:spPr>
          <a:xfrm>
            <a:off x="838200" y="365125"/>
            <a:ext cx="10515600" cy="1325563"/>
          </a:xfrm>
        </p:spPr>
        <p:txBody>
          <a:bodyPr/>
          <a:lstStyle/>
          <a:p>
            <a:r>
              <a:rPr lang="en-US" dirty="0"/>
              <a:t>Distance Education</a:t>
            </a:r>
            <a:endParaRPr lang="en-CA" dirty="0"/>
          </a:p>
        </p:txBody>
      </p:sp>
      <p:sp>
        <p:nvSpPr>
          <p:cNvPr id="3" name="Content Placeholder 2">
            <a:extLst>
              <a:ext uri="{FF2B5EF4-FFF2-40B4-BE49-F238E27FC236}">
                <a16:creationId xmlns:a16="http://schemas.microsoft.com/office/drawing/2014/main" id="{90AAD98D-402A-42BE-9F6E-9AC516EF49AF}"/>
              </a:ext>
            </a:extLst>
          </p:cNvPr>
          <p:cNvSpPr>
            <a:spLocks noGrp="1"/>
          </p:cNvSpPr>
          <p:nvPr>
            <p:ph idx="1"/>
          </p:nvPr>
        </p:nvSpPr>
        <p:spPr>
          <a:xfrm>
            <a:off x="838200" y="1825625"/>
            <a:ext cx="10515600" cy="4351338"/>
          </a:xfrm>
        </p:spPr>
        <p:txBody>
          <a:bodyPr>
            <a:normAutofit/>
          </a:bodyPr>
          <a:lstStyle/>
          <a:p>
            <a:r>
              <a:rPr lang="en-GB" sz="3200" dirty="0"/>
              <a:t>separation of teacher and learner</a:t>
            </a:r>
            <a:endParaRPr lang="en-CA" sz="3200" dirty="0"/>
          </a:p>
          <a:p>
            <a:r>
              <a:rPr lang="en-GB" sz="3200" dirty="0"/>
              <a:t>educational institution plan, designs and delivers learning resources and opportunities</a:t>
            </a:r>
            <a:endParaRPr lang="en-CA" sz="3200" dirty="0"/>
          </a:p>
          <a:p>
            <a:r>
              <a:rPr lang="en-GB" sz="3200" dirty="0"/>
              <a:t>media used for delivery of learning content</a:t>
            </a:r>
            <a:endParaRPr lang="en-CA" sz="3200" dirty="0"/>
          </a:p>
          <a:p>
            <a:r>
              <a:rPr lang="en-GB" sz="3200" dirty="0"/>
              <a:t>two-way communication between student and teacher, and student and students</a:t>
            </a:r>
            <a:endParaRPr lang="en-CA" sz="3200" dirty="0"/>
          </a:p>
          <a:p>
            <a:r>
              <a:rPr lang="en-GB" sz="3200" dirty="0"/>
              <a:t>Limited in person interaction</a:t>
            </a:r>
          </a:p>
        </p:txBody>
      </p:sp>
      <p:sp>
        <p:nvSpPr>
          <p:cNvPr id="7" name="TextBox 6">
            <a:extLst>
              <a:ext uri="{FF2B5EF4-FFF2-40B4-BE49-F238E27FC236}">
                <a16:creationId xmlns:a16="http://schemas.microsoft.com/office/drawing/2014/main" id="{FAD8E44B-AE7D-447F-B827-FA7FBCB65188}"/>
              </a:ext>
            </a:extLst>
          </p:cNvPr>
          <p:cNvSpPr txBox="1"/>
          <p:nvPr/>
        </p:nvSpPr>
        <p:spPr>
          <a:xfrm>
            <a:off x="838200" y="5807631"/>
            <a:ext cx="6093912" cy="369332"/>
          </a:xfrm>
          <a:prstGeom prst="rect">
            <a:avLst/>
          </a:prstGeom>
          <a:noFill/>
        </p:spPr>
        <p:txBody>
          <a:bodyPr wrap="square">
            <a:spAutoFit/>
          </a:bodyPr>
          <a:lstStyle/>
          <a:p>
            <a:r>
              <a:rPr lang="en-GB" dirty="0"/>
              <a:t>Source: Keegan, 1996. </a:t>
            </a:r>
            <a:endParaRPr lang="en-CA" dirty="0"/>
          </a:p>
        </p:txBody>
      </p:sp>
    </p:spTree>
    <p:extLst>
      <p:ext uri="{BB962C8B-B14F-4D97-AF65-F5344CB8AC3E}">
        <p14:creationId xmlns:p14="http://schemas.microsoft.com/office/powerpoint/2010/main" val="35186139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6C9ADA-B660-48F2-AAC2-C0C3C928C49C}"/>
              </a:ext>
            </a:extLst>
          </p:cNvPr>
          <p:cNvSpPr>
            <a:spLocks noGrp="1"/>
          </p:cNvSpPr>
          <p:nvPr>
            <p:ph type="title"/>
          </p:nvPr>
        </p:nvSpPr>
        <p:spPr>
          <a:xfrm>
            <a:off x="838200" y="365125"/>
            <a:ext cx="10515600" cy="1325563"/>
          </a:xfrm>
        </p:spPr>
        <p:txBody>
          <a:bodyPr/>
          <a:lstStyle/>
          <a:p>
            <a:r>
              <a:rPr lang="en-US" dirty="0"/>
              <a:t>Open and Distance Learning</a:t>
            </a:r>
            <a:endParaRPr lang="en-CA" dirty="0"/>
          </a:p>
        </p:txBody>
      </p:sp>
      <p:sp>
        <p:nvSpPr>
          <p:cNvPr id="3" name="Content Placeholder 2">
            <a:extLst>
              <a:ext uri="{FF2B5EF4-FFF2-40B4-BE49-F238E27FC236}">
                <a16:creationId xmlns:a16="http://schemas.microsoft.com/office/drawing/2014/main" id="{5A22377D-78A8-45CC-BE04-3FCA0A4ED04D}"/>
              </a:ext>
            </a:extLst>
          </p:cNvPr>
          <p:cNvSpPr>
            <a:spLocks noGrp="1"/>
          </p:cNvSpPr>
          <p:nvPr>
            <p:ph idx="1"/>
          </p:nvPr>
        </p:nvSpPr>
        <p:spPr>
          <a:xfrm>
            <a:off x="838200" y="1825625"/>
            <a:ext cx="10259860" cy="4351338"/>
          </a:xfrm>
        </p:spPr>
        <p:txBody>
          <a:bodyPr/>
          <a:lstStyle/>
          <a:p>
            <a:r>
              <a:rPr lang="en-US" dirty="0"/>
              <a:t>Synchronous learning not the only option (Anytime, anywhere)</a:t>
            </a:r>
          </a:p>
          <a:p>
            <a:r>
              <a:rPr lang="en-CA" dirty="0"/>
              <a:t>Duration of learning hours insignificant (outcomes-oriented curriculum)</a:t>
            </a:r>
          </a:p>
          <a:p>
            <a:r>
              <a:rPr lang="en-CA" dirty="0"/>
              <a:t>Options for work-integrated learning (internships)</a:t>
            </a:r>
          </a:p>
          <a:p>
            <a:r>
              <a:rPr lang="en-CA" dirty="0"/>
              <a:t>experiential learning (Recognition of Prior Learning)</a:t>
            </a:r>
          </a:p>
          <a:p>
            <a:endParaRPr lang="en-CA" dirty="0"/>
          </a:p>
          <a:p>
            <a:endParaRPr lang="en-CA" dirty="0"/>
          </a:p>
        </p:txBody>
      </p:sp>
    </p:spTree>
    <p:extLst>
      <p:ext uri="{BB962C8B-B14F-4D97-AF65-F5344CB8AC3E}">
        <p14:creationId xmlns:p14="http://schemas.microsoft.com/office/powerpoint/2010/main" val="27537485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00E79A-2F20-4B24-9E3E-B137055FA9A0}"/>
              </a:ext>
            </a:extLst>
          </p:cNvPr>
          <p:cNvSpPr>
            <a:spLocks noGrp="1"/>
          </p:cNvSpPr>
          <p:nvPr>
            <p:ph type="title"/>
          </p:nvPr>
        </p:nvSpPr>
        <p:spPr/>
        <p:txBody>
          <a:bodyPr/>
          <a:lstStyle/>
          <a:p>
            <a:r>
              <a:rPr lang="en-US" dirty="0"/>
              <a:t>Generations of Distance Education: J Taylor</a:t>
            </a:r>
            <a:endParaRPr lang="en-CA" dirty="0"/>
          </a:p>
        </p:txBody>
      </p:sp>
      <p:graphicFrame>
        <p:nvGraphicFramePr>
          <p:cNvPr id="7" name="Table 7">
            <a:extLst>
              <a:ext uri="{FF2B5EF4-FFF2-40B4-BE49-F238E27FC236}">
                <a16:creationId xmlns:a16="http://schemas.microsoft.com/office/drawing/2014/main" id="{6B1F6BE4-D53F-4F10-A656-0DEACC6460AD}"/>
              </a:ext>
            </a:extLst>
          </p:cNvPr>
          <p:cNvGraphicFramePr>
            <a:graphicFrameLocks noGrp="1"/>
          </p:cNvGraphicFramePr>
          <p:nvPr>
            <p:ph idx="1"/>
            <p:extLst>
              <p:ext uri="{D42A27DB-BD31-4B8C-83A1-F6EECF244321}">
                <p14:modId xmlns:p14="http://schemas.microsoft.com/office/powerpoint/2010/main" val="3057828139"/>
              </p:ext>
            </p:extLst>
          </p:nvPr>
        </p:nvGraphicFramePr>
        <p:xfrm>
          <a:off x="979118" y="1600156"/>
          <a:ext cx="10233764" cy="4333240"/>
        </p:xfrm>
        <a:graphic>
          <a:graphicData uri="http://schemas.openxmlformats.org/drawingml/2006/table">
            <a:tbl>
              <a:tblPr firstRow="1" bandRow="1">
                <a:tableStyleId>{5C22544A-7EE6-4342-B048-85BDC9FD1C3A}</a:tableStyleId>
              </a:tblPr>
              <a:tblGrid>
                <a:gridCol w="6513534">
                  <a:extLst>
                    <a:ext uri="{9D8B030D-6E8A-4147-A177-3AD203B41FA5}">
                      <a16:colId xmlns:a16="http://schemas.microsoft.com/office/drawing/2014/main" val="2411975424"/>
                    </a:ext>
                  </a:extLst>
                </a:gridCol>
                <a:gridCol w="1215025">
                  <a:extLst>
                    <a:ext uri="{9D8B030D-6E8A-4147-A177-3AD203B41FA5}">
                      <a16:colId xmlns:a16="http://schemas.microsoft.com/office/drawing/2014/main" val="3975142792"/>
                    </a:ext>
                  </a:extLst>
                </a:gridCol>
                <a:gridCol w="1214861">
                  <a:extLst>
                    <a:ext uri="{9D8B030D-6E8A-4147-A177-3AD203B41FA5}">
                      <a16:colId xmlns:a16="http://schemas.microsoft.com/office/drawing/2014/main" val="3324766735"/>
                    </a:ext>
                  </a:extLst>
                </a:gridCol>
                <a:gridCol w="1290344">
                  <a:extLst>
                    <a:ext uri="{9D8B030D-6E8A-4147-A177-3AD203B41FA5}">
                      <a16:colId xmlns:a16="http://schemas.microsoft.com/office/drawing/2014/main" val="1387059558"/>
                    </a:ext>
                  </a:extLst>
                </a:gridCol>
              </a:tblGrid>
              <a:tr h="370840">
                <a:tc>
                  <a:txBody>
                    <a:bodyPr/>
                    <a:lstStyle/>
                    <a:p>
                      <a:r>
                        <a:rPr lang="en-US" sz="2400" dirty="0"/>
                        <a:t>Models of Distance Education</a:t>
                      </a:r>
                      <a:endParaRPr lang="en-CA" sz="2400" dirty="0"/>
                    </a:p>
                  </a:txBody>
                  <a:tcPr>
                    <a:solidFill>
                      <a:srgbClr val="463691"/>
                    </a:solidFill>
                  </a:tcPr>
                </a:tc>
                <a:tc gridSpan="3">
                  <a:txBody>
                    <a:bodyPr/>
                    <a:lstStyle/>
                    <a:p>
                      <a:pPr algn="ctr"/>
                      <a:r>
                        <a:rPr lang="en-US" sz="2400" dirty="0"/>
                        <a:t>Flexibility</a:t>
                      </a:r>
                      <a:endParaRPr lang="en-CA" sz="2400" dirty="0"/>
                    </a:p>
                  </a:txBody>
                  <a:tcPr>
                    <a:solidFill>
                      <a:srgbClr val="463691"/>
                    </a:solidFill>
                  </a:tcPr>
                </a:tc>
                <a:tc hMerge="1">
                  <a:txBody>
                    <a:bodyPr/>
                    <a:lstStyle/>
                    <a:p>
                      <a:endParaRPr lang="en-CA" dirty="0"/>
                    </a:p>
                  </a:txBody>
                  <a:tcPr/>
                </a:tc>
                <a:tc hMerge="1">
                  <a:txBody>
                    <a:bodyPr/>
                    <a:lstStyle/>
                    <a:p>
                      <a:endParaRPr lang="en-CA" dirty="0"/>
                    </a:p>
                  </a:txBody>
                  <a:tcPr/>
                </a:tc>
                <a:extLst>
                  <a:ext uri="{0D108BD9-81ED-4DB2-BD59-A6C34878D82A}">
                    <a16:rowId xmlns:a16="http://schemas.microsoft.com/office/drawing/2014/main" val="750458324"/>
                  </a:ext>
                </a:extLst>
              </a:tr>
              <a:tr h="370840">
                <a:tc>
                  <a:txBody>
                    <a:bodyPr/>
                    <a:lstStyle/>
                    <a:p>
                      <a:endParaRPr lang="en-CA" dirty="0"/>
                    </a:p>
                  </a:txBody>
                  <a:tcPr/>
                </a:tc>
                <a:tc>
                  <a:txBody>
                    <a:bodyPr/>
                    <a:lstStyle/>
                    <a:p>
                      <a:pPr algn="ctr"/>
                      <a:r>
                        <a:rPr lang="en-US" b="1" dirty="0"/>
                        <a:t>Time</a:t>
                      </a:r>
                      <a:endParaRPr lang="en-CA" b="1" dirty="0"/>
                    </a:p>
                  </a:txBody>
                  <a:tcPr/>
                </a:tc>
                <a:tc>
                  <a:txBody>
                    <a:bodyPr/>
                    <a:lstStyle/>
                    <a:p>
                      <a:pPr algn="ctr"/>
                      <a:r>
                        <a:rPr lang="en-US" b="1" dirty="0"/>
                        <a:t>Place</a:t>
                      </a:r>
                      <a:endParaRPr lang="en-CA" b="1" dirty="0"/>
                    </a:p>
                  </a:txBody>
                  <a:tcPr/>
                </a:tc>
                <a:tc>
                  <a:txBody>
                    <a:bodyPr/>
                    <a:lstStyle/>
                    <a:p>
                      <a:pPr algn="ctr"/>
                      <a:r>
                        <a:rPr lang="en-US" b="1" dirty="0"/>
                        <a:t>Pace</a:t>
                      </a:r>
                      <a:endParaRPr lang="en-CA" b="1" dirty="0"/>
                    </a:p>
                  </a:txBody>
                  <a:tcPr/>
                </a:tc>
                <a:extLst>
                  <a:ext uri="{0D108BD9-81ED-4DB2-BD59-A6C34878D82A}">
                    <a16:rowId xmlns:a16="http://schemas.microsoft.com/office/drawing/2014/main" val="401963999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Gen 1: Correspondence model (print)</a:t>
                      </a:r>
                      <a:endParaRPr lang="en-CA" sz="2000" dirty="0"/>
                    </a:p>
                  </a:txBody>
                  <a:tcPr/>
                </a:tc>
                <a:tc>
                  <a:txBody>
                    <a:bodyPr/>
                    <a:lstStyle/>
                    <a:p>
                      <a:pPr algn="ctr"/>
                      <a:r>
                        <a:rPr lang="en-US" sz="2000" dirty="0"/>
                        <a:t>Yes</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txBody>
                  <a:tcPr/>
                </a:tc>
                <a:extLst>
                  <a:ext uri="{0D108BD9-81ED-4DB2-BD59-A6C34878D82A}">
                    <a16:rowId xmlns:a16="http://schemas.microsoft.com/office/drawing/2014/main" val="1873120611"/>
                  </a:ext>
                </a:extLst>
              </a:tr>
              <a:tr h="370840">
                <a:tc>
                  <a:txBody>
                    <a:bodyPr/>
                    <a:lstStyle/>
                    <a:p>
                      <a:r>
                        <a:rPr lang="en-US" sz="2000" dirty="0"/>
                        <a:t>Gen 2: Multimedia model (print, audio, video, computer-based)</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extLst>
                  <a:ext uri="{0D108BD9-81ED-4DB2-BD59-A6C34878D82A}">
                    <a16:rowId xmlns:a16="http://schemas.microsoft.com/office/drawing/2014/main" val="1558474723"/>
                  </a:ext>
                </a:extLst>
              </a:tr>
              <a:tr h="370840">
                <a:tc>
                  <a:txBody>
                    <a:bodyPr/>
                    <a:lstStyle/>
                    <a:p>
                      <a:r>
                        <a:rPr lang="en-US" sz="2000" dirty="0"/>
                        <a:t>Gen 3: Tele-learning model (broadcast TV/Radio, interactive TV/ Videoconferencing)</a:t>
                      </a:r>
                      <a:endParaRPr lang="en-CA" sz="2000" dirty="0"/>
                    </a:p>
                  </a:txBody>
                  <a:tcPr/>
                </a:tc>
                <a:tc>
                  <a:txBody>
                    <a:bodyPr/>
                    <a:lstStyle/>
                    <a:p>
                      <a:pPr algn="ctr"/>
                      <a:r>
                        <a:rPr lang="en-US" sz="2000" dirty="0"/>
                        <a:t>No</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No</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No</a:t>
                      </a:r>
                      <a:endParaRPr lang="en-CA" sz="2000" dirty="0"/>
                    </a:p>
                    <a:p>
                      <a:pPr algn="ctr"/>
                      <a:endParaRPr lang="en-CA" sz="2000" dirty="0"/>
                    </a:p>
                  </a:txBody>
                  <a:tcPr/>
                </a:tc>
                <a:extLst>
                  <a:ext uri="{0D108BD9-81ED-4DB2-BD59-A6C34878D82A}">
                    <a16:rowId xmlns:a16="http://schemas.microsoft.com/office/drawing/2014/main" val="4021664005"/>
                  </a:ext>
                </a:extLst>
              </a:tr>
              <a:tr h="370840">
                <a:tc>
                  <a:txBody>
                    <a:bodyPr/>
                    <a:lstStyle/>
                    <a:p>
                      <a:r>
                        <a:rPr lang="en-US" sz="2000" dirty="0"/>
                        <a:t>Gen 4: Flexible learning model (Interactive multimedia online, Internet-based courses, computer mediated communications)</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extLst>
                  <a:ext uri="{0D108BD9-81ED-4DB2-BD59-A6C34878D82A}">
                    <a16:rowId xmlns:a16="http://schemas.microsoft.com/office/drawing/2014/main" val="351463521"/>
                  </a:ext>
                </a:extLst>
              </a:tr>
              <a:tr h="370840">
                <a:tc>
                  <a:txBody>
                    <a:bodyPr/>
                    <a:lstStyle/>
                    <a:p>
                      <a:r>
                        <a:rPr lang="en-US" sz="2000" dirty="0"/>
                        <a:t>Gen 5: Intelligent flexible learning model (Gen 4 plus, automated response system, automated portal access)</a:t>
                      </a: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a:t>Yes</a:t>
                      </a:r>
                      <a:endParaRPr lang="en-CA" sz="2000" dirty="0"/>
                    </a:p>
                    <a:p>
                      <a:pPr algn="ctr"/>
                      <a:endParaRPr lang="en-CA" sz="2000" dirty="0"/>
                    </a:p>
                  </a:txBody>
                  <a:tcPr/>
                </a:tc>
                <a:extLst>
                  <a:ext uri="{0D108BD9-81ED-4DB2-BD59-A6C34878D82A}">
                    <a16:rowId xmlns:a16="http://schemas.microsoft.com/office/drawing/2014/main" val="233397378"/>
                  </a:ext>
                </a:extLst>
              </a:tr>
            </a:tbl>
          </a:graphicData>
        </a:graphic>
      </p:graphicFrame>
      <p:sp>
        <p:nvSpPr>
          <p:cNvPr id="8" name="TextBox 7">
            <a:extLst>
              <a:ext uri="{FF2B5EF4-FFF2-40B4-BE49-F238E27FC236}">
                <a16:creationId xmlns:a16="http://schemas.microsoft.com/office/drawing/2014/main" id="{31421A61-802F-4E60-BFB5-A19607E70EBB}"/>
              </a:ext>
            </a:extLst>
          </p:cNvPr>
          <p:cNvSpPr txBox="1"/>
          <p:nvPr/>
        </p:nvSpPr>
        <p:spPr>
          <a:xfrm>
            <a:off x="925882" y="6090344"/>
            <a:ext cx="7886700" cy="253916"/>
          </a:xfrm>
          <a:prstGeom prst="rect">
            <a:avLst/>
          </a:prstGeom>
          <a:noFill/>
        </p:spPr>
        <p:txBody>
          <a:bodyPr wrap="square" rtlCol="0">
            <a:spAutoFit/>
          </a:bodyPr>
          <a:lstStyle/>
          <a:p>
            <a:r>
              <a:rPr lang="en-US" sz="1000" dirty="0"/>
              <a:t>Source: </a:t>
            </a:r>
            <a:r>
              <a:rPr lang="en-US" sz="1000" dirty="0">
                <a:solidFill>
                  <a:srgbClr val="333333"/>
                </a:solidFill>
              </a:rPr>
              <a:t>Taylor, J. (1998). Flexible Delivery: The </a:t>
            </a:r>
            <a:r>
              <a:rPr lang="en-US" sz="1000" dirty="0" err="1">
                <a:solidFill>
                  <a:srgbClr val="333333"/>
                </a:solidFill>
              </a:rPr>
              <a:t>Globalisation</a:t>
            </a:r>
            <a:r>
              <a:rPr lang="en-US" sz="1000" dirty="0">
                <a:solidFill>
                  <a:srgbClr val="333333"/>
                </a:solidFill>
              </a:rPr>
              <a:t> of Lifelong Learning. </a:t>
            </a:r>
            <a:r>
              <a:rPr lang="en-US" sz="1000" i="1" dirty="0">
                <a:solidFill>
                  <a:srgbClr val="333333"/>
                </a:solidFill>
              </a:rPr>
              <a:t>Indian Journal of Open Learning, 7</a:t>
            </a:r>
            <a:r>
              <a:rPr lang="en-US" sz="1000" dirty="0">
                <a:solidFill>
                  <a:srgbClr val="333333"/>
                </a:solidFill>
              </a:rPr>
              <a:t>(1), 55-66. </a:t>
            </a:r>
            <a:endParaRPr lang="en-CA" sz="1000" dirty="0"/>
          </a:p>
        </p:txBody>
      </p:sp>
    </p:spTree>
    <p:extLst>
      <p:ext uri="{BB962C8B-B14F-4D97-AF65-F5344CB8AC3E}">
        <p14:creationId xmlns:p14="http://schemas.microsoft.com/office/powerpoint/2010/main" val="5229802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EA86D-78C4-42F9-81E7-C846FB1A6E4E}"/>
              </a:ext>
            </a:extLst>
          </p:cNvPr>
          <p:cNvSpPr>
            <a:spLocks noGrp="1"/>
          </p:cNvSpPr>
          <p:nvPr>
            <p:ph type="title"/>
          </p:nvPr>
        </p:nvSpPr>
        <p:spPr/>
        <p:txBody>
          <a:bodyPr/>
          <a:lstStyle/>
          <a:p>
            <a:r>
              <a:rPr lang="en-US" dirty="0"/>
              <a:t>Blended Learning</a:t>
            </a:r>
            <a:endParaRPr lang="en-CA" dirty="0"/>
          </a:p>
        </p:txBody>
      </p:sp>
      <p:grpSp>
        <p:nvGrpSpPr>
          <p:cNvPr id="8" name="Content Placeholder 4">
            <a:extLst>
              <a:ext uri="{FF2B5EF4-FFF2-40B4-BE49-F238E27FC236}">
                <a16:creationId xmlns:a16="http://schemas.microsoft.com/office/drawing/2014/main" id="{9ED1C601-0EDD-4C19-A714-9639D92BCD61}"/>
              </a:ext>
            </a:extLst>
          </p:cNvPr>
          <p:cNvGrpSpPr/>
          <p:nvPr/>
        </p:nvGrpSpPr>
        <p:grpSpPr>
          <a:xfrm>
            <a:off x="2282426" y="1609636"/>
            <a:ext cx="7628750" cy="4034897"/>
            <a:chOff x="1011234" y="1003179"/>
            <a:chExt cx="10171667" cy="5379863"/>
          </a:xfrm>
        </p:grpSpPr>
        <p:sp>
          <p:nvSpPr>
            <p:cNvPr id="9" name="Freeform: Shape 8">
              <a:extLst>
                <a:ext uri="{FF2B5EF4-FFF2-40B4-BE49-F238E27FC236}">
                  <a16:creationId xmlns:a16="http://schemas.microsoft.com/office/drawing/2014/main" id="{D39B7AEC-E26B-46F6-B29B-40A8D71D997B}"/>
                </a:ext>
              </a:extLst>
            </p:cNvPr>
            <p:cNvSpPr/>
            <p:nvPr/>
          </p:nvSpPr>
          <p:spPr>
            <a:xfrm>
              <a:off x="1011234"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D7D31"/>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Face-to-Face Courses</a:t>
              </a:r>
            </a:p>
          </p:txBody>
        </p:sp>
        <p:sp>
          <p:nvSpPr>
            <p:cNvPr id="10" name="Freeform: Shape 9">
              <a:extLst>
                <a:ext uri="{FF2B5EF4-FFF2-40B4-BE49-F238E27FC236}">
                  <a16:creationId xmlns:a16="http://schemas.microsoft.com/office/drawing/2014/main" id="{938F0DDF-58CF-4E96-9C35-D9A116F8BF63}"/>
                </a:ext>
              </a:extLst>
            </p:cNvPr>
            <p:cNvSpPr/>
            <p:nvPr/>
          </p:nvSpPr>
          <p:spPr>
            <a:xfrm>
              <a:off x="1633758"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3">
                <a:alphaModFix/>
              </a:blip>
              <a:stretch>
                <a:fillRect/>
              </a:stretch>
            </a:blipFill>
            <a:ln w="12701" cap="flat">
              <a:solidFill>
                <a:srgbClr val="FFFFFF"/>
              </a:solidFill>
              <a:prstDash val="solid"/>
              <a:miter/>
            </a:ln>
          </p:spPr>
          <p:txBody>
            <a:bodyPr lIns="0" tIns="0" rIns="0" bIns="0"/>
            <a:lstStyle/>
            <a:p>
              <a:endParaRPr lang="en-CA" sz="1350"/>
            </a:p>
          </p:txBody>
        </p:sp>
        <p:sp>
          <p:nvSpPr>
            <p:cNvPr id="11" name="Freeform: Shape 10">
              <a:extLst>
                <a:ext uri="{FF2B5EF4-FFF2-40B4-BE49-F238E27FC236}">
                  <a16:creationId xmlns:a16="http://schemas.microsoft.com/office/drawing/2014/main" id="{64E649BD-D4DF-4DC7-ACB5-BE1CADFBCDF4}"/>
                </a:ext>
              </a:extLst>
            </p:cNvPr>
            <p:cNvSpPr/>
            <p:nvPr/>
          </p:nvSpPr>
          <p:spPr>
            <a:xfrm>
              <a:off x="442855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A5A5A5"/>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Blended Courses</a:t>
              </a:r>
            </a:p>
          </p:txBody>
        </p:sp>
        <p:sp>
          <p:nvSpPr>
            <p:cNvPr id="12" name="Freeform: Shape 11">
              <a:extLst>
                <a:ext uri="{FF2B5EF4-FFF2-40B4-BE49-F238E27FC236}">
                  <a16:creationId xmlns:a16="http://schemas.microsoft.com/office/drawing/2014/main" id="{B173A311-0BD0-4D47-A249-FB4CF7019C22}"/>
                </a:ext>
              </a:extLst>
            </p:cNvPr>
            <p:cNvSpPr/>
            <p:nvPr/>
          </p:nvSpPr>
          <p:spPr>
            <a:xfrm>
              <a:off x="5056842"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4">
                <a:alphaModFix/>
              </a:blip>
              <a:stretch>
                <a:fillRect/>
              </a:stretch>
            </a:blipFill>
            <a:ln w="12701" cap="flat">
              <a:solidFill>
                <a:srgbClr val="FFFFFF"/>
              </a:solidFill>
              <a:prstDash val="solid"/>
              <a:miter/>
            </a:ln>
          </p:spPr>
          <p:txBody>
            <a:bodyPr lIns="0" tIns="0" rIns="0" bIns="0"/>
            <a:lstStyle/>
            <a:p>
              <a:endParaRPr lang="en-CA" sz="1350"/>
            </a:p>
          </p:txBody>
        </p:sp>
        <p:sp>
          <p:nvSpPr>
            <p:cNvPr id="13" name="Freeform: Shape 12">
              <a:extLst>
                <a:ext uri="{FF2B5EF4-FFF2-40B4-BE49-F238E27FC236}">
                  <a16:creationId xmlns:a16="http://schemas.microsoft.com/office/drawing/2014/main" id="{0EDB23FD-9AE3-4208-807B-EA277D2B91A0}"/>
                </a:ext>
              </a:extLst>
            </p:cNvPr>
            <p:cNvSpPr/>
            <p:nvPr/>
          </p:nvSpPr>
          <p:spPr>
            <a:xfrm>
              <a:off x="7825618" y="1003179"/>
              <a:ext cx="3323377" cy="5379863"/>
            </a:xfrm>
            <a:custGeom>
              <a:avLst/>
              <a:gdLst>
                <a:gd name="f0" fmla="val 10800000"/>
                <a:gd name="f1" fmla="val 5400000"/>
                <a:gd name="f2" fmla="val 180"/>
                <a:gd name="f3" fmla="val w"/>
                <a:gd name="f4" fmla="val h"/>
                <a:gd name="f5" fmla="val 0"/>
                <a:gd name="f6" fmla="val 3323378"/>
                <a:gd name="f7" fmla="val 5379867"/>
                <a:gd name="f8" fmla="val 332338"/>
                <a:gd name="f9" fmla="val 148793"/>
                <a:gd name="f10" fmla="val 2991040"/>
                <a:gd name="f11" fmla="val 3174585"/>
                <a:gd name="f12" fmla="val 5047529"/>
                <a:gd name="f13" fmla="val 5231074"/>
                <a:gd name="f14" fmla="+- 0 0 -90"/>
                <a:gd name="f15" fmla="*/ f3 1 3323378"/>
                <a:gd name="f16" fmla="*/ f4 1 5379867"/>
                <a:gd name="f17" fmla="val f5"/>
                <a:gd name="f18" fmla="val f6"/>
                <a:gd name="f19" fmla="val f7"/>
                <a:gd name="f20" fmla="*/ f14 f0 1"/>
                <a:gd name="f21" fmla="+- f19 0 f17"/>
                <a:gd name="f22" fmla="+- f18 0 f17"/>
                <a:gd name="f23" fmla="*/ f20 1 f2"/>
                <a:gd name="f24" fmla="*/ f22 1 3323378"/>
                <a:gd name="f25" fmla="*/ f21 1 5379867"/>
                <a:gd name="f26" fmla="*/ 0 f22 1"/>
                <a:gd name="f27" fmla="*/ 332338 f21 1"/>
                <a:gd name="f28" fmla="*/ 332338 f22 1"/>
                <a:gd name="f29" fmla="*/ 0 f21 1"/>
                <a:gd name="f30" fmla="*/ 2991040 f22 1"/>
                <a:gd name="f31" fmla="*/ 3323378 f22 1"/>
                <a:gd name="f32" fmla="*/ 5047529 f21 1"/>
                <a:gd name="f33" fmla="*/ 5379867 f21 1"/>
                <a:gd name="f34" fmla="+- f23 0 f1"/>
                <a:gd name="f35" fmla="*/ f26 1 3323378"/>
                <a:gd name="f36" fmla="*/ f27 1 5379867"/>
                <a:gd name="f37" fmla="*/ f28 1 3323378"/>
                <a:gd name="f38" fmla="*/ f29 1 5379867"/>
                <a:gd name="f39" fmla="*/ f30 1 3323378"/>
                <a:gd name="f40" fmla="*/ f31 1 3323378"/>
                <a:gd name="f41" fmla="*/ f32 1 5379867"/>
                <a:gd name="f42" fmla="*/ f33 1 5379867"/>
                <a:gd name="f43" fmla="*/ f17 1 f24"/>
                <a:gd name="f44" fmla="*/ f18 1 f24"/>
                <a:gd name="f45" fmla="*/ f17 1 f25"/>
                <a:gd name="f46" fmla="*/ f19 1 f25"/>
                <a:gd name="f47" fmla="*/ f35 1 f24"/>
                <a:gd name="f48" fmla="*/ f36 1 f25"/>
                <a:gd name="f49" fmla="*/ f37 1 f24"/>
                <a:gd name="f50" fmla="*/ f38 1 f25"/>
                <a:gd name="f51" fmla="*/ f39 1 f24"/>
                <a:gd name="f52" fmla="*/ f40 1 f24"/>
                <a:gd name="f53" fmla="*/ f41 1 f25"/>
                <a:gd name="f54" fmla="*/ f42 1 f25"/>
                <a:gd name="f55" fmla="*/ f43 f15 1"/>
                <a:gd name="f56" fmla="*/ f44 f15 1"/>
                <a:gd name="f57" fmla="*/ f46 f16 1"/>
                <a:gd name="f58" fmla="*/ f45 f16 1"/>
                <a:gd name="f59" fmla="*/ f47 f15 1"/>
                <a:gd name="f60" fmla="*/ f48 f16 1"/>
                <a:gd name="f61" fmla="*/ f49 f15 1"/>
                <a:gd name="f62" fmla="*/ f50 f16 1"/>
                <a:gd name="f63" fmla="*/ f51 f15 1"/>
                <a:gd name="f64" fmla="*/ f52 f15 1"/>
                <a:gd name="f65" fmla="*/ f53 f16 1"/>
                <a:gd name="f66" fmla="*/ f54 f16 1"/>
              </a:gdLst>
              <a:ahLst/>
              <a:cxnLst>
                <a:cxn ang="3cd4">
                  <a:pos x="hc" y="t"/>
                </a:cxn>
                <a:cxn ang="0">
                  <a:pos x="r" y="vc"/>
                </a:cxn>
                <a:cxn ang="cd4">
                  <a:pos x="hc" y="b"/>
                </a:cxn>
                <a:cxn ang="cd2">
                  <a:pos x="l" y="vc"/>
                </a:cxn>
                <a:cxn ang="f34">
                  <a:pos x="f59" y="f60"/>
                </a:cxn>
                <a:cxn ang="f34">
                  <a:pos x="f61" y="f62"/>
                </a:cxn>
                <a:cxn ang="f34">
                  <a:pos x="f63" y="f62"/>
                </a:cxn>
                <a:cxn ang="f34">
                  <a:pos x="f64" y="f60"/>
                </a:cxn>
                <a:cxn ang="f34">
                  <a:pos x="f64" y="f65"/>
                </a:cxn>
                <a:cxn ang="f34">
                  <a:pos x="f63" y="f66"/>
                </a:cxn>
                <a:cxn ang="f34">
                  <a:pos x="f61" y="f66"/>
                </a:cxn>
                <a:cxn ang="f34">
                  <a:pos x="f59" y="f65"/>
                </a:cxn>
                <a:cxn ang="f34">
                  <a:pos x="f59" y="f60"/>
                </a:cxn>
              </a:cxnLst>
              <a:rect l="f55" t="f58" r="f56" b="f57"/>
              <a:pathLst>
                <a:path w="3323378" h="5379867">
                  <a:moveTo>
                    <a:pt x="f5" y="f8"/>
                  </a:moveTo>
                  <a:cubicBezTo>
                    <a:pt x="f5" y="f9"/>
                    <a:pt x="f9" y="f5"/>
                    <a:pt x="f8" y="f5"/>
                  </a:cubicBezTo>
                  <a:lnTo>
                    <a:pt x="f10" y="f5"/>
                  </a:lnTo>
                  <a:cubicBezTo>
                    <a:pt x="f11" y="f5"/>
                    <a:pt x="f6" y="f9"/>
                    <a:pt x="f6" y="f8"/>
                  </a:cubicBezTo>
                  <a:lnTo>
                    <a:pt x="f6" y="f12"/>
                  </a:lnTo>
                  <a:cubicBezTo>
                    <a:pt x="f6" y="f13"/>
                    <a:pt x="f11" y="f7"/>
                    <a:pt x="f10" y="f7"/>
                  </a:cubicBezTo>
                  <a:lnTo>
                    <a:pt x="f8" y="f7"/>
                  </a:lnTo>
                  <a:cubicBezTo>
                    <a:pt x="f9" y="f7"/>
                    <a:pt x="f5" y="f13"/>
                    <a:pt x="f5" y="f12"/>
                  </a:cubicBezTo>
                  <a:lnTo>
                    <a:pt x="f5" y="f8"/>
                  </a:lnTo>
                  <a:close/>
                </a:path>
              </a:pathLst>
            </a:custGeom>
            <a:solidFill>
              <a:srgbClr val="EA1A73"/>
            </a:solidFill>
            <a:ln w="12701" cap="flat">
              <a:solidFill>
                <a:srgbClr val="FFFFFF"/>
              </a:solidFill>
              <a:prstDash val="solid"/>
              <a:miter/>
            </a:ln>
          </p:spPr>
          <p:txBody>
            <a:bodyPr vert="horz" wrap="square" lIns="181352" tIns="1795314" rIns="181352" bIns="988340" anchor="ctr" anchorCtr="1" compatLnSpc="1">
              <a:noAutofit/>
            </a:bodyPr>
            <a:lstStyle/>
            <a:p>
              <a:pPr algn="ctr" defTabSz="1133477">
                <a:lnSpc>
                  <a:spcPct val="90000"/>
                </a:lnSpc>
                <a:spcAft>
                  <a:spcPts val="1050"/>
                </a:spcAft>
                <a:defRPr sz="1800" b="0" i="0" u="none" strike="noStrike" kern="0" cap="none" spc="0" baseline="0">
                  <a:solidFill>
                    <a:srgbClr val="000000"/>
                  </a:solidFill>
                  <a:uFillTx/>
                </a:defRPr>
              </a:pPr>
              <a:r>
                <a:rPr lang="en-US" sz="2550">
                  <a:solidFill>
                    <a:srgbClr val="FFFFFF"/>
                  </a:solidFill>
                  <a:latin typeface="Calibri"/>
                </a:rPr>
                <a:t>Distance/Online Courses</a:t>
              </a:r>
            </a:p>
          </p:txBody>
        </p:sp>
        <p:sp>
          <p:nvSpPr>
            <p:cNvPr id="14" name="Freeform: Shape 13">
              <a:extLst>
                <a:ext uri="{FF2B5EF4-FFF2-40B4-BE49-F238E27FC236}">
                  <a16:creationId xmlns:a16="http://schemas.microsoft.com/office/drawing/2014/main" id="{09B822B1-5B89-45BA-952E-860A09887747}"/>
                </a:ext>
              </a:extLst>
            </p:cNvPr>
            <p:cNvSpPr/>
            <p:nvPr/>
          </p:nvSpPr>
          <p:spPr>
            <a:xfrm>
              <a:off x="8479926" y="1182556"/>
              <a:ext cx="2078312" cy="207831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blipFill>
              <a:blip r:embed="rId5">
                <a:alphaModFix/>
              </a:blip>
              <a:stretch>
                <a:fillRect/>
              </a:stretch>
            </a:blipFill>
            <a:ln w="12701" cap="flat">
              <a:solidFill>
                <a:srgbClr val="FFFFFF"/>
              </a:solidFill>
              <a:prstDash val="solid"/>
              <a:miter/>
            </a:ln>
          </p:spPr>
          <p:txBody>
            <a:bodyPr lIns="0" tIns="0" rIns="0" bIns="0"/>
            <a:lstStyle/>
            <a:p>
              <a:endParaRPr lang="en-CA" sz="1350"/>
            </a:p>
          </p:txBody>
        </p:sp>
        <p:sp>
          <p:nvSpPr>
            <p:cNvPr id="15" name="Freeform: Shape 14">
              <a:extLst>
                <a:ext uri="{FF2B5EF4-FFF2-40B4-BE49-F238E27FC236}">
                  <a16:creationId xmlns:a16="http://schemas.microsoft.com/office/drawing/2014/main" id="{1719127D-C8CC-40D1-B241-E53A2BE324BD}"/>
                </a:ext>
              </a:extLst>
            </p:cNvPr>
            <p:cNvSpPr/>
            <p:nvPr/>
          </p:nvSpPr>
          <p:spPr>
            <a:xfrm>
              <a:off x="4434602" y="5396733"/>
              <a:ext cx="6748299" cy="806976"/>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grpSp>
      <p:sp>
        <p:nvSpPr>
          <p:cNvPr id="17" name="TextBox 5">
            <a:extLst>
              <a:ext uri="{FF2B5EF4-FFF2-40B4-BE49-F238E27FC236}">
                <a16:creationId xmlns:a16="http://schemas.microsoft.com/office/drawing/2014/main" id="{EA09ACF3-BEA0-4327-9729-32CE2F27B987}"/>
              </a:ext>
            </a:extLst>
          </p:cNvPr>
          <p:cNvSpPr txBox="1"/>
          <p:nvPr/>
        </p:nvSpPr>
        <p:spPr>
          <a:xfrm>
            <a:off x="6356114" y="5071595"/>
            <a:ext cx="2118209" cy="276999"/>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Open and Distance Learning</a:t>
            </a:r>
          </a:p>
        </p:txBody>
      </p:sp>
      <p:grpSp>
        <p:nvGrpSpPr>
          <p:cNvPr id="18" name="Group 1">
            <a:extLst>
              <a:ext uri="{FF2B5EF4-FFF2-40B4-BE49-F238E27FC236}">
                <a16:creationId xmlns:a16="http://schemas.microsoft.com/office/drawing/2014/main" id="{D192676D-DFE5-403F-8642-5EA159EFC60B}"/>
              </a:ext>
            </a:extLst>
          </p:cNvPr>
          <p:cNvGrpSpPr/>
          <p:nvPr/>
        </p:nvGrpSpPr>
        <p:grpSpPr>
          <a:xfrm>
            <a:off x="2793505" y="4281278"/>
            <a:ext cx="4169842" cy="514350"/>
            <a:chOff x="1692673" y="4565370"/>
            <a:chExt cx="5559789" cy="685800"/>
          </a:xfrm>
        </p:grpSpPr>
        <p:sp>
          <p:nvSpPr>
            <p:cNvPr id="19" name="Arrow: Left-Right 7">
              <a:extLst>
                <a:ext uri="{FF2B5EF4-FFF2-40B4-BE49-F238E27FC236}">
                  <a16:creationId xmlns:a16="http://schemas.microsoft.com/office/drawing/2014/main" id="{0F276F34-6F3A-49C2-A18D-9E4223E3DDE7}"/>
                </a:ext>
              </a:extLst>
            </p:cNvPr>
            <p:cNvSpPr/>
            <p:nvPr/>
          </p:nvSpPr>
          <p:spPr>
            <a:xfrm>
              <a:off x="1692673" y="4565370"/>
              <a:ext cx="5559789" cy="685800"/>
            </a:xfrm>
            <a:custGeom>
              <a:avLst>
                <a:gd name="f9" fmla="val 50000"/>
                <a:gd name="f10" fmla="val 50000"/>
              </a:avLst>
              <a:gdLst>
                <a:gd name="f2" fmla="val 10800000"/>
                <a:gd name="f3" fmla="val 5400000"/>
                <a:gd name="f4" fmla="val 180"/>
                <a:gd name="f5" fmla="val w"/>
                <a:gd name="f6" fmla="val h"/>
                <a:gd name="f7" fmla="val ss"/>
                <a:gd name="f8" fmla="val 0"/>
                <a:gd name="f9" fmla="val 50000"/>
                <a:gd name="f10" fmla="val 50000"/>
                <a:gd name="f11" fmla="+- 0 0 -360"/>
                <a:gd name="f12" fmla="+- 0 0 -180"/>
                <a:gd name="f13" fmla="abs f5"/>
                <a:gd name="f14" fmla="abs f6"/>
                <a:gd name="f15" fmla="abs f7"/>
                <a:gd name="f16" fmla="val f8"/>
                <a:gd name="f17" fmla="val f9"/>
                <a:gd name="f18" fmla="val f10"/>
                <a:gd name="f19" fmla="*/ f11 f2 1"/>
                <a:gd name="f20" fmla="*/ f12 f2 1"/>
                <a:gd name="f21" fmla="?: f13 f5 1"/>
                <a:gd name="f22" fmla="?: f14 f6 1"/>
                <a:gd name="f23" fmla="?: f15 f7 1"/>
                <a:gd name="f24" fmla="*/ f19 1 f4"/>
                <a:gd name="f25" fmla="*/ f20 1 f4"/>
                <a:gd name="f26" fmla="*/ f21 1 21600"/>
                <a:gd name="f27" fmla="*/ f22 1 21600"/>
                <a:gd name="f28" fmla="*/ 21600 f21 1"/>
                <a:gd name="f29" fmla="*/ 21600 f22 1"/>
                <a:gd name="f30" fmla="+- f24 0 f3"/>
                <a:gd name="f31" fmla="+- f25 0 f3"/>
                <a:gd name="f32" fmla="min f27 f26"/>
                <a:gd name="f33" fmla="*/ f28 1 f23"/>
                <a:gd name="f34" fmla="*/ f29 1 f23"/>
                <a:gd name="f35" fmla="val f33"/>
                <a:gd name="f36" fmla="val f34"/>
                <a:gd name="f37" fmla="*/ f16 f32 1"/>
                <a:gd name="f38" fmla="+- f36 0 f16"/>
                <a:gd name="f39" fmla="+- f35 0 f16"/>
                <a:gd name="f40" fmla="*/ f35 f32 1"/>
                <a:gd name="f41" fmla="*/ f36 f32 1"/>
                <a:gd name="f42" fmla="*/ f38 1 2"/>
                <a:gd name="f43" fmla="*/ f39 1 2"/>
                <a:gd name="f44" fmla="min f39 f38"/>
                <a:gd name="f45" fmla="*/ f38 f17 1"/>
                <a:gd name="f46" fmla="+- f16 f42 0"/>
                <a:gd name="f47" fmla="+- f16 f43 0"/>
                <a:gd name="f48" fmla="*/ f44 f18 1"/>
                <a:gd name="f49" fmla="*/ f45 1 200000"/>
                <a:gd name="f50" fmla="*/ f48 1 100000"/>
                <a:gd name="f51" fmla="+- f46 0 f49"/>
                <a:gd name="f52" fmla="+- f46 f49 0"/>
                <a:gd name="f53" fmla="*/ f46 f32 1"/>
                <a:gd name="f54" fmla="*/ f47 f32 1"/>
                <a:gd name="f55" fmla="+- f35 0 f50"/>
                <a:gd name="f56" fmla="*/ f51 f50 1"/>
                <a:gd name="f57" fmla="*/ f51 f32 1"/>
                <a:gd name="f58" fmla="*/ f52 f32 1"/>
                <a:gd name="f59" fmla="*/ f50 f32 1"/>
                <a:gd name="f60" fmla="*/ f56 1 f42"/>
                <a:gd name="f61" fmla="*/ f55 f32 1"/>
                <a:gd name="f62" fmla="+- f50 0 f60"/>
                <a:gd name="f63" fmla="+- f55 f60 0"/>
                <a:gd name="f64" fmla="*/ f62 f32 1"/>
                <a:gd name="f65" fmla="*/ f63 f32 1"/>
              </a:gdLst>
              <a:ahLst/>
              <a:cxnLst>
                <a:cxn ang="3cd4">
                  <a:pos x="hc" y="t"/>
                </a:cxn>
                <a:cxn ang="0">
                  <a:pos x="r" y="vc"/>
                </a:cxn>
                <a:cxn ang="cd4">
                  <a:pos x="hc" y="b"/>
                </a:cxn>
                <a:cxn ang="cd2">
                  <a:pos x="l" y="vc"/>
                </a:cxn>
                <a:cxn ang="f30">
                  <a:pos x="f61" y="f37"/>
                </a:cxn>
                <a:cxn ang="f30">
                  <a:pos x="f54" y="f57"/>
                </a:cxn>
                <a:cxn ang="f30">
                  <a:pos x="f59" y="f37"/>
                </a:cxn>
                <a:cxn ang="f31">
                  <a:pos x="f59" y="f41"/>
                </a:cxn>
                <a:cxn ang="f31">
                  <a:pos x="f54" y="f58"/>
                </a:cxn>
                <a:cxn ang="f31">
                  <a:pos x="f61" y="f41"/>
                </a:cxn>
              </a:cxnLst>
              <a:rect l="f64" t="f57" r="f65" b="f58"/>
              <a:pathLst>
                <a:path>
                  <a:moveTo>
                    <a:pt x="f37" y="f53"/>
                  </a:moveTo>
                  <a:lnTo>
                    <a:pt x="f59" y="f37"/>
                  </a:lnTo>
                  <a:lnTo>
                    <a:pt x="f59" y="f57"/>
                  </a:lnTo>
                  <a:lnTo>
                    <a:pt x="f61" y="f57"/>
                  </a:lnTo>
                  <a:lnTo>
                    <a:pt x="f61" y="f37"/>
                  </a:lnTo>
                  <a:lnTo>
                    <a:pt x="f40" y="f53"/>
                  </a:lnTo>
                  <a:lnTo>
                    <a:pt x="f61" y="f41"/>
                  </a:lnTo>
                  <a:lnTo>
                    <a:pt x="f61" y="f58"/>
                  </a:lnTo>
                  <a:lnTo>
                    <a:pt x="f59" y="f58"/>
                  </a:lnTo>
                  <a:lnTo>
                    <a:pt x="f59" y="f41"/>
                  </a:lnTo>
                  <a:close/>
                </a:path>
              </a:pathLst>
            </a:custGeom>
            <a:solidFill>
              <a:srgbClr val="000000"/>
            </a:solidFill>
            <a:ln w="12701" cap="flat">
              <a:solidFill>
                <a:srgbClr val="FFFFFF"/>
              </a:solidFill>
              <a:prstDash val="solid"/>
              <a:miter/>
            </a:ln>
          </p:spPr>
          <p:txBody>
            <a:bodyPr lIns="0" tIns="0" rIns="0" bIns="0"/>
            <a:lstStyle/>
            <a:p>
              <a:endParaRPr lang="en-CA" sz="1350"/>
            </a:p>
          </p:txBody>
        </p:sp>
        <p:sp>
          <p:nvSpPr>
            <p:cNvPr id="20" name="TextBox 8">
              <a:extLst>
                <a:ext uri="{FF2B5EF4-FFF2-40B4-BE49-F238E27FC236}">
                  <a16:creationId xmlns:a16="http://schemas.microsoft.com/office/drawing/2014/main" id="{FDF9C9F5-4C64-4BCD-B5F3-AED764F7663B}"/>
                </a:ext>
              </a:extLst>
            </p:cNvPr>
            <p:cNvSpPr txBox="1"/>
            <p:nvPr/>
          </p:nvSpPr>
          <p:spPr>
            <a:xfrm>
              <a:off x="2537578" y="4723607"/>
              <a:ext cx="3884397" cy="369332"/>
            </a:xfrm>
            <a:prstGeom prst="rect">
              <a:avLst/>
            </a:prstGeom>
            <a:noFill/>
            <a:ln cap="flat">
              <a:noFill/>
            </a:ln>
          </p:spPr>
          <p:txBody>
            <a:bodyPr vert="horz" wrap="none" lIns="68580" tIns="34290" rIns="68580" bIns="34290" anchor="t" anchorCtr="0" compatLnSpc="1">
              <a:spAutoFit/>
            </a:bodyPr>
            <a:lstStyle/>
            <a:p>
              <a:pPr defTabSz="685800">
                <a:defRPr sz="1800" b="0" i="0" u="none" strike="noStrike" kern="0" cap="none" spc="0" baseline="0">
                  <a:solidFill>
                    <a:srgbClr val="000000"/>
                  </a:solidFill>
                  <a:uFillTx/>
                </a:defRPr>
              </a:pPr>
              <a:r>
                <a:rPr lang="en-US" sz="1350" dirty="0">
                  <a:solidFill>
                    <a:srgbClr val="FFFFFF"/>
                  </a:solidFill>
                  <a:latin typeface="Calibri"/>
                </a:rPr>
                <a:t>ICT integration in teaching and learning</a:t>
              </a:r>
            </a:p>
          </p:txBody>
        </p:sp>
      </p:grpSp>
      <p:sp>
        <p:nvSpPr>
          <p:cNvPr id="22" name="TextBox 6">
            <a:extLst>
              <a:ext uri="{FF2B5EF4-FFF2-40B4-BE49-F238E27FC236}">
                <a16:creationId xmlns:a16="http://schemas.microsoft.com/office/drawing/2014/main" id="{2AE01FC2-1F66-48CE-A75F-ECFAE03368F9}"/>
              </a:ext>
            </a:extLst>
          </p:cNvPr>
          <p:cNvSpPr txBox="1"/>
          <p:nvPr/>
        </p:nvSpPr>
        <p:spPr>
          <a:xfrm>
            <a:off x="7529414" y="4399956"/>
            <a:ext cx="1466107" cy="484748"/>
          </a:xfrm>
          <a:prstGeom prst="rect">
            <a:avLst/>
          </a:prstGeom>
          <a:noFill/>
          <a:ln cap="flat">
            <a:noFill/>
          </a:ln>
        </p:spPr>
        <p:txBody>
          <a:bodyPr vert="horz" wrap="none" lIns="68580" tIns="34290" rIns="68580" bIns="34290" anchor="t" anchorCtr="0" compatLnSpc="1">
            <a:spAutoFit/>
          </a:bodyPr>
          <a:lstStyle/>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MOOC</a:t>
            </a:r>
          </a:p>
          <a:p>
            <a:pPr marL="214313" indent="-214313" defTabSz="685800">
              <a:buSzPct val="100000"/>
              <a:buChar char="-"/>
              <a:defRPr sz="1800" b="0" i="0" u="none" strike="noStrike" kern="0" cap="none" spc="0" baseline="0">
                <a:solidFill>
                  <a:srgbClr val="000000"/>
                </a:solidFill>
                <a:uFillTx/>
              </a:defRPr>
            </a:pPr>
            <a:r>
              <a:rPr lang="en-US" sz="1350" dirty="0">
                <a:solidFill>
                  <a:srgbClr val="000000"/>
                </a:solidFill>
                <a:latin typeface="Calibri"/>
              </a:rPr>
              <a:t>Mobile learning</a:t>
            </a:r>
          </a:p>
        </p:txBody>
      </p:sp>
    </p:spTree>
    <p:extLst>
      <p:ext uri="{BB962C8B-B14F-4D97-AF65-F5344CB8AC3E}">
        <p14:creationId xmlns:p14="http://schemas.microsoft.com/office/powerpoint/2010/main" val="28805378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BF7C06E-8293-4F32-8C21-1BAEFBAC1EAE}">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f1a94750-173c-422b-8095-64a6e48a61a9"/>
    <ds:schemaRef ds:uri="http://purl.org/dc/elements/1.1/"/>
    <ds:schemaRef ds:uri="http://schemas.microsoft.com/office/2006/metadata/properties"/>
    <ds:schemaRef ds:uri="c6d0fe93-f621-4b17-9450-aec13009d9b1"/>
    <ds:schemaRef ds:uri="http://www.w3.org/XML/1998/namespace"/>
    <ds:schemaRef ds:uri="http://purl.org/dc/dcmitype/"/>
  </ds:schemaRefs>
</ds:datastoreItem>
</file>

<file path=customXml/itemProps2.xml><?xml version="1.0" encoding="utf-8"?>
<ds:datastoreItem xmlns:ds="http://schemas.openxmlformats.org/officeDocument/2006/customXml" ds:itemID="{A9C97830-5540-4ABE-9F0B-28053AA336B2}">
  <ds:schemaRefs>
    <ds:schemaRef ds:uri="http://schemas.microsoft.com/sharepoint/v3/contenttype/forms"/>
  </ds:schemaRefs>
</ds:datastoreItem>
</file>

<file path=customXml/itemProps3.xml><?xml version="1.0" encoding="utf-8"?>
<ds:datastoreItem xmlns:ds="http://schemas.openxmlformats.org/officeDocument/2006/customXml" ds:itemID="{AC568580-37CC-4EA9-8B2A-63ECFF164AE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5915</TotalTime>
  <Words>2090</Words>
  <Application>Microsoft Office PowerPoint</Application>
  <PresentationFormat>Widescreen</PresentationFormat>
  <Paragraphs>297</Paragraphs>
  <Slides>39</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Calibri</vt:lpstr>
      <vt:lpstr>Calibri Light</vt:lpstr>
      <vt:lpstr>Georgia</vt:lpstr>
      <vt:lpstr>Open Sans</vt:lpstr>
      <vt:lpstr>PT Sans</vt:lpstr>
      <vt:lpstr>Times New Roman</vt:lpstr>
      <vt:lpstr>Office Theme</vt:lpstr>
      <vt:lpstr>PowerPoint Presentation</vt:lpstr>
      <vt:lpstr>THIS PRESENTATION</vt:lpstr>
      <vt:lpstr>PowerPoint Presentation</vt:lpstr>
      <vt:lpstr>Philosophy of ‘Open-ness’</vt:lpstr>
      <vt:lpstr>‘Open-ness’ in Practice</vt:lpstr>
      <vt:lpstr>Distance Education</vt:lpstr>
      <vt:lpstr>Open and Distance Learning</vt:lpstr>
      <vt:lpstr>Generations of Distance Education: J Taylor</vt:lpstr>
      <vt:lpstr>Blended Learning</vt:lpstr>
      <vt:lpstr>PowerPoint Presentation</vt:lpstr>
      <vt:lpstr>Status of Research  in ODL</vt:lpstr>
      <vt:lpstr>Status of Research  in ODL</vt:lpstr>
      <vt:lpstr>PowerPoint Presentation</vt:lpstr>
      <vt:lpstr>Distance Education: 35 years</vt:lpstr>
      <vt:lpstr>Research Trends during Covid-19</vt:lpstr>
      <vt:lpstr>Silver Lining</vt:lpstr>
      <vt:lpstr>UBC’s pivot to ERT</vt:lpstr>
      <vt:lpstr>Key Research Trends  (2014-2019)</vt:lpstr>
      <vt:lpstr>PowerPoint Presentation</vt:lpstr>
      <vt:lpstr>Increased Access and Equity</vt:lpstr>
      <vt:lpstr>Cost Per Unit Effectiveness </vt:lpstr>
      <vt:lpstr>Using OER for Improving Learning Outcomes</vt:lpstr>
      <vt:lpstr>Effective Learning: 3 interactions</vt:lpstr>
      <vt:lpstr>Technology and Learning: meta-analysis</vt:lpstr>
      <vt:lpstr>Research on Emissions  and ODL</vt:lpstr>
      <vt:lpstr>Taking ODeL Research to the next level</vt:lpstr>
      <vt:lpstr>PowerPoint Presentation</vt:lpstr>
      <vt:lpstr>Missing links</vt:lpstr>
      <vt:lpstr>OUUK: Mission Statement</vt:lpstr>
      <vt:lpstr>Inadequate  capacity</vt:lpstr>
      <vt:lpstr>COL’s Journal of Learning for Development</vt:lpstr>
      <vt:lpstr>Research on ODeL                    the missing link</vt:lpstr>
      <vt:lpstr>PowerPoint Presentation</vt:lpstr>
      <vt:lpstr>What drives research and innovation in industry?</vt:lpstr>
      <vt:lpstr>Research Through Mentoring</vt:lpstr>
      <vt:lpstr>Institutional Characteristics for Promoting Research - German model</vt:lpstr>
      <vt:lpstr>A culture of research:</vt:lpstr>
      <vt:lpstr>Way Forward</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 PPT Template 2021</dc:title>
  <dc:creator>Helen Askounis</dc:creator>
  <cp:lastModifiedBy>Helen Askounis</cp:lastModifiedBy>
  <cp:revision>15</cp:revision>
  <cp:lastPrinted>2021-11-05T19:54:27Z</cp:lastPrinted>
  <dcterms:created xsi:type="dcterms:W3CDTF">2019-01-29T19:11:34Z</dcterms:created>
  <dcterms:modified xsi:type="dcterms:W3CDTF">2022-07-25T23:45:56Z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