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6" r:id="rId5"/>
  </p:sldMasterIdLst>
  <p:notesMasterIdLst>
    <p:notesMasterId r:id="rId60"/>
  </p:notesMasterIdLst>
  <p:sldIdLst>
    <p:sldId id="1032" r:id="rId6"/>
    <p:sldId id="1033" r:id="rId7"/>
    <p:sldId id="1034" r:id="rId8"/>
    <p:sldId id="1035" r:id="rId9"/>
    <p:sldId id="1109" r:id="rId10"/>
    <p:sldId id="981" r:id="rId11"/>
    <p:sldId id="1121" r:id="rId12"/>
    <p:sldId id="260" r:id="rId13"/>
    <p:sldId id="259" r:id="rId14"/>
    <p:sldId id="265" r:id="rId15"/>
    <p:sldId id="1110" r:id="rId16"/>
    <p:sldId id="267" r:id="rId17"/>
    <p:sldId id="1019" r:id="rId18"/>
    <p:sldId id="353" r:id="rId19"/>
    <p:sldId id="1053" r:id="rId20"/>
    <p:sldId id="509" r:id="rId21"/>
    <p:sldId id="1063" r:id="rId22"/>
    <p:sldId id="304" r:id="rId23"/>
    <p:sldId id="277" r:id="rId24"/>
    <p:sldId id="1052" r:id="rId25"/>
    <p:sldId id="1094" r:id="rId26"/>
    <p:sldId id="299" r:id="rId27"/>
    <p:sldId id="301" r:id="rId28"/>
    <p:sldId id="1061" r:id="rId29"/>
    <p:sldId id="1096" r:id="rId30"/>
    <p:sldId id="256" r:id="rId31"/>
    <p:sldId id="1106" r:id="rId32"/>
    <p:sldId id="257" r:id="rId33"/>
    <p:sldId id="1097" r:id="rId34"/>
    <p:sldId id="268" r:id="rId35"/>
    <p:sldId id="1098" r:id="rId36"/>
    <p:sldId id="1057" r:id="rId37"/>
    <p:sldId id="1065" r:id="rId38"/>
    <p:sldId id="1066" r:id="rId39"/>
    <p:sldId id="1067" r:id="rId40"/>
    <p:sldId id="1116" r:id="rId41"/>
    <p:sldId id="1070" r:id="rId42"/>
    <p:sldId id="1118" r:id="rId43"/>
    <p:sldId id="1119" r:id="rId44"/>
    <p:sldId id="1120" r:id="rId45"/>
    <p:sldId id="1101" r:id="rId46"/>
    <p:sldId id="1117" r:id="rId47"/>
    <p:sldId id="1113" r:id="rId48"/>
    <p:sldId id="1114" r:id="rId49"/>
    <p:sldId id="1054" r:id="rId50"/>
    <p:sldId id="989" r:id="rId51"/>
    <p:sldId id="1115" r:id="rId52"/>
    <p:sldId id="472" r:id="rId53"/>
    <p:sldId id="1107" r:id="rId54"/>
    <p:sldId id="337" r:id="rId55"/>
    <p:sldId id="1075" r:id="rId56"/>
    <p:sldId id="684" r:id="rId57"/>
    <p:sldId id="1108" r:id="rId58"/>
    <p:sldId id="334" r:id="rId5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 Askounis" initials="HA" lastIdx="1" clrIdx="0">
    <p:extLst>
      <p:ext uri="{19B8F6BF-5375-455C-9EA6-DF929625EA0E}">
        <p15:presenceInfo xmlns:p15="http://schemas.microsoft.com/office/powerpoint/2012/main" userId="S-1-5-21-542264435-2126130483-1179000955-2467" providerId="AD"/>
      </p:ext>
    </p:extLst>
  </p:cmAuthor>
  <p:cmAuthor id="2" name="Betty Ogange" initials="BO" lastIdx="2" clrIdx="1">
    <p:extLst>
      <p:ext uri="{19B8F6BF-5375-455C-9EA6-DF929625EA0E}">
        <p15:presenceInfo xmlns:p15="http://schemas.microsoft.com/office/powerpoint/2012/main" userId="Betty Ogang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290088"/>
    <a:srgbClr val="B25C06"/>
    <a:srgbClr val="3D4682"/>
    <a:srgbClr val="007A4D"/>
    <a:srgbClr val="CE1126"/>
    <a:srgbClr val="2072B9"/>
    <a:srgbClr val="5B2928"/>
    <a:srgbClr val="ECC352"/>
    <a:srgbClr val="80493C"/>
    <a:srgbClr val="2490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30" autoAdjust="0"/>
    <p:restoredTop sz="85270" autoAdjust="0"/>
  </p:normalViewPr>
  <p:slideViewPr>
    <p:cSldViewPr snapToGrid="0">
      <p:cViewPr varScale="1">
        <p:scale>
          <a:sx n="81" d="100"/>
          <a:sy n="81" d="100"/>
        </p:scale>
        <p:origin x="523" y="62"/>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lineChart>
        <c:grouping val="standard"/>
        <c:varyColors val="0"/>
        <c:ser>
          <c:idx val="0"/>
          <c:order val="0"/>
          <c:tx>
            <c:strRef>
              <c:f>Sheet1!$B$1</c:f>
              <c:strCache>
                <c:ptCount val="1"/>
                <c:pt idx="0">
                  <c:v>Internet users per 100 inhabitants</c:v>
                </c:pt>
              </c:strCache>
            </c:strRef>
          </c:tx>
          <c:spPr>
            <a:ln>
              <a:solidFill>
                <a:srgbClr val="FF0000"/>
              </a:solidFill>
            </a:ln>
          </c:spPr>
          <c:marker>
            <c:symbol val="none"/>
          </c:marker>
          <c:cat>
            <c:numRef>
              <c:f>Sheet1!$A$2:$A$19</c:f>
              <c:numCache>
                <c:formatCode>0</c:formatCode>
                <c:ptCount val="18"/>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numCache>
            </c:numRef>
          </c:cat>
          <c:val>
            <c:numRef>
              <c:f>Sheet1!$B$2:$B$19</c:f>
              <c:numCache>
                <c:formatCode>0.00</c:formatCode>
                <c:ptCount val="18"/>
                <c:pt idx="0">
                  <c:v>0.5</c:v>
                </c:pt>
                <c:pt idx="1">
                  <c:v>0.6</c:v>
                </c:pt>
                <c:pt idx="2">
                  <c:v>0.8</c:v>
                </c:pt>
                <c:pt idx="3">
                  <c:v>1.1000000000000001</c:v>
                </c:pt>
                <c:pt idx="4">
                  <c:v>1.5</c:v>
                </c:pt>
                <c:pt idx="5">
                  <c:v>2</c:v>
                </c:pt>
                <c:pt idx="6">
                  <c:v>2.7</c:v>
                </c:pt>
                <c:pt idx="7">
                  <c:v>3.4</c:v>
                </c:pt>
                <c:pt idx="8">
                  <c:v>3.9</c:v>
                </c:pt>
                <c:pt idx="9">
                  <c:v>4.5999999999999996</c:v>
                </c:pt>
                <c:pt idx="10">
                  <c:v>7</c:v>
                </c:pt>
                <c:pt idx="11">
                  <c:v>8.4</c:v>
                </c:pt>
                <c:pt idx="12">
                  <c:v>10.3</c:v>
                </c:pt>
                <c:pt idx="13">
                  <c:v>12.3</c:v>
                </c:pt>
                <c:pt idx="14">
                  <c:v>14.7</c:v>
                </c:pt>
                <c:pt idx="15">
                  <c:v>18.100000000000001</c:v>
                </c:pt>
                <c:pt idx="16">
                  <c:v>19.8</c:v>
                </c:pt>
                <c:pt idx="17">
                  <c:v>22.1</c:v>
                </c:pt>
              </c:numCache>
            </c:numRef>
          </c:val>
          <c:smooth val="0"/>
          <c:extLst>
            <c:ext xmlns:c16="http://schemas.microsoft.com/office/drawing/2014/chart" uri="{C3380CC4-5D6E-409C-BE32-E72D297353CC}">
              <c16:uniqueId val="{00000000-41A2-4653-A238-5793FFF8B092}"/>
            </c:ext>
          </c:extLst>
        </c:ser>
        <c:ser>
          <c:idx val="1"/>
          <c:order val="1"/>
          <c:tx>
            <c:strRef>
              <c:f>Sheet1!$C$1</c:f>
              <c:strCache>
                <c:ptCount val="1"/>
                <c:pt idx="0">
                  <c:v>Mobile subscriptions per 100 inhabitants</c:v>
                </c:pt>
              </c:strCache>
            </c:strRef>
          </c:tx>
          <c:spPr>
            <a:ln>
              <a:solidFill>
                <a:srgbClr val="0070C0"/>
              </a:solidFill>
            </a:ln>
          </c:spPr>
          <c:marker>
            <c:symbol val="none"/>
          </c:marker>
          <c:cat>
            <c:numRef>
              <c:f>Sheet1!$A$2:$A$19</c:f>
              <c:numCache>
                <c:formatCode>0</c:formatCode>
                <c:ptCount val="18"/>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numCache>
            </c:numRef>
          </c:cat>
          <c:val>
            <c:numRef>
              <c:f>Sheet1!$C$2:$C$19</c:f>
              <c:numCache>
                <c:formatCode>0.00</c:formatCode>
                <c:ptCount val="18"/>
                <c:pt idx="0">
                  <c:v>1.72</c:v>
                </c:pt>
                <c:pt idx="1">
                  <c:v>2.5</c:v>
                </c:pt>
                <c:pt idx="2">
                  <c:v>3.59</c:v>
                </c:pt>
                <c:pt idx="3">
                  <c:v>4.97</c:v>
                </c:pt>
                <c:pt idx="4">
                  <c:v>7.4</c:v>
                </c:pt>
                <c:pt idx="5">
                  <c:v>12.02</c:v>
                </c:pt>
                <c:pt idx="6">
                  <c:v>17.760000000000002</c:v>
                </c:pt>
                <c:pt idx="7">
                  <c:v>23.18</c:v>
                </c:pt>
                <c:pt idx="8">
                  <c:v>31.89</c:v>
                </c:pt>
                <c:pt idx="9">
                  <c:v>37.68</c:v>
                </c:pt>
                <c:pt idx="10">
                  <c:v>44.41</c:v>
                </c:pt>
                <c:pt idx="11">
                  <c:v>53.09</c:v>
                </c:pt>
                <c:pt idx="12">
                  <c:v>58.7</c:v>
                </c:pt>
                <c:pt idx="13">
                  <c:v>64.900000000000006</c:v>
                </c:pt>
                <c:pt idx="14">
                  <c:v>69.599999999999994</c:v>
                </c:pt>
                <c:pt idx="15">
                  <c:v>74.8</c:v>
                </c:pt>
                <c:pt idx="16">
                  <c:v>72.8</c:v>
                </c:pt>
                <c:pt idx="17">
                  <c:v>72</c:v>
                </c:pt>
              </c:numCache>
            </c:numRef>
          </c:val>
          <c:smooth val="0"/>
          <c:extLst>
            <c:ext xmlns:c16="http://schemas.microsoft.com/office/drawing/2014/chart" uri="{C3380CC4-5D6E-409C-BE32-E72D297353CC}">
              <c16:uniqueId val="{00000001-41A2-4653-A238-5793FFF8B092}"/>
            </c:ext>
          </c:extLst>
        </c:ser>
        <c:dLbls>
          <c:showLegendKey val="0"/>
          <c:showVal val="0"/>
          <c:showCatName val="0"/>
          <c:showSerName val="0"/>
          <c:showPercent val="0"/>
          <c:showBubbleSize val="0"/>
        </c:dLbls>
        <c:smooth val="0"/>
        <c:axId val="216703064"/>
        <c:axId val="219651920"/>
      </c:lineChart>
      <c:catAx>
        <c:axId val="216703064"/>
        <c:scaling>
          <c:orientation val="minMax"/>
        </c:scaling>
        <c:delete val="0"/>
        <c:axPos val="b"/>
        <c:numFmt formatCode="0" sourceLinked="1"/>
        <c:majorTickMark val="out"/>
        <c:minorTickMark val="none"/>
        <c:tickLblPos val="nextTo"/>
        <c:txPr>
          <a:bodyPr/>
          <a:lstStyle/>
          <a:p>
            <a:pPr>
              <a:defRPr sz="1600"/>
            </a:pPr>
            <a:endParaRPr lang="en-US"/>
          </a:p>
        </c:txPr>
        <c:crossAx val="219651920"/>
        <c:crosses val="autoZero"/>
        <c:auto val="0"/>
        <c:lblAlgn val="ctr"/>
        <c:lblOffset val="100"/>
        <c:noMultiLvlLbl val="0"/>
      </c:catAx>
      <c:valAx>
        <c:axId val="219651920"/>
        <c:scaling>
          <c:orientation val="minMax"/>
        </c:scaling>
        <c:delete val="0"/>
        <c:axPos val="l"/>
        <c:majorGridlines/>
        <c:numFmt formatCode="0" sourceLinked="0"/>
        <c:majorTickMark val="out"/>
        <c:minorTickMark val="none"/>
        <c:tickLblPos val="nextTo"/>
        <c:crossAx val="216703064"/>
        <c:crosses val="autoZero"/>
        <c:crossBetween val="between"/>
      </c:valAx>
    </c:plotArea>
    <c:legend>
      <c:legendPos val="b"/>
      <c:overlay val="0"/>
      <c:txPr>
        <a:bodyPr rot="0"/>
        <a:lstStyle/>
        <a:p>
          <a:pPr>
            <a:defRPr sz="1400" baseline="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chemeClr val="accent2"/>
              </a:solidFill>
              <a:ln>
                <a:noFill/>
              </a:ln>
              <a:effectLst/>
            </c:spPr>
            <c:extLst>
              <c:ext xmlns:c16="http://schemas.microsoft.com/office/drawing/2014/chart" uri="{C3380CC4-5D6E-409C-BE32-E72D297353CC}">
                <c16:uniqueId val="{00000001-ADFF-48C1-84CB-FD6F1A3D3D0B}"/>
              </c:ext>
            </c:extLst>
          </c:dPt>
          <c:dPt>
            <c:idx val="1"/>
            <c:invertIfNegative val="0"/>
            <c:bubble3D val="0"/>
            <c:spPr>
              <a:solidFill>
                <a:schemeClr val="accent5"/>
              </a:solidFill>
              <a:ln>
                <a:noFill/>
              </a:ln>
              <a:effectLst/>
            </c:spPr>
            <c:extLst>
              <c:ext xmlns:c16="http://schemas.microsoft.com/office/drawing/2014/chart" uri="{C3380CC4-5D6E-409C-BE32-E72D297353CC}">
                <c16:uniqueId val="{00000003-ADFF-48C1-84CB-FD6F1A3D3D0B}"/>
              </c:ext>
            </c:extLst>
          </c:dPt>
          <c:dPt>
            <c:idx val="2"/>
            <c:invertIfNegative val="0"/>
            <c:bubble3D val="0"/>
            <c:spPr>
              <a:solidFill>
                <a:srgbClr val="7030A0"/>
              </a:solidFill>
              <a:ln>
                <a:noFill/>
              </a:ln>
              <a:effectLst/>
            </c:spPr>
            <c:extLst>
              <c:ext xmlns:c16="http://schemas.microsoft.com/office/drawing/2014/chart" uri="{C3380CC4-5D6E-409C-BE32-E72D297353CC}">
                <c16:uniqueId val="{00000005-ADFF-48C1-84CB-FD6F1A3D3D0B}"/>
              </c:ext>
            </c:extLst>
          </c:dPt>
          <c:dPt>
            <c:idx val="4"/>
            <c:invertIfNegative val="0"/>
            <c:bubble3D val="0"/>
            <c:spPr>
              <a:solidFill>
                <a:srgbClr val="00B050"/>
              </a:solidFill>
              <a:ln>
                <a:noFill/>
              </a:ln>
              <a:effectLst/>
            </c:spPr>
            <c:extLst>
              <c:ext xmlns:c16="http://schemas.microsoft.com/office/drawing/2014/chart" uri="{C3380CC4-5D6E-409C-BE32-E72D297353CC}">
                <c16:uniqueId val="{00000007-ADFF-48C1-84CB-FD6F1A3D3D0B}"/>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Sheet1!$A$1:$A$5</c:f>
              <c:strCache>
                <c:ptCount val="5"/>
                <c:pt idx="0">
                  <c:v>Digitally ready</c:v>
                </c:pt>
                <c:pt idx="1">
                  <c:v>Cautious clickers</c:v>
                </c:pt>
                <c:pt idx="2">
                  <c:v>The Reluctant</c:v>
                </c:pt>
                <c:pt idx="3">
                  <c:v>Traditional Learners</c:v>
                </c:pt>
                <c:pt idx="4">
                  <c:v>The Unprepared</c:v>
                </c:pt>
              </c:strCache>
            </c:strRef>
          </c:cat>
          <c:val>
            <c:numRef>
              <c:f>Sheet1!$B$1:$B$5</c:f>
              <c:numCache>
                <c:formatCode>0%</c:formatCode>
                <c:ptCount val="5"/>
                <c:pt idx="0">
                  <c:v>0.17</c:v>
                </c:pt>
                <c:pt idx="1">
                  <c:v>0.31</c:v>
                </c:pt>
                <c:pt idx="2">
                  <c:v>0.33</c:v>
                </c:pt>
                <c:pt idx="3">
                  <c:v>0.05</c:v>
                </c:pt>
                <c:pt idx="4">
                  <c:v>0.14000000000000001</c:v>
                </c:pt>
              </c:numCache>
            </c:numRef>
          </c:val>
          <c:extLst>
            <c:ext xmlns:c16="http://schemas.microsoft.com/office/drawing/2014/chart" uri="{C3380CC4-5D6E-409C-BE32-E72D297353CC}">
              <c16:uniqueId val="{00000008-ADFF-48C1-84CB-FD6F1A3D3D0B}"/>
            </c:ext>
          </c:extLst>
        </c:ser>
        <c:dLbls>
          <c:showLegendKey val="0"/>
          <c:showVal val="0"/>
          <c:showCatName val="0"/>
          <c:showSerName val="0"/>
          <c:showPercent val="0"/>
          <c:showBubbleSize val="0"/>
        </c:dLbls>
        <c:gapWidth val="219"/>
        <c:overlap val="-27"/>
        <c:axId val="484336072"/>
        <c:axId val="484333448"/>
      </c:barChart>
      <c:catAx>
        <c:axId val="4843360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484333448"/>
        <c:crosses val="autoZero"/>
        <c:auto val="1"/>
        <c:lblAlgn val="ctr"/>
        <c:lblOffset val="100"/>
        <c:noMultiLvlLbl val="0"/>
      </c:catAx>
      <c:valAx>
        <c:axId val="484333448"/>
        <c:scaling>
          <c:orientation val="minMax"/>
        </c:scaling>
        <c:delete val="1"/>
        <c:axPos val="l"/>
        <c:numFmt formatCode="0%" sourceLinked="1"/>
        <c:majorTickMark val="none"/>
        <c:minorTickMark val="none"/>
        <c:tickLblPos val="nextTo"/>
        <c:crossAx val="4843360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9E61EF-D09D-412B-A36D-8667E3C62306}" type="datetimeFigureOut">
              <a:rPr lang="en-US" smtClean="0"/>
              <a:t>7/19/2019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513173-708C-41F6-B918-200267073A83}" type="slidenum">
              <a:rPr lang="en-US" smtClean="0"/>
              <a:t>‹#›</a:t>
            </a:fld>
            <a:endParaRPr lang="en-US"/>
          </a:p>
        </p:txBody>
      </p:sp>
    </p:spTree>
    <p:extLst>
      <p:ext uri="{BB962C8B-B14F-4D97-AF65-F5344CB8AC3E}">
        <p14:creationId xmlns:p14="http://schemas.microsoft.com/office/powerpoint/2010/main" val="3770550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worldbank.org/en/publication/wdr2018"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worldbank.org/en/publication/wdr2018"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a:t>
            </a:fld>
            <a:endParaRPr lang="en-US"/>
          </a:p>
        </p:txBody>
      </p:sp>
    </p:spTree>
    <p:extLst>
      <p:ext uri="{BB962C8B-B14F-4D97-AF65-F5344CB8AC3E}">
        <p14:creationId xmlns:p14="http://schemas.microsoft.com/office/powerpoint/2010/main" val="2570287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14</a:t>
            </a:fld>
            <a:endParaRPr lang="en-US"/>
          </a:p>
        </p:txBody>
      </p:sp>
    </p:spTree>
    <p:extLst>
      <p:ext uri="{BB962C8B-B14F-4D97-AF65-F5344CB8AC3E}">
        <p14:creationId xmlns:p14="http://schemas.microsoft.com/office/powerpoint/2010/main" val="29121532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dirty="0">
                <a:solidFill>
                  <a:schemeClr val="accent1">
                    <a:lumMod val="75000"/>
                  </a:schemeClr>
                </a:solidFill>
                <a:latin typeface="Arial" panose="020B0604020202020204" pitchFamily="34" charset="0"/>
                <a:cs typeface="Arial" panose="020B0604020202020204" pitchFamily="34" charset="0"/>
              </a:rPr>
              <a:t>The number of youth is growing rapidly. </a:t>
            </a:r>
            <a:r>
              <a:rPr lang="en-CA" dirty="0">
                <a:latin typeface="Arial" panose="020B0604020202020204" pitchFamily="34" charset="0"/>
                <a:cs typeface="Arial" panose="020B0604020202020204" pitchFamily="34" charset="0"/>
              </a:rPr>
              <a:t>Potential challenges at school level include:</a:t>
            </a:r>
          </a:p>
          <a:p>
            <a:pPr marL="742950" lvl="1" indent="-285750">
              <a:buFont typeface="Arial" panose="020B0604020202020204" pitchFamily="34" charset="0"/>
              <a:buChar char="•"/>
            </a:pPr>
            <a:r>
              <a:rPr lang="en-CA" dirty="0">
                <a:latin typeface="Arial" panose="020B0604020202020204" pitchFamily="34" charset="0"/>
                <a:cs typeface="Arial" panose="020B0604020202020204" pitchFamily="34" charset="0"/>
              </a:rPr>
              <a:t>high classroom enrollment </a:t>
            </a:r>
          </a:p>
          <a:p>
            <a:pPr marL="742950" lvl="1" indent="-285750">
              <a:buFont typeface="Arial" panose="020B0604020202020204" pitchFamily="34" charset="0"/>
              <a:buChar char="•"/>
            </a:pPr>
            <a:r>
              <a:rPr lang="en-CA" dirty="0">
                <a:latin typeface="Arial" panose="020B0604020202020204" pitchFamily="34" charset="0"/>
                <a:cs typeface="Arial" panose="020B0604020202020204" pitchFamily="34" charset="0"/>
              </a:rPr>
              <a:t>high teacher-learner ratios</a:t>
            </a:r>
          </a:p>
          <a:p>
            <a:pPr marL="742950" lvl="1" indent="-285750">
              <a:buFont typeface="Arial" panose="020B0604020202020204" pitchFamily="34" charset="0"/>
              <a:buChar char="•"/>
            </a:pPr>
            <a:r>
              <a:rPr lang="en-CA" dirty="0">
                <a:latin typeface="Arial" panose="020B0604020202020204" pitchFamily="34" charset="0"/>
                <a:cs typeface="Arial" panose="020B0604020202020204" pitchFamily="34" charset="0"/>
              </a:rPr>
              <a:t>under-resourced classrooms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dirty="0">
              <a:solidFill>
                <a:schemeClr val="accent1">
                  <a:lumMod val="75000"/>
                </a:schemeClr>
              </a:solidFill>
              <a:latin typeface="Arial" panose="020B0604020202020204" pitchFamily="34" charset="0"/>
              <a:cs typeface="Arial" panose="020B0604020202020204" pitchFamily="34" charset="0"/>
            </a:endParaRPr>
          </a:p>
          <a:p>
            <a:endParaRPr lang="en-CA" dirty="0"/>
          </a:p>
        </p:txBody>
      </p:sp>
      <p:sp>
        <p:nvSpPr>
          <p:cNvPr id="4" name="Slide Number Placeholder 3"/>
          <p:cNvSpPr>
            <a:spLocks noGrp="1"/>
          </p:cNvSpPr>
          <p:nvPr>
            <p:ph type="sldNum" sz="quarter" idx="5"/>
          </p:nvPr>
        </p:nvSpPr>
        <p:spPr/>
        <p:txBody>
          <a:bodyPr/>
          <a:lstStyle/>
          <a:p>
            <a:fld id="{5D4F38C9-E68A-474C-B553-0EBE7E63F49E}" type="slidenum">
              <a:rPr lang="en-CA" smtClean="0"/>
              <a:t>15</a:t>
            </a:fld>
            <a:endParaRPr lang="en-CA"/>
          </a:p>
        </p:txBody>
      </p:sp>
    </p:spTree>
    <p:extLst>
      <p:ext uri="{BB962C8B-B14F-4D97-AF65-F5344CB8AC3E}">
        <p14:creationId xmlns:p14="http://schemas.microsoft.com/office/powerpoint/2010/main" val="16287318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CA" sz="1100" dirty="0">
                <a:solidFill>
                  <a:srgbClr val="A2002B"/>
                </a:solidFill>
              </a:rPr>
              <a:t>Of the sixty-one million </a:t>
            </a:r>
            <a:r>
              <a:rPr lang="en-CA" dirty="0"/>
              <a:t>primary school age children out of school globally in 2016, </a:t>
            </a:r>
            <a:r>
              <a:rPr lang="en-CA" sz="1200" dirty="0">
                <a:solidFill>
                  <a:srgbClr val="A2002B"/>
                </a:solidFill>
              </a:rPr>
              <a:t>over half were </a:t>
            </a:r>
            <a:r>
              <a:rPr lang="en-CA" dirty="0"/>
              <a:t>in sub-Saharan Africa</a:t>
            </a:r>
          </a:p>
          <a:p>
            <a:pPr marL="0" indent="0">
              <a:buNone/>
            </a:pPr>
            <a:endParaRPr lang="en-CA" sz="1050" dirty="0">
              <a:solidFill>
                <a:srgbClr val="A2002B"/>
              </a:solidFill>
            </a:endParaRPr>
          </a:p>
          <a:p>
            <a:pPr marL="0" indent="0">
              <a:buNone/>
            </a:pPr>
            <a:r>
              <a:rPr lang="en-CA" dirty="0"/>
              <a:t>Globally, the five countries with the highest percentage of out-of-school children </a:t>
            </a:r>
            <a:r>
              <a:rPr lang="en-CA" sz="1200" dirty="0">
                <a:solidFill>
                  <a:srgbClr val="00B0F0"/>
                </a:solidFill>
              </a:rPr>
              <a:t>are in Africa</a:t>
            </a:r>
            <a:r>
              <a:rPr lang="en-CA" dirty="0"/>
              <a:t>. Liberia (62%), Eritrea (59%), Sudan (45%), Djibouti (43), and Equatorial Guinea (42).30</a:t>
            </a:r>
            <a:br>
              <a:rPr lang="en-CA" dirty="0"/>
            </a:br>
            <a:endParaRPr lang="en-CA" dirty="0"/>
          </a:p>
          <a:p>
            <a:pPr marL="0" indent="0">
              <a:buNone/>
            </a:pPr>
            <a:r>
              <a:rPr lang="en-CA" dirty="0"/>
              <a:t>Gender gap: 23% of all girls are out of school compared to 19% of all boys. </a:t>
            </a:r>
            <a:r>
              <a:rPr lang="en-CA" sz="1200" dirty="0">
                <a:solidFill>
                  <a:srgbClr val="A2002B"/>
                </a:solidFill>
              </a:rPr>
              <a:t>Fifteen million girls</a:t>
            </a:r>
            <a:r>
              <a:rPr lang="en-CA" dirty="0"/>
              <a:t> of primary school age will never learn to read in primary school, compared to approximately </a:t>
            </a:r>
            <a:r>
              <a:rPr lang="en-CA" sz="1200" dirty="0">
                <a:solidFill>
                  <a:srgbClr val="A2002B"/>
                </a:solidFill>
              </a:rPr>
              <a:t>10 million boys</a:t>
            </a:r>
          </a:p>
          <a:p>
            <a:endParaRPr lang="en-US" dirty="0"/>
          </a:p>
        </p:txBody>
      </p:sp>
      <p:sp>
        <p:nvSpPr>
          <p:cNvPr id="4" name="Slide Number Placeholder 3"/>
          <p:cNvSpPr>
            <a:spLocks noGrp="1"/>
          </p:cNvSpPr>
          <p:nvPr>
            <p:ph type="sldNum" sz="quarter" idx="5"/>
          </p:nvPr>
        </p:nvSpPr>
        <p:spPr/>
        <p:txBody>
          <a:bodyPr/>
          <a:lstStyle/>
          <a:p>
            <a:fld id="{D4513173-708C-41F6-B918-200267073A83}" type="slidenum">
              <a:rPr lang="en-US" smtClean="0"/>
              <a:t>16</a:t>
            </a:fld>
            <a:endParaRPr lang="en-US"/>
          </a:p>
        </p:txBody>
      </p:sp>
    </p:spTree>
    <p:extLst>
      <p:ext uri="{BB962C8B-B14F-4D97-AF65-F5344CB8AC3E}">
        <p14:creationId xmlns:p14="http://schemas.microsoft.com/office/powerpoint/2010/main" val="26760960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The introduction to core concepts in the child’s mother tongue should precede the introduction of a second language</a:t>
            </a:r>
          </a:p>
          <a:p>
            <a:endParaRPr lang="en-CA" dirty="0"/>
          </a:p>
        </p:txBody>
      </p:sp>
      <p:sp>
        <p:nvSpPr>
          <p:cNvPr id="4" name="Slide Number Placeholder 3"/>
          <p:cNvSpPr>
            <a:spLocks noGrp="1"/>
          </p:cNvSpPr>
          <p:nvPr>
            <p:ph type="sldNum" sz="quarter" idx="5"/>
          </p:nvPr>
        </p:nvSpPr>
        <p:spPr/>
        <p:txBody>
          <a:bodyPr/>
          <a:lstStyle/>
          <a:p>
            <a:fld id="{5D4F38C9-E68A-474C-B553-0EBE7E63F49E}" type="slidenum">
              <a:rPr lang="en-CA" smtClean="0"/>
              <a:t>17</a:t>
            </a:fld>
            <a:endParaRPr lang="en-CA"/>
          </a:p>
        </p:txBody>
      </p:sp>
    </p:spTree>
    <p:extLst>
      <p:ext uri="{BB962C8B-B14F-4D97-AF65-F5344CB8AC3E}">
        <p14:creationId xmlns:p14="http://schemas.microsoft.com/office/powerpoint/2010/main" val="11398002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18</a:t>
            </a:fld>
            <a:endParaRPr lang="en-US"/>
          </a:p>
        </p:txBody>
      </p:sp>
    </p:spTree>
    <p:extLst>
      <p:ext uri="{BB962C8B-B14F-4D97-AF65-F5344CB8AC3E}">
        <p14:creationId xmlns:p14="http://schemas.microsoft.com/office/powerpoint/2010/main" val="27944941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CA" b="1" dirty="0"/>
              <a:t>The African Learner</a:t>
            </a:r>
          </a:p>
          <a:p>
            <a:r>
              <a:rPr lang="en-CA" dirty="0"/>
              <a:t>Young</a:t>
            </a:r>
          </a:p>
          <a:p>
            <a:r>
              <a:rPr lang="en-CA" dirty="0"/>
              <a:t>Out of school</a:t>
            </a:r>
          </a:p>
          <a:p>
            <a:r>
              <a:rPr lang="en-CA" dirty="0"/>
              <a:t>Diverse (mostly rural and remote)</a:t>
            </a:r>
          </a:p>
          <a:p>
            <a:r>
              <a:rPr lang="en-CA" dirty="0"/>
              <a:t>Resource poor</a:t>
            </a:r>
          </a:p>
          <a:p>
            <a:r>
              <a:rPr lang="en-CA" dirty="0"/>
              <a:t>Learns in the second language</a:t>
            </a:r>
          </a:p>
          <a:p>
            <a:r>
              <a:rPr lang="en-CA" dirty="0"/>
              <a:t>Limited access to technology</a:t>
            </a:r>
          </a:p>
          <a:p>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Image Source: </a:t>
            </a:r>
            <a:r>
              <a:rPr lang="en-CA" sz="1200" dirty="0">
                <a:solidFill>
                  <a:schemeClr val="bg1"/>
                </a:solidFill>
              </a:rPr>
              <a:t>Schoolchildren in Sierra Leone, </a:t>
            </a:r>
            <a:r>
              <a:rPr lang="en-CA" sz="1200" i="1" dirty="0">
                <a:solidFill>
                  <a:schemeClr val="bg1"/>
                </a:solidFill>
              </a:rPr>
              <a:t>photo credit</a:t>
            </a:r>
            <a:r>
              <a:rPr lang="en-CA" sz="1200" dirty="0">
                <a:solidFill>
                  <a:schemeClr val="bg1"/>
                </a:solidFill>
              </a:rPr>
              <a:t>: </a:t>
            </a:r>
            <a:r>
              <a:rPr lang="en-CA" sz="1200" dirty="0" err="1">
                <a:solidFill>
                  <a:schemeClr val="bg1"/>
                </a:solidFill>
              </a:rPr>
              <a:t>bobthemagicdragon</a:t>
            </a:r>
            <a:r>
              <a:rPr lang="en-CA" sz="1200" dirty="0">
                <a:solidFill>
                  <a:schemeClr val="bg1"/>
                </a:solidFill>
              </a:rPr>
              <a:t>/Flickr</a:t>
            </a:r>
            <a:endParaRPr lang="en-CA" dirty="0"/>
          </a:p>
          <a:p>
            <a:endParaRPr lang="en-US" dirty="0"/>
          </a:p>
        </p:txBody>
      </p:sp>
      <p:sp>
        <p:nvSpPr>
          <p:cNvPr id="4" name="Slide Number Placeholder 3"/>
          <p:cNvSpPr>
            <a:spLocks noGrp="1"/>
          </p:cNvSpPr>
          <p:nvPr>
            <p:ph type="sldNum" sz="quarter" idx="5"/>
          </p:nvPr>
        </p:nvSpPr>
        <p:spPr/>
        <p:txBody>
          <a:bodyPr/>
          <a:lstStyle/>
          <a:p>
            <a:fld id="{D4513173-708C-41F6-B918-200267073A83}" type="slidenum">
              <a:rPr lang="en-US" smtClean="0"/>
              <a:t>19</a:t>
            </a:fld>
            <a:endParaRPr lang="en-US"/>
          </a:p>
        </p:txBody>
      </p:sp>
    </p:spTree>
    <p:extLst>
      <p:ext uri="{BB962C8B-B14F-4D97-AF65-F5344CB8AC3E}">
        <p14:creationId xmlns:p14="http://schemas.microsoft.com/office/powerpoint/2010/main" val="37410832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Typically born after early 1980s.</a:t>
            </a:r>
          </a:p>
        </p:txBody>
      </p:sp>
      <p:sp>
        <p:nvSpPr>
          <p:cNvPr id="4" name="Slide Number Placeholder 3"/>
          <p:cNvSpPr>
            <a:spLocks noGrp="1"/>
          </p:cNvSpPr>
          <p:nvPr>
            <p:ph type="sldNum" sz="quarter" idx="5"/>
          </p:nvPr>
        </p:nvSpPr>
        <p:spPr/>
        <p:txBody>
          <a:bodyPr/>
          <a:lstStyle/>
          <a:p>
            <a:fld id="{B2D11531-2816-406B-B695-3DA7D013782A}" type="slidenum">
              <a:rPr lang="en-CA" smtClean="0"/>
              <a:t>20</a:t>
            </a:fld>
            <a:endParaRPr lang="en-CA"/>
          </a:p>
        </p:txBody>
      </p:sp>
    </p:spTree>
    <p:extLst>
      <p:ext uri="{BB962C8B-B14F-4D97-AF65-F5344CB8AC3E}">
        <p14:creationId xmlns:p14="http://schemas.microsoft.com/office/powerpoint/2010/main" val="26389903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dirty="0"/>
              <a:t>How can teachers be trained to address the needs of African Learners within the context of contemporary crises?</a:t>
            </a:r>
          </a:p>
          <a:p>
            <a:endParaRPr lang="en-CA" dirty="0"/>
          </a:p>
        </p:txBody>
      </p:sp>
      <p:sp>
        <p:nvSpPr>
          <p:cNvPr id="4" name="Slide Number Placeholder 3"/>
          <p:cNvSpPr>
            <a:spLocks noGrp="1"/>
          </p:cNvSpPr>
          <p:nvPr>
            <p:ph type="sldNum" sz="quarter" idx="5"/>
          </p:nvPr>
        </p:nvSpPr>
        <p:spPr/>
        <p:txBody>
          <a:bodyPr/>
          <a:lstStyle/>
          <a:p>
            <a:fld id="{5D4F38C9-E68A-474C-B553-0EBE7E63F49E}" type="slidenum">
              <a:rPr lang="en-CA" smtClean="0"/>
              <a:t>21</a:t>
            </a:fld>
            <a:endParaRPr lang="en-CA"/>
          </a:p>
        </p:txBody>
      </p:sp>
    </p:spTree>
    <p:extLst>
      <p:ext uri="{BB962C8B-B14F-4D97-AF65-F5344CB8AC3E}">
        <p14:creationId xmlns:p14="http://schemas.microsoft.com/office/powerpoint/2010/main" val="26707066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70% of countries face acute shortages of teachers, rising to 90% at secondary level </a:t>
            </a:r>
          </a:p>
          <a:p>
            <a:r>
              <a:rPr lang="en-CA" dirty="0"/>
              <a:t>The continent needs a total of about 17 million teachers to achieve universal primary and secondary education by 2030 </a:t>
            </a:r>
          </a:p>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22</a:t>
            </a:fld>
            <a:endParaRPr lang="en-US"/>
          </a:p>
        </p:txBody>
      </p:sp>
    </p:spTree>
    <p:extLst>
      <p:ext uri="{BB962C8B-B14F-4D97-AF65-F5344CB8AC3E}">
        <p14:creationId xmlns:p14="http://schemas.microsoft.com/office/powerpoint/2010/main" val="1870769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23</a:t>
            </a:fld>
            <a:endParaRPr lang="en-US"/>
          </a:p>
        </p:txBody>
      </p:sp>
    </p:spTree>
    <p:extLst>
      <p:ext uri="{BB962C8B-B14F-4D97-AF65-F5344CB8AC3E}">
        <p14:creationId xmlns:p14="http://schemas.microsoft.com/office/powerpoint/2010/main" val="1169791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COL was established by Commonwealth Heads of Government when they met in Vancouver for CHOGM 1987. </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a:t>
            </a:fld>
            <a:endParaRPr lang="en-US"/>
          </a:p>
        </p:txBody>
      </p:sp>
    </p:spTree>
    <p:extLst>
      <p:ext uri="{BB962C8B-B14F-4D97-AF65-F5344CB8AC3E}">
        <p14:creationId xmlns:p14="http://schemas.microsoft.com/office/powerpoint/2010/main" val="8680255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solidFill>
                  <a:schemeClr val="tx1">
                    <a:lumMod val="85000"/>
                    <a:lumOff val="15000"/>
                  </a:schemeClr>
                </a:solidFill>
              </a:rPr>
              <a:t>One study shows that out-of-school, in-service training has limited, if any, impact and t</a:t>
            </a:r>
            <a:r>
              <a:rPr lang="en-CA" dirty="0">
                <a:solidFill>
                  <a:schemeClr val="accent1">
                    <a:lumMod val="75000"/>
                  </a:schemeClr>
                </a:solidFill>
              </a:rPr>
              <a:t>eachers are less likely to apply the knowledge and skills learnt to their classrooms when the training is conducted off-site.</a:t>
            </a:r>
          </a:p>
          <a:p>
            <a:r>
              <a:rPr lang="en-CA" dirty="0">
                <a:solidFill>
                  <a:schemeClr val="tx1">
                    <a:lumMod val="85000"/>
                    <a:lumOff val="15000"/>
                  </a:schemeClr>
                </a:solidFill>
              </a:rPr>
              <a:t>In a recent study, teachers report that professional development based on </a:t>
            </a:r>
            <a:r>
              <a:rPr lang="en-CA" dirty="0">
                <a:solidFill>
                  <a:srgbClr val="C00000"/>
                </a:solidFill>
              </a:rPr>
              <a:t>collaboration and collaborative approaches</a:t>
            </a:r>
            <a:r>
              <a:rPr lang="en-CA" dirty="0">
                <a:solidFill>
                  <a:schemeClr val="tx1">
                    <a:lumMod val="85000"/>
                    <a:lumOff val="15000"/>
                  </a:schemeClr>
                </a:solidFill>
              </a:rPr>
              <a:t> to teaching is among the most impactful</a:t>
            </a:r>
          </a:p>
          <a:p>
            <a:r>
              <a:rPr lang="en-CA" dirty="0">
                <a:solidFill>
                  <a:srgbClr val="000000"/>
                </a:solidFill>
              </a:rPr>
              <a:t>School-based teacher development could be an effective strategy</a:t>
            </a:r>
            <a:endParaRPr lang="en-CA" dirty="0">
              <a:solidFill>
                <a:schemeClr val="tx1">
                  <a:lumMod val="85000"/>
                  <a:lumOff val="15000"/>
                </a:schemeClr>
              </a:solidFill>
            </a:endParaRPr>
          </a:p>
          <a:p>
            <a:endParaRPr lang="en-US" dirty="0"/>
          </a:p>
        </p:txBody>
      </p:sp>
      <p:sp>
        <p:nvSpPr>
          <p:cNvPr id="4" name="Slide Number Placeholder 3"/>
          <p:cNvSpPr>
            <a:spLocks noGrp="1"/>
          </p:cNvSpPr>
          <p:nvPr>
            <p:ph type="sldNum" sz="quarter" idx="5"/>
          </p:nvPr>
        </p:nvSpPr>
        <p:spPr/>
        <p:txBody>
          <a:bodyPr/>
          <a:lstStyle/>
          <a:p>
            <a:fld id="{D4513173-708C-41F6-B918-200267073A83}" type="slidenum">
              <a:rPr lang="en-US" smtClean="0"/>
              <a:t>24</a:t>
            </a:fld>
            <a:endParaRPr lang="en-US"/>
          </a:p>
        </p:txBody>
      </p:sp>
    </p:spTree>
    <p:extLst>
      <p:ext uri="{BB962C8B-B14F-4D97-AF65-F5344CB8AC3E}">
        <p14:creationId xmlns:p14="http://schemas.microsoft.com/office/powerpoint/2010/main" val="16401753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8E819E45-914A-4AB7-9BCC-F4EB7761AB9A}" type="slidenum">
              <a:rPr lang="en-US" smtClean="0"/>
              <a:t>26</a:t>
            </a:fld>
            <a:endParaRPr lang="en-US"/>
          </a:p>
        </p:txBody>
      </p:sp>
      <p:sp>
        <p:nvSpPr>
          <p:cNvPr id="5" name="Notes Placeholder 4">
            <a:extLst>
              <a:ext uri="{FF2B5EF4-FFF2-40B4-BE49-F238E27FC236}">
                <a16:creationId xmlns:a16="http://schemas.microsoft.com/office/drawing/2014/main" id="{360D3085-5DDC-4A68-96AB-BB6FC06B69F7}"/>
              </a:ext>
            </a:extLst>
          </p:cNvPr>
          <p:cNvSpPr>
            <a:spLocks noGrp="1"/>
          </p:cNvSpPr>
          <p:nvPr>
            <p:ph type="body" idx="1"/>
          </p:nvPr>
        </p:nvSpPr>
        <p:spPr>
          <a:xfrm>
            <a:off x="685800" y="4400550"/>
            <a:ext cx="5486400" cy="3600450"/>
          </a:xfrm>
          <a:prstGeom prst="rect">
            <a:avLst/>
          </a:prstGeom>
        </p:spPr>
        <p:txBody>
          <a:bodyPr wrap="square">
            <a:spAutoFit/>
          </a:bodyPr>
          <a:lstStyle/>
          <a:p>
            <a:pPr marL="285750" indent="-285750">
              <a:buFont typeface="Arial" panose="020B0604020202020204" pitchFamily="34" charset="0"/>
              <a:buChar char="•"/>
            </a:pPr>
            <a:r>
              <a:rPr lang="en-GB" i="1" dirty="0">
                <a:latin typeface="Candara" panose="020E0502030303020204" pitchFamily="34" charset="0"/>
                <a:ea typeface="Calibri" panose="020F0502020204030204" pitchFamily="34" charset="0"/>
                <a:cs typeface="Times New Roman" panose="02020603050405020304" pitchFamily="18" charset="0"/>
              </a:rPr>
              <a:t>Quasi-experimental design</a:t>
            </a:r>
            <a:r>
              <a:rPr lang="en-GB" dirty="0">
                <a:latin typeface="Candara" panose="020E0502030303020204" pitchFamily="34" charset="0"/>
                <a:ea typeface="Calibri" panose="020F0502020204030204" pitchFamily="34" charset="0"/>
                <a:cs typeface="Times New Roman" panose="02020603050405020304" pitchFamily="18" charset="0"/>
              </a:rPr>
              <a:t> </a:t>
            </a:r>
          </a:p>
          <a:p>
            <a:pPr marL="285750" indent="-285750">
              <a:buFont typeface="Arial" panose="020B0604020202020204" pitchFamily="34" charset="0"/>
              <a:buChar char="•"/>
            </a:pPr>
            <a:endParaRPr lang="en-GB" dirty="0">
              <a:latin typeface="Candara" panose="020E050203030302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dirty="0">
                <a:latin typeface="Candara" panose="020E0502030303020204" pitchFamily="34" charset="0"/>
                <a:ea typeface="Calibri" panose="020F0502020204030204" pitchFamily="34" charset="0"/>
                <a:cs typeface="Times New Roman" panose="02020603050405020304" pitchFamily="18" charset="0"/>
              </a:rPr>
              <a:t>CFS trained teachers in 4 treatment schools vs. non-CFS trained teachers in 4 schools (4 urban, 4 rural)</a:t>
            </a:r>
          </a:p>
          <a:p>
            <a:endParaRPr lang="en-GB" dirty="0">
              <a:latin typeface="Candara" panose="020E050203030302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dirty="0">
                <a:latin typeface="Candara" panose="020E0502030303020204" pitchFamily="34" charset="0"/>
                <a:ea typeface="Calibri" panose="020F0502020204030204" pitchFamily="34" charset="0"/>
                <a:cs typeface="Times New Roman" panose="02020603050405020304" pitchFamily="18" charset="0"/>
              </a:rPr>
              <a:t>Classroom observation, student test scores, focus group discussions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722990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8E819E45-914A-4AB7-9BCC-F4EB7761AB9A}" type="slidenum">
              <a:rPr lang="en-US" smtClean="0"/>
              <a:t>27</a:t>
            </a:fld>
            <a:endParaRPr lang="en-US"/>
          </a:p>
        </p:txBody>
      </p:sp>
      <p:sp>
        <p:nvSpPr>
          <p:cNvPr id="5" name="Notes Placeholder 4">
            <a:extLst>
              <a:ext uri="{FF2B5EF4-FFF2-40B4-BE49-F238E27FC236}">
                <a16:creationId xmlns:a16="http://schemas.microsoft.com/office/drawing/2014/main" id="{360D3085-5DDC-4A68-96AB-BB6FC06B69F7}"/>
              </a:ext>
            </a:extLst>
          </p:cNvPr>
          <p:cNvSpPr>
            <a:spLocks noGrp="1"/>
          </p:cNvSpPr>
          <p:nvPr>
            <p:ph type="body" idx="1"/>
          </p:nvPr>
        </p:nvSpPr>
        <p:spPr>
          <a:xfrm>
            <a:off x="685800" y="4400550"/>
            <a:ext cx="5486400" cy="3600450"/>
          </a:xfrm>
          <a:prstGeom prst="rect">
            <a:avLst/>
          </a:prstGeom>
        </p:spPr>
        <p:txBody>
          <a:bodyPr wrap="square">
            <a:spAutoFit/>
          </a:bodyPr>
          <a:lstStyle/>
          <a:p>
            <a:pPr marL="285750" indent="-285750">
              <a:buFont typeface="Arial" panose="020B0604020202020204" pitchFamily="34" charset="0"/>
              <a:buChar char="•"/>
            </a:pPr>
            <a:r>
              <a:rPr lang="en-GB" i="1" dirty="0">
                <a:latin typeface="Candara" panose="020E0502030303020204" pitchFamily="34" charset="0"/>
                <a:ea typeface="Calibri" panose="020F0502020204030204" pitchFamily="34" charset="0"/>
                <a:cs typeface="Times New Roman" panose="02020603050405020304" pitchFamily="18" charset="0"/>
              </a:rPr>
              <a:t>Quasi-experimental design</a:t>
            </a:r>
            <a:r>
              <a:rPr lang="en-GB" dirty="0">
                <a:latin typeface="Candara" panose="020E0502030303020204" pitchFamily="34" charset="0"/>
                <a:ea typeface="Calibri" panose="020F0502020204030204" pitchFamily="34" charset="0"/>
                <a:cs typeface="Times New Roman" panose="02020603050405020304" pitchFamily="18" charset="0"/>
              </a:rPr>
              <a:t> </a:t>
            </a:r>
          </a:p>
          <a:p>
            <a:pPr marL="285750" indent="-285750">
              <a:buFont typeface="Arial" panose="020B0604020202020204" pitchFamily="34" charset="0"/>
              <a:buChar char="•"/>
            </a:pPr>
            <a:endParaRPr lang="en-GB" dirty="0">
              <a:latin typeface="Candara" panose="020E050203030302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dirty="0">
                <a:latin typeface="Candara" panose="020E0502030303020204" pitchFamily="34" charset="0"/>
                <a:ea typeface="Calibri" panose="020F0502020204030204" pitchFamily="34" charset="0"/>
                <a:cs typeface="Times New Roman" panose="02020603050405020304" pitchFamily="18" charset="0"/>
              </a:rPr>
              <a:t>CFS trained teachers in 4 treatment schools vs. non-CFS trained teachers in 4 schools (4 urban, 4 rural). 20 teachers from each group and 80 students, randomly selected.</a:t>
            </a:r>
          </a:p>
          <a:p>
            <a:pPr marL="285750" indent="-285750">
              <a:buFont typeface="Arial" panose="020B0604020202020204" pitchFamily="34" charset="0"/>
              <a:buChar char="•"/>
            </a:pPr>
            <a:r>
              <a:rPr lang="en-GB" dirty="0">
                <a:latin typeface="Candara" panose="020E0502030303020204" pitchFamily="34" charset="0"/>
                <a:ea typeface="Calibri" panose="020F0502020204030204" pitchFamily="34" charset="0"/>
                <a:cs typeface="Times New Roman" panose="02020603050405020304" pitchFamily="18" charset="0"/>
              </a:rPr>
              <a:t>“Archived” baseline of 2015 student test results in Maths and English and 2018 results, from both groups</a:t>
            </a:r>
          </a:p>
          <a:p>
            <a:endParaRPr lang="en-GB" dirty="0">
              <a:latin typeface="Candara" panose="020E050203030302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dirty="0">
                <a:latin typeface="Candara" panose="020E0502030303020204" pitchFamily="34" charset="0"/>
                <a:ea typeface="Calibri" panose="020F0502020204030204" pitchFamily="34" charset="0"/>
                <a:cs typeface="Times New Roman" panose="02020603050405020304" pitchFamily="18" charset="0"/>
              </a:rPr>
              <a:t>Classroom observation, student test scores, focus group discussions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508323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Evidence from various studies conducted in Nigeria clearly (e.g. EDOREN 2018, EDOREN 2015, UNICEF 2013,) indicate that contextual factors such as lack of textbooks and other teaching learning materials, overcrowded classrooms, lack of adequate support for teachers, low teacher pay and unsatisfactory teachers’ condition of service are serious challenges and make it impossible to make significant improvements in learning outcomes or even improve subject content knowledge of pupils.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8E819E45-914A-4AB7-9BCC-F4EB7761AB9A}" type="slidenum">
              <a:rPr lang="en-US" smtClean="0"/>
              <a:t>28</a:t>
            </a:fld>
            <a:endParaRPr lang="en-US"/>
          </a:p>
        </p:txBody>
      </p:sp>
    </p:spTree>
    <p:extLst>
      <p:ext uri="{BB962C8B-B14F-4D97-AF65-F5344CB8AC3E}">
        <p14:creationId xmlns:p14="http://schemas.microsoft.com/office/powerpoint/2010/main" val="24234575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solidFill>
                  <a:srgbClr val="000000"/>
                </a:solidFill>
              </a:rPr>
              <a:t>A recent study in </a:t>
            </a:r>
            <a:r>
              <a:rPr lang="en-CA" dirty="0">
                <a:solidFill>
                  <a:srgbClr val="000000"/>
                </a:solidFill>
                <a:latin typeface="Arial" panose="020B0604020202020204" pitchFamily="34" charset="0"/>
              </a:rPr>
              <a:t>South Africa suggests that …</a:t>
            </a:r>
          </a:p>
          <a:p>
            <a:endParaRPr lang="en-CA" sz="1050" dirty="0">
              <a:solidFill>
                <a:srgbClr val="000000"/>
              </a:solidFill>
              <a:latin typeface="Arial" panose="020B0604020202020204" pitchFamily="34" charset="0"/>
            </a:endParaRPr>
          </a:p>
          <a:p>
            <a:pPr marL="171450" indent="-171450">
              <a:buFont typeface="Arial" panose="020B0604020202020204" pitchFamily="34" charset="0"/>
              <a:buChar char="•"/>
            </a:pPr>
            <a:r>
              <a:rPr lang="en-CA" sz="1050" dirty="0">
                <a:solidFill>
                  <a:srgbClr val="C00000"/>
                </a:solidFill>
                <a:latin typeface="Arial" panose="020B0604020202020204" pitchFamily="34" charset="0"/>
              </a:rPr>
              <a:t>71% </a:t>
            </a:r>
            <a:r>
              <a:rPr lang="en-CA" dirty="0">
                <a:solidFill>
                  <a:srgbClr val="000000"/>
                </a:solidFill>
                <a:latin typeface="Arial" panose="020B0604020202020204" pitchFamily="34" charset="0"/>
              </a:rPr>
              <a:t>of teachers participate in </a:t>
            </a:r>
            <a:r>
              <a:rPr lang="en-CA" dirty="0">
                <a:solidFill>
                  <a:srgbClr val="000000"/>
                </a:solidFill>
              </a:rPr>
              <a:t>courses and seminars </a:t>
            </a:r>
          </a:p>
          <a:p>
            <a:pPr marL="171450" indent="-171450">
              <a:buFont typeface="Arial" panose="020B0604020202020204" pitchFamily="34" charset="0"/>
              <a:buChar char="•"/>
            </a:pPr>
            <a:r>
              <a:rPr lang="en-CA" dirty="0">
                <a:solidFill>
                  <a:srgbClr val="000000"/>
                </a:solidFill>
              </a:rPr>
              <a:t>Teachers expressed a particularly high need for training in teaching students with </a:t>
            </a:r>
            <a:r>
              <a:rPr lang="en-CA" dirty="0">
                <a:solidFill>
                  <a:schemeClr val="accent1">
                    <a:lumMod val="75000"/>
                  </a:schemeClr>
                </a:solidFill>
              </a:rPr>
              <a:t>special needs </a:t>
            </a:r>
            <a:r>
              <a:rPr lang="en-CA" sz="1050" dirty="0">
                <a:solidFill>
                  <a:srgbClr val="C00000"/>
                </a:solidFill>
              </a:rPr>
              <a:t>(39%) </a:t>
            </a:r>
            <a:r>
              <a:rPr lang="en-CA" dirty="0">
                <a:solidFill>
                  <a:srgbClr val="000000"/>
                </a:solidFill>
              </a:rPr>
              <a:t>and in teaching in </a:t>
            </a:r>
            <a:r>
              <a:rPr lang="en-CA" dirty="0">
                <a:solidFill>
                  <a:schemeClr val="accent1">
                    <a:lumMod val="75000"/>
                  </a:schemeClr>
                </a:solidFill>
              </a:rPr>
              <a:t>a multilingual and multicultural </a:t>
            </a:r>
            <a:r>
              <a:rPr lang="en-CA" dirty="0">
                <a:solidFill>
                  <a:srgbClr val="000000"/>
                </a:solidFill>
              </a:rPr>
              <a:t>setting </a:t>
            </a:r>
            <a:r>
              <a:rPr lang="en-CA" dirty="0">
                <a:solidFill>
                  <a:srgbClr val="C00000"/>
                </a:solidFill>
              </a:rPr>
              <a:t>(20%)</a:t>
            </a:r>
          </a:p>
          <a:p>
            <a:endParaRPr lang="en-US" dirty="0"/>
          </a:p>
        </p:txBody>
      </p:sp>
      <p:sp>
        <p:nvSpPr>
          <p:cNvPr id="4" name="Slide Number Placeholder 3"/>
          <p:cNvSpPr>
            <a:spLocks noGrp="1"/>
          </p:cNvSpPr>
          <p:nvPr>
            <p:ph type="sldNum" sz="quarter" idx="5"/>
          </p:nvPr>
        </p:nvSpPr>
        <p:spPr/>
        <p:txBody>
          <a:bodyPr/>
          <a:lstStyle/>
          <a:p>
            <a:fld id="{D4513173-708C-41F6-B918-200267073A83}" type="slidenum">
              <a:rPr lang="en-US" smtClean="0"/>
              <a:t>30</a:t>
            </a:fld>
            <a:endParaRPr lang="en-US"/>
          </a:p>
        </p:txBody>
      </p:sp>
    </p:spTree>
    <p:extLst>
      <p:ext uri="{BB962C8B-B14F-4D97-AF65-F5344CB8AC3E}">
        <p14:creationId xmlns:p14="http://schemas.microsoft.com/office/powerpoint/2010/main" val="8237636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latin typeface="Arial" panose="020B0604020202020204" pitchFamily="34" charset="0"/>
                <a:cs typeface="Arial" panose="020B0604020202020204" pitchFamily="34" charset="0"/>
              </a:rPr>
              <a:t>ORELT aimed at training teacher educators and teachers on the use of Open Educational Resources to improve learning outcomes in English language in secondary schools </a:t>
            </a:r>
            <a:endParaRPr lang="en-CA" dirty="0">
              <a:solidFill>
                <a:schemeClr val="bg1"/>
              </a:solidFill>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D4513173-708C-41F6-B918-200267073A83}" type="slidenum">
              <a:rPr lang="en-US" smtClean="0"/>
              <a:t>36</a:t>
            </a:fld>
            <a:endParaRPr lang="en-US"/>
          </a:p>
        </p:txBody>
      </p:sp>
    </p:spTree>
    <p:extLst>
      <p:ext uri="{BB962C8B-B14F-4D97-AF65-F5344CB8AC3E}">
        <p14:creationId xmlns:p14="http://schemas.microsoft.com/office/powerpoint/2010/main" val="41819620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CA" b="1" i="1" dirty="0">
                <a:solidFill>
                  <a:schemeClr val="accent1">
                    <a:lumMod val="75000"/>
                  </a:schemeClr>
                </a:solidFill>
              </a:rPr>
              <a:t>What is “Teacher Futures”?</a:t>
            </a:r>
          </a:p>
          <a:p>
            <a:r>
              <a:rPr lang="en-CA" dirty="0"/>
              <a:t>“</a:t>
            </a:r>
            <a:r>
              <a:rPr lang="en-CA" b="1" dirty="0"/>
              <a:t>A school-based teacher development</a:t>
            </a:r>
            <a:r>
              <a:rPr lang="en-CA" dirty="0"/>
              <a:t> model that uses eLearning, microlearning and technologies to support exchange of knowledge on pedagogical practice through in-school, national and cross-national Communities of Practice, for improved learning outcomes” </a:t>
            </a:r>
          </a:p>
          <a:p>
            <a:pPr marL="0" marR="0" lvl="0" indent="0" algn="l" defTabSz="914400" rtl="0" eaLnBrk="1" fontAlgn="auto" latinLnBrk="0" hangingPunct="1">
              <a:lnSpc>
                <a:spcPct val="100000"/>
              </a:lnSpc>
              <a:spcBef>
                <a:spcPts val="0"/>
              </a:spcBef>
              <a:spcAft>
                <a:spcPts val="0"/>
              </a:spcAft>
              <a:buClrTx/>
              <a:buSzTx/>
              <a:buFontTx/>
              <a:buNone/>
              <a:tabLst/>
              <a:defRPr/>
            </a:pPr>
            <a:r>
              <a:rPr lang="en-CA" dirty="0">
                <a:solidFill>
                  <a:srgbClr val="5982DB">
                    <a:lumMod val="75000"/>
                  </a:srgbClr>
                </a:solidFill>
                <a:latin typeface="Arial Narrow" panose="020B0606020202030204" pitchFamily="34" charset="0"/>
                <a:cs typeface="Arial" panose="020B0604020202020204" pitchFamily="34" charset="0"/>
              </a:rPr>
              <a:t>Junior Secondary School Teachers</a:t>
            </a:r>
          </a:p>
          <a:p>
            <a:endParaRPr lang="en-CA" dirty="0"/>
          </a:p>
        </p:txBody>
      </p:sp>
      <p:sp>
        <p:nvSpPr>
          <p:cNvPr id="4" name="Slide Number Placeholder 3"/>
          <p:cNvSpPr>
            <a:spLocks noGrp="1"/>
          </p:cNvSpPr>
          <p:nvPr>
            <p:ph type="sldNum" sz="quarter" idx="5"/>
          </p:nvPr>
        </p:nvSpPr>
        <p:spPr/>
        <p:txBody>
          <a:bodyPr/>
          <a:lstStyle/>
          <a:p>
            <a:fld id="{5D4F38C9-E68A-474C-B553-0EBE7E63F49E}" type="slidenum">
              <a:rPr lang="en-CA" smtClean="0"/>
              <a:t>38</a:t>
            </a:fld>
            <a:endParaRPr lang="en-CA"/>
          </a:p>
        </p:txBody>
      </p:sp>
    </p:spTree>
    <p:extLst>
      <p:ext uri="{BB962C8B-B14F-4D97-AF65-F5344CB8AC3E}">
        <p14:creationId xmlns:p14="http://schemas.microsoft.com/office/powerpoint/2010/main" val="41622133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CA" b="1" i="1" dirty="0">
                <a:solidFill>
                  <a:schemeClr val="accent1">
                    <a:lumMod val="75000"/>
                  </a:schemeClr>
                </a:solidFill>
              </a:rPr>
              <a:t>What is “Teacher Futures”?</a:t>
            </a:r>
          </a:p>
          <a:p>
            <a:r>
              <a:rPr lang="en-CA" dirty="0"/>
              <a:t>“</a:t>
            </a:r>
            <a:r>
              <a:rPr lang="en-CA" b="1" dirty="0"/>
              <a:t>A school-based teacher development</a:t>
            </a:r>
            <a:r>
              <a:rPr lang="en-CA" dirty="0"/>
              <a:t> model that uses eLearning, microlearning and technologies to support exchange of knowledge on pedagogical practice through in-school, national and cross-national Communities of Practice, for improved learning outcomes” </a:t>
            </a:r>
          </a:p>
          <a:p>
            <a:pPr marL="0" marR="0" lvl="0" indent="0" algn="l" defTabSz="914400" rtl="0" eaLnBrk="1" fontAlgn="auto" latinLnBrk="0" hangingPunct="1">
              <a:lnSpc>
                <a:spcPct val="100000"/>
              </a:lnSpc>
              <a:spcBef>
                <a:spcPts val="0"/>
              </a:spcBef>
              <a:spcAft>
                <a:spcPts val="0"/>
              </a:spcAft>
              <a:buClrTx/>
              <a:buSzTx/>
              <a:buFontTx/>
              <a:buNone/>
              <a:tabLst/>
              <a:defRPr/>
            </a:pPr>
            <a:r>
              <a:rPr lang="en-CA" dirty="0">
                <a:solidFill>
                  <a:srgbClr val="5982DB">
                    <a:lumMod val="75000"/>
                  </a:srgbClr>
                </a:solidFill>
                <a:latin typeface="Arial Narrow" panose="020B0606020202030204" pitchFamily="34" charset="0"/>
                <a:cs typeface="Arial" panose="020B0604020202020204" pitchFamily="34" charset="0"/>
              </a:rPr>
              <a:t>Junior Secondary School Teachers</a:t>
            </a:r>
          </a:p>
          <a:p>
            <a:endParaRPr lang="en-CA" dirty="0"/>
          </a:p>
        </p:txBody>
      </p:sp>
      <p:sp>
        <p:nvSpPr>
          <p:cNvPr id="4" name="Slide Number Placeholder 3"/>
          <p:cNvSpPr>
            <a:spLocks noGrp="1"/>
          </p:cNvSpPr>
          <p:nvPr>
            <p:ph type="sldNum" sz="quarter" idx="5"/>
          </p:nvPr>
        </p:nvSpPr>
        <p:spPr/>
        <p:txBody>
          <a:bodyPr/>
          <a:lstStyle/>
          <a:p>
            <a:fld id="{5D4F38C9-E68A-474C-B553-0EBE7E63F49E}" type="slidenum">
              <a:rPr lang="en-CA" smtClean="0"/>
              <a:t>39</a:t>
            </a:fld>
            <a:endParaRPr lang="en-CA"/>
          </a:p>
        </p:txBody>
      </p:sp>
    </p:spTree>
    <p:extLst>
      <p:ext uri="{BB962C8B-B14F-4D97-AF65-F5344CB8AC3E}">
        <p14:creationId xmlns:p14="http://schemas.microsoft.com/office/powerpoint/2010/main" val="13756219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CA" b="1" i="1" dirty="0">
                <a:solidFill>
                  <a:schemeClr val="accent1">
                    <a:lumMod val="75000"/>
                  </a:schemeClr>
                </a:solidFill>
              </a:rPr>
              <a:t>What is “Teacher Futures”?</a:t>
            </a:r>
          </a:p>
          <a:p>
            <a:r>
              <a:rPr lang="en-CA" dirty="0"/>
              <a:t>“</a:t>
            </a:r>
            <a:r>
              <a:rPr lang="en-CA" b="1" dirty="0"/>
              <a:t>A school-based teacher development</a:t>
            </a:r>
            <a:r>
              <a:rPr lang="en-CA" dirty="0"/>
              <a:t> model that uses eLearning, microlearning and technologies to support exchange of knowledge on pedagogical practice through in-school, national and cross-national Communities of Practice, for improved learning outcomes” </a:t>
            </a:r>
          </a:p>
          <a:p>
            <a:pPr marL="0" marR="0" lvl="0" indent="0" algn="l" defTabSz="914400" rtl="0" eaLnBrk="1" fontAlgn="auto" latinLnBrk="0" hangingPunct="1">
              <a:lnSpc>
                <a:spcPct val="100000"/>
              </a:lnSpc>
              <a:spcBef>
                <a:spcPts val="0"/>
              </a:spcBef>
              <a:spcAft>
                <a:spcPts val="0"/>
              </a:spcAft>
              <a:buClrTx/>
              <a:buSzTx/>
              <a:buFontTx/>
              <a:buNone/>
              <a:tabLst/>
              <a:defRPr/>
            </a:pPr>
            <a:r>
              <a:rPr lang="en-CA" dirty="0">
                <a:solidFill>
                  <a:srgbClr val="5982DB">
                    <a:lumMod val="75000"/>
                  </a:srgbClr>
                </a:solidFill>
                <a:latin typeface="Arial Narrow" panose="020B0606020202030204" pitchFamily="34" charset="0"/>
                <a:cs typeface="Arial" panose="020B0604020202020204" pitchFamily="34" charset="0"/>
              </a:rPr>
              <a:t>Junior Secondary School Teachers</a:t>
            </a:r>
          </a:p>
          <a:p>
            <a:endParaRPr lang="en-CA" dirty="0"/>
          </a:p>
        </p:txBody>
      </p:sp>
      <p:sp>
        <p:nvSpPr>
          <p:cNvPr id="4" name="Slide Number Placeholder 3"/>
          <p:cNvSpPr>
            <a:spLocks noGrp="1"/>
          </p:cNvSpPr>
          <p:nvPr>
            <p:ph type="sldNum" sz="quarter" idx="5"/>
          </p:nvPr>
        </p:nvSpPr>
        <p:spPr/>
        <p:txBody>
          <a:bodyPr/>
          <a:lstStyle/>
          <a:p>
            <a:fld id="{5D4F38C9-E68A-474C-B553-0EBE7E63F49E}" type="slidenum">
              <a:rPr lang="en-CA" smtClean="0"/>
              <a:t>40</a:t>
            </a:fld>
            <a:endParaRPr lang="en-CA"/>
          </a:p>
        </p:txBody>
      </p:sp>
    </p:spTree>
    <p:extLst>
      <p:ext uri="{BB962C8B-B14F-4D97-AF65-F5344CB8AC3E}">
        <p14:creationId xmlns:p14="http://schemas.microsoft.com/office/powerpoint/2010/main" val="12913241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p:txBody>
      </p:sp>
      <p:sp>
        <p:nvSpPr>
          <p:cNvPr id="4" name="Slide Number Placeholder 3"/>
          <p:cNvSpPr>
            <a:spLocks noGrp="1"/>
          </p:cNvSpPr>
          <p:nvPr>
            <p:ph type="sldNum" sz="quarter" idx="5"/>
          </p:nvPr>
        </p:nvSpPr>
        <p:spPr/>
        <p:txBody>
          <a:bodyPr/>
          <a:lstStyle/>
          <a:p>
            <a:fld id="{B2D11531-2816-406B-B695-3DA7D013782A}" type="slidenum">
              <a:rPr lang="en-CA" smtClean="0"/>
              <a:t>43</a:t>
            </a:fld>
            <a:endParaRPr lang="en-CA"/>
          </a:p>
        </p:txBody>
      </p:sp>
    </p:spTree>
    <p:extLst>
      <p:ext uri="{BB962C8B-B14F-4D97-AF65-F5344CB8AC3E}">
        <p14:creationId xmlns:p14="http://schemas.microsoft.com/office/powerpoint/2010/main" val="929715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What do we do? Our mission is to help Commonwealth member states and institutions to use technologies for expanding access to quality education and training. </a:t>
            </a:r>
          </a:p>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a:t>
            </a:fld>
            <a:endParaRPr lang="en-US"/>
          </a:p>
        </p:txBody>
      </p:sp>
    </p:spTree>
    <p:extLst>
      <p:ext uri="{BB962C8B-B14F-4D97-AF65-F5344CB8AC3E}">
        <p14:creationId xmlns:p14="http://schemas.microsoft.com/office/powerpoint/2010/main" val="30703434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Transformative learning is the transformation of one’s “basic worldview and specific capacities of the self”; transformative learning is facilitated through critical analysis</a:t>
            </a:r>
          </a:p>
        </p:txBody>
      </p:sp>
      <p:sp>
        <p:nvSpPr>
          <p:cNvPr id="4" name="Slide Number Placeholder 3"/>
          <p:cNvSpPr>
            <a:spLocks noGrp="1"/>
          </p:cNvSpPr>
          <p:nvPr>
            <p:ph type="sldNum" sz="quarter" idx="5"/>
          </p:nvPr>
        </p:nvSpPr>
        <p:spPr/>
        <p:txBody>
          <a:bodyPr/>
          <a:lstStyle/>
          <a:p>
            <a:fld id="{B2D11531-2816-406B-B695-3DA7D013782A}" type="slidenum">
              <a:rPr lang="en-CA" smtClean="0"/>
              <a:t>44</a:t>
            </a:fld>
            <a:endParaRPr lang="en-CA"/>
          </a:p>
        </p:txBody>
      </p:sp>
    </p:spTree>
    <p:extLst>
      <p:ext uri="{BB962C8B-B14F-4D97-AF65-F5344CB8AC3E}">
        <p14:creationId xmlns:p14="http://schemas.microsoft.com/office/powerpoint/2010/main" val="16123625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13" indent="-174913">
              <a:buFont typeface="Arial" panose="020B0604020202020204" pitchFamily="34" charset="0"/>
              <a:buChar char="•"/>
            </a:pPr>
            <a:r>
              <a:rPr lang="en-US" dirty="0"/>
              <a:t>Digitally Ready. They make up 17% of adults, and they are active learners and confident in their ability to use digital tools to pursue learning. They are aware of the latest “ed tech” tools and are, relative to others, more likely to use them in the course of their personal learning. The Digitally Ready, in other words, have high demand for learning and use a range of tools to pursue it – including, to an extent significantly greater than the rest of the population, digital outlets such as online courses or extensive online research.</a:t>
            </a:r>
          </a:p>
          <a:p>
            <a:pPr marL="174913" indent="-174913">
              <a:buFont typeface="Arial" panose="020B0604020202020204" pitchFamily="34" charset="0"/>
              <a:buChar char="•"/>
            </a:pPr>
            <a:r>
              <a:rPr lang="en-US" dirty="0"/>
              <a:t>Cautious Clickers comprises 31% of adults. They have tech resources at their disposal, trust and confidence in using the internet, and the educational underpinnings to put digital resources to use for their learning pursuits. But they have not waded into e-learning to the extent the Digitally Ready have and are not as likely to have used the internet for some or all of their learning.</a:t>
            </a:r>
          </a:p>
          <a:p>
            <a:pPr marL="174913" indent="-174913">
              <a:buFont typeface="Arial" panose="020B0604020202020204" pitchFamily="34" charset="0"/>
              <a:buChar char="•"/>
            </a:pPr>
            <a:r>
              <a:rPr lang="en-US" dirty="0"/>
              <a:t>The Reluctant, make up 33% of all adults. They have higher levels of digital skills than The Unprepared, but very low levels of awareness of new “education tech” concepts and relatively lower levels of performing personal learning activities of any kind. This is correlated with their general lack of use of the internet in learning.</a:t>
            </a:r>
          </a:p>
          <a:p>
            <a:pPr marL="174913" indent="-174913">
              <a:buFont typeface="Arial" panose="020B0604020202020204" pitchFamily="34" charset="0"/>
              <a:buChar char="•"/>
            </a:pPr>
            <a:r>
              <a:rPr lang="en-US" dirty="0"/>
              <a:t>Traditional Learners, and they make up of 5% of Americans. They are active learners, but use traditional means to pursue their interests. They are less likely to fully engage with digital tools, because they have concerns about the trustworthiness of online information.</a:t>
            </a:r>
          </a:p>
          <a:p>
            <a:pPr marL="174913" indent="-174913">
              <a:buFont typeface="Arial" panose="020B0604020202020204" pitchFamily="34" charset="0"/>
              <a:buChar char="•"/>
            </a:pPr>
            <a:r>
              <a:rPr lang="en-US" dirty="0"/>
              <a:t>A group of 14% of adults make up The Unprepared. This group has both low levels of digital skills and limited trust in online information. The Unprepared rank at the bottom of those who use the internet to pursue learning, and they are the least digitally ready of all the groups.</a:t>
            </a:r>
          </a:p>
        </p:txBody>
      </p:sp>
      <p:sp>
        <p:nvSpPr>
          <p:cNvPr id="4" name="Slide Number Placeholder 3"/>
          <p:cNvSpPr>
            <a:spLocks noGrp="1"/>
          </p:cNvSpPr>
          <p:nvPr>
            <p:ph type="sldNum" sz="quarter" idx="5"/>
          </p:nvPr>
        </p:nvSpPr>
        <p:spPr/>
        <p:txBody>
          <a:bodyPr/>
          <a:lstStyle/>
          <a:p>
            <a:fld id="{112F1D65-BD91-4E20-BBCA-71E522EBF7A5}" type="slidenum">
              <a:rPr lang="en-US" smtClean="0"/>
              <a:t>45</a:t>
            </a:fld>
            <a:endParaRPr lang="en-US"/>
          </a:p>
        </p:txBody>
      </p:sp>
    </p:spTree>
    <p:extLst>
      <p:ext uri="{BB962C8B-B14F-4D97-AF65-F5344CB8AC3E}">
        <p14:creationId xmlns:p14="http://schemas.microsoft.com/office/powerpoint/2010/main" val="23353323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a:t>Awareness</a:t>
            </a:r>
            <a:r>
              <a:rPr lang="en-ZA" baseline="0" dirty="0"/>
              <a:t> and use of repositories are below 40%, indicating lack of optimal use of existing provisions. If we build it, they will come is a myth. More advocacy and campaign to use available resources needed.</a:t>
            </a:r>
            <a:endParaRPr lang="en-ZA" dirty="0"/>
          </a:p>
        </p:txBody>
      </p:sp>
      <p:sp>
        <p:nvSpPr>
          <p:cNvPr id="4" name="Slide Number Placeholder 3"/>
          <p:cNvSpPr>
            <a:spLocks noGrp="1"/>
          </p:cNvSpPr>
          <p:nvPr>
            <p:ph type="sldNum" sz="quarter" idx="10"/>
          </p:nvPr>
        </p:nvSpPr>
        <p:spPr/>
        <p:txBody>
          <a:bodyPr/>
          <a:lstStyle/>
          <a:p>
            <a:fld id="{8BD09EF2-0EFF-4F99-A698-0E35C3374B67}" type="slidenum">
              <a:rPr lang="en-US" smtClean="0"/>
              <a:t>47</a:t>
            </a:fld>
            <a:endParaRPr lang="en-US"/>
          </a:p>
        </p:txBody>
      </p:sp>
    </p:spTree>
    <p:extLst>
      <p:ext uri="{BB962C8B-B14F-4D97-AF65-F5344CB8AC3E}">
        <p14:creationId xmlns:p14="http://schemas.microsoft.com/office/powerpoint/2010/main" val="8882623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8BD09EF2-0EFF-4F99-A698-0E35C3374B67}" type="slidenum">
              <a:rPr lang="en-US" smtClean="0"/>
              <a:t>48</a:t>
            </a:fld>
            <a:endParaRPr lang="en-US"/>
          </a:p>
        </p:txBody>
      </p:sp>
    </p:spTree>
    <p:extLst>
      <p:ext uri="{BB962C8B-B14F-4D97-AF65-F5344CB8AC3E}">
        <p14:creationId xmlns:p14="http://schemas.microsoft.com/office/powerpoint/2010/main" val="31890203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50</a:t>
            </a:fld>
            <a:endParaRPr lang="en-US"/>
          </a:p>
        </p:txBody>
      </p:sp>
    </p:spTree>
    <p:extLst>
      <p:ext uri="{BB962C8B-B14F-4D97-AF65-F5344CB8AC3E}">
        <p14:creationId xmlns:p14="http://schemas.microsoft.com/office/powerpoint/2010/main" val="179059354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52</a:t>
            </a:fld>
            <a:endParaRPr lang="en-US"/>
          </a:p>
        </p:txBody>
      </p:sp>
    </p:spTree>
    <p:extLst>
      <p:ext uri="{BB962C8B-B14F-4D97-AF65-F5344CB8AC3E}">
        <p14:creationId xmlns:p14="http://schemas.microsoft.com/office/powerpoint/2010/main" val="11370618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54</a:t>
            </a:fld>
            <a:endParaRPr lang="en-US"/>
          </a:p>
        </p:txBody>
      </p:sp>
    </p:spTree>
    <p:extLst>
      <p:ext uri="{BB962C8B-B14F-4D97-AF65-F5344CB8AC3E}">
        <p14:creationId xmlns:p14="http://schemas.microsoft.com/office/powerpoint/2010/main" val="4510918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COL believes that learning is the key to sustainable development. Learning must lead to three things: one, economic growth, two, social inclusion and three, environmental conservation.</a:t>
            </a:r>
            <a:endParaRPr lang="en-GB" dirty="0"/>
          </a:p>
        </p:txBody>
      </p:sp>
      <p:sp>
        <p:nvSpPr>
          <p:cNvPr id="4" name="Slide Number Placeholder 3"/>
          <p:cNvSpPr>
            <a:spLocks noGrp="1"/>
          </p:cNvSpPr>
          <p:nvPr>
            <p:ph type="sldNum" sz="quarter" idx="10"/>
          </p:nvPr>
        </p:nvSpPr>
        <p:spPr/>
        <p:txBody>
          <a:bodyPr/>
          <a:lstStyle/>
          <a:p>
            <a:fld id="{BCF431FB-46BD-4AD2-BB8C-7049FB77C2CC}" type="slidenum">
              <a:rPr lang="en-GB" smtClean="0"/>
              <a:t>4</a:t>
            </a:fld>
            <a:endParaRPr lang="en-GB"/>
          </a:p>
        </p:txBody>
      </p:sp>
    </p:spTree>
    <p:extLst>
      <p:ext uri="{BB962C8B-B14F-4D97-AF65-F5344CB8AC3E}">
        <p14:creationId xmlns:p14="http://schemas.microsoft.com/office/powerpoint/2010/main" val="17358655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dirty="0"/>
              <a:t>The demographic crisis: More people on earth, more learners in schools, more chances of expending natural resources</a:t>
            </a:r>
          </a:p>
          <a:p>
            <a:r>
              <a:rPr lang="en-CA" sz="1200" dirty="0"/>
              <a:t>Populations affected by climate change </a:t>
            </a:r>
          </a:p>
          <a:p>
            <a:endParaRPr lang="en-CA" sz="1200" dirty="0"/>
          </a:p>
          <a:p>
            <a:pPr marL="0" indent="0">
              <a:buNone/>
            </a:pPr>
            <a:r>
              <a:rPr lang="en-CA" dirty="0"/>
              <a:t>Nearly 40 million children a year have their education interrupted by natural disasters such as earthquakes and disease outbreaks</a:t>
            </a:r>
          </a:p>
          <a:p>
            <a:pPr marL="0" indent="0">
              <a:buNone/>
            </a:pPr>
            <a:r>
              <a:rPr lang="en-CA" dirty="0"/>
              <a:t>Cyclone </a:t>
            </a:r>
            <a:r>
              <a:rPr lang="en-CA" dirty="0" err="1"/>
              <a:t>Idai</a:t>
            </a:r>
            <a:r>
              <a:rPr lang="en-CA" dirty="0"/>
              <a:t> </a:t>
            </a:r>
            <a:r>
              <a:rPr lang="en-CA" b="1" dirty="0"/>
              <a:t>in Mozambique, Zimbabwe and Malawi </a:t>
            </a:r>
            <a:r>
              <a:rPr lang="en-CA" dirty="0"/>
              <a:t>in March 2019</a:t>
            </a:r>
          </a:p>
          <a:p>
            <a:r>
              <a:rPr lang="en-CA" dirty="0"/>
              <a:t>600 schools destroyed, 3,504 classrooms damaged or destroyed</a:t>
            </a:r>
          </a:p>
          <a:p>
            <a:r>
              <a:rPr lang="en-CA" dirty="0"/>
              <a:t>335,000 children have had their education disrupted as a result of the cyclone.</a:t>
            </a:r>
          </a:p>
          <a:p>
            <a:endParaRPr lang="en-CA" sz="1200" dirty="0"/>
          </a:p>
          <a:p>
            <a:endParaRPr lang="en-CA" dirty="0"/>
          </a:p>
        </p:txBody>
      </p:sp>
      <p:sp>
        <p:nvSpPr>
          <p:cNvPr id="4" name="Slide Number Placeholder 3"/>
          <p:cNvSpPr>
            <a:spLocks noGrp="1"/>
          </p:cNvSpPr>
          <p:nvPr>
            <p:ph type="sldNum" sz="quarter" idx="5"/>
          </p:nvPr>
        </p:nvSpPr>
        <p:spPr/>
        <p:txBody>
          <a:bodyPr/>
          <a:lstStyle/>
          <a:p>
            <a:fld id="{5D4F38C9-E68A-474C-B553-0EBE7E63F49E}" type="slidenum">
              <a:rPr lang="en-CA" smtClean="0"/>
              <a:t>8</a:t>
            </a:fld>
            <a:endParaRPr lang="en-CA"/>
          </a:p>
        </p:txBody>
      </p:sp>
    </p:spTree>
    <p:extLst>
      <p:ext uri="{BB962C8B-B14F-4D97-AF65-F5344CB8AC3E}">
        <p14:creationId xmlns:p14="http://schemas.microsoft.com/office/powerpoint/2010/main" val="7785674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Many countries in Africa are struggling to fulfil the international commitment to respect the right to education for all </a:t>
            </a:r>
          </a:p>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The educational needs of populations living nomadically or awaiting refugee status in temporary shelters have to be met </a:t>
            </a:r>
          </a:p>
          <a:p>
            <a:r>
              <a:rPr lang="en-CA" dirty="0"/>
              <a:t>and Teachers may not be trained to address the challenges affecting displaced or nomadic learners</a:t>
            </a:r>
          </a:p>
          <a:p>
            <a:r>
              <a:rPr lang="en-CA" dirty="0"/>
              <a:t>Teacher attrition hard to estimate and address in such communities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a:p>
            <a:r>
              <a:rPr lang="en-CA" dirty="0"/>
              <a:t>By end of 2016, there were 12.6 million internally displaced persons in Africa</a:t>
            </a:r>
          </a:p>
          <a:p>
            <a:r>
              <a:rPr lang="en-CA" dirty="0"/>
              <a:t>Uganda requires 7000 additional primary school teachers for refugee education. (GEM Summary, 2019, p.27)</a:t>
            </a:r>
          </a:p>
          <a:p>
            <a:r>
              <a:rPr lang="en-CA" dirty="0"/>
              <a:t>In Dadaab, Kenyan refugee camps, teacher pupil ratio is 1:120 in pre-primary and 1:56 in primary. Four students share a textbook</a:t>
            </a:r>
          </a:p>
          <a:p>
            <a:r>
              <a:rPr lang="en-CA" dirty="0"/>
              <a:t>In Chad refugee camp, 30% of 6-14 year </a:t>
            </a:r>
            <a:r>
              <a:rPr lang="en-CA" dirty="0" err="1"/>
              <a:t>olds</a:t>
            </a:r>
            <a:r>
              <a:rPr lang="en-CA" dirty="0"/>
              <a:t> from CAR, Nigeria and Sudan are illiterate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a:p>
            <a:endParaRPr lang="en-CA" dirty="0"/>
          </a:p>
        </p:txBody>
      </p:sp>
      <p:sp>
        <p:nvSpPr>
          <p:cNvPr id="4" name="Slide Number Placeholder 3"/>
          <p:cNvSpPr>
            <a:spLocks noGrp="1"/>
          </p:cNvSpPr>
          <p:nvPr>
            <p:ph type="sldNum" sz="quarter" idx="5"/>
          </p:nvPr>
        </p:nvSpPr>
        <p:spPr/>
        <p:txBody>
          <a:bodyPr/>
          <a:lstStyle/>
          <a:p>
            <a:fld id="{5D4F38C9-E68A-474C-B553-0EBE7E63F49E}" type="slidenum">
              <a:rPr lang="en-CA" smtClean="0"/>
              <a:t>9</a:t>
            </a:fld>
            <a:endParaRPr lang="en-CA"/>
          </a:p>
        </p:txBody>
      </p:sp>
    </p:spTree>
    <p:extLst>
      <p:ext uri="{BB962C8B-B14F-4D97-AF65-F5344CB8AC3E}">
        <p14:creationId xmlns:p14="http://schemas.microsoft.com/office/powerpoint/2010/main" val="27119149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264 million children not in school (UNESCO) as at 2017 </a:t>
            </a:r>
          </a:p>
          <a:p>
            <a:pPr marL="0" indent="0">
              <a:buNone/>
            </a:pPr>
            <a:r>
              <a:rPr lang="en-CA" b="1" dirty="0"/>
              <a:t>Sub-Saharan Africa</a:t>
            </a:r>
          </a:p>
          <a:p>
            <a:pPr marL="171450" indent="-171450">
              <a:buFont typeface="Arial" panose="020B0604020202020204" pitchFamily="34" charset="0"/>
              <a:buChar char="•"/>
            </a:pPr>
            <a:r>
              <a:rPr lang="en-CA" dirty="0"/>
              <a:t>highest rate of out-of-school for all age groups </a:t>
            </a:r>
          </a:p>
          <a:p>
            <a:pPr marL="171450" indent="-171450">
              <a:buFont typeface="Arial" panose="020B0604020202020204" pitchFamily="34" charset="0"/>
              <a:buChar char="•"/>
            </a:pPr>
            <a:r>
              <a:rPr lang="en-CA" dirty="0"/>
              <a:t>21% of children denied the right to education</a:t>
            </a:r>
          </a:p>
          <a:p>
            <a:pPr marL="171450" indent="-171450">
              <a:buFont typeface="Arial" panose="020B0604020202020204" pitchFamily="34" charset="0"/>
              <a:buChar char="•"/>
            </a:pPr>
            <a:r>
              <a:rPr lang="en-CA" dirty="0"/>
              <a:t>63 percent of population a resides in the rural areas</a:t>
            </a:r>
            <a:endParaRPr lang="en-CA" sz="800" kern="1200" dirty="0">
              <a:solidFill>
                <a:schemeClr val="tx1"/>
              </a:solidFill>
              <a:latin typeface="+mn-lt"/>
              <a:ea typeface="+mn-ea"/>
              <a:cs typeface="+mn-cs"/>
            </a:endParaRPr>
          </a:p>
          <a:p>
            <a:endParaRPr lang="en-CA" dirty="0"/>
          </a:p>
          <a:p>
            <a:endParaRPr lang="en-US" dirty="0"/>
          </a:p>
        </p:txBody>
      </p:sp>
      <p:sp>
        <p:nvSpPr>
          <p:cNvPr id="4" name="Slide Number Placeholder 3"/>
          <p:cNvSpPr>
            <a:spLocks noGrp="1"/>
          </p:cNvSpPr>
          <p:nvPr>
            <p:ph type="sldNum" sz="quarter" idx="5"/>
          </p:nvPr>
        </p:nvSpPr>
        <p:spPr/>
        <p:txBody>
          <a:bodyPr/>
          <a:lstStyle/>
          <a:p>
            <a:fld id="{D4513173-708C-41F6-B918-200267073A83}" type="slidenum">
              <a:rPr lang="en-US" smtClean="0"/>
              <a:t>10</a:t>
            </a:fld>
            <a:endParaRPr lang="en-US"/>
          </a:p>
        </p:txBody>
      </p:sp>
    </p:spTree>
    <p:extLst>
      <p:ext uri="{BB962C8B-B14F-4D97-AF65-F5344CB8AC3E}">
        <p14:creationId xmlns:p14="http://schemas.microsoft.com/office/powerpoint/2010/main" val="11110788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According to estimates by UNICEF, in 2015, over 115 million children did not attend primary school</a:t>
            </a:r>
          </a:p>
          <a:p>
            <a:r>
              <a:rPr lang="en-CA" dirty="0"/>
              <a:t>56% of children in school are not learning (World Bank)</a:t>
            </a:r>
          </a:p>
          <a:p>
            <a:r>
              <a:rPr lang="en-CA" dirty="0"/>
              <a:t>In West &amp; Central Africa, less than 45% students in Grade 6 achieved competency level in maths and reading</a:t>
            </a:r>
          </a:p>
          <a:p>
            <a:r>
              <a:rPr lang="en-CA" dirty="0"/>
              <a:t>In SA, majority of Grade 4 students displayed the capacity of Grade 1 (World Bank, 2018)</a:t>
            </a:r>
          </a:p>
          <a:p>
            <a:r>
              <a:rPr lang="en-CA" dirty="0"/>
              <a:t>Teacher absenteeism and ‘presenteeism’ </a:t>
            </a:r>
          </a:p>
          <a:p>
            <a:endParaRPr lang="en-US" dirty="0"/>
          </a:p>
          <a:p>
            <a:r>
              <a:rPr lang="en-US" dirty="0"/>
              <a:t>World Bank (2018). </a:t>
            </a:r>
            <a:r>
              <a:rPr lang="en-US" i="1" dirty="0"/>
              <a:t>Learning: To Realize Education’s Promise. </a:t>
            </a:r>
            <a:r>
              <a:rPr lang="en-US" i="0" dirty="0"/>
              <a:t>Washington: The World Bank. Retrieved from </a:t>
            </a:r>
            <a:r>
              <a:rPr lang="en-CA" dirty="0">
                <a:hlinkClick r:id="rId3"/>
              </a:rPr>
              <a:t>https://www.worldbank.org/en/publication/wdr2018</a:t>
            </a:r>
            <a:endParaRPr lang="en-US" i="0" dirty="0"/>
          </a:p>
        </p:txBody>
      </p:sp>
      <p:sp>
        <p:nvSpPr>
          <p:cNvPr id="4" name="Slide Number Placeholder 3"/>
          <p:cNvSpPr>
            <a:spLocks noGrp="1"/>
          </p:cNvSpPr>
          <p:nvPr>
            <p:ph type="sldNum" sz="quarter" idx="5"/>
          </p:nvPr>
        </p:nvSpPr>
        <p:spPr/>
        <p:txBody>
          <a:bodyPr/>
          <a:lstStyle/>
          <a:p>
            <a:fld id="{D4513173-708C-41F6-B918-200267073A83}" type="slidenum">
              <a:rPr lang="en-US" smtClean="0"/>
              <a:t>11</a:t>
            </a:fld>
            <a:endParaRPr lang="en-US"/>
          </a:p>
        </p:txBody>
      </p:sp>
    </p:spTree>
    <p:extLst>
      <p:ext uri="{BB962C8B-B14F-4D97-AF65-F5344CB8AC3E}">
        <p14:creationId xmlns:p14="http://schemas.microsoft.com/office/powerpoint/2010/main" val="32298808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Many studies show that teachers use the lecture style, and learners follow textbooks</a:t>
            </a:r>
          </a:p>
          <a:p>
            <a:endParaRPr lang="en-CA" dirty="0"/>
          </a:p>
          <a:p>
            <a:r>
              <a:rPr lang="en-CA" dirty="0"/>
              <a:t>Teacher education programmes tend to emphasize general knowledge over practical pedagogy. In SSA teacher education programmes are too short as to compared to Asian countries.</a:t>
            </a:r>
          </a:p>
          <a:p>
            <a:r>
              <a:rPr lang="en-CA" dirty="0"/>
              <a:t>Prominence of teacher-centred lecture methods</a:t>
            </a:r>
          </a:p>
          <a:p>
            <a:r>
              <a:rPr lang="en-CA" dirty="0"/>
              <a:t>In six countries in SSA, there was no capacity for differentiated instruction based on learner ability </a:t>
            </a:r>
          </a:p>
          <a:p>
            <a:r>
              <a:rPr lang="en-CA" dirty="0"/>
              <a:t>40% teachers in SSA do not have mastery of concepts (World Bank, 2018)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World Bank (2018). </a:t>
            </a:r>
            <a:r>
              <a:rPr lang="en-US" i="1" dirty="0"/>
              <a:t>Learning: To Realize Education’s Promise. </a:t>
            </a:r>
            <a:r>
              <a:rPr lang="en-US" i="0" dirty="0"/>
              <a:t>Washington: The World Bank. Retrieved from </a:t>
            </a:r>
            <a:r>
              <a:rPr lang="en-CA" dirty="0">
                <a:hlinkClick r:id="rId3"/>
              </a:rPr>
              <a:t>https://www.worldbank.org/en/publication/wdr2018</a:t>
            </a:r>
            <a:endParaRPr lang="en-US" i="0"/>
          </a:p>
          <a:p>
            <a:endParaRPr lang="en-CA" dirty="0"/>
          </a:p>
          <a:p>
            <a:endParaRPr lang="en-CA" dirty="0"/>
          </a:p>
        </p:txBody>
      </p:sp>
      <p:sp>
        <p:nvSpPr>
          <p:cNvPr id="4" name="Slide Number Placeholder 3"/>
          <p:cNvSpPr>
            <a:spLocks noGrp="1"/>
          </p:cNvSpPr>
          <p:nvPr>
            <p:ph type="sldNum" sz="quarter" idx="5"/>
          </p:nvPr>
        </p:nvSpPr>
        <p:spPr/>
        <p:txBody>
          <a:bodyPr/>
          <a:lstStyle/>
          <a:p>
            <a:fld id="{5D4F38C9-E68A-474C-B553-0EBE7E63F49E}" type="slidenum">
              <a:rPr lang="en-CA" smtClean="0"/>
              <a:t>12</a:t>
            </a:fld>
            <a:endParaRPr lang="en-CA"/>
          </a:p>
        </p:txBody>
      </p:sp>
    </p:spTree>
    <p:extLst>
      <p:ext uri="{BB962C8B-B14F-4D97-AF65-F5344CB8AC3E}">
        <p14:creationId xmlns:p14="http://schemas.microsoft.com/office/powerpoint/2010/main" val="1502658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D03EA6F-09DB-443B-B17A-76613FDF79B8}" type="datetimeFigureOut">
              <a:rPr lang="en-US" smtClean="0"/>
              <a:pPr/>
              <a:t>7/19/2019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3219796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C6226D1-507B-4181-AB81-CC21E8FA969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353801" y="5990883"/>
            <a:ext cx="721252" cy="812836"/>
          </a:xfrm>
          <a:prstGeom prst="rect">
            <a:avLst/>
          </a:prstGeom>
        </p:spPr>
      </p:pic>
      <p:sp>
        <p:nvSpPr>
          <p:cNvPr id="3" name="Title 2">
            <a:extLst>
              <a:ext uri="{FF2B5EF4-FFF2-40B4-BE49-F238E27FC236}">
                <a16:creationId xmlns:a16="http://schemas.microsoft.com/office/drawing/2014/main" id="{28046DC9-78FD-4CB1-95D0-0D4B9B2CCC9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74298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504412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1851" y="1"/>
            <a:ext cx="105156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20734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_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9524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3_Custom Layout">
    <p:bg>
      <p:bgPr>
        <a:solidFill>
          <a:srgbClr val="F6F4E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201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2_Title and Vertical Text">
    <p:bg>
      <p:bgPr>
        <a:solidFill>
          <a:srgbClr val="F3F2F7"/>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47C1ED-3991-4CBC-A600-0E50CC0AEB7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353801" y="5990883"/>
            <a:ext cx="721252" cy="812836"/>
          </a:xfrm>
          <a:prstGeom prst="rect">
            <a:avLst/>
          </a:prstGeom>
        </p:spPr>
      </p:pic>
    </p:spTree>
    <p:extLst>
      <p:ext uri="{BB962C8B-B14F-4D97-AF65-F5344CB8AC3E}">
        <p14:creationId xmlns:p14="http://schemas.microsoft.com/office/powerpoint/2010/main" val="559481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prstGeom prst="rect">
            <a:avLst/>
          </a:prstGeom>
          <a:solidFill>
            <a:srgbClr val="FFFFFF">
              <a:alpha val="69804"/>
            </a:srgbClr>
          </a:solidFill>
        </p:spPr>
        <p:txBody>
          <a:bodyPr/>
          <a:lstStyle>
            <a:lvl1pP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7/19/2019</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42321483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1_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217608" y="6176964"/>
            <a:ext cx="805737" cy="681037"/>
          </a:xfrm>
          <a:prstGeom prst="rect">
            <a:avLst/>
          </a:prstGeom>
        </p:spPr>
      </p:pic>
      <p:sp>
        <p:nvSpPr>
          <p:cNvPr id="7" name="Title 6">
            <a:extLst>
              <a:ext uri="{FF2B5EF4-FFF2-40B4-BE49-F238E27FC236}">
                <a16:creationId xmlns:a16="http://schemas.microsoft.com/office/drawing/2014/main" id="{DE2666A1-610A-4079-A759-A5F5596BC4C9}"/>
              </a:ext>
            </a:extLst>
          </p:cNvPr>
          <p:cNvSpPr>
            <a:spLocks noGrp="1"/>
          </p:cNvSpPr>
          <p:nvPr>
            <p:ph type="title"/>
          </p:nvPr>
        </p:nvSpPr>
        <p:spPr/>
        <p:txBody>
          <a:bodyPr/>
          <a:lstStyle/>
          <a:p>
            <a:r>
              <a:rPr lang="en-US"/>
              <a:t>Click to edit Master title style</a:t>
            </a:r>
            <a:endParaRPr lang="en-CA"/>
          </a:p>
        </p:txBody>
      </p:sp>
    </p:spTree>
    <p:extLst>
      <p:ext uri="{BB962C8B-B14F-4D97-AF65-F5344CB8AC3E}">
        <p14:creationId xmlns:p14="http://schemas.microsoft.com/office/powerpoint/2010/main" val="34452961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1_Blank Titl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9C71C48-5897-4F8B-8E59-D833F3A8C17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217608" y="6176964"/>
            <a:ext cx="805737" cy="681037"/>
          </a:xfrm>
          <a:prstGeom prst="rect">
            <a:avLst/>
          </a:prstGeom>
        </p:spPr>
      </p:pic>
      <p:sp>
        <p:nvSpPr>
          <p:cNvPr id="3" name="Title 1">
            <a:extLst>
              <a:ext uri="{FF2B5EF4-FFF2-40B4-BE49-F238E27FC236}">
                <a16:creationId xmlns:a16="http://schemas.microsoft.com/office/drawing/2014/main" id="{06783C61-074F-4F1E-B5A4-77188723C92F}"/>
              </a:ext>
            </a:extLst>
          </p:cNvPr>
          <p:cNvSpPr>
            <a:spLocks noGrp="1"/>
          </p:cNvSpPr>
          <p:nvPr>
            <p:ph type="title"/>
          </p:nvPr>
        </p:nvSpPr>
        <p:spPr>
          <a:xfrm>
            <a:off x="838200" y="365127"/>
            <a:ext cx="10515600" cy="1325563"/>
          </a:xfrm>
        </p:spPr>
        <p:txBody>
          <a:bodyPr/>
          <a:lstStyle>
            <a:lvl1pPr>
              <a:defRPr b="0"/>
            </a:lvl1pPr>
          </a:lstStyle>
          <a:p>
            <a:r>
              <a:rPr lang="en-US" dirty="0"/>
              <a:t>Click to edit Master title style</a:t>
            </a:r>
          </a:p>
        </p:txBody>
      </p:sp>
      <p:sp>
        <p:nvSpPr>
          <p:cNvPr id="4" name="Content Placeholder 2">
            <a:extLst>
              <a:ext uri="{FF2B5EF4-FFF2-40B4-BE49-F238E27FC236}">
                <a16:creationId xmlns:a16="http://schemas.microsoft.com/office/drawing/2014/main" id="{4BA08D53-B442-4B98-864E-700A0ECBD2EA}"/>
              </a:ext>
            </a:extLst>
          </p:cNvPr>
          <p:cNvSpPr>
            <a:spLocks noGrp="1"/>
          </p:cNvSpPr>
          <p:nvPr>
            <p:ph idx="1"/>
          </p:nvPr>
        </p:nvSpPr>
        <p:spPr>
          <a:xfrm>
            <a:off x="838200" y="1825625"/>
            <a:ext cx="10515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579844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7/19/2019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225820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D03EA6F-09DB-443B-B17A-76613FDF79B8}" type="datetimeFigureOut">
              <a:rPr lang="en-US" smtClean="0"/>
              <a:pPr/>
              <a:t>7/19/2019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2663346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7/19/2019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14456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7/19/2019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630715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7/19/2019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62036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03EA6F-09DB-443B-B17A-76613FDF79B8}" type="datetimeFigureOut">
              <a:rPr lang="en-US" smtClean="0"/>
              <a:t>7/19/2019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3BA949-CD2C-4590-B090-BB94B8C913C7}" type="slidenum">
              <a:rPr lang="en-US" smtClean="0"/>
              <a:t>‹#›</a:t>
            </a:fld>
            <a:endParaRPr lang="en-US"/>
          </a:p>
        </p:txBody>
      </p:sp>
    </p:spTree>
    <p:extLst>
      <p:ext uri="{BB962C8B-B14F-4D97-AF65-F5344CB8AC3E}">
        <p14:creationId xmlns:p14="http://schemas.microsoft.com/office/powerpoint/2010/main" val="1061635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D03EA6F-09DB-443B-B17A-76613FDF79B8}" type="datetimeFigureOut">
              <a:rPr lang="en-US" smtClean="0"/>
              <a:pPr/>
              <a:t>7/19/2019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2065986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D03EA6F-09DB-443B-B17A-76613FDF79B8}" type="datetimeFigureOut">
              <a:rPr lang="en-US" smtClean="0"/>
              <a:pPr/>
              <a:t>7/19/2019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4742763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0" cstate="print">
            <a:extLst>
              <a:ext uri="{28A0092B-C50C-407E-A947-70E740481C1C}">
                <a14:useLocalDpi xmlns:a14="http://schemas.microsoft.com/office/drawing/2010/main" val="0"/>
              </a:ext>
            </a:extLst>
          </a:blip>
          <a:srcRect/>
          <a:stretch/>
        </p:blipFill>
        <p:spPr>
          <a:xfrm>
            <a:off x="2" y="-36285"/>
            <a:ext cx="12191999" cy="6894285"/>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CD03EA6F-09DB-443B-B17A-76613FDF79B8}" type="datetimeFigureOut">
              <a:rPr lang="en-US" smtClean="0"/>
              <a:pPr/>
              <a:t>7/19/2019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solidFill>
              </a:defRPr>
            </a:lvl1pPr>
          </a:lstStyle>
          <a:p>
            <a:fld id="{E53BA949-CD2C-4590-B090-BB94B8C913C7}" type="slidenum">
              <a:rPr lang="en-US" smtClean="0"/>
              <a:pPr/>
              <a:t>‹#›</a:t>
            </a:fld>
            <a:endParaRPr lang="en-US"/>
          </a:p>
        </p:txBody>
      </p:sp>
      <p:pic>
        <p:nvPicPr>
          <p:cNvPr id="10" name="Picture 9">
            <a:extLst>
              <a:ext uri="{FF2B5EF4-FFF2-40B4-BE49-F238E27FC236}">
                <a16:creationId xmlns:a16="http://schemas.microsoft.com/office/drawing/2014/main" id="{AF467E07-BD8C-4389-A4A1-8C809599B395}"/>
              </a:ext>
            </a:extLst>
          </p:cNvPr>
          <p:cNvPicPr>
            <a:picLocks noChangeAspect="1"/>
          </p:cNvPicPr>
          <p:nvPr userDrawn="1"/>
        </p:nvPicPr>
        <p:blipFill rotWithShape="1">
          <a:blip r:embed="rId21" cstate="print">
            <a:extLst>
              <a:ext uri="{28A0092B-C50C-407E-A947-70E740481C1C}">
                <a14:useLocalDpi xmlns:a14="http://schemas.microsoft.com/office/drawing/2010/main" val="0"/>
              </a:ext>
            </a:extLst>
          </a:blip>
          <a:srcRect/>
          <a:stretch/>
        </p:blipFill>
        <p:spPr>
          <a:xfrm>
            <a:off x="11353801" y="5990883"/>
            <a:ext cx="721252" cy="812836"/>
          </a:xfrm>
          <a:prstGeom prst="rect">
            <a:avLst/>
          </a:prstGeom>
        </p:spPr>
      </p:pic>
    </p:spTree>
    <p:extLst>
      <p:ext uri="{BB962C8B-B14F-4D97-AF65-F5344CB8AC3E}">
        <p14:creationId xmlns:p14="http://schemas.microsoft.com/office/powerpoint/2010/main" val="2515133533"/>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8" r:id="rId10"/>
    <p:sldLayoutId id="2147483729" r:id="rId11"/>
    <p:sldLayoutId id="2147483732" r:id="rId12"/>
    <p:sldLayoutId id="2147483733" r:id="rId13"/>
    <p:sldLayoutId id="2147483712" r:id="rId14"/>
    <p:sldLayoutId id="2147483684" r:id="rId15"/>
    <p:sldLayoutId id="2147483742" r:id="rId16"/>
    <p:sldLayoutId id="2147483743" r:id="rId17"/>
    <p:sldLayoutId id="2147483744"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https://pxhere.com/en/photo/718602"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www.worldbank.org/en/publication/wdr2018"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hyperlink" Target="https://pxhere.com/en/photo/718602" TargetMode="Externa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hyperlink" Target="http://www.earlylearningtoolkit.org/blog/reimagine-teaching-innovative-approaches-teacher-recruitment-and-training"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unesdoc.unesco.org/ark:/48223/pf0000245752" TargetMode="External"/><Relationship Id="rId4" Type="http://schemas.openxmlformats.org/officeDocument/2006/relationships/hyperlink" Target="http://cronkite.asu.edu/buffett/dr/religion.html"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hyperlink" Target="http://data.worldbank.org/indicator/IT.CEL.SETS.P2?locations=ZG" TargetMode="External"/><Relationship Id="rId5" Type="http://schemas.openxmlformats.org/officeDocument/2006/relationships/chart" Target="../charts/chart1.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hyperlink" Target="http://unesdoc.unesco.org/images/0024/002461/246124e.pdf"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3.xml.rels><?xml version="1.0" encoding="UTF-8" standalone="yes"?>
<Relationships xmlns="http://schemas.openxmlformats.org/package/2006/relationships"><Relationship Id="rId8" Type="http://schemas.openxmlformats.org/officeDocument/2006/relationships/image" Target="../media/image32.gif"/><Relationship Id="rId3" Type="http://schemas.openxmlformats.org/officeDocument/2006/relationships/image" Target="../media/image28.jpeg"/><Relationship Id="rId7" Type="http://schemas.openxmlformats.org/officeDocument/2006/relationships/hyperlink" Target="https://data.worldbank.org/indicator/SE.PRM.TCAQ.ZS" TargetMode="External"/><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24.xml.rels><?xml version="1.0" encoding="UTF-8" standalone="yes"?>
<Relationships xmlns="http://schemas.openxmlformats.org/package/2006/relationships"><Relationship Id="rId3" Type="http://schemas.openxmlformats.org/officeDocument/2006/relationships/hyperlink" Target="https://doi.org/10.1787/1d0bc92a-en"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4.jpg"/></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36.svg"/></Relationships>
</file>

<file path=ppt/slides/_rels/slide28.xml.rels><?xml version="1.0" encoding="UTF-8" standalone="yes"?>
<Relationships xmlns="http://schemas.openxmlformats.org/package/2006/relationships"><Relationship Id="rId3" Type="http://schemas.openxmlformats.org/officeDocument/2006/relationships/hyperlink" Target="https://www.ou.nl/Docs/Expertise/RdMC/2007%20Working%20Papers/The_need_to_invest_230207_web.pdf" TargetMode="External"/><Relationship Id="rId2" Type="http://schemas.openxmlformats.org/officeDocument/2006/relationships/notesSlide" Target="../notesSlides/notesSlide23.xml"/><Relationship Id="rId1" Type="http://schemas.openxmlformats.org/officeDocument/2006/relationships/slideLayout" Target="../slideLayouts/slideLayout10.xml"/><Relationship Id="rId4" Type="http://schemas.openxmlformats.org/officeDocument/2006/relationships/image" Target="../media/image37.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s>
</file>

<file path=ppt/slides/_rels/slide30.xml.rels><?xml version="1.0" encoding="UTF-8" standalone="yes"?>
<Relationships xmlns="http://schemas.openxmlformats.org/package/2006/relationships"><Relationship Id="rId3" Type="http://schemas.openxmlformats.org/officeDocument/2006/relationships/hyperlink" Target="https://doi.org/10.1787/1d0bc92a-en"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7.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4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50.jpeg"/></Relationships>
</file>

<file path=ppt/slides/_rels/slide4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1.xml"/><Relationship Id="rId1" Type="http://schemas.openxmlformats.org/officeDocument/2006/relationships/slideLayout" Target="../slideLayouts/slideLayout17.xml"/><Relationship Id="rId4" Type="http://schemas.openxmlformats.org/officeDocument/2006/relationships/hyperlink" Target="https://www.pewinternet.org/2016/09/20/digital-readiness-gaps/" TargetMode="External"/></Relationships>
</file>

<file path=ppt/slides/_rels/slide4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8" Type="http://schemas.openxmlformats.org/officeDocument/2006/relationships/image" Target="../media/image61.jpeg"/><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image" Target="../media/image55.png"/><Relationship Id="rId1" Type="http://schemas.openxmlformats.org/officeDocument/2006/relationships/slideLayout" Target="../slideLayouts/slideLayout10.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 Id="rId9" Type="http://schemas.openxmlformats.org/officeDocument/2006/relationships/image" Target="../media/image62.png"/></Relationships>
</file>

<file path=ppt/slides/_rels/slide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5.xml"/><Relationship Id="rId1" Type="http://schemas.openxmlformats.org/officeDocument/2006/relationships/slideLayout" Target="../slideLayouts/slideLayout18.xml"/><Relationship Id="rId5" Type="http://schemas.openxmlformats.org/officeDocument/2006/relationships/image" Target="../media/image66.png"/><Relationship Id="rId4" Type="http://schemas.openxmlformats.org/officeDocument/2006/relationships/image" Target="../media/image65.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70.png"/><Relationship Id="rId2" Type="http://schemas.openxmlformats.org/officeDocument/2006/relationships/notesSlide" Target="../notesSlides/notesSlide36.xml"/><Relationship Id="rId1" Type="http://schemas.openxmlformats.org/officeDocument/2006/relationships/slideLayout" Target="../slideLayouts/slideLayout14.xml"/><Relationship Id="rId6" Type="http://schemas.openxmlformats.org/officeDocument/2006/relationships/image" Target="../media/image69.jpeg"/><Relationship Id="rId5" Type="http://schemas.openxmlformats.org/officeDocument/2006/relationships/image" Target="../media/image68.jpeg"/><Relationship Id="rId4" Type="http://schemas.openxmlformats.org/officeDocument/2006/relationships/image" Target="../media/image67.jpeg"/></Relationships>
</file>

<file path=ppt/slides/_rels/slide6.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www.google.ca/url?sa=t&amp;rct=j&amp;q=&amp;esrc=s&amp;source=web&amp;cd=1&amp;cad=rja&amp;uact=8&amp;ved=2ahUKEwiyvda03JviAhWKr54KHYiWABYQFjAAegQIAhAB&amp;url=https://en.unesco.org/gem-report/report/2019/migration&amp;usg=AOvVaw2rxKiINkAL9Awb3_h2dAe2"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hyperlink" Target="http://en.wikipedia.org/wiki/File:Oxfam_Horn_of_Africa_famine_refugee_camp.jpg" TargetMode="Externa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3C898FB-065F-45B6-95C4-3D663BFDC770}"/>
              </a:ext>
            </a:extLst>
          </p:cNvPr>
          <p:cNvSpPr/>
          <p:nvPr/>
        </p:nvSpPr>
        <p:spPr>
          <a:xfrm>
            <a:off x="0" y="-1"/>
            <a:ext cx="12192000" cy="504874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2" name="Picture 11" descr="A child posing for the camera&#10;&#10;Description generated with high confidence">
            <a:extLst>
              <a:ext uri="{FF2B5EF4-FFF2-40B4-BE49-F238E27FC236}">
                <a16:creationId xmlns:a16="http://schemas.microsoft.com/office/drawing/2014/main" id="{330D0587-46A9-4F59-BCA5-3B29C875BEF1}"/>
              </a:ext>
            </a:extLst>
          </p:cNvPr>
          <p:cNvPicPr>
            <a:picLocks noChangeAspect="1"/>
          </p:cNvPicPr>
          <p:nvPr/>
        </p:nvPicPr>
        <p:blipFill rotWithShape="1">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p:blipFill>
        <p:spPr>
          <a:xfrm>
            <a:off x="7069072" y="0"/>
            <a:ext cx="5132454" cy="5054659"/>
          </a:xfrm>
          <a:prstGeom prst="rect">
            <a:avLst/>
          </a:prstGeom>
        </p:spPr>
      </p:pic>
      <p:sp>
        <p:nvSpPr>
          <p:cNvPr id="43" name="Rectangle 42">
            <a:extLst>
              <a:ext uri="{FF2B5EF4-FFF2-40B4-BE49-F238E27FC236}">
                <a16:creationId xmlns:a16="http://schemas.microsoft.com/office/drawing/2014/main" id="{51333242-25AD-4663-B558-5E9A30BE0788}"/>
              </a:ext>
            </a:extLst>
          </p:cNvPr>
          <p:cNvSpPr/>
          <p:nvPr/>
        </p:nvSpPr>
        <p:spPr>
          <a:xfrm>
            <a:off x="0" y="5048749"/>
            <a:ext cx="12192000" cy="1809251"/>
          </a:xfrm>
          <a:prstGeom prst="rect">
            <a:avLst/>
          </a:prstGeom>
          <a:solidFill>
            <a:srgbClr val="B25C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AutoShape 2" descr="Deta banner">
            <a:extLst>
              <a:ext uri="{FF2B5EF4-FFF2-40B4-BE49-F238E27FC236}">
                <a16:creationId xmlns:a16="http://schemas.microsoft.com/office/drawing/2014/main" id="{6B0B1412-B77F-4548-8975-5800DCBB18D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8" name="Picture 27">
            <a:extLst>
              <a:ext uri="{FF2B5EF4-FFF2-40B4-BE49-F238E27FC236}">
                <a16:creationId xmlns:a16="http://schemas.microsoft.com/office/drawing/2014/main" id="{A298AA9B-BC01-415C-8E61-9CFD13FA9896}"/>
              </a:ext>
            </a:extLst>
          </p:cNvPr>
          <p:cNvPicPr>
            <a:picLocks noChangeAspect="1"/>
          </p:cNvPicPr>
          <p:nvPr/>
        </p:nvPicPr>
        <p:blipFill rotWithShape="1">
          <a:blip r:embed="rId5" cstate="print">
            <a:duotone>
              <a:schemeClr val="accent2">
                <a:shade val="45000"/>
                <a:satMod val="135000"/>
              </a:schemeClr>
              <a:prstClr val="white"/>
            </a:duotone>
            <a:extLst>
              <a:ext uri="{28A0092B-C50C-407E-A947-70E740481C1C}">
                <a14:useLocalDpi xmlns:a14="http://schemas.microsoft.com/office/drawing/2010/main" val="0"/>
              </a:ext>
            </a:extLst>
          </a:blip>
          <a:srcRect/>
          <a:stretch/>
        </p:blipFill>
        <p:spPr>
          <a:xfrm>
            <a:off x="56933" y="-2"/>
            <a:ext cx="12201526" cy="6857999"/>
          </a:xfrm>
          <a:prstGeom prst="rect">
            <a:avLst/>
          </a:prstGeom>
        </p:spPr>
      </p:pic>
      <p:sp>
        <p:nvSpPr>
          <p:cNvPr id="15" name="Text Placeholder 14">
            <a:extLst>
              <a:ext uri="{FF2B5EF4-FFF2-40B4-BE49-F238E27FC236}">
                <a16:creationId xmlns:a16="http://schemas.microsoft.com/office/drawing/2014/main" id="{0BE18172-2568-486E-BBCF-99CB76FFE929}"/>
              </a:ext>
            </a:extLst>
          </p:cNvPr>
          <p:cNvSpPr>
            <a:spLocks noGrp="1"/>
          </p:cNvSpPr>
          <p:nvPr>
            <p:ph type="body" sz="quarter" idx="4294967295"/>
          </p:nvPr>
        </p:nvSpPr>
        <p:spPr>
          <a:xfrm>
            <a:off x="7092020" y="5196643"/>
            <a:ext cx="4873171" cy="1528753"/>
          </a:xfrm>
        </p:spPr>
        <p:txBody>
          <a:bodyPr>
            <a:normAutofit/>
          </a:bodyPr>
          <a:lstStyle/>
          <a:p>
            <a:pPr marL="0" indent="0">
              <a:buNone/>
            </a:pPr>
            <a:r>
              <a:rPr lang="en-US" sz="2000" b="1" dirty="0">
                <a:solidFill>
                  <a:schemeClr val="bg1"/>
                </a:solidFill>
                <a:latin typeface="+mj-lt"/>
              </a:rPr>
              <a:t>Professor Asha Kanwar</a:t>
            </a:r>
            <a:br>
              <a:rPr lang="en-US" sz="2000" b="1" dirty="0">
                <a:solidFill>
                  <a:schemeClr val="bg1"/>
                </a:solidFill>
                <a:latin typeface="+mj-lt"/>
              </a:rPr>
            </a:br>
            <a:r>
              <a:rPr lang="en-US" sz="2000" b="1" dirty="0">
                <a:solidFill>
                  <a:schemeClr val="bg1"/>
                </a:solidFill>
                <a:latin typeface="+mj-lt"/>
              </a:rPr>
              <a:t>President &amp; CEO</a:t>
            </a:r>
          </a:p>
          <a:p>
            <a:pPr marL="0" indent="0">
              <a:buNone/>
            </a:pPr>
            <a:r>
              <a:rPr lang="en-US" sz="2000" b="1" dirty="0">
                <a:solidFill>
                  <a:schemeClr val="bg1"/>
                </a:solidFill>
                <a:latin typeface="+mj-lt"/>
              </a:rPr>
              <a:t>Dr Betty Ogange, Adviser: Teacher Education</a:t>
            </a:r>
          </a:p>
        </p:txBody>
      </p:sp>
      <p:sp>
        <p:nvSpPr>
          <p:cNvPr id="27" name="Text Placeholder 14">
            <a:extLst>
              <a:ext uri="{FF2B5EF4-FFF2-40B4-BE49-F238E27FC236}">
                <a16:creationId xmlns:a16="http://schemas.microsoft.com/office/drawing/2014/main" id="{8F9230DA-DBCF-4998-A48E-03577D6F0376}"/>
              </a:ext>
            </a:extLst>
          </p:cNvPr>
          <p:cNvSpPr txBox="1">
            <a:spLocks/>
          </p:cNvSpPr>
          <p:nvPr/>
        </p:nvSpPr>
        <p:spPr>
          <a:xfrm>
            <a:off x="7092020" y="6385126"/>
            <a:ext cx="4423228" cy="5897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000" b="1" dirty="0">
                <a:latin typeface="+mj-lt"/>
              </a:rPr>
              <a:t>DETA Conference 2019  |  22-26 July </a:t>
            </a:r>
          </a:p>
        </p:txBody>
      </p:sp>
      <p:pic>
        <p:nvPicPr>
          <p:cNvPr id="4" name="Picture 3" descr="A close up of a logo&#10;&#10;Description generated with very high confidence">
            <a:extLst>
              <a:ext uri="{FF2B5EF4-FFF2-40B4-BE49-F238E27FC236}">
                <a16:creationId xmlns:a16="http://schemas.microsoft.com/office/drawing/2014/main" id="{2B70E229-78E8-4450-95CC-F249A92CA0D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74055" y="5142205"/>
            <a:ext cx="4739148" cy="1486853"/>
          </a:xfrm>
          <a:prstGeom prst="rect">
            <a:avLst/>
          </a:prstGeom>
        </p:spPr>
      </p:pic>
      <p:sp>
        <p:nvSpPr>
          <p:cNvPr id="10" name="Rectangle 9">
            <a:extLst>
              <a:ext uri="{FF2B5EF4-FFF2-40B4-BE49-F238E27FC236}">
                <a16:creationId xmlns:a16="http://schemas.microsoft.com/office/drawing/2014/main" id="{3FB20EE1-86EF-4A5E-A6A5-0F4E77275B92}"/>
              </a:ext>
            </a:extLst>
          </p:cNvPr>
          <p:cNvSpPr/>
          <p:nvPr/>
        </p:nvSpPr>
        <p:spPr>
          <a:xfrm>
            <a:off x="676752" y="3464077"/>
            <a:ext cx="5382622" cy="707886"/>
          </a:xfrm>
          <a:prstGeom prst="rect">
            <a:avLst/>
          </a:prstGeom>
        </p:spPr>
        <p:txBody>
          <a:bodyPr wrap="square">
            <a:spAutoFit/>
          </a:bodyPr>
          <a:lstStyle/>
          <a:p>
            <a:pPr algn="r"/>
            <a:r>
              <a:rPr lang="en-US" sz="4000" dirty="0">
                <a:solidFill>
                  <a:srgbClr val="B25C06"/>
                </a:solidFill>
                <a:latin typeface="+mj-lt"/>
              </a:rPr>
              <a:t>What are the Options?</a:t>
            </a:r>
            <a:endParaRPr lang="en-CA" sz="4000" i="1" dirty="0">
              <a:solidFill>
                <a:srgbClr val="B25C06"/>
              </a:solidFill>
              <a:latin typeface="+mj-lt"/>
            </a:endParaRPr>
          </a:p>
        </p:txBody>
      </p:sp>
      <p:sp>
        <p:nvSpPr>
          <p:cNvPr id="14" name="Title 13">
            <a:extLst>
              <a:ext uri="{FF2B5EF4-FFF2-40B4-BE49-F238E27FC236}">
                <a16:creationId xmlns:a16="http://schemas.microsoft.com/office/drawing/2014/main" id="{74871D83-E070-4DA0-B9F8-2A61AD11C564}"/>
              </a:ext>
            </a:extLst>
          </p:cNvPr>
          <p:cNvSpPr>
            <a:spLocks noGrp="1"/>
          </p:cNvSpPr>
          <p:nvPr>
            <p:ph type="title"/>
          </p:nvPr>
        </p:nvSpPr>
        <p:spPr>
          <a:xfrm>
            <a:off x="609599" y="836885"/>
            <a:ext cx="5548097" cy="2439715"/>
          </a:xfrm>
        </p:spPr>
        <p:txBody>
          <a:bodyPr>
            <a:normAutofit fontScale="90000"/>
          </a:bodyPr>
          <a:lstStyle/>
          <a:p>
            <a:r>
              <a:rPr lang="en-US" sz="6600" dirty="0">
                <a:solidFill>
                  <a:schemeClr val="bg1"/>
                </a:solidFill>
              </a:rPr>
              <a:t>Educating the African Learner in an Era of Crises</a:t>
            </a:r>
            <a:endParaRPr lang="en-CA" sz="4800" i="1" dirty="0">
              <a:solidFill>
                <a:schemeClr val="bg1"/>
              </a:solidFill>
            </a:endParaRPr>
          </a:p>
        </p:txBody>
      </p:sp>
    </p:spTree>
    <p:extLst>
      <p:ext uri="{BB962C8B-B14F-4D97-AF65-F5344CB8AC3E}">
        <p14:creationId xmlns:p14="http://schemas.microsoft.com/office/powerpoint/2010/main" val="3853881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46CCD-3CA1-476A-9244-216626EF36F4}"/>
              </a:ext>
            </a:extLst>
          </p:cNvPr>
          <p:cNvSpPr>
            <a:spLocks noGrp="1"/>
          </p:cNvSpPr>
          <p:nvPr>
            <p:ph type="title"/>
          </p:nvPr>
        </p:nvSpPr>
        <p:spPr>
          <a:xfrm>
            <a:off x="475343" y="183919"/>
            <a:ext cx="10515600" cy="1325563"/>
          </a:xfrm>
        </p:spPr>
        <p:txBody>
          <a:bodyPr/>
          <a:lstStyle/>
          <a:p>
            <a:r>
              <a:rPr lang="en-CA" b="1" dirty="0"/>
              <a:t>Crisis 3: </a:t>
            </a:r>
            <a:br>
              <a:rPr lang="en-CA" b="1" dirty="0"/>
            </a:br>
            <a:r>
              <a:rPr lang="en-CA" b="1" dirty="0"/>
              <a:t>Out-of-School youth</a:t>
            </a:r>
          </a:p>
        </p:txBody>
      </p:sp>
      <p:sp>
        <p:nvSpPr>
          <p:cNvPr id="4" name="Rectangle 3">
            <a:extLst>
              <a:ext uri="{FF2B5EF4-FFF2-40B4-BE49-F238E27FC236}">
                <a16:creationId xmlns:a16="http://schemas.microsoft.com/office/drawing/2014/main" id="{E64A3690-F0BB-4872-83E8-22B5893BA4B6}"/>
              </a:ext>
            </a:extLst>
          </p:cNvPr>
          <p:cNvSpPr/>
          <p:nvPr/>
        </p:nvSpPr>
        <p:spPr>
          <a:xfrm>
            <a:off x="475343" y="6538855"/>
            <a:ext cx="10831286" cy="369332"/>
          </a:xfrm>
          <a:prstGeom prst="rect">
            <a:avLst/>
          </a:prstGeom>
        </p:spPr>
        <p:txBody>
          <a:bodyPr wrap="square">
            <a:spAutoFit/>
          </a:bodyPr>
          <a:lstStyle/>
          <a:p>
            <a:r>
              <a:rPr lang="en-CA" sz="900" dirty="0"/>
              <a:t>Source:  uis.unesco.org/sites/default/files/documents/reducing-global-poverty-through-universal-primary-secondary-education.pdf, Constance Berry Newman (2017) Equipping Africa’s Primary School Learners for the Future</a:t>
            </a:r>
          </a:p>
          <a:p>
            <a:endParaRPr lang="en-CA" sz="900" dirty="0"/>
          </a:p>
        </p:txBody>
      </p:sp>
      <p:pic>
        <p:nvPicPr>
          <p:cNvPr id="4100" name="Picture 4" descr="https://image.iol.co.za/image/1/process/620x349?source=https://inm-baobab-prod-eu-west-1.s3.amazonaws.com/public/inm/media/file/1/1244432/1330423528/image/1491252583.jpg">
            <a:extLst>
              <a:ext uri="{FF2B5EF4-FFF2-40B4-BE49-F238E27FC236}">
                <a16:creationId xmlns:a16="http://schemas.microsoft.com/office/drawing/2014/main" id="{DDF22BC1-3085-42E0-890F-BC8F8543E5C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8343" y="0"/>
            <a:ext cx="6763657" cy="4807569"/>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E2A35113-7AD3-4283-B73F-50E534FED450}"/>
              </a:ext>
            </a:extLst>
          </p:cNvPr>
          <p:cNvSpPr/>
          <p:nvPr/>
        </p:nvSpPr>
        <p:spPr>
          <a:xfrm>
            <a:off x="7895770" y="4876072"/>
            <a:ext cx="4151085" cy="230832"/>
          </a:xfrm>
          <a:prstGeom prst="rect">
            <a:avLst/>
          </a:prstGeom>
        </p:spPr>
        <p:txBody>
          <a:bodyPr wrap="square">
            <a:spAutoFit/>
          </a:bodyPr>
          <a:lstStyle/>
          <a:p>
            <a:pPr algn="r"/>
            <a:r>
              <a:rPr lang="en-US" sz="900" dirty="0">
                <a:latin typeface="+mj-lt"/>
              </a:rPr>
              <a:t>Photo source: https://www.iol.co.za/news/politics/sas-ticking-time-bomb-1244433</a:t>
            </a:r>
          </a:p>
        </p:txBody>
      </p:sp>
      <p:sp>
        <p:nvSpPr>
          <p:cNvPr id="14" name="Content Placeholder 13">
            <a:extLst>
              <a:ext uri="{FF2B5EF4-FFF2-40B4-BE49-F238E27FC236}">
                <a16:creationId xmlns:a16="http://schemas.microsoft.com/office/drawing/2014/main" id="{F241E54B-1B61-45A3-8EC5-F2314A763CEE}"/>
              </a:ext>
            </a:extLst>
          </p:cNvPr>
          <p:cNvSpPr>
            <a:spLocks noGrp="1"/>
          </p:cNvSpPr>
          <p:nvPr>
            <p:ph sz="half" idx="1"/>
          </p:nvPr>
        </p:nvSpPr>
        <p:spPr>
          <a:xfrm>
            <a:off x="533403" y="1754156"/>
            <a:ext cx="4720768" cy="4351338"/>
          </a:xfrm>
        </p:spPr>
        <p:txBody>
          <a:bodyPr>
            <a:normAutofit/>
          </a:bodyPr>
          <a:lstStyle/>
          <a:p>
            <a:pPr marL="0" indent="0">
              <a:buNone/>
            </a:pPr>
            <a:r>
              <a:rPr lang="en-CA" sz="3600" b="1" dirty="0">
                <a:solidFill>
                  <a:srgbClr val="812540"/>
                </a:solidFill>
                <a:latin typeface="+mj-lt"/>
              </a:rPr>
              <a:t>Sub-Saharan Africa</a:t>
            </a:r>
          </a:p>
          <a:p>
            <a:r>
              <a:rPr lang="en-CA" dirty="0"/>
              <a:t>highest rate of out-of-school for all age groups </a:t>
            </a:r>
          </a:p>
          <a:p>
            <a:endParaRPr lang="en-CA" dirty="0"/>
          </a:p>
          <a:p>
            <a:pPr marL="0" indent="0">
              <a:buNone/>
            </a:pPr>
            <a:r>
              <a:rPr lang="en-CA" sz="5800" dirty="0">
                <a:solidFill>
                  <a:srgbClr val="812540"/>
                </a:solidFill>
              </a:rPr>
              <a:t>21%</a:t>
            </a:r>
            <a:r>
              <a:rPr lang="en-CA" dirty="0"/>
              <a:t> of children denied the right to education</a:t>
            </a:r>
          </a:p>
        </p:txBody>
      </p:sp>
      <p:sp>
        <p:nvSpPr>
          <p:cNvPr id="15" name="Rectangle 14">
            <a:extLst>
              <a:ext uri="{FF2B5EF4-FFF2-40B4-BE49-F238E27FC236}">
                <a16:creationId xmlns:a16="http://schemas.microsoft.com/office/drawing/2014/main" id="{34F4C8C1-AE64-4EF6-A2C9-81B44824A01F}"/>
              </a:ext>
            </a:extLst>
          </p:cNvPr>
          <p:cNvSpPr/>
          <p:nvPr/>
        </p:nvSpPr>
        <p:spPr>
          <a:xfrm>
            <a:off x="2417294" y="5365283"/>
            <a:ext cx="7847934" cy="984885"/>
          </a:xfrm>
          <a:prstGeom prst="rect">
            <a:avLst/>
          </a:prstGeom>
        </p:spPr>
        <p:txBody>
          <a:bodyPr wrap="square">
            <a:spAutoFit/>
          </a:bodyPr>
          <a:lstStyle/>
          <a:p>
            <a:r>
              <a:rPr lang="en-CA" sz="5800" dirty="0">
                <a:solidFill>
                  <a:srgbClr val="812540"/>
                </a:solidFill>
              </a:rPr>
              <a:t>63%</a:t>
            </a:r>
            <a:r>
              <a:rPr lang="en-CA" dirty="0"/>
              <a:t>  </a:t>
            </a:r>
            <a:r>
              <a:rPr lang="en-CA" sz="3200" dirty="0"/>
              <a:t>of population resides in rural areas</a:t>
            </a:r>
          </a:p>
        </p:txBody>
      </p:sp>
    </p:spTree>
    <p:extLst>
      <p:ext uri="{BB962C8B-B14F-4D97-AF65-F5344CB8AC3E}">
        <p14:creationId xmlns:p14="http://schemas.microsoft.com/office/powerpoint/2010/main" val="2596792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2C427-255C-4F9A-8E1E-BBB9B57D1D91}"/>
              </a:ext>
            </a:extLst>
          </p:cNvPr>
          <p:cNvSpPr>
            <a:spLocks noGrp="1"/>
          </p:cNvSpPr>
          <p:nvPr>
            <p:ph type="title"/>
          </p:nvPr>
        </p:nvSpPr>
        <p:spPr>
          <a:xfrm>
            <a:off x="591456" y="367331"/>
            <a:ext cx="5141687" cy="1487294"/>
          </a:xfrm>
        </p:spPr>
        <p:txBody>
          <a:bodyPr>
            <a:normAutofit/>
          </a:bodyPr>
          <a:lstStyle/>
          <a:p>
            <a:r>
              <a:rPr lang="en-CA" b="1" dirty="0"/>
              <a:t>Crisis 4: </a:t>
            </a:r>
            <a:br>
              <a:rPr lang="en-CA" b="1" dirty="0"/>
            </a:br>
            <a:r>
              <a:rPr lang="en-CA" b="1" dirty="0"/>
              <a:t>The ‘learning crisis’</a:t>
            </a:r>
          </a:p>
        </p:txBody>
      </p:sp>
      <p:sp>
        <p:nvSpPr>
          <p:cNvPr id="3" name="Content Placeholder 2">
            <a:extLst>
              <a:ext uri="{FF2B5EF4-FFF2-40B4-BE49-F238E27FC236}">
                <a16:creationId xmlns:a16="http://schemas.microsoft.com/office/drawing/2014/main" id="{415313D9-B297-44C7-A906-64A0B655695F}"/>
              </a:ext>
            </a:extLst>
          </p:cNvPr>
          <p:cNvSpPr>
            <a:spLocks noGrp="1"/>
          </p:cNvSpPr>
          <p:nvPr>
            <p:ph sz="half" idx="1"/>
          </p:nvPr>
        </p:nvSpPr>
        <p:spPr>
          <a:xfrm>
            <a:off x="591456" y="2014150"/>
            <a:ext cx="5301344" cy="4843850"/>
          </a:xfrm>
        </p:spPr>
        <p:txBody>
          <a:bodyPr>
            <a:normAutofit fontScale="40000" lnSpcReduction="20000"/>
          </a:bodyPr>
          <a:lstStyle/>
          <a:p>
            <a:pPr marL="0" indent="0">
              <a:buNone/>
            </a:pPr>
            <a:endParaRPr lang="en-US" sz="1200" dirty="0"/>
          </a:p>
          <a:p>
            <a:r>
              <a:rPr lang="en-CA" sz="7000" dirty="0"/>
              <a:t>In West and Central Africa, less than 45% students in Grade 6 achieved competency level in maths and reading</a:t>
            </a:r>
          </a:p>
          <a:p>
            <a:r>
              <a:rPr lang="en-CA" sz="7000" dirty="0"/>
              <a:t>In South Africa, majority of Grade 4 students displayed the capacity of Grade 1</a:t>
            </a:r>
          </a:p>
          <a:p>
            <a:r>
              <a:rPr lang="en-CA" sz="7000" dirty="0"/>
              <a:t>Teacher absenteeism and ‘presenteeism’</a:t>
            </a:r>
            <a:endParaRPr lang="en-US" sz="1200" dirty="0"/>
          </a:p>
          <a:p>
            <a:pPr marL="0" indent="0">
              <a:buNone/>
            </a:pPr>
            <a:endParaRPr lang="en-US" sz="1200" dirty="0"/>
          </a:p>
          <a:p>
            <a:pPr marL="0" indent="0">
              <a:buNone/>
            </a:pPr>
            <a:endParaRPr lang="en-US" sz="1200" dirty="0"/>
          </a:p>
          <a:p>
            <a:pPr marL="0" indent="0">
              <a:buNone/>
            </a:pPr>
            <a:endParaRPr lang="en-US" sz="1200" dirty="0"/>
          </a:p>
          <a:p>
            <a:pPr marL="0" indent="0">
              <a:buNone/>
            </a:pPr>
            <a:endParaRPr lang="en-US" sz="1200" dirty="0"/>
          </a:p>
          <a:p>
            <a:pPr marL="0" indent="0">
              <a:buNone/>
            </a:pPr>
            <a:endParaRPr lang="en-US" sz="1200" dirty="0"/>
          </a:p>
          <a:p>
            <a:pPr marL="0" indent="0">
              <a:buNone/>
            </a:pPr>
            <a:r>
              <a:rPr lang="en-US" sz="2000" dirty="0"/>
              <a:t>World Bank (2018). </a:t>
            </a:r>
            <a:r>
              <a:rPr lang="en-US" sz="2000" i="1" dirty="0"/>
              <a:t>Learning: To Realize Education’s Promise. </a:t>
            </a:r>
            <a:r>
              <a:rPr lang="en-US" sz="2000" dirty="0"/>
              <a:t>Washington: The World Bank. Retrieved from </a:t>
            </a:r>
            <a:r>
              <a:rPr lang="en-CA" sz="2000" u="sng" dirty="0">
                <a:hlinkClick r:id="rId3"/>
              </a:rPr>
              <a:t>https://www.worldbank.org/en/publication/wdr2018</a:t>
            </a:r>
            <a:endParaRPr lang="en-CA" sz="2000" dirty="0"/>
          </a:p>
        </p:txBody>
      </p:sp>
      <p:pic>
        <p:nvPicPr>
          <p:cNvPr id="12" name="Picture 11" descr="A child posing for the camera&#10;&#10;Description generated with high confidence">
            <a:extLst>
              <a:ext uri="{FF2B5EF4-FFF2-40B4-BE49-F238E27FC236}">
                <a16:creationId xmlns:a16="http://schemas.microsoft.com/office/drawing/2014/main" id="{9162E279-8973-41FA-9B00-6BB653659CC0}"/>
              </a:ext>
            </a:extLst>
          </p:cNvPr>
          <p:cNvPicPr>
            <a:picLocks noChangeAspect="1"/>
          </p:cNvPicPr>
          <p:nvPr/>
        </p:nvPicPr>
        <p:blipFill rotWithShape="1">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a:stretch/>
        </p:blipFill>
        <p:spPr>
          <a:xfrm>
            <a:off x="6193768" y="0"/>
            <a:ext cx="5998232" cy="5907314"/>
          </a:xfrm>
          <a:prstGeom prst="rect">
            <a:avLst/>
          </a:prstGeom>
        </p:spPr>
      </p:pic>
    </p:spTree>
    <p:extLst>
      <p:ext uri="{BB962C8B-B14F-4D97-AF65-F5344CB8AC3E}">
        <p14:creationId xmlns:p14="http://schemas.microsoft.com/office/powerpoint/2010/main" val="493356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group of people sitting at a table&#10;&#10;Description generated with very high confidence">
            <a:extLst>
              <a:ext uri="{FF2B5EF4-FFF2-40B4-BE49-F238E27FC236}">
                <a16:creationId xmlns:a16="http://schemas.microsoft.com/office/drawing/2014/main" id="{4986793B-DE4F-4FC8-8103-5A8C0115B3ED}"/>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5863771" y="0"/>
            <a:ext cx="6328229" cy="5351788"/>
          </a:xfrm>
          <a:prstGeom prst="rect">
            <a:avLst/>
          </a:prstGeom>
        </p:spPr>
      </p:pic>
      <p:sp>
        <p:nvSpPr>
          <p:cNvPr id="8" name="Rectangle 7">
            <a:extLst>
              <a:ext uri="{FF2B5EF4-FFF2-40B4-BE49-F238E27FC236}">
                <a16:creationId xmlns:a16="http://schemas.microsoft.com/office/drawing/2014/main" id="{0A44BC7D-7F5F-40F5-A9F5-E528B685F1CE}"/>
              </a:ext>
            </a:extLst>
          </p:cNvPr>
          <p:cNvSpPr/>
          <p:nvPr/>
        </p:nvSpPr>
        <p:spPr>
          <a:xfrm>
            <a:off x="7714412" y="5418127"/>
            <a:ext cx="4338047" cy="230832"/>
          </a:xfrm>
          <a:prstGeom prst="rect">
            <a:avLst/>
          </a:prstGeom>
        </p:spPr>
        <p:txBody>
          <a:bodyPr wrap="none">
            <a:spAutoFit/>
          </a:bodyPr>
          <a:lstStyle/>
          <a:p>
            <a:pPr algn="r"/>
            <a:r>
              <a:rPr lang="en-US" sz="900" dirty="0">
                <a:latin typeface="+mj-lt"/>
              </a:rPr>
              <a:t>Photo source: https://gemreportunesco.wordpress.com/2014/01/29/4067/, CC BY-SA 3.0</a:t>
            </a:r>
          </a:p>
        </p:txBody>
      </p:sp>
      <p:sp>
        <p:nvSpPr>
          <p:cNvPr id="2" name="Title 1">
            <a:extLst>
              <a:ext uri="{FF2B5EF4-FFF2-40B4-BE49-F238E27FC236}">
                <a16:creationId xmlns:a16="http://schemas.microsoft.com/office/drawing/2014/main" id="{18DA935B-78FD-4462-AA9A-E4595295C5E3}"/>
              </a:ext>
            </a:extLst>
          </p:cNvPr>
          <p:cNvSpPr>
            <a:spLocks noGrp="1"/>
          </p:cNvSpPr>
          <p:nvPr>
            <p:ph type="title"/>
          </p:nvPr>
        </p:nvSpPr>
        <p:spPr>
          <a:xfrm>
            <a:off x="605971" y="437696"/>
            <a:ext cx="10515600" cy="1325563"/>
          </a:xfrm>
        </p:spPr>
        <p:txBody>
          <a:bodyPr/>
          <a:lstStyle/>
          <a:p>
            <a:r>
              <a:rPr lang="en-CA" b="1" dirty="0"/>
              <a:t>Crisis 5: </a:t>
            </a:r>
            <a:br>
              <a:rPr lang="en-CA" b="1" dirty="0"/>
            </a:br>
            <a:r>
              <a:rPr lang="en-CA" b="1" dirty="0"/>
              <a:t>Challenge of Pedagogy</a:t>
            </a:r>
          </a:p>
        </p:txBody>
      </p:sp>
      <p:sp>
        <p:nvSpPr>
          <p:cNvPr id="3" name="Content Placeholder 2">
            <a:extLst>
              <a:ext uri="{FF2B5EF4-FFF2-40B4-BE49-F238E27FC236}">
                <a16:creationId xmlns:a16="http://schemas.microsoft.com/office/drawing/2014/main" id="{9768DD8F-06AC-468E-91F2-9782BBC28A98}"/>
              </a:ext>
            </a:extLst>
          </p:cNvPr>
          <p:cNvSpPr>
            <a:spLocks noGrp="1"/>
          </p:cNvSpPr>
          <p:nvPr>
            <p:ph sz="half" idx="1"/>
          </p:nvPr>
        </p:nvSpPr>
        <p:spPr>
          <a:xfrm>
            <a:off x="605971" y="1898195"/>
            <a:ext cx="5257800" cy="5170261"/>
          </a:xfrm>
        </p:spPr>
        <p:txBody>
          <a:bodyPr>
            <a:normAutofit fontScale="92500" lnSpcReduction="10000"/>
          </a:bodyPr>
          <a:lstStyle/>
          <a:p>
            <a:r>
              <a:rPr lang="en-CA" dirty="0"/>
              <a:t>Teacher education programmes tend to emphasize general knowledge over practical pedagogy </a:t>
            </a:r>
          </a:p>
          <a:p>
            <a:r>
              <a:rPr lang="en-CA" dirty="0"/>
              <a:t>Prominence of teacher-centred lecture methods</a:t>
            </a:r>
          </a:p>
          <a:p>
            <a:r>
              <a:rPr lang="en-CA" dirty="0"/>
              <a:t>6 countries in SSA - no capacity for differentiated instruction based on learner ability </a:t>
            </a:r>
          </a:p>
          <a:p>
            <a:r>
              <a:rPr lang="en-CA" dirty="0"/>
              <a:t>40% teachers in SSA do not have mastery of concepts </a:t>
            </a:r>
            <a:br>
              <a:rPr lang="en-CA" dirty="0"/>
            </a:br>
            <a:r>
              <a:rPr lang="en-CA" sz="2100" dirty="0"/>
              <a:t>(World Bank, 2018)</a:t>
            </a:r>
          </a:p>
          <a:p>
            <a:endParaRPr lang="en-CA" dirty="0"/>
          </a:p>
          <a:p>
            <a:endParaRPr lang="en-CA" dirty="0"/>
          </a:p>
        </p:txBody>
      </p:sp>
    </p:spTree>
    <p:extLst>
      <p:ext uri="{BB962C8B-B14F-4D97-AF65-F5344CB8AC3E}">
        <p14:creationId xmlns:p14="http://schemas.microsoft.com/office/powerpoint/2010/main" val="3049456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69CAF-F006-44C8-B2AA-8B31D6084776}"/>
              </a:ext>
            </a:extLst>
          </p:cNvPr>
          <p:cNvSpPr>
            <a:spLocks noGrp="1"/>
          </p:cNvSpPr>
          <p:nvPr>
            <p:ph type="title"/>
          </p:nvPr>
        </p:nvSpPr>
        <p:spPr/>
        <p:txBody>
          <a:bodyPr/>
          <a:lstStyle/>
          <a:p>
            <a:r>
              <a:rPr lang="en-US" dirty="0"/>
              <a:t>Who is the African learner?</a:t>
            </a:r>
          </a:p>
        </p:txBody>
      </p:sp>
    </p:spTree>
    <p:extLst>
      <p:ext uri="{BB962C8B-B14F-4D97-AF65-F5344CB8AC3E}">
        <p14:creationId xmlns:p14="http://schemas.microsoft.com/office/powerpoint/2010/main" val="3560447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397"/>
            <a:ext cx="10515600" cy="1325563"/>
          </a:xfrm>
        </p:spPr>
        <p:txBody>
          <a:bodyPr/>
          <a:lstStyle/>
          <a:p>
            <a:pPr algn="r"/>
            <a:r>
              <a:rPr lang="en-CA" dirty="0"/>
              <a:t>Africa’s Population</a:t>
            </a:r>
          </a:p>
        </p:txBody>
      </p:sp>
      <p:sp>
        <p:nvSpPr>
          <p:cNvPr id="3" name="Content Placeholder 2"/>
          <p:cNvSpPr>
            <a:spLocks noGrp="1"/>
          </p:cNvSpPr>
          <p:nvPr>
            <p:ph idx="1"/>
          </p:nvPr>
        </p:nvSpPr>
        <p:spPr>
          <a:xfrm>
            <a:off x="2209800" y="1895406"/>
            <a:ext cx="8705850" cy="2213457"/>
          </a:xfrm>
        </p:spPr>
        <p:txBody>
          <a:bodyPr>
            <a:normAutofit/>
          </a:bodyPr>
          <a:lstStyle/>
          <a:p>
            <a:pPr marL="0" indent="0">
              <a:buNone/>
            </a:pPr>
            <a:r>
              <a:rPr lang="en-US" sz="3600" dirty="0"/>
              <a:t>By 2030, Africa's child population is projected to expand by about 170 million </a:t>
            </a:r>
            <a:r>
              <a:rPr lang="en-US" sz="2800" dirty="0"/>
              <a:t>(UNICEF)</a:t>
            </a:r>
            <a:endParaRPr lang="en-US" sz="3600" dirty="0"/>
          </a:p>
        </p:txBody>
      </p:sp>
      <p:pic>
        <p:nvPicPr>
          <p:cNvPr id="6" name="Picture 5">
            <a:extLst>
              <a:ext uri="{FF2B5EF4-FFF2-40B4-BE49-F238E27FC236}">
                <a16:creationId xmlns:a16="http://schemas.microsoft.com/office/drawing/2014/main" id="{4989D2B8-20B3-4FD9-8027-E4EDAB3853A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3" r="-1"/>
          <a:stretch/>
        </p:blipFill>
        <p:spPr>
          <a:xfrm>
            <a:off x="0" y="3175738"/>
            <a:ext cx="11201400" cy="3682262"/>
          </a:xfrm>
          <a:prstGeom prst="rect">
            <a:avLst/>
          </a:prstGeom>
        </p:spPr>
      </p:pic>
      <p:sp>
        <p:nvSpPr>
          <p:cNvPr id="7" name="Rectangle 6">
            <a:extLst>
              <a:ext uri="{FF2B5EF4-FFF2-40B4-BE49-F238E27FC236}">
                <a16:creationId xmlns:a16="http://schemas.microsoft.com/office/drawing/2014/main" id="{43439529-0DD5-4AE5-AA10-B8C2BDCD6034}"/>
              </a:ext>
            </a:extLst>
          </p:cNvPr>
          <p:cNvSpPr/>
          <p:nvPr/>
        </p:nvSpPr>
        <p:spPr>
          <a:xfrm>
            <a:off x="990600" y="788678"/>
            <a:ext cx="3272050" cy="984885"/>
          </a:xfrm>
          <a:prstGeom prst="rect">
            <a:avLst/>
          </a:prstGeom>
        </p:spPr>
        <p:txBody>
          <a:bodyPr wrap="none">
            <a:spAutoFit/>
          </a:bodyPr>
          <a:lstStyle/>
          <a:p>
            <a:r>
              <a:rPr lang="en-US" sz="5800" dirty="0">
                <a:solidFill>
                  <a:srgbClr val="FF0000"/>
                </a:solidFill>
                <a:latin typeface="+mj-lt"/>
              </a:rPr>
              <a:t>1.2 billion </a:t>
            </a:r>
          </a:p>
        </p:txBody>
      </p:sp>
    </p:spTree>
    <p:extLst>
      <p:ext uri="{BB962C8B-B14F-4D97-AF65-F5344CB8AC3E}">
        <p14:creationId xmlns:p14="http://schemas.microsoft.com/office/powerpoint/2010/main" val="2117773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717534-FC98-45A4-9CA1-9F39652B26E1}"/>
              </a:ext>
            </a:extLst>
          </p:cNvPr>
          <p:cNvSpPr>
            <a:spLocks noGrp="1"/>
          </p:cNvSpPr>
          <p:nvPr>
            <p:ph type="title"/>
          </p:nvPr>
        </p:nvSpPr>
        <p:spPr/>
        <p:txBody>
          <a:bodyPr/>
          <a:lstStyle/>
          <a:p>
            <a:r>
              <a:rPr lang="en-US"/>
              <a:t>A Young Africa</a:t>
            </a:r>
            <a:endParaRPr lang="en-US" dirty="0"/>
          </a:p>
        </p:txBody>
      </p:sp>
      <p:grpSp>
        <p:nvGrpSpPr>
          <p:cNvPr id="5" name="Group 4">
            <a:extLst>
              <a:ext uri="{FF2B5EF4-FFF2-40B4-BE49-F238E27FC236}">
                <a16:creationId xmlns:a16="http://schemas.microsoft.com/office/drawing/2014/main" id="{03D91170-5B73-48E5-A7F4-DD1E8B0D7F22}"/>
              </a:ext>
            </a:extLst>
          </p:cNvPr>
          <p:cNvGrpSpPr/>
          <p:nvPr/>
        </p:nvGrpSpPr>
        <p:grpSpPr>
          <a:xfrm>
            <a:off x="4793268" y="69273"/>
            <a:ext cx="7741632" cy="6719454"/>
            <a:chOff x="2436813" y="1066800"/>
            <a:chExt cx="6203949" cy="5384801"/>
          </a:xfrm>
          <a:solidFill>
            <a:schemeClr val="accent4">
              <a:lumMod val="20000"/>
              <a:lumOff val="80000"/>
            </a:schemeClr>
          </a:solidFill>
        </p:grpSpPr>
        <p:sp>
          <p:nvSpPr>
            <p:cNvPr id="6" name="Freeform 6">
              <a:extLst>
                <a:ext uri="{FF2B5EF4-FFF2-40B4-BE49-F238E27FC236}">
                  <a16:creationId xmlns:a16="http://schemas.microsoft.com/office/drawing/2014/main" id="{2DBF32D0-A7FE-4FDD-88FF-53ABD60958C3}"/>
                </a:ext>
              </a:extLst>
            </p:cNvPr>
            <p:cNvSpPr>
              <a:spLocks/>
            </p:cNvSpPr>
            <p:nvPr/>
          </p:nvSpPr>
          <p:spPr bwMode="auto">
            <a:xfrm>
              <a:off x="5969000" y="4965700"/>
              <a:ext cx="544512" cy="498475"/>
            </a:xfrm>
            <a:custGeom>
              <a:avLst/>
              <a:gdLst/>
              <a:ahLst/>
              <a:cxnLst>
                <a:cxn ang="0">
                  <a:pos x="218" y="1"/>
                </a:cxn>
                <a:cxn ang="0">
                  <a:pos x="250" y="18"/>
                </a:cxn>
                <a:cxn ang="0">
                  <a:pos x="257" y="19"/>
                </a:cxn>
                <a:cxn ang="0">
                  <a:pos x="270" y="23"/>
                </a:cxn>
                <a:cxn ang="0">
                  <a:pos x="285" y="27"/>
                </a:cxn>
                <a:cxn ang="0">
                  <a:pos x="310" y="38"/>
                </a:cxn>
                <a:cxn ang="0">
                  <a:pos x="330" y="49"/>
                </a:cxn>
                <a:cxn ang="0">
                  <a:pos x="339" y="55"/>
                </a:cxn>
                <a:cxn ang="0">
                  <a:pos x="340" y="76"/>
                </a:cxn>
                <a:cxn ang="0">
                  <a:pos x="339" y="85"/>
                </a:cxn>
                <a:cxn ang="0">
                  <a:pos x="339" y="102"/>
                </a:cxn>
                <a:cxn ang="0">
                  <a:pos x="341" y="117"/>
                </a:cxn>
                <a:cxn ang="0">
                  <a:pos x="340" y="132"/>
                </a:cxn>
                <a:cxn ang="0">
                  <a:pos x="339" y="142"/>
                </a:cxn>
                <a:cxn ang="0">
                  <a:pos x="329" y="152"/>
                </a:cxn>
                <a:cxn ang="0">
                  <a:pos x="335" y="158"/>
                </a:cxn>
                <a:cxn ang="0">
                  <a:pos x="334" y="177"/>
                </a:cxn>
                <a:cxn ang="0">
                  <a:pos x="341" y="190"/>
                </a:cxn>
                <a:cxn ang="0">
                  <a:pos x="341" y="202"/>
                </a:cxn>
                <a:cxn ang="0">
                  <a:pos x="335" y="210"/>
                </a:cxn>
                <a:cxn ang="0">
                  <a:pos x="330" y="221"/>
                </a:cxn>
                <a:cxn ang="0">
                  <a:pos x="320" y="243"/>
                </a:cxn>
                <a:cxn ang="0">
                  <a:pos x="314" y="257"/>
                </a:cxn>
                <a:cxn ang="0">
                  <a:pos x="308" y="270"/>
                </a:cxn>
                <a:cxn ang="0">
                  <a:pos x="266" y="314"/>
                </a:cxn>
                <a:cxn ang="0">
                  <a:pos x="257" y="311"/>
                </a:cxn>
                <a:cxn ang="0">
                  <a:pos x="238" y="311"/>
                </a:cxn>
                <a:cxn ang="0">
                  <a:pos x="220" y="310"/>
                </a:cxn>
                <a:cxn ang="0">
                  <a:pos x="211" y="306"/>
                </a:cxn>
                <a:cxn ang="0">
                  <a:pos x="194" y="301"/>
                </a:cxn>
                <a:cxn ang="0">
                  <a:pos x="186" y="303"/>
                </a:cxn>
                <a:cxn ang="0">
                  <a:pos x="168" y="297"/>
                </a:cxn>
                <a:cxn ang="0">
                  <a:pos x="161" y="284"/>
                </a:cxn>
                <a:cxn ang="0">
                  <a:pos x="145" y="278"/>
                </a:cxn>
                <a:cxn ang="0">
                  <a:pos x="123" y="275"/>
                </a:cxn>
                <a:cxn ang="0">
                  <a:pos x="117" y="266"/>
                </a:cxn>
                <a:cxn ang="0">
                  <a:pos x="109" y="235"/>
                </a:cxn>
                <a:cxn ang="0">
                  <a:pos x="102" y="224"/>
                </a:cxn>
                <a:cxn ang="0">
                  <a:pos x="83" y="205"/>
                </a:cxn>
                <a:cxn ang="0">
                  <a:pos x="64" y="197"/>
                </a:cxn>
                <a:cxn ang="0">
                  <a:pos x="53" y="190"/>
                </a:cxn>
                <a:cxn ang="0">
                  <a:pos x="47" y="181"/>
                </a:cxn>
                <a:cxn ang="0">
                  <a:pos x="33" y="163"/>
                </a:cxn>
                <a:cxn ang="0">
                  <a:pos x="23" y="140"/>
                </a:cxn>
                <a:cxn ang="0">
                  <a:pos x="15" y="130"/>
                </a:cxn>
                <a:cxn ang="0">
                  <a:pos x="1" y="109"/>
                </a:cxn>
                <a:cxn ang="0">
                  <a:pos x="19" y="100"/>
                </a:cxn>
                <a:cxn ang="0">
                  <a:pos x="26" y="103"/>
                </a:cxn>
                <a:cxn ang="0">
                  <a:pos x="35" y="108"/>
                </a:cxn>
                <a:cxn ang="0">
                  <a:pos x="43" y="103"/>
                </a:cxn>
                <a:cxn ang="0">
                  <a:pos x="58" y="109"/>
                </a:cxn>
                <a:cxn ang="0">
                  <a:pos x="68" y="110"/>
                </a:cxn>
                <a:cxn ang="0">
                  <a:pos x="84" y="98"/>
                </a:cxn>
                <a:cxn ang="0">
                  <a:pos x="106" y="72"/>
                </a:cxn>
                <a:cxn ang="0">
                  <a:pos x="134" y="50"/>
                </a:cxn>
                <a:cxn ang="0">
                  <a:pos x="160" y="34"/>
                </a:cxn>
                <a:cxn ang="0">
                  <a:pos x="161" y="18"/>
                </a:cxn>
                <a:cxn ang="0">
                  <a:pos x="170" y="12"/>
                </a:cxn>
                <a:cxn ang="0">
                  <a:pos x="192" y="1"/>
                </a:cxn>
              </a:cxnLst>
              <a:rect l="0" t="0" r="r" b="b"/>
              <a:pathLst>
                <a:path w="343" h="314">
                  <a:moveTo>
                    <a:pt x="201" y="0"/>
                  </a:moveTo>
                  <a:lnTo>
                    <a:pt x="205" y="0"/>
                  </a:lnTo>
                  <a:lnTo>
                    <a:pt x="208" y="1"/>
                  </a:lnTo>
                  <a:lnTo>
                    <a:pt x="212" y="1"/>
                  </a:lnTo>
                  <a:lnTo>
                    <a:pt x="214" y="0"/>
                  </a:lnTo>
                  <a:lnTo>
                    <a:pt x="218" y="0"/>
                  </a:lnTo>
                  <a:lnTo>
                    <a:pt x="218" y="1"/>
                  </a:lnTo>
                  <a:lnTo>
                    <a:pt x="220" y="1"/>
                  </a:lnTo>
                  <a:lnTo>
                    <a:pt x="220" y="0"/>
                  </a:lnTo>
                  <a:lnTo>
                    <a:pt x="222" y="0"/>
                  </a:lnTo>
                  <a:lnTo>
                    <a:pt x="222" y="1"/>
                  </a:lnTo>
                  <a:lnTo>
                    <a:pt x="227" y="1"/>
                  </a:lnTo>
                  <a:lnTo>
                    <a:pt x="227" y="18"/>
                  </a:lnTo>
                  <a:lnTo>
                    <a:pt x="250" y="18"/>
                  </a:lnTo>
                  <a:lnTo>
                    <a:pt x="252" y="20"/>
                  </a:lnTo>
                  <a:lnTo>
                    <a:pt x="254" y="20"/>
                  </a:lnTo>
                  <a:lnTo>
                    <a:pt x="254" y="19"/>
                  </a:lnTo>
                  <a:lnTo>
                    <a:pt x="256" y="19"/>
                  </a:lnTo>
                  <a:lnTo>
                    <a:pt x="256" y="18"/>
                  </a:lnTo>
                  <a:lnTo>
                    <a:pt x="257" y="18"/>
                  </a:lnTo>
                  <a:lnTo>
                    <a:pt x="257" y="19"/>
                  </a:lnTo>
                  <a:lnTo>
                    <a:pt x="259" y="17"/>
                  </a:lnTo>
                  <a:lnTo>
                    <a:pt x="260" y="18"/>
                  </a:lnTo>
                  <a:lnTo>
                    <a:pt x="265" y="18"/>
                  </a:lnTo>
                  <a:lnTo>
                    <a:pt x="267" y="20"/>
                  </a:lnTo>
                  <a:lnTo>
                    <a:pt x="267" y="21"/>
                  </a:lnTo>
                  <a:lnTo>
                    <a:pt x="269" y="23"/>
                  </a:lnTo>
                  <a:lnTo>
                    <a:pt x="270" y="23"/>
                  </a:lnTo>
                  <a:lnTo>
                    <a:pt x="270" y="24"/>
                  </a:lnTo>
                  <a:lnTo>
                    <a:pt x="271" y="24"/>
                  </a:lnTo>
                  <a:lnTo>
                    <a:pt x="271" y="25"/>
                  </a:lnTo>
                  <a:lnTo>
                    <a:pt x="275" y="25"/>
                  </a:lnTo>
                  <a:lnTo>
                    <a:pt x="277" y="26"/>
                  </a:lnTo>
                  <a:lnTo>
                    <a:pt x="284" y="27"/>
                  </a:lnTo>
                  <a:lnTo>
                    <a:pt x="285" y="27"/>
                  </a:lnTo>
                  <a:lnTo>
                    <a:pt x="291" y="33"/>
                  </a:lnTo>
                  <a:lnTo>
                    <a:pt x="292" y="33"/>
                  </a:lnTo>
                  <a:lnTo>
                    <a:pt x="292" y="37"/>
                  </a:lnTo>
                  <a:lnTo>
                    <a:pt x="294" y="37"/>
                  </a:lnTo>
                  <a:lnTo>
                    <a:pt x="298" y="38"/>
                  </a:lnTo>
                  <a:lnTo>
                    <a:pt x="307" y="37"/>
                  </a:lnTo>
                  <a:lnTo>
                    <a:pt x="310" y="38"/>
                  </a:lnTo>
                  <a:lnTo>
                    <a:pt x="315" y="39"/>
                  </a:lnTo>
                  <a:lnTo>
                    <a:pt x="327" y="45"/>
                  </a:lnTo>
                  <a:lnTo>
                    <a:pt x="328" y="45"/>
                  </a:lnTo>
                  <a:lnTo>
                    <a:pt x="328" y="49"/>
                  </a:lnTo>
                  <a:lnTo>
                    <a:pt x="329" y="50"/>
                  </a:lnTo>
                  <a:lnTo>
                    <a:pt x="330" y="50"/>
                  </a:lnTo>
                  <a:lnTo>
                    <a:pt x="330" y="49"/>
                  </a:lnTo>
                  <a:lnTo>
                    <a:pt x="333" y="49"/>
                  </a:lnTo>
                  <a:lnTo>
                    <a:pt x="335" y="50"/>
                  </a:lnTo>
                  <a:lnTo>
                    <a:pt x="337" y="50"/>
                  </a:lnTo>
                  <a:lnTo>
                    <a:pt x="339" y="49"/>
                  </a:lnTo>
                  <a:lnTo>
                    <a:pt x="340" y="49"/>
                  </a:lnTo>
                  <a:lnTo>
                    <a:pt x="340" y="50"/>
                  </a:lnTo>
                  <a:lnTo>
                    <a:pt x="339" y="55"/>
                  </a:lnTo>
                  <a:lnTo>
                    <a:pt x="337" y="56"/>
                  </a:lnTo>
                  <a:lnTo>
                    <a:pt x="337" y="57"/>
                  </a:lnTo>
                  <a:lnTo>
                    <a:pt x="334" y="60"/>
                  </a:lnTo>
                  <a:lnTo>
                    <a:pt x="336" y="65"/>
                  </a:lnTo>
                  <a:lnTo>
                    <a:pt x="339" y="68"/>
                  </a:lnTo>
                  <a:lnTo>
                    <a:pt x="340" y="70"/>
                  </a:lnTo>
                  <a:lnTo>
                    <a:pt x="340" y="76"/>
                  </a:lnTo>
                  <a:lnTo>
                    <a:pt x="341" y="77"/>
                  </a:lnTo>
                  <a:lnTo>
                    <a:pt x="341" y="78"/>
                  </a:lnTo>
                  <a:lnTo>
                    <a:pt x="342" y="78"/>
                  </a:lnTo>
                  <a:lnTo>
                    <a:pt x="342" y="81"/>
                  </a:lnTo>
                  <a:lnTo>
                    <a:pt x="341" y="82"/>
                  </a:lnTo>
                  <a:lnTo>
                    <a:pt x="340" y="85"/>
                  </a:lnTo>
                  <a:lnTo>
                    <a:pt x="339" y="85"/>
                  </a:lnTo>
                  <a:lnTo>
                    <a:pt x="339" y="87"/>
                  </a:lnTo>
                  <a:lnTo>
                    <a:pt x="340" y="88"/>
                  </a:lnTo>
                  <a:lnTo>
                    <a:pt x="340" y="89"/>
                  </a:lnTo>
                  <a:lnTo>
                    <a:pt x="342" y="89"/>
                  </a:lnTo>
                  <a:lnTo>
                    <a:pt x="342" y="97"/>
                  </a:lnTo>
                  <a:lnTo>
                    <a:pt x="341" y="100"/>
                  </a:lnTo>
                  <a:lnTo>
                    <a:pt x="339" y="102"/>
                  </a:lnTo>
                  <a:lnTo>
                    <a:pt x="339" y="104"/>
                  </a:lnTo>
                  <a:lnTo>
                    <a:pt x="340" y="106"/>
                  </a:lnTo>
                  <a:lnTo>
                    <a:pt x="340" y="107"/>
                  </a:lnTo>
                  <a:lnTo>
                    <a:pt x="339" y="107"/>
                  </a:lnTo>
                  <a:lnTo>
                    <a:pt x="339" y="111"/>
                  </a:lnTo>
                  <a:lnTo>
                    <a:pt x="340" y="116"/>
                  </a:lnTo>
                  <a:lnTo>
                    <a:pt x="341" y="117"/>
                  </a:lnTo>
                  <a:lnTo>
                    <a:pt x="340" y="119"/>
                  </a:lnTo>
                  <a:lnTo>
                    <a:pt x="340" y="121"/>
                  </a:lnTo>
                  <a:lnTo>
                    <a:pt x="343" y="125"/>
                  </a:lnTo>
                  <a:lnTo>
                    <a:pt x="343" y="126"/>
                  </a:lnTo>
                  <a:lnTo>
                    <a:pt x="341" y="128"/>
                  </a:lnTo>
                  <a:lnTo>
                    <a:pt x="342" y="129"/>
                  </a:lnTo>
                  <a:lnTo>
                    <a:pt x="340" y="132"/>
                  </a:lnTo>
                  <a:lnTo>
                    <a:pt x="339" y="132"/>
                  </a:lnTo>
                  <a:lnTo>
                    <a:pt x="339" y="133"/>
                  </a:lnTo>
                  <a:lnTo>
                    <a:pt x="336" y="133"/>
                  </a:lnTo>
                  <a:lnTo>
                    <a:pt x="336" y="136"/>
                  </a:lnTo>
                  <a:lnTo>
                    <a:pt x="337" y="140"/>
                  </a:lnTo>
                  <a:lnTo>
                    <a:pt x="339" y="141"/>
                  </a:lnTo>
                  <a:lnTo>
                    <a:pt x="339" y="142"/>
                  </a:lnTo>
                  <a:lnTo>
                    <a:pt x="337" y="144"/>
                  </a:lnTo>
                  <a:lnTo>
                    <a:pt x="337" y="145"/>
                  </a:lnTo>
                  <a:lnTo>
                    <a:pt x="333" y="145"/>
                  </a:lnTo>
                  <a:lnTo>
                    <a:pt x="328" y="147"/>
                  </a:lnTo>
                  <a:lnTo>
                    <a:pt x="328" y="151"/>
                  </a:lnTo>
                  <a:lnTo>
                    <a:pt x="329" y="151"/>
                  </a:lnTo>
                  <a:lnTo>
                    <a:pt x="329" y="152"/>
                  </a:lnTo>
                  <a:lnTo>
                    <a:pt x="328" y="152"/>
                  </a:lnTo>
                  <a:lnTo>
                    <a:pt x="328" y="155"/>
                  </a:lnTo>
                  <a:lnTo>
                    <a:pt x="329" y="157"/>
                  </a:lnTo>
                  <a:lnTo>
                    <a:pt x="333" y="155"/>
                  </a:lnTo>
                  <a:lnTo>
                    <a:pt x="334" y="157"/>
                  </a:lnTo>
                  <a:lnTo>
                    <a:pt x="334" y="158"/>
                  </a:lnTo>
                  <a:lnTo>
                    <a:pt x="335" y="158"/>
                  </a:lnTo>
                  <a:lnTo>
                    <a:pt x="335" y="160"/>
                  </a:lnTo>
                  <a:lnTo>
                    <a:pt x="334" y="166"/>
                  </a:lnTo>
                  <a:lnTo>
                    <a:pt x="334" y="168"/>
                  </a:lnTo>
                  <a:lnTo>
                    <a:pt x="333" y="170"/>
                  </a:lnTo>
                  <a:lnTo>
                    <a:pt x="331" y="172"/>
                  </a:lnTo>
                  <a:lnTo>
                    <a:pt x="331" y="177"/>
                  </a:lnTo>
                  <a:lnTo>
                    <a:pt x="334" y="177"/>
                  </a:lnTo>
                  <a:lnTo>
                    <a:pt x="334" y="186"/>
                  </a:lnTo>
                  <a:lnTo>
                    <a:pt x="335" y="187"/>
                  </a:lnTo>
                  <a:lnTo>
                    <a:pt x="336" y="187"/>
                  </a:lnTo>
                  <a:lnTo>
                    <a:pt x="339" y="185"/>
                  </a:lnTo>
                  <a:lnTo>
                    <a:pt x="340" y="185"/>
                  </a:lnTo>
                  <a:lnTo>
                    <a:pt x="340" y="189"/>
                  </a:lnTo>
                  <a:lnTo>
                    <a:pt x="341" y="190"/>
                  </a:lnTo>
                  <a:lnTo>
                    <a:pt x="342" y="190"/>
                  </a:lnTo>
                  <a:lnTo>
                    <a:pt x="342" y="191"/>
                  </a:lnTo>
                  <a:lnTo>
                    <a:pt x="343" y="191"/>
                  </a:lnTo>
                  <a:lnTo>
                    <a:pt x="343" y="192"/>
                  </a:lnTo>
                  <a:lnTo>
                    <a:pt x="342" y="193"/>
                  </a:lnTo>
                  <a:lnTo>
                    <a:pt x="342" y="198"/>
                  </a:lnTo>
                  <a:lnTo>
                    <a:pt x="341" y="202"/>
                  </a:lnTo>
                  <a:lnTo>
                    <a:pt x="342" y="203"/>
                  </a:lnTo>
                  <a:lnTo>
                    <a:pt x="339" y="203"/>
                  </a:lnTo>
                  <a:lnTo>
                    <a:pt x="339" y="205"/>
                  </a:lnTo>
                  <a:lnTo>
                    <a:pt x="337" y="205"/>
                  </a:lnTo>
                  <a:lnTo>
                    <a:pt x="336" y="206"/>
                  </a:lnTo>
                  <a:lnTo>
                    <a:pt x="336" y="209"/>
                  </a:lnTo>
                  <a:lnTo>
                    <a:pt x="335" y="210"/>
                  </a:lnTo>
                  <a:lnTo>
                    <a:pt x="335" y="211"/>
                  </a:lnTo>
                  <a:lnTo>
                    <a:pt x="336" y="211"/>
                  </a:lnTo>
                  <a:lnTo>
                    <a:pt x="336" y="212"/>
                  </a:lnTo>
                  <a:lnTo>
                    <a:pt x="335" y="214"/>
                  </a:lnTo>
                  <a:lnTo>
                    <a:pt x="335" y="215"/>
                  </a:lnTo>
                  <a:lnTo>
                    <a:pt x="333" y="217"/>
                  </a:lnTo>
                  <a:lnTo>
                    <a:pt x="330" y="221"/>
                  </a:lnTo>
                  <a:lnTo>
                    <a:pt x="329" y="223"/>
                  </a:lnTo>
                  <a:lnTo>
                    <a:pt x="327" y="227"/>
                  </a:lnTo>
                  <a:lnTo>
                    <a:pt x="326" y="228"/>
                  </a:lnTo>
                  <a:lnTo>
                    <a:pt x="320" y="228"/>
                  </a:lnTo>
                  <a:lnTo>
                    <a:pt x="318" y="229"/>
                  </a:lnTo>
                  <a:lnTo>
                    <a:pt x="318" y="238"/>
                  </a:lnTo>
                  <a:lnTo>
                    <a:pt x="320" y="243"/>
                  </a:lnTo>
                  <a:lnTo>
                    <a:pt x="320" y="246"/>
                  </a:lnTo>
                  <a:lnTo>
                    <a:pt x="318" y="247"/>
                  </a:lnTo>
                  <a:lnTo>
                    <a:pt x="316" y="250"/>
                  </a:lnTo>
                  <a:lnTo>
                    <a:pt x="312" y="254"/>
                  </a:lnTo>
                  <a:lnTo>
                    <a:pt x="312" y="255"/>
                  </a:lnTo>
                  <a:lnTo>
                    <a:pt x="314" y="255"/>
                  </a:lnTo>
                  <a:lnTo>
                    <a:pt x="314" y="257"/>
                  </a:lnTo>
                  <a:lnTo>
                    <a:pt x="317" y="262"/>
                  </a:lnTo>
                  <a:lnTo>
                    <a:pt x="317" y="263"/>
                  </a:lnTo>
                  <a:lnTo>
                    <a:pt x="316" y="262"/>
                  </a:lnTo>
                  <a:lnTo>
                    <a:pt x="314" y="263"/>
                  </a:lnTo>
                  <a:lnTo>
                    <a:pt x="311" y="266"/>
                  </a:lnTo>
                  <a:lnTo>
                    <a:pt x="310" y="268"/>
                  </a:lnTo>
                  <a:lnTo>
                    <a:pt x="308" y="270"/>
                  </a:lnTo>
                  <a:lnTo>
                    <a:pt x="305" y="274"/>
                  </a:lnTo>
                  <a:lnTo>
                    <a:pt x="291" y="288"/>
                  </a:lnTo>
                  <a:lnTo>
                    <a:pt x="289" y="292"/>
                  </a:lnTo>
                  <a:lnTo>
                    <a:pt x="277" y="304"/>
                  </a:lnTo>
                  <a:lnTo>
                    <a:pt x="275" y="307"/>
                  </a:lnTo>
                  <a:lnTo>
                    <a:pt x="270" y="312"/>
                  </a:lnTo>
                  <a:lnTo>
                    <a:pt x="266" y="314"/>
                  </a:lnTo>
                  <a:lnTo>
                    <a:pt x="265" y="312"/>
                  </a:lnTo>
                  <a:lnTo>
                    <a:pt x="262" y="312"/>
                  </a:lnTo>
                  <a:lnTo>
                    <a:pt x="260" y="311"/>
                  </a:lnTo>
                  <a:lnTo>
                    <a:pt x="260" y="310"/>
                  </a:lnTo>
                  <a:lnTo>
                    <a:pt x="259" y="310"/>
                  </a:lnTo>
                  <a:lnTo>
                    <a:pt x="258" y="311"/>
                  </a:lnTo>
                  <a:lnTo>
                    <a:pt x="257" y="311"/>
                  </a:lnTo>
                  <a:lnTo>
                    <a:pt x="256" y="310"/>
                  </a:lnTo>
                  <a:lnTo>
                    <a:pt x="251" y="310"/>
                  </a:lnTo>
                  <a:lnTo>
                    <a:pt x="247" y="308"/>
                  </a:lnTo>
                  <a:lnTo>
                    <a:pt x="245" y="308"/>
                  </a:lnTo>
                  <a:lnTo>
                    <a:pt x="240" y="310"/>
                  </a:lnTo>
                  <a:lnTo>
                    <a:pt x="239" y="310"/>
                  </a:lnTo>
                  <a:lnTo>
                    <a:pt x="238" y="311"/>
                  </a:lnTo>
                  <a:lnTo>
                    <a:pt x="237" y="311"/>
                  </a:lnTo>
                  <a:lnTo>
                    <a:pt x="237" y="310"/>
                  </a:lnTo>
                  <a:lnTo>
                    <a:pt x="231" y="310"/>
                  </a:lnTo>
                  <a:lnTo>
                    <a:pt x="228" y="311"/>
                  </a:lnTo>
                  <a:lnTo>
                    <a:pt x="222" y="311"/>
                  </a:lnTo>
                  <a:lnTo>
                    <a:pt x="221" y="310"/>
                  </a:lnTo>
                  <a:lnTo>
                    <a:pt x="220" y="310"/>
                  </a:lnTo>
                  <a:lnTo>
                    <a:pt x="219" y="308"/>
                  </a:lnTo>
                  <a:lnTo>
                    <a:pt x="216" y="310"/>
                  </a:lnTo>
                  <a:lnTo>
                    <a:pt x="215" y="308"/>
                  </a:lnTo>
                  <a:lnTo>
                    <a:pt x="214" y="308"/>
                  </a:lnTo>
                  <a:lnTo>
                    <a:pt x="213" y="307"/>
                  </a:lnTo>
                  <a:lnTo>
                    <a:pt x="211" y="307"/>
                  </a:lnTo>
                  <a:lnTo>
                    <a:pt x="211" y="306"/>
                  </a:lnTo>
                  <a:lnTo>
                    <a:pt x="209" y="306"/>
                  </a:lnTo>
                  <a:lnTo>
                    <a:pt x="209" y="305"/>
                  </a:lnTo>
                  <a:lnTo>
                    <a:pt x="207" y="305"/>
                  </a:lnTo>
                  <a:lnTo>
                    <a:pt x="207" y="304"/>
                  </a:lnTo>
                  <a:lnTo>
                    <a:pt x="202" y="304"/>
                  </a:lnTo>
                  <a:lnTo>
                    <a:pt x="200" y="301"/>
                  </a:lnTo>
                  <a:lnTo>
                    <a:pt x="194" y="301"/>
                  </a:lnTo>
                  <a:lnTo>
                    <a:pt x="193" y="303"/>
                  </a:lnTo>
                  <a:lnTo>
                    <a:pt x="190" y="301"/>
                  </a:lnTo>
                  <a:lnTo>
                    <a:pt x="190" y="303"/>
                  </a:lnTo>
                  <a:lnTo>
                    <a:pt x="189" y="303"/>
                  </a:lnTo>
                  <a:lnTo>
                    <a:pt x="189" y="304"/>
                  </a:lnTo>
                  <a:lnTo>
                    <a:pt x="188" y="304"/>
                  </a:lnTo>
                  <a:lnTo>
                    <a:pt x="186" y="303"/>
                  </a:lnTo>
                  <a:lnTo>
                    <a:pt x="184" y="303"/>
                  </a:lnTo>
                  <a:lnTo>
                    <a:pt x="183" y="304"/>
                  </a:lnTo>
                  <a:lnTo>
                    <a:pt x="181" y="304"/>
                  </a:lnTo>
                  <a:lnTo>
                    <a:pt x="177" y="301"/>
                  </a:lnTo>
                  <a:lnTo>
                    <a:pt x="177" y="299"/>
                  </a:lnTo>
                  <a:lnTo>
                    <a:pt x="170" y="299"/>
                  </a:lnTo>
                  <a:lnTo>
                    <a:pt x="168" y="297"/>
                  </a:lnTo>
                  <a:lnTo>
                    <a:pt x="167" y="294"/>
                  </a:lnTo>
                  <a:lnTo>
                    <a:pt x="167" y="289"/>
                  </a:lnTo>
                  <a:lnTo>
                    <a:pt x="168" y="288"/>
                  </a:lnTo>
                  <a:lnTo>
                    <a:pt x="168" y="286"/>
                  </a:lnTo>
                  <a:lnTo>
                    <a:pt x="166" y="285"/>
                  </a:lnTo>
                  <a:lnTo>
                    <a:pt x="163" y="285"/>
                  </a:lnTo>
                  <a:lnTo>
                    <a:pt x="161" y="284"/>
                  </a:lnTo>
                  <a:lnTo>
                    <a:pt x="160" y="284"/>
                  </a:lnTo>
                  <a:lnTo>
                    <a:pt x="152" y="281"/>
                  </a:lnTo>
                  <a:lnTo>
                    <a:pt x="151" y="280"/>
                  </a:lnTo>
                  <a:lnTo>
                    <a:pt x="149" y="279"/>
                  </a:lnTo>
                  <a:lnTo>
                    <a:pt x="148" y="279"/>
                  </a:lnTo>
                  <a:lnTo>
                    <a:pt x="147" y="278"/>
                  </a:lnTo>
                  <a:lnTo>
                    <a:pt x="145" y="278"/>
                  </a:lnTo>
                  <a:lnTo>
                    <a:pt x="145" y="279"/>
                  </a:lnTo>
                  <a:lnTo>
                    <a:pt x="141" y="279"/>
                  </a:lnTo>
                  <a:lnTo>
                    <a:pt x="137" y="278"/>
                  </a:lnTo>
                  <a:lnTo>
                    <a:pt x="136" y="276"/>
                  </a:lnTo>
                  <a:lnTo>
                    <a:pt x="129" y="276"/>
                  </a:lnTo>
                  <a:lnTo>
                    <a:pt x="125" y="275"/>
                  </a:lnTo>
                  <a:lnTo>
                    <a:pt x="123" y="275"/>
                  </a:lnTo>
                  <a:lnTo>
                    <a:pt x="122" y="274"/>
                  </a:lnTo>
                  <a:lnTo>
                    <a:pt x="120" y="274"/>
                  </a:lnTo>
                  <a:lnTo>
                    <a:pt x="120" y="272"/>
                  </a:lnTo>
                  <a:lnTo>
                    <a:pt x="119" y="272"/>
                  </a:lnTo>
                  <a:lnTo>
                    <a:pt x="119" y="268"/>
                  </a:lnTo>
                  <a:lnTo>
                    <a:pt x="118" y="266"/>
                  </a:lnTo>
                  <a:lnTo>
                    <a:pt x="117" y="266"/>
                  </a:lnTo>
                  <a:lnTo>
                    <a:pt x="117" y="262"/>
                  </a:lnTo>
                  <a:lnTo>
                    <a:pt x="115" y="261"/>
                  </a:lnTo>
                  <a:lnTo>
                    <a:pt x="113" y="259"/>
                  </a:lnTo>
                  <a:lnTo>
                    <a:pt x="107" y="253"/>
                  </a:lnTo>
                  <a:lnTo>
                    <a:pt x="107" y="241"/>
                  </a:lnTo>
                  <a:lnTo>
                    <a:pt x="109" y="241"/>
                  </a:lnTo>
                  <a:lnTo>
                    <a:pt x="109" y="235"/>
                  </a:lnTo>
                  <a:lnTo>
                    <a:pt x="107" y="231"/>
                  </a:lnTo>
                  <a:lnTo>
                    <a:pt x="109" y="229"/>
                  </a:lnTo>
                  <a:lnTo>
                    <a:pt x="109" y="225"/>
                  </a:lnTo>
                  <a:lnTo>
                    <a:pt x="107" y="224"/>
                  </a:lnTo>
                  <a:lnTo>
                    <a:pt x="105" y="224"/>
                  </a:lnTo>
                  <a:lnTo>
                    <a:pt x="104" y="223"/>
                  </a:lnTo>
                  <a:lnTo>
                    <a:pt x="102" y="224"/>
                  </a:lnTo>
                  <a:lnTo>
                    <a:pt x="98" y="223"/>
                  </a:lnTo>
                  <a:lnTo>
                    <a:pt x="91" y="223"/>
                  </a:lnTo>
                  <a:lnTo>
                    <a:pt x="90" y="224"/>
                  </a:lnTo>
                  <a:lnTo>
                    <a:pt x="90" y="212"/>
                  </a:lnTo>
                  <a:lnTo>
                    <a:pt x="87" y="206"/>
                  </a:lnTo>
                  <a:lnTo>
                    <a:pt x="86" y="205"/>
                  </a:lnTo>
                  <a:lnTo>
                    <a:pt x="83" y="205"/>
                  </a:lnTo>
                  <a:lnTo>
                    <a:pt x="79" y="202"/>
                  </a:lnTo>
                  <a:lnTo>
                    <a:pt x="74" y="202"/>
                  </a:lnTo>
                  <a:lnTo>
                    <a:pt x="70" y="199"/>
                  </a:lnTo>
                  <a:lnTo>
                    <a:pt x="68" y="198"/>
                  </a:lnTo>
                  <a:lnTo>
                    <a:pt x="65" y="198"/>
                  </a:lnTo>
                  <a:lnTo>
                    <a:pt x="65" y="197"/>
                  </a:lnTo>
                  <a:lnTo>
                    <a:pt x="64" y="197"/>
                  </a:lnTo>
                  <a:lnTo>
                    <a:pt x="64" y="196"/>
                  </a:lnTo>
                  <a:lnTo>
                    <a:pt x="62" y="196"/>
                  </a:lnTo>
                  <a:lnTo>
                    <a:pt x="61" y="195"/>
                  </a:lnTo>
                  <a:lnTo>
                    <a:pt x="59" y="195"/>
                  </a:lnTo>
                  <a:lnTo>
                    <a:pt x="59" y="192"/>
                  </a:lnTo>
                  <a:lnTo>
                    <a:pt x="56" y="190"/>
                  </a:lnTo>
                  <a:lnTo>
                    <a:pt x="53" y="190"/>
                  </a:lnTo>
                  <a:lnTo>
                    <a:pt x="53" y="189"/>
                  </a:lnTo>
                  <a:lnTo>
                    <a:pt x="52" y="189"/>
                  </a:lnTo>
                  <a:lnTo>
                    <a:pt x="51" y="186"/>
                  </a:lnTo>
                  <a:lnTo>
                    <a:pt x="49" y="186"/>
                  </a:lnTo>
                  <a:lnTo>
                    <a:pt x="48" y="185"/>
                  </a:lnTo>
                  <a:lnTo>
                    <a:pt x="48" y="183"/>
                  </a:lnTo>
                  <a:lnTo>
                    <a:pt x="47" y="181"/>
                  </a:lnTo>
                  <a:lnTo>
                    <a:pt x="45" y="181"/>
                  </a:lnTo>
                  <a:lnTo>
                    <a:pt x="42" y="180"/>
                  </a:lnTo>
                  <a:lnTo>
                    <a:pt x="41" y="180"/>
                  </a:lnTo>
                  <a:lnTo>
                    <a:pt x="40" y="178"/>
                  </a:lnTo>
                  <a:lnTo>
                    <a:pt x="35" y="166"/>
                  </a:lnTo>
                  <a:lnTo>
                    <a:pt x="34" y="164"/>
                  </a:lnTo>
                  <a:lnTo>
                    <a:pt x="33" y="163"/>
                  </a:lnTo>
                  <a:lnTo>
                    <a:pt x="32" y="160"/>
                  </a:lnTo>
                  <a:lnTo>
                    <a:pt x="32" y="155"/>
                  </a:lnTo>
                  <a:lnTo>
                    <a:pt x="33" y="155"/>
                  </a:lnTo>
                  <a:lnTo>
                    <a:pt x="32" y="152"/>
                  </a:lnTo>
                  <a:lnTo>
                    <a:pt x="26" y="146"/>
                  </a:lnTo>
                  <a:lnTo>
                    <a:pt x="24" y="142"/>
                  </a:lnTo>
                  <a:lnTo>
                    <a:pt x="23" y="140"/>
                  </a:lnTo>
                  <a:lnTo>
                    <a:pt x="23" y="138"/>
                  </a:lnTo>
                  <a:lnTo>
                    <a:pt x="22" y="136"/>
                  </a:lnTo>
                  <a:lnTo>
                    <a:pt x="21" y="136"/>
                  </a:lnTo>
                  <a:lnTo>
                    <a:pt x="20" y="135"/>
                  </a:lnTo>
                  <a:lnTo>
                    <a:pt x="17" y="132"/>
                  </a:lnTo>
                  <a:lnTo>
                    <a:pt x="16" y="132"/>
                  </a:lnTo>
                  <a:lnTo>
                    <a:pt x="15" y="130"/>
                  </a:lnTo>
                  <a:lnTo>
                    <a:pt x="13" y="127"/>
                  </a:lnTo>
                  <a:lnTo>
                    <a:pt x="11" y="126"/>
                  </a:lnTo>
                  <a:lnTo>
                    <a:pt x="11" y="123"/>
                  </a:lnTo>
                  <a:lnTo>
                    <a:pt x="9" y="121"/>
                  </a:lnTo>
                  <a:lnTo>
                    <a:pt x="8" y="117"/>
                  </a:lnTo>
                  <a:lnTo>
                    <a:pt x="7" y="115"/>
                  </a:lnTo>
                  <a:lnTo>
                    <a:pt x="1" y="109"/>
                  </a:lnTo>
                  <a:lnTo>
                    <a:pt x="0" y="106"/>
                  </a:lnTo>
                  <a:lnTo>
                    <a:pt x="0" y="103"/>
                  </a:lnTo>
                  <a:lnTo>
                    <a:pt x="1" y="100"/>
                  </a:lnTo>
                  <a:lnTo>
                    <a:pt x="2" y="100"/>
                  </a:lnTo>
                  <a:lnTo>
                    <a:pt x="4" y="102"/>
                  </a:lnTo>
                  <a:lnTo>
                    <a:pt x="14" y="102"/>
                  </a:lnTo>
                  <a:lnTo>
                    <a:pt x="19" y="100"/>
                  </a:lnTo>
                  <a:lnTo>
                    <a:pt x="20" y="100"/>
                  </a:lnTo>
                  <a:lnTo>
                    <a:pt x="20" y="101"/>
                  </a:lnTo>
                  <a:lnTo>
                    <a:pt x="22" y="101"/>
                  </a:lnTo>
                  <a:lnTo>
                    <a:pt x="23" y="102"/>
                  </a:lnTo>
                  <a:lnTo>
                    <a:pt x="24" y="102"/>
                  </a:lnTo>
                  <a:lnTo>
                    <a:pt x="24" y="103"/>
                  </a:lnTo>
                  <a:lnTo>
                    <a:pt x="26" y="103"/>
                  </a:lnTo>
                  <a:lnTo>
                    <a:pt x="28" y="106"/>
                  </a:lnTo>
                  <a:lnTo>
                    <a:pt x="27" y="106"/>
                  </a:lnTo>
                  <a:lnTo>
                    <a:pt x="27" y="107"/>
                  </a:lnTo>
                  <a:lnTo>
                    <a:pt x="28" y="108"/>
                  </a:lnTo>
                  <a:lnTo>
                    <a:pt x="30" y="109"/>
                  </a:lnTo>
                  <a:lnTo>
                    <a:pt x="33" y="109"/>
                  </a:lnTo>
                  <a:lnTo>
                    <a:pt x="35" y="108"/>
                  </a:lnTo>
                  <a:lnTo>
                    <a:pt x="36" y="107"/>
                  </a:lnTo>
                  <a:lnTo>
                    <a:pt x="38" y="107"/>
                  </a:lnTo>
                  <a:lnTo>
                    <a:pt x="38" y="106"/>
                  </a:lnTo>
                  <a:lnTo>
                    <a:pt x="41" y="106"/>
                  </a:lnTo>
                  <a:lnTo>
                    <a:pt x="41" y="104"/>
                  </a:lnTo>
                  <a:lnTo>
                    <a:pt x="42" y="103"/>
                  </a:lnTo>
                  <a:lnTo>
                    <a:pt x="43" y="103"/>
                  </a:lnTo>
                  <a:lnTo>
                    <a:pt x="43" y="104"/>
                  </a:lnTo>
                  <a:lnTo>
                    <a:pt x="45" y="104"/>
                  </a:lnTo>
                  <a:lnTo>
                    <a:pt x="47" y="106"/>
                  </a:lnTo>
                  <a:lnTo>
                    <a:pt x="52" y="106"/>
                  </a:lnTo>
                  <a:lnTo>
                    <a:pt x="55" y="108"/>
                  </a:lnTo>
                  <a:lnTo>
                    <a:pt x="56" y="108"/>
                  </a:lnTo>
                  <a:lnTo>
                    <a:pt x="58" y="109"/>
                  </a:lnTo>
                  <a:lnTo>
                    <a:pt x="59" y="109"/>
                  </a:lnTo>
                  <a:lnTo>
                    <a:pt x="60" y="110"/>
                  </a:lnTo>
                  <a:lnTo>
                    <a:pt x="61" y="110"/>
                  </a:lnTo>
                  <a:lnTo>
                    <a:pt x="61" y="111"/>
                  </a:lnTo>
                  <a:lnTo>
                    <a:pt x="65" y="111"/>
                  </a:lnTo>
                  <a:lnTo>
                    <a:pt x="66" y="110"/>
                  </a:lnTo>
                  <a:lnTo>
                    <a:pt x="68" y="110"/>
                  </a:lnTo>
                  <a:lnTo>
                    <a:pt x="73" y="108"/>
                  </a:lnTo>
                  <a:lnTo>
                    <a:pt x="74" y="108"/>
                  </a:lnTo>
                  <a:lnTo>
                    <a:pt x="75" y="107"/>
                  </a:lnTo>
                  <a:lnTo>
                    <a:pt x="80" y="107"/>
                  </a:lnTo>
                  <a:lnTo>
                    <a:pt x="81" y="104"/>
                  </a:lnTo>
                  <a:lnTo>
                    <a:pt x="84" y="102"/>
                  </a:lnTo>
                  <a:lnTo>
                    <a:pt x="84" y="98"/>
                  </a:lnTo>
                  <a:lnTo>
                    <a:pt x="85" y="98"/>
                  </a:lnTo>
                  <a:lnTo>
                    <a:pt x="97" y="87"/>
                  </a:lnTo>
                  <a:lnTo>
                    <a:pt x="100" y="82"/>
                  </a:lnTo>
                  <a:lnTo>
                    <a:pt x="103" y="79"/>
                  </a:lnTo>
                  <a:lnTo>
                    <a:pt x="104" y="77"/>
                  </a:lnTo>
                  <a:lnTo>
                    <a:pt x="105" y="74"/>
                  </a:lnTo>
                  <a:lnTo>
                    <a:pt x="106" y="72"/>
                  </a:lnTo>
                  <a:lnTo>
                    <a:pt x="112" y="63"/>
                  </a:lnTo>
                  <a:lnTo>
                    <a:pt x="113" y="60"/>
                  </a:lnTo>
                  <a:lnTo>
                    <a:pt x="116" y="59"/>
                  </a:lnTo>
                  <a:lnTo>
                    <a:pt x="123" y="57"/>
                  </a:lnTo>
                  <a:lnTo>
                    <a:pt x="126" y="55"/>
                  </a:lnTo>
                  <a:lnTo>
                    <a:pt x="131" y="51"/>
                  </a:lnTo>
                  <a:lnTo>
                    <a:pt x="134" y="50"/>
                  </a:lnTo>
                  <a:lnTo>
                    <a:pt x="150" y="43"/>
                  </a:lnTo>
                  <a:lnTo>
                    <a:pt x="155" y="43"/>
                  </a:lnTo>
                  <a:lnTo>
                    <a:pt x="155" y="41"/>
                  </a:lnTo>
                  <a:lnTo>
                    <a:pt x="157" y="39"/>
                  </a:lnTo>
                  <a:lnTo>
                    <a:pt x="158" y="39"/>
                  </a:lnTo>
                  <a:lnTo>
                    <a:pt x="158" y="37"/>
                  </a:lnTo>
                  <a:lnTo>
                    <a:pt x="160" y="34"/>
                  </a:lnTo>
                  <a:lnTo>
                    <a:pt x="158" y="32"/>
                  </a:lnTo>
                  <a:lnTo>
                    <a:pt x="158" y="31"/>
                  </a:lnTo>
                  <a:lnTo>
                    <a:pt x="160" y="27"/>
                  </a:lnTo>
                  <a:lnTo>
                    <a:pt x="158" y="26"/>
                  </a:lnTo>
                  <a:lnTo>
                    <a:pt x="160" y="25"/>
                  </a:lnTo>
                  <a:lnTo>
                    <a:pt x="160" y="19"/>
                  </a:lnTo>
                  <a:lnTo>
                    <a:pt x="161" y="18"/>
                  </a:lnTo>
                  <a:lnTo>
                    <a:pt x="161" y="17"/>
                  </a:lnTo>
                  <a:lnTo>
                    <a:pt x="163" y="15"/>
                  </a:lnTo>
                  <a:lnTo>
                    <a:pt x="168" y="15"/>
                  </a:lnTo>
                  <a:lnTo>
                    <a:pt x="168" y="14"/>
                  </a:lnTo>
                  <a:lnTo>
                    <a:pt x="169" y="13"/>
                  </a:lnTo>
                  <a:lnTo>
                    <a:pt x="169" y="12"/>
                  </a:lnTo>
                  <a:lnTo>
                    <a:pt x="170" y="12"/>
                  </a:lnTo>
                  <a:lnTo>
                    <a:pt x="171" y="11"/>
                  </a:lnTo>
                  <a:lnTo>
                    <a:pt x="173" y="11"/>
                  </a:lnTo>
                  <a:lnTo>
                    <a:pt x="174" y="8"/>
                  </a:lnTo>
                  <a:lnTo>
                    <a:pt x="183" y="5"/>
                  </a:lnTo>
                  <a:lnTo>
                    <a:pt x="184" y="4"/>
                  </a:lnTo>
                  <a:lnTo>
                    <a:pt x="189" y="4"/>
                  </a:lnTo>
                  <a:lnTo>
                    <a:pt x="192" y="1"/>
                  </a:lnTo>
                  <a:lnTo>
                    <a:pt x="193" y="1"/>
                  </a:lnTo>
                  <a:lnTo>
                    <a:pt x="193" y="2"/>
                  </a:lnTo>
                  <a:lnTo>
                    <a:pt x="195" y="2"/>
                  </a:lnTo>
                  <a:lnTo>
                    <a:pt x="198" y="1"/>
                  </a:lnTo>
                  <a:lnTo>
                    <a:pt x="200" y="1"/>
                  </a:lnTo>
                  <a:lnTo>
                    <a:pt x="201"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CBD92BE8-1569-45DD-A083-15E266403783}"/>
                </a:ext>
              </a:extLst>
            </p:cNvPr>
            <p:cNvSpPr>
              <a:spLocks/>
            </p:cNvSpPr>
            <p:nvPr/>
          </p:nvSpPr>
          <p:spPr bwMode="auto">
            <a:xfrm>
              <a:off x="5741988" y="4438650"/>
              <a:ext cx="817562" cy="703263"/>
            </a:xfrm>
            <a:custGeom>
              <a:avLst/>
              <a:gdLst/>
              <a:ahLst/>
              <a:cxnLst>
                <a:cxn ang="0">
                  <a:pos x="407" y="19"/>
                </a:cxn>
                <a:cxn ang="0">
                  <a:pos x="431" y="31"/>
                </a:cxn>
                <a:cxn ang="0">
                  <a:pos x="450" y="41"/>
                </a:cxn>
                <a:cxn ang="0">
                  <a:pos x="482" y="57"/>
                </a:cxn>
                <a:cxn ang="0">
                  <a:pos x="493" y="63"/>
                </a:cxn>
                <a:cxn ang="0">
                  <a:pos x="501" y="76"/>
                </a:cxn>
                <a:cxn ang="0">
                  <a:pos x="511" y="99"/>
                </a:cxn>
                <a:cxn ang="0">
                  <a:pos x="505" y="115"/>
                </a:cxn>
                <a:cxn ang="0">
                  <a:pos x="498" y="126"/>
                </a:cxn>
                <a:cxn ang="0">
                  <a:pos x="493" y="149"/>
                </a:cxn>
                <a:cxn ang="0">
                  <a:pos x="508" y="186"/>
                </a:cxn>
                <a:cxn ang="0">
                  <a:pos x="492" y="196"/>
                </a:cxn>
                <a:cxn ang="0">
                  <a:pos x="485" y="211"/>
                </a:cxn>
                <a:cxn ang="0">
                  <a:pos x="476" y="238"/>
                </a:cxn>
                <a:cxn ang="0">
                  <a:pos x="477" y="250"/>
                </a:cxn>
                <a:cxn ang="0">
                  <a:pos x="491" y="255"/>
                </a:cxn>
                <a:cxn ang="0">
                  <a:pos x="426" y="282"/>
                </a:cxn>
                <a:cxn ang="0">
                  <a:pos x="370" y="301"/>
                </a:cxn>
                <a:cxn ang="0">
                  <a:pos x="370" y="325"/>
                </a:cxn>
                <a:cxn ang="0">
                  <a:pos x="357" y="332"/>
                </a:cxn>
                <a:cxn ang="0">
                  <a:pos x="326" y="337"/>
                </a:cxn>
                <a:cxn ang="0">
                  <a:pos x="303" y="357"/>
                </a:cxn>
                <a:cxn ang="0">
                  <a:pos x="274" y="383"/>
                </a:cxn>
                <a:cxn ang="0">
                  <a:pos x="227" y="430"/>
                </a:cxn>
                <a:cxn ang="0">
                  <a:pos x="202" y="441"/>
                </a:cxn>
                <a:cxn ang="0">
                  <a:pos x="181" y="439"/>
                </a:cxn>
                <a:cxn ang="0">
                  <a:pos x="165" y="433"/>
                </a:cxn>
                <a:cxn ang="0">
                  <a:pos x="139" y="428"/>
                </a:cxn>
                <a:cxn ang="0">
                  <a:pos x="128" y="420"/>
                </a:cxn>
                <a:cxn ang="0">
                  <a:pos x="103" y="417"/>
                </a:cxn>
                <a:cxn ang="0">
                  <a:pos x="69" y="423"/>
                </a:cxn>
                <a:cxn ang="0">
                  <a:pos x="47" y="413"/>
                </a:cxn>
                <a:cxn ang="0">
                  <a:pos x="25" y="394"/>
                </a:cxn>
                <a:cxn ang="0">
                  <a:pos x="7" y="375"/>
                </a:cxn>
                <a:cxn ang="0">
                  <a:pos x="2" y="358"/>
                </a:cxn>
                <a:cxn ang="0">
                  <a:pos x="89" y="187"/>
                </a:cxn>
                <a:cxn ang="0">
                  <a:pos x="89" y="145"/>
                </a:cxn>
                <a:cxn ang="0">
                  <a:pos x="94" y="121"/>
                </a:cxn>
                <a:cxn ang="0">
                  <a:pos x="105" y="140"/>
                </a:cxn>
                <a:cxn ang="0">
                  <a:pos x="119" y="140"/>
                </a:cxn>
                <a:cxn ang="0">
                  <a:pos x="145" y="140"/>
                </a:cxn>
                <a:cxn ang="0">
                  <a:pos x="156" y="159"/>
                </a:cxn>
                <a:cxn ang="0">
                  <a:pos x="191" y="166"/>
                </a:cxn>
                <a:cxn ang="0">
                  <a:pos x="215" y="167"/>
                </a:cxn>
                <a:cxn ang="0">
                  <a:pos x="230" y="153"/>
                </a:cxn>
                <a:cxn ang="0">
                  <a:pos x="262" y="185"/>
                </a:cxn>
                <a:cxn ang="0">
                  <a:pos x="285" y="197"/>
                </a:cxn>
                <a:cxn ang="0">
                  <a:pos x="299" y="212"/>
                </a:cxn>
                <a:cxn ang="0">
                  <a:pos x="316" y="232"/>
                </a:cxn>
                <a:cxn ang="0">
                  <a:pos x="336" y="229"/>
                </a:cxn>
                <a:cxn ang="0">
                  <a:pos x="337" y="179"/>
                </a:cxn>
                <a:cxn ang="0">
                  <a:pos x="330" y="190"/>
                </a:cxn>
                <a:cxn ang="0">
                  <a:pos x="305" y="177"/>
                </a:cxn>
                <a:cxn ang="0">
                  <a:pos x="290" y="163"/>
                </a:cxn>
                <a:cxn ang="0">
                  <a:pos x="281" y="150"/>
                </a:cxn>
                <a:cxn ang="0">
                  <a:pos x="288" y="118"/>
                </a:cxn>
                <a:cxn ang="0">
                  <a:pos x="292" y="101"/>
                </a:cxn>
                <a:cxn ang="0">
                  <a:pos x="295" y="71"/>
                </a:cxn>
                <a:cxn ang="0">
                  <a:pos x="287" y="56"/>
                </a:cxn>
                <a:cxn ang="0">
                  <a:pos x="306" y="18"/>
                </a:cxn>
              </a:cxnLst>
              <a:rect l="0" t="0" r="r" b="b"/>
              <a:pathLst>
                <a:path w="515" h="443">
                  <a:moveTo>
                    <a:pt x="386" y="0"/>
                  </a:moveTo>
                  <a:lnTo>
                    <a:pt x="387" y="4"/>
                  </a:lnTo>
                  <a:lnTo>
                    <a:pt x="389" y="8"/>
                  </a:lnTo>
                  <a:lnTo>
                    <a:pt x="391" y="13"/>
                  </a:lnTo>
                  <a:lnTo>
                    <a:pt x="395" y="15"/>
                  </a:lnTo>
                  <a:lnTo>
                    <a:pt x="396" y="16"/>
                  </a:lnTo>
                  <a:lnTo>
                    <a:pt x="399" y="18"/>
                  </a:lnTo>
                  <a:lnTo>
                    <a:pt x="400" y="19"/>
                  </a:lnTo>
                  <a:lnTo>
                    <a:pt x="402" y="19"/>
                  </a:lnTo>
                  <a:lnTo>
                    <a:pt x="405" y="16"/>
                  </a:lnTo>
                  <a:lnTo>
                    <a:pt x="406" y="16"/>
                  </a:lnTo>
                  <a:lnTo>
                    <a:pt x="406" y="18"/>
                  </a:lnTo>
                  <a:lnTo>
                    <a:pt x="407" y="19"/>
                  </a:lnTo>
                  <a:lnTo>
                    <a:pt x="409" y="19"/>
                  </a:lnTo>
                  <a:lnTo>
                    <a:pt x="412" y="18"/>
                  </a:lnTo>
                  <a:lnTo>
                    <a:pt x="413" y="18"/>
                  </a:lnTo>
                  <a:lnTo>
                    <a:pt x="413" y="19"/>
                  </a:lnTo>
                  <a:lnTo>
                    <a:pt x="415" y="19"/>
                  </a:lnTo>
                  <a:lnTo>
                    <a:pt x="418" y="21"/>
                  </a:lnTo>
                  <a:lnTo>
                    <a:pt x="420" y="21"/>
                  </a:lnTo>
                  <a:lnTo>
                    <a:pt x="420" y="22"/>
                  </a:lnTo>
                  <a:lnTo>
                    <a:pt x="421" y="23"/>
                  </a:lnTo>
                  <a:lnTo>
                    <a:pt x="421" y="27"/>
                  </a:lnTo>
                  <a:lnTo>
                    <a:pt x="426" y="32"/>
                  </a:lnTo>
                  <a:lnTo>
                    <a:pt x="428" y="32"/>
                  </a:lnTo>
                  <a:lnTo>
                    <a:pt x="431" y="31"/>
                  </a:lnTo>
                  <a:lnTo>
                    <a:pt x="432" y="31"/>
                  </a:lnTo>
                  <a:lnTo>
                    <a:pt x="438" y="33"/>
                  </a:lnTo>
                  <a:lnTo>
                    <a:pt x="437" y="34"/>
                  </a:lnTo>
                  <a:lnTo>
                    <a:pt x="437" y="37"/>
                  </a:lnTo>
                  <a:lnTo>
                    <a:pt x="438" y="38"/>
                  </a:lnTo>
                  <a:lnTo>
                    <a:pt x="440" y="39"/>
                  </a:lnTo>
                  <a:lnTo>
                    <a:pt x="440" y="38"/>
                  </a:lnTo>
                  <a:lnTo>
                    <a:pt x="444" y="38"/>
                  </a:lnTo>
                  <a:lnTo>
                    <a:pt x="445" y="39"/>
                  </a:lnTo>
                  <a:lnTo>
                    <a:pt x="446" y="38"/>
                  </a:lnTo>
                  <a:lnTo>
                    <a:pt x="447" y="39"/>
                  </a:lnTo>
                  <a:lnTo>
                    <a:pt x="450" y="40"/>
                  </a:lnTo>
                  <a:lnTo>
                    <a:pt x="450" y="41"/>
                  </a:lnTo>
                  <a:lnTo>
                    <a:pt x="459" y="41"/>
                  </a:lnTo>
                  <a:lnTo>
                    <a:pt x="461" y="44"/>
                  </a:lnTo>
                  <a:lnTo>
                    <a:pt x="463" y="46"/>
                  </a:lnTo>
                  <a:lnTo>
                    <a:pt x="464" y="47"/>
                  </a:lnTo>
                  <a:lnTo>
                    <a:pt x="469" y="47"/>
                  </a:lnTo>
                  <a:lnTo>
                    <a:pt x="472" y="48"/>
                  </a:lnTo>
                  <a:lnTo>
                    <a:pt x="473" y="50"/>
                  </a:lnTo>
                  <a:lnTo>
                    <a:pt x="473" y="51"/>
                  </a:lnTo>
                  <a:lnTo>
                    <a:pt x="476" y="51"/>
                  </a:lnTo>
                  <a:lnTo>
                    <a:pt x="477" y="52"/>
                  </a:lnTo>
                  <a:lnTo>
                    <a:pt x="480" y="53"/>
                  </a:lnTo>
                  <a:lnTo>
                    <a:pt x="482" y="53"/>
                  </a:lnTo>
                  <a:lnTo>
                    <a:pt x="482" y="57"/>
                  </a:lnTo>
                  <a:lnTo>
                    <a:pt x="483" y="57"/>
                  </a:lnTo>
                  <a:lnTo>
                    <a:pt x="484" y="58"/>
                  </a:lnTo>
                  <a:lnTo>
                    <a:pt x="484" y="64"/>
                  </a:lnTo>
                  <a:lnTo>
                    <a:pt x="485" y="64"/>
                  </a:lnTo>
                  <a:lnTo>
                    <a:pt x="485" y="63"/>
                  </a:lnTo>
                  <a:lnTo>
                    <a:pt x="486" y="63"/>
                  </a:lnTo>
                  <a:lnTo>
                    <a:pt x="486" y="64"/>
                  </a:lnTo>
                  <a:lnTo>
                    <a:pt x="487" y="64"/>
                  </a:lnTo>
                  <a:lnTo>
                    <a:pt x="489" y="65"/>
                  </a:lnTo>
                  <a:lnTo>
                    <a:pt x="489" y="61"/>
                  </a:lnTo>
                  <a:lnTo>
                    <a:pt x="490" y="61"/>
                  </a:lnTo>
                  <a:lnTo>
                    <a:pt x="492" y="63"/>
                  </a:lnTo>
                  <a:lnTo>
                    <a:pt x="493" y="63"/>
                  </a:lnTo>
                  <a:lnTo>
                    <a:pt x="493" y="64"/>
                  </a:lnTo>
                  <a:lnTo>
                    <a:pt x="495" y="65"/>
                  </a:lnTo>
                  <a:lnTo>
                    <a:pt x="493" y="65"/>
                  </a:lnTo>
                  <a:lnTo>
                    <a:pt x="493" y="67"/>
                  </a:lnTo>
                  <a:lnTo>
                    <a:pt x="495" y="67"/>
                  </a:lnTo>
                  <a:lnTo>
                    <a:pt x="495" y="69"/>
                  </a:lnTo>
                  <a:lnTo>
                    <a:pt x="496" y="69"/>
                  </a:lnTo>
                  <a:lnTo>
                    <a:pt x="496" y="70"/>
                  </a:lnTo>
                  <a:lnTo>
                    <a:pt x="497" y="71"/>
                  </a:lnTo>
                  <a:lnTo>
                    <a:pt x="498" y="71"/>
                  </a:lnTo>
                  <a:lnTo>
                    <a:pt x="499" y="72"/>
                  </a:lnTo>
                  <a:lnTo>
                    <a:pt x="501" y="75"/>
                  </a:lnTo>
                  <a:lnTo>
                    <a:pt x="501" y="76"/>
                  </a:lnTo>
                  <a:lnTo>
                    <a:pt x="498" y="80"/>
                  </a:lnTo>
                  <a:lnTo>
                    <a:pt x="498" y="83"/>
                  </a:lnTo>
                  <a:lnTo>
                    <a:pt x="502" y="85"/>
                  </a:lnTo>
                  <a:lnTo>
                    <a:pt x="503" y="85"/>
                  </a:lnTo>
                  <a:lnTo>
                    <a:pt x="504" y="86"/>
                  </a:lnTo>
                  <a:lnTo>
                    <a:pt x="504" y="88"/>
                  </a:lnTo>
                  <a:lnTo>
                    <a:pt x="505" y="88"/>
                  </a:lnTo>
                  <a:lnTo>
                    <a:pt x="506" y="89"/>
                  </a:lnTo>
                  <a:lnTo>
                    <a:pt x="508" y="89"/>
                  </a:lnTo>
                  <a:lnTo>
                    <a:pt x="508" y="95"/>
                  </a:lnTo>
                  <a:lnTo>
                    <a:pt x="509" y="98"/>
                  </a:lnTo>
                  <a:lnTo>
                    <a:pt x="510" y="98"/>
                  </a:lnTo>
                  <a:lnTo>
                    <a:pt x="511" y="99"/>
                  </a:lnTo>
                  <a:lnTo>
                    <a:pt x="512" y="102"/>
                  </a:lnTo>
                  <a:lnTo>
                    <a:pt x="512" y="103"/>
                  </a:lnTo>
                  <a:lnTo>
                    <a:pt x="514" y="103"/>
                  </a:lnTo>
                  <a:lnTo>
                    <a:pt x="514" y="104"/>
                  </a:lnTo>
                  <a:lnTo>
                    <a:pt x="515" y="105"/>
                  </a:lnTo>
                  <a:lnTo>
                    <a:pt x="514" y="107"/>
                  </a:lnTo>
                  <a:lnTo>
                    <a:pt x="512" y="107"/>
                  </a:lnTo>
                  <a:lnTo>
                    <a:pt x="511" y="109"/>
                  </a:lnTo>
                  <a:lnTo>
                    <a:pt x="510" y="109"/>
                  </a:lnTo>
                  <a:lnTo>
                    <a:pt x="508" y="111"/>
                  </a:lnTo>
                  <a:lnTo>
                    <a:pt x="508" y="114"/>
                  </a:lnTo>
                  <a:lnTo>
                    <a:pt x="506" y="114"/>
                  </a:lnTo>
                  <a:lnTo>
                    <a:pt x="505" y="115"/>
                  </a:lnTo>
                  <a:lnTo>
                    <a:pt x="504" y="115"/>
                  </a:lnTo>
                  <a:lnTo>
                    <a:pt x="504" y="116"/>
                  </a:lnTo>
                  <a:lnTo>
                    <a:pt x="503" y="116"/>
                  </a:lnTo>
                  <a:lnTo>
                    <a:pt x="502" y="115"/>
                  </a:lnTo>
                  <a:lnTo>
                    <a:pt x="501" y="116"/>
                  </a:lnTo>
                  <a:lnTo>
                    <a:pt x="498" y="116"/>
                  </a:lnTo>
                  <a:lnTo>
                    <a:pt x="497" y="118"/>
                  </a:lnTo>
                  <a:lnTo>
                    <a:pt x="495" y="118"/>
                  </a:lnTo>
                  <a:lnTo>
                    <a:pt x="495" y="120"/>
                  </a:lnTo>
                  <a:lnTo>
                    <a:pt x="496" y="120"/>
                  </a:lnTo>
                  <a:lnTo>
                    <a:pt x="497" y="121"/>
                  </a:lnTo>
                  <a:lnTo>
                    <a:pt x="497" y="124"/>
                  </a:lnTo>
                  <a:lnTo>
                    <a:pt x="498" y="126"/>
                  </a:lnTo>
                  <a:lnTo>
                    <a:pt x="498" y="127"/>
                  </a:lnTo>
                  <a:lnTo>
                    <a:pt x="501" y="129"/>
                  </a:lnTo>
                  <a:lnTo>
                    <a:pt x="502" y="131"/>
                  </a:lnTo>
                  <a:lnTo>
                    <a:pt x="502" y="133"/>
                  </a:lnTo>
                  <a:lnTo>
                    <a:pt x="501" y="134"/>
                  </a:lnTo>
                  <a:lnTo>
                    <a:pt x="498" y="139"/>
                  </a:lnTo>
                  <a:lnTo>
                    <a:pt x="498" y="140"/>
                  </a:lnTo>
                  <a:lnTo>
                    <a:pt x="497" y="140"/>
                  </a:lnTo>
                  <a:lnTo>
                    <a:pt x="497" y="142"/>
                  </a:lnTo>
                  <a:lnTo>
                    <a:pt x="496" y="143"/>
                  </a:lnTo>
                  <a:lnTo>
                    <a:pt x="495" y="142"/>
                  </a:lnTo>
                  <a:lnTo>
                    <a:pt x="495" y="148"/>
                  </a:lnTo>
                  <a:lnTo>
                    <a:pt x="493" y="149"/>
                  </a:lnTo>
                  <a:lnTo>
                    <a:pt x="495" y="149"/>
                  </a:lnTo>
                  <a:lnTo>
                    <a:pt x="495" y="150"/>
                  </a:lnTo>
                  <a:lnTo>
                    <a:pt x="498" y="150"/>
                  </a:lnTo>
                  <a:lnTo>
                    <a:pt x="498" y="166"/>
                  </a:lnTo>
                  <a:lnTo>
                    <a:pt x="497" y="168"/>
                  </a:lnTo>
                  <a:lnTo>
                    <a:pt x="496" y="172"/>
                  </a:lnTo>
                  <a:lnTo>
                    <a:pt x="496" y="175"/>
                  </a:lnTo>
                  <a:lnTo>
                    <a:pt x="498" y="178"/>
                  </a:lnTo>
                  <a:lnTo>
                    <a:pt x="498" y="179"/>
                  </a:lnTo>
                  <a:lnTo>
                    <a:pt x="499" y="182"/>
                  </a:lnTo>
                  <a:lnTo>
                    <a:pt x="499" y="184"/>
                  </a:lnTo>
                  <a:lnTo>
                    <a:pt x="508" y="184"/>
                  </a:lnTo>
                  <a:lnTo>
                    <a:pt x="508" y="186"/>
                  </a:lnTo>
                  <a:lnTo>
                    <a:pt x="506" y="186"/>
                  </a:lnTo>
                  <a:lnTo>
                    <a:pt x="505" y="187"/>
                  </a:lnTo>
                  <a:lnTo>
                    <a:pt x="505" y="188"/>
                  </a:lnTo>
                  <a:lnTo>
                    <a:pt x="504" y="190"/>
                  </a:lnTo>
                  <a:lnTo>
                    <a:pt x="503" y="190"/>
                  </a:lnTo>
                  <a:lnTo>
                    <a:pt x="501" y="192"/>
                  </a:lnTo>
                  <a:lnTo>
                    <a:pt x="501" y="193"/>
                  </a:lnTo>
                  <a:lnTo>
                    <a:pt x="498" y="193"/>
                  </a:lnTo>
                  <a:lnTo>
                    <a:pt x="498" y="192"/>
                  </a:lnTo>
                  <a:lnTo>
                    <a:pt x="496" y="192"/>
                  </a:lnTo>
                  <a:lnTo>
                    <a:pt x="496" y="193"/>
                  </a:lnTo>
                  <a:lnTo>
                    <a:pt x="493" y="196"/>
                  </a:lnTo>
                  <a:lnTo>
                    <a:pt x="492" y="196"/>
                  </a:lnTo>
                  <a:lnTo>
                    <a:pt x="492" y="197"/>
                  </a:lnTo>
                  <a:lnTo>
                    <a:pt x="491" y="197"/>
                  </a:lnTo>
                  <a:lnTo>
                    <a:pt x="491" y="196"/>
                  </a:lnTo>
                  <a:lnTo>
                    <a:pt x="486" y="196"/>
                  </a:lnTo>
                  <a:lnTo>
                    <a:pt x="485" y="197"/>
                  </a:lnTo>
                  <a:lnTo>
                    <a:pt x="483" y="201"/>
                  </a:lnTo>
                  <a:lnTo>
                    <a:pt x="482" y="203"/>
                  </a:lnTo>
                  <a:lnTo>
                    <a:pt x="482" y="204"/>
                  </a:lnTo>
                  <a:lnTo>
                    <a:pt x="483" y="206"/>
                  </a:lnTo>
                  <a:lnTo>
                    <a:pt x="483" y="207"/>
                  </a:lnTo>
                  <a:lnTo>
                    <a:pt x="484" y="207"/>
                  </a:lnTo>
                  <a:lnTo>
                    <a:pt x="485" y="209"/>
                  </a:lnTo>
                  <a:lnTo>
                    <a:pt x="485" y="211"/>
                  </a:lnTo>
                  <a:lnTo>
                    <a:pt x="484" y="215"/>
                  </a:lnTo>
                  <a:lnTo>
                    <a:pt x="483" y="219"/>
                  </a:lnTo>
                  <a:lnTo>
                    <a:pt x="483" y="220"/>
                  </a:lnTo>
                  <a:lnTo>
                    <a:pt x="484" y="222"/>
                  </a:lnTo>
                  <a:lnTo>
                    <a:pt x="484" y="223"/>
                  </a:lnTo>
                  <a:lnTo>
                    <a:pt x="482" y="225"/>
                  </a:lnTo>
                  <a:lnTo>
                    <a:pt x="482" y="226"/>
                  </a:lnTo>
                  <a:lnTo>
                    <a:pt x="480" y="230"/>
                  </a:lnTo>
                  <a:lnTo>
                    <a:pt x="480" y="232"/>
                  </a:lnTo>
                  <a:lnTo>
                    <a:pt x="478" y="235"/>
                  </a:lnTo>
                  <a:lnTo>
                    <a:pt x="477" y="235"/>
                  </a:lnTo>
                  <a:lnTo>
                    <a:pt x="477" y="237"/>
                  </a:lnTo>
                  <a:lnTo>
                    <a:pt x="476" y="238"/>
                  </a:lnTo>
                  <a:lnTo>
                    <a:pt x="473" y="238"/>
                  </a:lnTo>
                  <a:lnTo>
                    <a:pt x="472" y="239"/>
                  </a:lnTo>
                  <a:lnTo>
                    <a:pt x="470" y="239"/>
                  </a:lnTo>
                  <a:lnTo>
                    <a:pt x="470" y="242"/>
                  </a:lnTo>
                  <a:lnTo>
                    <a:pt x="473" y="242"/>
                  </a:lnTo>
                  <a:lnTo>
                    <a:pt x="474" y="243"/>
                  </a:lnTo>
                  <a:lnTo>
                    <a:pt x="476" y="245"/>
                  </a:lnTo>
                  <a:lnTo>
                    <a:pt x="477" y="245"/>
                  </a:lnTo>
                  <a:lnTo>
                    <a:pt x="476" y="247"/>
                  </a:lnTo>
                  <a:lnTo>
                    <a:pt x="474" y="247"/>
                  </a:lnTo>
                  <a:lnTo>
                    <a:pt x="474" y="249"/>
                  </a:lnTo>
                  <a:lnTo>
                    <a:pt x="476" y="249"/>
                  </a:lnTo>
                  <a:lnTo>
                    <a:pt x="477" y="250"/>
                  </a:lnTo>
                  <a:lnTo>
                    <a:pt x="479" y="250"/>
                  </a:lnTo>
                  <a:lnTo>
                    <a:pt x="482" y="254"/>
                  </a:lnTo>
                  <a:lnTo>
                    <a:pt x="482" y="256"/>
                  </a:lnTo>
                  <a:lnTo>
                    <a:pt x="484" y="256"/>
                  </a:lnTo>
                  <a:lnTo>
                    <a:pt x="484" y="257"/>
                  </a:lnTo>
                  <a:lnTo>
                    <a:pt x="483" y="258"/>
                  </a:lnTo>
                  <a:lnTo>
                    <a:pt x="485" y="261"/>
                  </a:lnTo>
                  <a:lnTo>
                    <a:pt x="486" y="258"/>
                  </a:lnTo>
                  <a:lnTo>
                    <a:pt x="487" y="258"/>
                  </a:lnTo>
                  <a:lnTo>
                    <a:pt x="487" y="257"/>
                  </a:lnTo>
                  <a:lnTo>
                    <a:pt x="490" y="257"/>
                  </a:lnTo>
                  <a:lnTo>
                    <a:pt x="490" y="256"/>
                  </a:lnTo>
                  <a:lnTo>
                    <a:pt x="491" y="255"/>
                  </a:lnTo>
                  <a:lnTo>
                    <a:pt x="491" y="256"/>
                  </a:lnTo>
                  <a:lnTo>
                    <a:pt x="492" y="258"/>
                  </a:lnTo>
                  <a:lnTo>
                    <a:pt x="493" y="260"/>
                  </a:lnTo>
                  <a:lnTo>
                    <a:pt x="486" y="262"/>
                  </a:lnTo>
                  <a:lnTo>
                    <a:pt x="480" y="263"/>
                  </a:lnTo>
                  <a:lnTo>
                    <a:pt x="473" y="267"/>
                  </a:lnTo>
                  <a:lnTo>
                    <a:pt x="459" y="271"/>
                  </a:lnTo>
                  <a:lnTo>
                    <a:pt x="454" y="273"/>
                  </a:lnTo>
                  <a:lnTo>
                    <a:pt x="447" y="275"/>
                  </a:lnTo>
                  <a:lnTo>
                    <a:pt x="445" y="275"/>
                  </a:lnTo>
                  <a:lnTo>
                    <a:pt x="438" y="279"/>
                  </a:lnTo>
                  <a:lnTo>
                    <a:pt x="432" y="280"/>
                  </a:lnTo>
                  <a:lnTo>
                    <a:pt x="426" y="282"/>
                  </a:lnTo>
                  <a:lnTo>
                    <a:pt x="422" y="283"/>
                  </a:lnTo>
                  <a:lnTo>
                    <a:pt x="419" y="286"/>
                  </a:lnTo>
                  <a:lnTo>
                    <a:pt x="415" y="287"/>
                  </a:lnTo>
                  <a:lnTo>
                    <a:pt x="410" y="288"/>
                  </a:lnTo>
                  <a:lnTo>
                    <a:pt x="405" y="289"/>
                  </a:lnTo>
                  <a:lnTo>
                    <a:pt x="400" y="290"/>
                  </a:lnTo>
                  <a:lnTo>
                    <a:pt x="399" y="290"/>
                  </a:lnTo>
                  <a:lnTo>
                    <a:pt x="393" y="293"/>
                  </a:lnTo>
                  <a:lnTo>
                    <a:pt x="388" y="293"/>
                  </a:lnTo>
                  <a:lnTo>
                    <a:pt x="382" y="295"/>
                  </a:lnTo>
                  <a:lnTo>
                    <a:pt x="378" y="298"/>
                  </a:lnTo>
                  <a:lnTo>
                    <a:pt x="374" y="299"/>
                  </a:lnTo>
                  <a:lnTo>
                    <a:pt x="370" y="301"/>
                  </a:lnTo>
                  <a:lnTo>
                    <a:pt x="367" y="302"/>
                  </a:lnTo>
                  <a:lnTo>
                    <a:pt x="363" y="302"/>
                  </a:lnTo>
                  <a:lnTo>
                    <a:pt x="362" y="303"/>
                  </a:lnTo>
                  <a:lnTo>
                    <a:pt x="362" y="307"/>
                  </a:lnTo>
                  <a:lnTo>
                    <a:pt x="363" y="308"/>
                  </a:lnTo>
                  <a:lnTo>
                    <a:pt x="364" y="314"/>
                  </a:lnTo>
                  <a:lnTo>
                    <a:pt x="365" y="317"/>
                  </a:lnTo>
                  <a:lnTo>
                    <a:pt x="367" y="318"/>
                  </a:lnTo>
                  <a:lnTo>
                    <a:pt x="368" y="318"/>
                  </a:lnTo>
                  <a:lnTo>
                    <a:pt x="368" y="319"/>
                  </a:lnTo>
                  <a:lnTo>
                    <a:pt x="369" y="320"/>
                  </a:lnTo>
                  <a:lnTo>
                    <a:pt x="369" y="325"/>
                  </a:lnTo>
                  <a:lnTo>
                    <a:pt x="370" y="325"/>
                  </a:lnTo>
                  <a:lnTo>
                    <a:pt x="370" y="326"/>
                  </a:lnTo>
                  <a:lnTo>
                    <a:pt x="369" y="327"/>
                  </a:lnTo>
                  <a:lnTo>
                    <a:pt x="369" y="330"/>
                  </a:lnTo>
                  <a:lnTo>
                    <a:pt x="371" y="332"/>
                  </a:lnTo>
                  <a:lnTo>
                    <a:pt x="370" y="332"/>
                  </a:lnTo>
                  <a:lnTo>
                    <a:pt x="370" y="333"/>
                  </a:lnTo>
                  <a:lnTo>
                    <a:pt x="365" y="333"/>
                  </a:lnTo>
                  <a:lnTo>
                    <a:pt x="365" y="332"/>
                  </a:lnTo>
                  <a:lnTo>
                    <a:pt x="363" y="332"/>
                  </a:lnTo>
                  <a:lnTo>
                    <a:pt x="363" y="333"/>
                  </a:lnTo>
                  <a:lnTo>
                    <a:pt x="361" y="333"/>
                  </a:lnTo>
                  <a:lnTo>
                    <a:pt x="361" y="332"/>
                  </a:lnTo>
                  <a:lnTo>
                    <a:pt x="357" y="332"/>
                  </a:lnTo>
                  <a:lnTo>
                    <a:pt x="355" y="333"/>
                  </a:lnTo>
                  <a:lnTo>
                    <a:pt x="351" y="333"/>
                  </a:lnTo>
                  <a:lnTo>
                    <a:pt x="348" y="332"/>
                  </a:lnTo>
                  <a:lnTo>
                    <a:pt x="344" y="332"/>
                  </a:lnTo>
                  <a:lnTo>
                    <a:pt x="343" y="333"/>
                  </a:lnTo>
                  <a:lnTo>
                    <a:pt x="341" y="333"/>
                  </a:lnTo>
                  <a:lnTo>
                    <a:pt x="338" y="334"/>
                  </a:lnTo>
                  <a:lnTo>
                    <a:pt x="336" y="334"/>
                  </a:lnTo>
                  <a:lnTo>
                    <a:pt x="336" y="333"/>
                  </a:lnTo>
                  <a:lnTo>
                    <a:pt x="335" y="333"/>
                  </a:lnTo>
                  <a:lnTo>
                    <a:pt x="332" y="336"/>
                  </a:lnTo>
                  <a:lnTo>
                    <a:pt x="327" y="336"/>
                  </a:lnTo>
                  <a:lnTo>
                    <a:pt x="326" y="337"/>
                  </a:lnTo>
                  <a:lnTo>
                    <a:pt x="317" y="340"/>
                  </a:lnTo>
                  <a:lnTo>
                    <a:pt x="316" y="343"/>
                  </a:lnTo>
                  <a:lnTo>
                    <a:pt x="314" y="343"/>
                  </a:lnTo>
                  <a:lnTo>
                    <a:pt x="313" y="344"/>
                  </a:lnTo>
                  <a:lnTo>
                    <a:pt x="312" y="344"/>
                  </a:lnTo>
                  <a:lnTo>
                    <a:pt x="312" y="345"/>
                  </a:lnTo>
                  <a:lnTo>
                    <a:pt x="311" y="346"/>
                  </a:lnTo>
                  <a:lnTo>
                    <a:pt x="311" y="347"/>
                  </a:lnTo>
                  <a:lnTo>
                    <a:pt x="306" y="347"/>
                  </a:lnTo>
                  <a:lnTo>
                    <a:pt x="304" y="349"/>
                  </a:lnTo>
                  <a:lnTo>
                    <a:pt x="304" y="350"/>
                  </a:lnTo>
                  <a:lnTo>
                    <a:pt x="303" y="351"/>
                  </a:lnTo>
                  <a:lnTo>
                    <a:pt x="303" y="357"/>
                  </a:lnTo>
                  <a:lnTo>
                    <a:pt x="301" y="358"/>
                  </a:lnTo>
                  <a:lnTo>
                    <a:pt x="303" y="359"/>
                  </a:lnTo>
                  <a:lnTo>
                    <a:pt x="301" y="363"/>
                  </a:lnTo>
                  <a:lnTo>
                    <a:pt x="301" y="364"/>
                  </a:lnTo>
                  <a:lnTo>
                    <a:pt x="303" y="366"/>
                  </a:lnTo>
                  <a:lnTo>
                    <a:pt x="301" y="369"/>
                  </a:lnTo>
                  <a:lnTo>
                    <a:pt x="301" y="371"/>
                  </a:lnTo>
                  <a:lnTo>
                    <a:pt x="300" y="371"/>
                  </a:lnTo>
                  <a:lnTo>
                    <a:pt x="298" y="373"/>
                  </a:lnTo>
                  <a:lnTo>
                    <a:pt x="298" y="375"/>
                  </a:lnTo>
                  <a:lnTo>
                    <a:pt x="293" y="375"/>
                  </a:lnTo>
                  <a:lnTo>
                    <a:pt x="277" y="382"/>
                  </a:lnTo>
                  <a:lnTo>
                    <a:pt x="274" y="383"/>
                  </a:lnTo>
                  <a:lnTo>
                    <a:pt x="269" y="387"/>
                  </a:lnTo>
                  <a:lnTo>
                    <a:pt x="266" y="389"/>
                  </a:lnTo>
                  <a:lnTo>
                    <a:pt x="259" y="391"/>
                  </a:lnTo>
                  <a:lnTo>
                    <a:pt x="256" y="392"/>
                  </a:lnTo>
                  <a:lnTo>
                    <a:pt x="255" y="395"/>
                  </a:lnTo>
                  <a:lnTo>
                    <a:pt x="249" y="404"/>
                  </a:lnTo>
                  <a:lnTo>
                    <a:pt x="248" y="406"/>
                  </a:lnTo>
                  <a:lnTo>
                    <a:pt x="247" y="409"/>
                  </a:lnTo>
                  <a:lnTo>
                    <a:pt x="246" y="411"/>
                  </a:lnTo>
                  <a:lnTo>
                    <a:pt x="243" y="414"/>
                  </a:lnTo>
                  <a:lnTo>
                    <a:pt x="240" y="419"/>
                  </a:lnTo>
                  <a:lnTo>
                    <a:pt x="228" y="430"/>
                  </a:lnTo>
                  <a:lnTo>
                    <a:pt x="227" y="430"/>
                  </a:lnTo>
                  <a:lnTo>
                    <a:pt x="227" y="434"/>
                  </a:lnTo>
                  <a:lnTo>
                    <a:pt x="224" y="436"/>
                  </a:lnTo>
                  <a:lnTo>
                    <a:pt x="223" y="439"/>
                  </a:lnTo>
                  <a:lnTo>
                    <a:pt x="218" y="439"/>
                  </a:lnTo>
                  <a:lnTo>
                    <a:pt x="217" y="440"/>
                  </a:lnTo>
                  <a:lnTo>
                    <a:pt x="216" y="440"/>
                  </a:lnTo>
                  <a:lnTo>
                    <a:pt x="211" y="442"/>
                  </a:lnTo>
                  <a:lnTo>
                    <a:pt x="209" y="442"/>
                  </a:lnTo>
                  <a:lnTo>
                    <a:pt x="208" y="443"/>
                  </a:lnTo>
                  <a:lnTo>
                    <a:pt x="204" y="443"/>
                  </a:lnTo>
                  <a:lnTo>
                    <a:pt x="204" y="442"/>
                  </a:lnTo>
                  <a:lnTo>
                    <a:pt x="203" y="442"/>
                  </a:lnTo>
                  <a:lnTo>
                    <a:pt x="202" y="441"/>
                  </a:lnTo>
                  <a:lnTo>
                    <a:pt x="201" y="441"/>
                  </a:lnTo>
                  <a:lnTo>
                    <a:pt x="199" y="440"/>
                  </a:lnTo>
                  <a:lnTo>
                    <a:pt x="198" y="440"/>
                  </a:lnTo>
                  <a:lnTo>
                    <a:pt x="195" y="438"/>
                  </a:lnTo>
                  <a:lnTo>
                    <a:pt x="190" y="438"/>
                  </a:lnTo>
                  <a:lnTo>
                    <a:pt x="188" y="436"/>
                  </a:lnTo>
                  <a:lnTo>
                    <a:pt x="186" y="436"/>
                  </a:lnTo>
                  <a:lnTo>
                    <a:pt x="186" y="435"/>
                  </a:lnTo>
                  <a:lnTo>
                    <a:pt x="185" y="435"/>
                  </a:lnTo>
                  <a:lnTo>
                    <a:pt x="184" y="436"/>
                  </a:lnTo>
                  <a:lnTo>
                    <a:pt x="184" y="438"/>
                  </a:lnTo>
                  <a:lnTo>
                    <a:pt x="181" y="438"/>
                  </a:lnTo>
                  <a:lnTo>
                    <a:pt x="181" y="439"/>
                  </a:lnTo>
                  <a:lnTo>
                    <a:pt x="179" y="439"/>
                  </a:lnTo>
                  <a:lnTo>
                    <a:pt x="178" y="440"/>
                  </a:lnTo>
                  <a:lnTo>
                    <a:pt x="176" y="441"/>
                  </a:lnTo>
                  <a:lnTo>
                    <a:pt x="173" y="441"/>
                  </a:lnTo>
                  <a:lnTo>
                    <a:pt x="171" y="440"/>
                  </a:lnTo>
                  <a:lnTo>
                    <a:pt x="170" y="439"/>
                  </a:lnTo>
                  <a:lnTo>
                    <a:pt x="170" y="438"/>
                  </a:lnTo>
                  <a:lnTo>
                    <a:pt x="171" y="438"/>
                  </a:lnTo>
                  <a:lnTo>
                    <a:pt x="169" y="435"/>
                  </a:lnTo>
                  <a:lnTo>
                    <a:pt x="167" y="435"/>
                  </a:lnTo>
                  <a:lnTo>
                    <a:pt x="167" y="434"/>
                  </a:lnTo>
                  <a:lnTo>
                    <a:pt x="166" y="434"/>
                  </a:lnTo>
                  <a:lnTo>
                    <a:pt x="165" y="433"/>
                  </a:lnTo>
                  <a:lnTo>
                    <a:pt x="163" y="433"/>
                  </a:lnTo>
                  <a:lnTo>
                    <a:pt x="163" y="432"/>
                  </a:lnTo>
                  <a:lnTo>
                    <a:pt x="162" y="432"/>
                  </a:lnTo>
                  <a:lnTo>
                    <a:pt x="157" y="434"/>
                  </a:lnTo>
                  <a:lnTo>
                    <a:pt x="147" y="434"/>
                  </a:lnTo>
                  <a:lnTo>
                    <a:pt x="145" y="432"/>
                  </a:lnTo>
                  <a:lnTo>
                    <a:pt x="144" y="432"/>
                  </a:lnTo>
                  <a:lnTo>
                    <a:pt x="144" y="430"/>
                  </a:lnTo>
                  <a:lnTo>
                    <a:pt x="143" y="430"/>
                  </a:lnTo>
                  <a:lnTo>
                    <a:pt x="143" y="429"/>
                  </a:lnTo>
                  <a:lnTo>
                    <a:pt x="140" y="429"/>
                  </a:lnTo>
                  <a:lnTo>
                    <a:pt x="140" y="428"/>
                  </a:lnTo>
                  <a:lnTo>
                    <a:pt x="139" y="428"/>
                  </a:lnTo>
                  <a:lnTo>
                    <a:pt x="139" y="427"/>
                  </a:lnTo>
                  <a:lnTo>
                    <a:pt x="138" y="427"/>
                  </a:lnTo>
                  <a:lnTo>
                    <a:pt x="138" y="426"/>
                  </a:lnTo>
                  <a:lnTo>
                    <a:pt x="137" y="426"/>
                  </a:lnTo>
                  <a:lnTo>
                    <a:pt x="137" y="425"/>
                  </a:lnTo>
                  <a:lnTo>
                    <a:pt x="135" y="423"/>
                  </a:lnTo>
                  <a:lnTo>
                    <a:pt x="134" y="423"/>
                  </a:lnTo>
                  <a:lnTo>
                    <a:pt x="134" y="422"/>
                  </a:lnTo>
                  <a:lnTo>
                    <a:pt x="133" y="422"/>
                  </a:lnTo>
                  <a:lnTo>
                    <a:pt x="131" y="420"/>
                  </a:lnTo>
                  <a:lnTo>
                    <a:pt x="130" y="421"/>
                  </a:lnTo>
                  <a:lnTo>
                    <a:pt x="130" y="420"/>
                  </a:lnTo>
                  <a:lnTo>
                    <a:pt x="128" y="420"/>
                  </a:lnTo>
                  <a:lnTo>
                    <a:pt x="125" y="419"/>
                  </a:lnTo>
                  <a:lnTo>
                    <a:pt x="122" y="419"/>
                  </a:lnTo>
                  <a:lnTo>
                    <a:pt x="119" y="417"/>
                  </a:lnTo>
                  <a:lnTo>
                    <a:pt x="117" y="417"/>
                  </a:lnTo>
                  <a:lnTo>
                    <a:pt x="114" y="420"/>
                  </a:lnTo>
                  <a:lnTo>
                    <a:pt x="113" y="420"/>
                  </a:lnTo>
                  <a:lnTo>
                    <a:pt x="113" y="419"/>
                  </a:lnTo>
                  <a:lnTo>
                    <a:pt x="112" y="419"/>
                  </a:lnTo>
                  <a:lnTo>
                    <a:pt x="111" y="417"/>
                  </a:lnTo>
                  <a:lnTo>
                    <a:pt x="108" y="417"/>
                  </a:lnTo>
                  <a:lnTo>
                    <a:pt x="107" y="416"/>
                  </a:lnTo>
                  <a:lnTo>
                    <a:pt x="105" y="416"/>
                  </a:lnTo>
                  <a:lnTo>
                    <a:pt x="103" y="417"/>
                  </a:lnTo>
                  <a:lnTo>
                    <a:pt x="100" y="417"/>
                  </a:lnTo>
                  <a:lnTo>
                    <a:pt x="99" y="416"/>
                  </a:lnTo>
                  <a:lnTo>
                    <a:pt x="99" y="417"/>
                  </a:lnTo>
                  <a:lnTo>
                    <a:pt x="93" y="417"/>
                  </a:lnTo>
                  <a:lnTo>
                    <a:pt x="92" y="419"/>
                  </a:lnTo>
                  <a:lnTo>
                    <a:pt x="88" y="419"/>
                  </a:lnTo>
                  <a:lnTo>
                    <a:pt x="86" y="420"/>
                  </a:lnTo>
                  <a:lnTo>
                    <a:pt x="82" y="420"/>
                  </a:lnTo>
                  <a:lnTo>
                    <a:pt x="80" y="421"/>
                  </a:lnTo>
                  <a:lnTo>
                    <a:pt x="76" y="421"/>
                  </a:lnTo>
                  <a:lnTo>
                    <a:pt x="75" y="422"/>
                  </a:lnTo>
                  <a:lnTo>
                    <a:pt x="70" y="422"/>
                  </a:lnTo>
                  <a:lnTo>
                    <a:pt x="69" y="423"/>
                  </a:lnTo>
                  <a:lnTo>
                    <a:pt x="64" y="423"/>
                  </a:lnTo>
                  <a:lnTo>
                    <a:pt x="63" y="425"/>
                  </a:lnTo>
                  <a:lnTo>
                    <a:pt x="62" y="425"/>
                  </a:lnTo>
                  <a:lnTo>
                    <a:pt x="61" y="423"/>
                  </a:lnTo>
                  <a:lnTo>
                    <a:pt x="62" y="422"/>
                  </a:lnTo>
                  <a:lnTo>
                    <a:pt x="61" y="422"/>
                  </a:lnTo>
                  <a:lnTo>
                    <a:pt x="58" y="420"/>
                  </a:lnTo>
                  <a:lnTo>
                    <a:pt x="54" y="420"/>
                  </a:lnTo>
                  <a:lnTo>
                    <a:pt x="53" y="419"/>
                  </a:lnTo>
                  <a:lnTo>
                    <a:pt x="53" y="416"/>
                  </a:lnTo>
                  <a:lnTo>
                    <a:pt x="50" y="415"/>
                  </a:lnTo>
                  <a:lnTo>
                    <a:pt x="49" y="415"/>
                  </a:lnTo>
                  <a:lnTo>
                    <a:pt x="47" y="413"/>
                  </a:lnTo>
                  <a:lnTo>
                    <a:pt x="47" y="410"/>
                  </a:lnTo>
                  <a:lnTo>
                    <a:pt x="44" y="408"/>
                  </a:lnTo>
                  <a:lnTo>
                    <a:pt x="42" y="408"/>
                  </a:lnTo>
                  <a:lnTo>
                    <a:pt x="39" y="407"/>
                  </a:lnTo>
                  <a:lnTo>
                    <a:pt x="38" y="406"/>
                  </a:lnTo>
                  <a:lnTo>
                    <a:pt x="36" y="404"/>
                  </a:lnTo>
                  <a:lnTo>
                    <a:pt x="34" y="402"/>
                  </a:lnTo>
                  <a:lnTo>
                    <a:pt x="34" y="400"/>
                  </a:lnTo>
                  <a:lnTo>
                    <a:pt x="32" y="398"/>
                  </a:lnTo>
                  <a:lnTo>
                    <a:pt x="32" y="397"/>
                  </a:lnTo>
                  <a:lnTo>
                    <a:pt x="30" y="395"/>
                  </a:lnTo>
                  <a:lnTo>
                    <a:pt x="26" y="394"/>
                  </a:lnTo>
                  <a:lnTo>
                    <a:pt x="25" y="394"/>
                  </a:lnTo>
                  <a:lnTo>
                    <a:pt x="25" y="391"/>
                  </a:lnTo>
                  <a:lnTo>
                    <a:pt x="24" y="391"/>
                  </a:lnTo>
                  <a:lnTo>
                    <a:pt x="23" y="390"/>
                  </a:lnTo>
                  <a:lnTo>
                    <a:pt x="23" y="389"/>
                  </a:lnTo>
                  <a:lnTo>
                    <a:pt x="19" y="384"/>
                  </a:lnTo>
                  <a:lnTo>
                    <a:pt x="19" y="383"/>
                  </a:lnTo>
                  <a:lnTo>
                    <a:pt x="17" y="383"/>
                  </a:lnTo>
                  <a:lnTo>
                    <a:pt x="17" y="382"/>
                  </a:lnTo>
                  <a:lnTo>
                    <a:pt x="16" y="381"/>
                  </a:lnTo>
                  <a:lnTo>
                    <a:pt x="16" y="379"/>
                  </a:lnTo>
                  <a:lnTo>
                    <a:pt x="11" y="379"/>
                  </a:lnTo>
                  <a:lnTo>
                    <a:pt x="7" y="377"/>
                  </a:lnTo>
                  <a:lnTo>
                    <a:pt x="7" y="375"/>
                  </a:lnTo>
                  <a:lnTo>
                    <a:pt x="6" y="375"/>
                  </a:lnTo>
                  <a:lnTo>
                    <a:pt x="5" y="373"/>
                  </a:lnTo>
                  <a:lnTo>
                    <a:pt x="5" y="372"/>
                  </a:lnTo>
                  <a:lnTo>
                    <a:pt x="4" y="371"/>
                  </a:lnTo>
                  <a:lnTo>
                    <a:pt x="4" y="370"/>
                  </a:lnTo>
                  <a:lnTo>
                    <a:pt x="5" y="369"/>
                  </a:lnTo>
                  <a:lnTo>
                    <a:pt x="5" y="366"/>
                  </a:lnTo>
                  <a:lnTo>
                    <a:pt x="3" y="366"/>
                  </a:lnTo>
                  <a:lnTo>
                    <a:pt x="3" y="363"/>
                  </a:lnTo>
                  <a:lnTo>
                    <a:pt x="2" y="363"/>
                  </a:lnTo>
                  <a:lnTo>
                    <a:pt x="2" y="360"/>
                  </a:lnTo>
                  <a:lnTo>
                    <a:pt x="3" y="360"/>
                  </a:lnTo>
                  <a:lnTo>
                    <a:pt x="2" y="358"/>
                  </a:lnTo>
                  <a:lnTo>
                    <a:pt x="0" y="357"/>
                  </a:lnTo>
                  <a:lnTo>
                    <a:pt x="0" y="213"/>
                  </a:lnTo>
                  <a:lnTo>
                    <a:pt x="89" y="213"/>
                  </a:lnTo>
                  <a:lnTo>
                    <a:pt x="88" y="212"/>
                  </a:lnTo>
                  <a:lnTo>
                    <a:pt x="88" y="211"/>
                  </a:lnTo>
                  <a:lnTo>
                    <a:pt x="83" y="206"/>
                  </a:lnTo>
                  <a:lnTo>
                    <a:pt x="83" y="203"/>
                  </a:lnTo>
                  <a:lnTo>
                    <a:pt x="85" y="200"/>
                  </a:lnTo>
                  <a:lnTo>
                    <a:pt x="85" y="197"/>
                  </a:lnTo>
                  <a:lnTo>
                    <a:pt x="86" y="194"/>
                  </a:lnTo>
                  <a:lnTo>
                    <a:pt x="86" y="193"/>
                  </a:lnTo>
                  <a:lnTo>
                    <a:pt x="88" y="190"/>
                  </a:lnTo>
                  <a:lnTo>
                    <a:pt x="89" y="187"/>
                  </a:lnTo>
                  <a:lnTo>
                    <a:pt x="90" y="187"/>
                  </a:lnTo>
                  <a:lnTo>
                    <a:pt x="90" y="186"/>
                  </a:lnTo>
                  <a:lnTo>
                    <a:pt x="89" y="184"/>
                  </a:lnTo>
                  <a:lnTo>
                    <a:pt x="89" y="180"/>
                  </a:lnTo>
                  <a:lnTo>
                    <a:pt x="87" y="178"/>
                  </a:lnTo>
                  <a:lnTo>
                    <a:pt x="87" y="163"/>
                  </a:lnTo>
                  <a:lnTo>
                    <a:pt x="88" y="161"/>
                  </a:lnTo>
                  <a:lnTo>
                    <a:pt x="88" y="155"/>
                  </a:lnTo>
                  <a:lnTo>
                    <a:pt x="87" y="155"/>
                  </a:lnTo>
                  <a:lnTo>
                    <a:pt x="87" y="152"/>
                  </a:lnTo>
                  <a:lnTo>
                    <a:pt x="88" y="150"/>
                  </a:lnTo>
                  <a:lnTo>
                    <a:pt x="89" y="148"/>
                  </a:lnTo>
                  <a:lnTo>
                    <a:pt x="89" y="145"/>
                  </a:lnTo>
                  <a:lnTo>
                    <a:pt x="92" y="143"/>
                  </a:lnTo>
                  <a:lnTo>
                    <a:pt x="92" y="142"/>
                  </a:lnTo>
                  <a:lnTo>
                    <a:pt x="89" y="137"/>
                  </a:lnTo>
                  <a:lnTo>
                    <a:pt x="89" y="130"/>
                  </a:lnTo>
                  <a:lnTo>
                    <a:pt x="88" y="130"/>
                  </a:lnTo>
                  <a:lnTo>
                    <a:pt x="88" y="124"/>
                  </a:lnTo>
                  <a:lnTo>
                    <a:pt x="89" y="123"/>
                  </a:lnTo>
                  <a:lnTo>
                    <a:pt x="88" y="122"/>
                  </a:lnTo>
                  <a:lnTo>
                    <a:pt x="88" y="121"/>
                  </a:lnTo>
                  <a:lnTo>
                    <a:pt x="87" y="118"/>
                  </a:lnTo>
                  <a:lnTo>
                    <a:pt x="90" y="118"/>
                  </a:lnTo>
                  <a:lnTo>
                    <a:pt x="93" y="120"/>
                  </a:lnTo>
                  <a:lnTo>
                    <a:pt x="94" y="121"/>
                  </a:lnTo>
                  <a:lnTo>
                    <a:pt x="94" y="127"/>
                  </a:lnTo>
                  <a:lnTo>
                    <a:pt x="95" y="126"/>
                  </a:lnTo>
                  <a:lnTo>
                    <a:pt x="96" y="126"/>
                  </a:lnTo>
                  <a:lnTo>
                    <a:pt x="99" y="127"/>
                  </a:lnTo>
                  <a:lnTo>
                    <a:pt x="102" y="127"/>
                  </a:lnTo>
                  <a:lnTo>
                    <a:pt x="105" y="129"/>
                  </a:lnTo>
                  <a:lnTo>
                    <a:pt x="106" y="129"/>
                  </a:lnTo>
                  <a:lnTo>
                    <a:pt x="106" y="130"/>
                  </a:lnTo>
                  <a:lnTo>
                    <a:pt x="105" y="130"/>
                  </a:lnTo>
                  <a:lnTo>
                    <a:pt x="105" y="133"/>
                  </a:lnTo>
                  <a:lnTo>
                    <a:pt x="106" y="133"/>
                  </a:lnTo>
                  <a:lnTo>
                    <a:pt x="106" y="137"/>
                  </a:lnTo>
                  <a:lnTo>
                    <a:pt x="105" y="140"/>
                  </a:lnTo>
                  <a:lnTo>
                    <a:pt x="103" y="140"/>
                  </a:lnTo>
                  <a:lnTo>
                    <a:pt x="102" y="141"/>
                  </a:lnTo>
                  <a:lnTo>
                    <a:pt x="101" y="141"/>
                  </a:lnTo>
                  <a:lnTo>
                    <a:pt x="101" y="142"/>
                  </a:lnTo>
                  <a:lnTo>
                    <a:pt x="105" y="142"/>
                  </a:lnTo>
                  <a:lnTo>
                    <a:pt x="107" y="145"/>
                  </a:lnTo>
                  <a:lnTo>
                    <a:pt x="114" y="145"/>
                  </a:lnTo>
                  <a:lnTo>
                    <a:pt x="114" y="142"/>
                  </a:lnTo>
                  <a:lnTo>
                    <a:pt x="117" y="142"/>
                  </a:lnTo>
                  <a:lnTo>
                    <a:pt x="117" y="141"/>
                  </a:lnTo>
                  <a:lnTo>
                    <a:pt x="118" y="141"/>
                  </a:lnTo>
                  <a:lnTo>
                    <a:pt x="118" y="140"/>
                  </a:lnTo>
                  <a:lnTo>
                    <a:pt x="119" y="140"/>
                  </a:lnTo>
                  <a:lnTo>
                    <a:pt x="120" y="139"/>
                  </a:lnTo>
                  <a:lnTo>
                    <a:pt x="125" y="139"/>
                  </a:lnTo>
                  <a:lnTo>
                    <a:pt x="128" y="136"/>
                  </a:lnTo>
                  <a:lnTo>
                    <a:pt x="138" y="136"/>
                  </a:lnTo>
                  <a:lnTo>
                    <a:pt x="145" y="133"/>
                  </a:lnTo>
                  <a:lnTo>
                    <a:pt x="146" y="133"/>
                  </a:lnTo>
                  <a:lnTo>
                    <a:pt x="147" y="134"/>
                  </a:lnTo>
                  <a:lnTo>
                    <a:pt x="147" y="137"/>
                  </a:lnTo>
                  <a:lnTo>
                    <a:pt x="145" y="137"/>
                  </a:lnTo>
                  <a:lnTo>
                    <a:pt x="145" y="139"/>
                  </a:lnTo>
                  <a:lnTo>
                    <a:pt x="146" y="139"/>
                  </a:lnTo>
                  <a:lnTo>
                    <a:pt x="146" y="140"/>
                  </a:lnTo>
                  <a:lnTo>
                    <a:pt x="145" y="140"/>
                  </a:lnTo>
                  <a:lnTo>
                    <a:pt x="145" y="143"/>
                  </a:lnTo>
                  <a:lnTo>
                    <a:pt x="146" y="145"/>
                  </a:lnTo>
                  <a:lnTo>
                    <a:pt x="146" y="148"/>
                  </a:lnTo>
                  <a:lnTo>
                    <a:pt x="147" y="152"/>
                  </a:lnTo>
                  <a:lnTo>
                    <a:pt x="147" y="153"/>
                  </a:lnTo>
                  <a:lnTo>
                    <a:pt x="150" y="153"/>
                  </a:lnTo>
                  <a:lnTo>
                    <a:pt x="150" y="154"/>
                  </a:lnTo>
                  <a:lnTo>
                    <a:pt x="151" y="154"/>
                  </a:lnTo>
                  <a:lnTo>
                    <a:pt x="153" y="155"/>
                  </a:lnTo>
                  <a:lnTo>
                    <a:pt x="154" y="156"/>
                  </a:lnTo>
                  <a:lnTo>
                    <a:pt x="153" y="158"/>
                  </a:lnTo>
                  <a:lnTo>
                    <a:pt x="153" y="159"/>
                  </a:lnTo>
                  <a:lnTo>
                    <a:pt x="156" y="159"/>
                  </a:lnTo>
                  <a:lnTo>
                    <a:pt x="157" y="158"/>
                  </a:lnTo>
                  <a:lnTo>
                    <a:pt x="158" y="158"/>
                  </a:lnTo>
                  <a:lnTo>
                    <a:pt x="158" y="156"/>
                  </a:lnTo>
                  <a:lnTo>
                    <a:pt x="160" y="156"/>
                  </a:lnTo>
                  <a:lnTo>
                    <a:pt x="163" y="159"/>
                  </a:lnTo>
                  <a:lnTo>
                    <a:pt x="165" y="160"/>
                  </a:lnTo>
                  <a:lnTo>
                    <a:pt x="171" y="160"/>
                  </a:lnTo>
                  <a:lnTo>
                    <a:pt x="173" y="162"/>
                  </a:lnTo>
                  <a:lnTo>
                    <a:pt x="175" y="162"/>
                  </a:lnTo>
                  <a:lnTo>
                    <a:pt x="175" y="165"/>
                  </a:lnTo>
                  <a:lnTo>
                    <a:pt x="185" y="165"/>
                  </a:lnTo>
                  <a:lnTo>
                    <a:pt x="186" y="166"/>
                  </a:lnTo>
                  <a:lnTo>
                    <a:pt x="191" y="166"/>
                  </a:lnTo>
                  <a:lnTo>
                    <a:pt x="191" y="165"/>
                  </a:lnTo>
                  <a:lnTo>
                    <a:pt x="196" y="165"/>
                  </a:lnTo>
                  <a:lnTo>
                    <a:pt x="197" y="166"/>
                  </a:lnTo>
                  <a:lnTo>
                    <a:pt x="197" y="167"/>
                  </a:lnTo>
                  <a:lnTo>
                    <a:pt x="199" y="167"/>
                  </a:lnTo>
                  <a:lnTo>
                    <a:pt x="203" y="168"/>
                  </a:lnTo>
                  <a:lnTo>
                    <a:pt x="205" y="168"/>
                  </a:lnTo>
                  <a:lnTo>
                    <a:pt x="207" y="169"/>
                  </a:lnTo>
                  <a:lnTo>
                    <a:pt x="208" y="169"/>
                  </a:lnTo>
                  <a:lnTo>
                    <a:pt x="210" y="167"/>
                  </a:lnTo>
                  <a:lnTo>
                    <a:pt x="211" y="167"/>
                  </a:lnTo>
                  <a:lnTo>
                    <a:pt x="214" y="168"/>
                  </a:lnTo>
                  <a:lnTo>
                    <a:pt x="215" y="167"/>
                  </a:lnTo>
                  <a:lnTo>
                    <a:pt x="217" y="166"/>
                  </a:lnTo>
                  <a:lnTo>
                    <a:pt x="220" y="163"/>
                  </a:lnTo>
                  <a:lnTo>
                    <a:pt x="220" y="158"/>
                  </a:lnTo>
                  <a:lnTo>
                    <a:pt x="222" y="155"/>
                  </a:lnTo>
                  <a:lnTo>
                    <a:pt x="222" y="154"/>
                  </a:lnTo>
                  <a:lnTo>
                    <a:pt x="221" y="153"/>
                  </a:lnTo>
                  <a:lnTo>
                    <a:pt x="221" y="152"/>
                  </a:lnTo>
                  <a:lnTo>
                    <a:pt x="222" y="150"/>
                  </a:lnTo>
                  <a:lnTo>
                    <a:pt x="227" y="150"/>
                  </a:lnTo>
                  <a:lnTo>
                    <a:pt x="228" y="149"/>
                  </a:lnTo>
                  <a:lnTo>
                    <a:pt x="229" y="149"/>
                  </a:lnTo>
                  <a:lnTo>
                    <a:pt x="229" y="150"/>
                  </a:lnTo>
                  <a:lnTo>
                    <a:pt x="230" y="153"/>
                  </a:lnTo>
                  <a:lnTo>
                    <a:pt x="230" y="156"/>
                  </a:lnTo>
                  <a:lnTo>
                    <a:pt x="231" y="160"/>
                  </a:lnTo>
                  <a:lnTo>
                    <a:pt x="239" y="166"/>
                  </a:lnTo>
                  <a:lnTo>
                    <a:pt x="241" y="169"/>
                  </a:lnTo>
                  <a:lnTo>
                    <a:pt x="241" y="171"/>
                  </a:lnTo>
                  <a:lnTo>
                    <a:pt x="243" y="177"/>
                  </a:lnTo>
                  <a:lnTo>
                    <a:pt x="249" y="182"/>
                  </a:lnTo>
                  <a:lnTo>
                    <a:pt x="255" y="182"/>
                  </a:lnTo>
                  <a:lnTo>
                    <a:pt x="258" y="180"/>
                  </a:lnTo>
                  <a:lnTo>
                    <a:pt x="259" y="180"/>
                  </a:lnTo>
                  <a:lnTo>
                    <a:pt x="259" y="181"/>
                  </a:lnTo>
                  <a:lnTo>
                    <a:pt x="262" y="182"/>
                  </a:lnTo>
                  <a:lnTo>
                    <a:pt x="262" y="185"/>
                  </a:lnTo>
                  <a:lnTo>
                    <a:pt x="263" y="186"/>
                  </a:lnTo>
                  <a:lnTo>
                    <a:pt x="269" y="186"/>
                  </a:lnTo>
                  <a:lnTo>
                    <a:pt x="269" y="187"/>
                  </a:lnTo>
                  <a:lnTo>
                    <a:pt x="271" y="188"/>
                  </a:lnTo>
                  <a:lnTo>
                    <a:pt x="271" y="187"/>
                  </a:lnTo>
                  <a:lnTo>
                    <a:pt x="274" y="187"/>
                  </a:lnTo>
                  <a:lnTo>
                    <a:pt x="274" y="188"/>
                  </a:lnTo>
                  <a:lnTo>
                    <a:pt x="279" y="188"/>
                  </a:lnTo>
                  <a:lnTo>
                    <a:pt x="280" y="190"/>
                  </a:lnTo>
                  <a:lnTo>
                    <a:pt x="284" y="192"/>
                  </a:lnTo>
                  <a:lnTo>
                    <a:pt x="284" y="193"/>
                  </a:lnTo>
                  <a:lnTo>
                    <a:pt x="285" y="196"/>
                  </a:lnTo>
                  <a:lnTo>
                    <a:pt x="285" y="197"/>
                  </a:lnTo>
                  <a:lnTo>
                    <a:pt x="287" y="198"/>
                  </a:lnTo>
                  <a:lnTo>
                    <a:pt x="287" y="200"/>
                  </a:lnTo>
                  <a:lnTo>
                    <a:pt x="286" y="201"/>
                  </a:lnTo>
                  <a:lnTo>
                    <a:pt x="286" y="203"/>
                  </a:lnTo>
                  <a:lnTo>
                    <a:pt x="287" y="204"/>
                  </a:lnTo>
                  <a:lnTo>
                    <a:pt x="287" y="205"/>
                  </a:lnTo>
                  <a:lnTo>
                    <a:pt x="288" y="206"/>
                  </a:lnTo>
                  <a:lnTo>
                    <a:pt x="288" y="209"/>
                  </a:lnTo>
                  <a:lnTo>
                    <a:pt x="291" y="209"/>
                  </a:lnTo>
                  <a:lnTo>
                    <a:pt x="292" y="207"/>
                  </a:lnTo>
                  <a:lnTo>
                    <a:pt x="292" y="206"/>
                  </a:lnTo>
                  <a:lnTo>
                    <a:pt x="294" y="207"/>
                  </a:lnTo>
                  <a:lnTo>
                    <a:pt x="299" y="212"/>
                  </a:lnTo>
                  <a:lnTo>
                    <a:pt x="299" y="213"/>
                  </a:lnTo>
                  <a:lnTo>
                    <a:pt x="300" y="213"/>
                  </a:lnTo>
                  <a:lnTo>
                    <a:pt x="300" y="216"/>
                  </a:lnTo>
                  <a:lnTo>
                    <a:pt x="301" y="216"/>
                  </a:lnTo>
                  <a:lnTo>
                    <a:pt x="301" y="218"/>
                  </a:lnTo>
                  <a:lnTo>
                    <a:pt x="303" y="219"/>
                  </a:lnTo>
                  <a:lnTo>
                    <a:pt x="303" y="220"/>
                  </a:lnTo>
                  <a:lnTo>
                    <a:pt x="305" y="220"/>
                  </a:lnTo>
                  <a:lnTo>
                    <a:pt x="306" y="228"/>
                  </a:lnTo>
                  <a:lnTo>
                    <a:pt x="306" y="230"/>
                  </a:lnTo>
                  <a:lnTo>
                    <a:pt x="307" y="231"/>
                  </a:lnTo>
                  <a:lnTo>
                    <a:pt x="314" y="231"/>
                  </a:lnTo>
                  <a:lnTo>
                    <a:pt x="316" y="232"/>
                  </a:lnTo>
                  <a:lnTo>
                    <a:pt x="316" y="233"/>
                  </a:lnTo>
                  <a:lnTo>
                    <a:pt x="317" y="233"/>
                  </a:lnTo>
                  <a:lnTo>
                    <a:pt x="319" y="231"/>
                  </a:lnTo>
                  <a:lnTo>
                    <a:pt x="323" y="230"/>
                  </a:lnTo>
                  <a:lnTo>
                    <a:pt x="329" y="228"/>
                  </a:lnTo>
                  <a:lnTo>
                    <a:pt x="332" y="224"/>
                  </a:lnTo>
                  <a:lnTo>
                    <a:pt x="335" y="224"/>
                  </a:lnTo>
                  <a:lnTo>
                    <a:pt x="336" y="225"/>
                  </a:lnTo>
                  <a:lnTo>
                    <a:pt x="337" y="225"/>
                  </a:lnTo>
                  <a:lnTo>
                    <a:pt x="338" y="226"/>
                  </a:lnTo>
                  <a:lnTo>
                    <a:pt x="338" y="228"/>
                  </a:lnTo>
                  <a:lnTo>
                    <a:pt x="337" y="228"/>
                  </a:lnTo>
                  <a:lnTo>
                    <a:pt x="336" y="229"/>
                  </a:lnTo>
                  <a:lnTo>
                    <a:pt x="336" y="230"/>
                  </a:lnTo>
                  <a:lnTo>
                    <a:pt x="335" y="230"/>
                  </a:lnTo>
                  <a:lnTo>
                    <a:pt x="335" y="231"/>
                  </a:lnTo>
                  <a:lnTo>
                    <a:pt x="336" y="231"/>
                  </a:lnTo>
                  <a:lnTo>
                    <a:pt x="336" y="233"/>
                  </a:lnTo>
                  <a:lnTo>
                    <a:pt x="338" y="233"/>
                  </a:lnTo>
                  <a:lnTo>
                    <a:pt x="339" y="235"/>
                  </a:lnTo>
                  <a:lnTo>
                    <a:pt x="343" y="235"/>
                  </a:lnTo>
                  <a:lnTo>
                    <a:pt x="344" y="232"/>
                  </a:lnTo>
                  <a:lnTo>
                    <a:pt x="344" y="175"/>
                  </a:lnTo>
                  <a:lnTo>
                    <a:pt x="342" y="175"/>
                  </a:lnTo>
                  <a:lnTo>
                    <a:pt x="339" y="178"/>
                  </a:lnTo>
                  <a:lnTo>
                    <a:pt x="337" y="179"/>
                  </a:lnTo>
                  <a:lnTo>
                    <a:pt x="336" y="178"/>
                  </a:lnTo>
                  <a:lnTo>
                    <a:pt x="333" y="178"/>
                  </a:lnTo>
                  <a:lnTo>
                    <a:pt x="332" y="179"/>
                  </a:lnTo>
                  <a:lnTo>
                    <a:pt x="330" y="179"/>
                  </a:lnTo>
                  <a:lnTo>
                    <a:pt x="330" y="180"/>
                  </a:lnTo>
                  <a:lnTo>
                    <a:pt x="329" y="180"/>
                  </a:lnTo>
                  <a:lnTo>
                    <a:pt x="329" y="184"/>
                  </a:lnTo>
                  <a:lnTo>
                    <a:pt x="330" y="186"/>
                  </a:lnTo>
                  <a:lnTo>
                    <a:pt x="332" y="186"/>
                  </a:lnTo>
                  <a:lnTo>
                    <a:pt x="332" y="188"/>
                  </a:lnTo>
                  <a:lnTo>
                    <a:pt x="331" y="188"/>
                  </a:lnTo>
                  <a:lnTo>
                    <a:pt x="331" y="190"/>
                  </a:lnTo>
                  <a:lnTo>
                    <a:pt x="330" y="190"/>
                  </a:lnTo>
                  <a:lnTo>
                    <a:pt x="329" y="188"/>
                  </a:lnTo>
                  <a:lnTo>
                    <a:pt x="326" y="188"/>
                  </a:lnTo>
                  <a:lnTo>
                    <a:pt x="325" y="187"/>
                  </a:lnTo>
                  <a:lnTo>
                    <a:pt x="322" y="187"/>
                  </a:lnTo>
                  <a:lnTo>
                    <a:pt x="322" y="186"/>
                  </a:lnTo>
                  <a:lnTo>
                    <a:pt x="320" y="186"/>
                  </a:lnTo>
                  <a:lnTo>
                    <a:pt x="320" y="185"/>
                  </a:lnTo>
                  <a:lnTo>
                    <a:pt x="317" y="185"/>
                  </a:lnTo>
                  <a:lnTo>
                    <a:pt x="316" y="186"/>
                  </a:lnTo>
                  <a:lnTo>
                    <a:pt x="310" y="186"/>
                  </a:lnTo>
                  <a:lnTo>
                    <a:pt x="310" y="185"/>
                  </a:lnTo>
                  <a:lnTo>
                    <a:pt x="306" y="178"/>
                  </a:lnTo>
                  <a:lnTo>
                    <a:pt x="305" y="177"/>
                  </a:lnTo>
                  <a:lnTo>
                    <a:pt x="303" y="175"/>
                  </a:lnTo>
                  <a:lnTo>
                    <a:pt x="303" y="174"/>
                  </a:lnTo>
                  <a:lnTo>
                    <a:pt x="301" y="174"/>
                  </a:lnTo>
                  <a:lnTo>
                    <a:pt x="301" y="173"/>
                  </a:lnTo>
                  <a:lnTo>
                    <a:pt x="299" y="171"/>
                  </a:lnTo>
                  <a:lnTo>
                    <a:pt x="298" y="171"/>
                  </a:lnTo>
                  <a:lnTo>
                    <a:pt x="298" y="168"/>
                  </a:lnTo>
                  <a:lnTo>
                    <a:pt x="294" y="168"/>
                  </a:lnTo>
                  <a:lnTo>
                    <a:pt x="293" y="167"/>
                  </a:lnTo>
                  <a:lnTo>
                    <a:pt x="292" y="167"/>
                  </a:lnTo>
                  <a:lnTo>
                    <a:pt x="291" y="165"/>
                  </a:lnTo>
                  <a:lnTo>
                    <a:pt x="290" y="165"/>
                  </a:lnTo>
                  <a:lnTo>
                    <a:pt x="290" y="163"/>
                  </a:lnTo>
                  <a:lnTo>
                    <a:pt x="288" y="163"/>
                  </a:lnTo>
                  <a:lnTo>
                    <a:pt x="288" y="162"/>
                  </a:lnTo>
                  <a:lnTo>
                    <a:pt x="287" y="162"/>
                  </a:lnTo>
                  <a:lnTo>
                    <a:pt x="287" y="163"/>
                  </a:lnTo>
                  <a:lnTo>
                    <a:pt x="286" y="162"/>
                  </a:lnTo>
                  <a:lnTo>
                    <a:pt x="286" y="160"/>
                  </a:lnTo>
                  <a:lnTo>
                    <a:pt x="285" y="160"/>
                  </a:lnTo>
                  <a:lnTo>
                    <a:pt x="285" y="159"/>
                  </a:lnTo>
                  <a:lnTo>
                    <a:pt x="284" y="156"/>
                  </a:lnTo>
                  <a:lnTo>
                    <a:pt x="284" y="154"/>
                  </a:lnTo>
                  <a:lnTo>
                    <a:pt x="282" y="152"/>
                  </a:lnTo>
                  <a:lnTo>
                    <a:pt x="282" y="150"/>
                  </a:lnTo>
                  <a:lnTo>
                    <a:pt x="281" y="150"/>
                  </a:lnTo>
                  <a:lnTo>
                    <a:pt x="281" y="148"/>
                  </a:lnTo>
                  <a:lnTo>
                    <a:pt x="280" y="148"/>
                  </a:lnTo>
                  <a:lnTo>
                    <a:pt x="280" y="145"/>
                  </a:lnTo>
                  <a:lnTo>
                    <a:pt x="282" y="141"/>
                  </a:lnTo>
                  <a:lnTo>
                    <a:pt x="284" y="140"/>
                  </a:lnTo>
                  <a:lnTo>
                    <a:pt x="284" y="137"/>
                  </a:lnTo>
                  <a:lnTo>
                    <a:pt x="285" y="136"/>
                  </a:lnTo>
                  <a:lnTo>
                    <a:pt x="286" y="134"/>
                  </a:lnTo>
                  <a:lnTo>
                    <a:pt x="286" y="127"/>
                  </a:lnTo>
                  <a:lnTo>
                    <a:pt x="287" y="126"/>
                  </a:lnTo>
                  <a:lnTo>
                    <a:pt x="287" y="123"/>
                  </a:lnTo>
                  <a:lnTo>
                    <a:pt x="288" y="122"/>
                  </a:lnTo>
                  <a:lnTo>
                    <a:pt x="288" y="118"/>
                  </a:lnTo>
                  <a:lnTo>
                    <a:pt x="290" y="117"/>
                  </a:lnTo>
                  <a:lnTo>
                    <a:pt x="290" y="115"/>
                  </a:lnTo>
                  <a:lnTo>
                    <a:pt x="292" y="112"/>
                  </a:lnTo>
                  <a:lnTo>
                    <a:pt x="292" y="111"/>
                  </a:lnTo>
                  <a:lnTo>
                    <a:pt x="294" y="111"/>
                  </a:lnTo>
                  <a:lnTo>
                    <a:pt x="294" y="110"/>
                  </a:lnTo>
                  <a:lnTo>
                    <a:pt x="295" y="109"/>
                  </a:lnTo>
                  <a:lnTo>
                    <a:pt x="295" y="108"/>
                  </a:lnTo>
                  <a:lnTo>
                    <a:pt x="294" y="108"/>
                  </a:lnTo>
                  <a:lnTo>
                    <a:pt x="294" y="105"/>
                  </a:lnTo>
                  <a:lnTo>
                    <a:pt x="293" y="104"/>
                  </a:lnTo>
                  <a:lnTo>
                    <a:pt x="293" y="102"/>
                  </a:lnTo>
                  <a:lnTo>
                    <a:pt x="292" y="101"/>
                  </a:lnTo>
                  <a:lnTo>
                    <a:pt x="293" y="101"/>
                  </a:lnTo>
                  <a:lnTo>
                    <a:pt x="293" y="98"/>
                  </a:lnTo>
                  <a:lnTo>
                    <a:pt x="292" y="97"/>
                  </a:lnTo>
                  <a:lnTo>
                    <a:pt x="292" y="91"/>
                  </a:lnTo>
                  <a:lnTo>
                    <a:pt x="291" y="91"/>
                  </a:lnTo>
                  <a:lnTo>
                    <a:pt x="290" y="90"/>
                  </a:lnTo>
                  <a:lnTo>
                    <a:pt x="290" y="89"/>
                  </a:lnTo>
                  <a:lnTo>
                    <a:pt x="292" y="86"/>
                  </a:lnTo>
                  <a:lnTo>
                    <a:pt x="292" y="77"/>
                  </a:lnTo>
                  <a:lnTo>
                    <a:pt x="293" y="73"/>
                  </a:lnTo>
                  <a:lnTo>
                    <a:pt x="294" y="72"/>
                  </a:lnTo>
                  <a:lnTo>
                    <a:pt x="294" y="71"/>
                  </a:lnTo>
                  <a:lnTo>
                    <a:pt x="295" y="71"/>
                  </a:lnTo>
                  <a:lnTo>
                    <a:pt x="294" y="70"/>
                  </a:lnTo>
                  <a:lnTo>
                    <a:pt x="294" y="69"/>
                  </a:lnTo>
                  <a:lnTo>
                    <a:pt x="293" y="69"/>
                  </a:lnTo>
                  <a:lnTo>
                    <a:pt x="292" y="67"/>
                  </a:lnTo>
                  <a:lnTo>
                    <a:pt x="292" y="63"/>
                  </a:lnTo>
                  <a:lnTo>
                    <a:pt x="291" y="61"/>
                  </a:lnTo>
                  <a:lnTo>
                    <a:pt x="291" y="60"/>
                  </a:lnTo>
                  <a:lnTo>
                    <a:pt x="292" y="60"/>
                  </a:lnTo>
                  <a:lnTo>
                    <a:pt x="292" y="59"/>
                  </a:lnTo>
                  <a:lnTo>
                    <a:pt x="290" y="59"/>
                  </a:lnTo>
                  <a:lnTo>
                    <a:pt x="290" y="57"/>
                  </a:lnTo>
                  <a:lnTo>
                    <a:pt x="288" y="56"/>
                  </a:lnTo>
                  <a:lnTo>
                    <a:pt x="287" y="56"/>
                  </a:lnTo>
                  <a:lnTo>
                    <a:pt x="287" y="52"/>
                  </a:lnTo>
                  <a:lnTo>
                    <a:pt x="286" y="51"/>
                  </a:lnTo>
                  <a:lnTo>
                    <a:pt x="285" y="51"/>
                  </a:lnTo>
                  <a:lnTo>
                    <a:pt x="282" y="50"/>
                  </a:lnTo>
                  <a:lnTo>
                    <a:pt x="281" y="50"/>
                  </a:lnTo>
                  <a:lnTo>
                    <a:pt x="280" y="47"/>
                  </a:lnTo>
                  <a:lnTo>
                    <a:pt x="282" y="45"/>
                  </a:lnTo>
                  <a:lnTo>
                    <a:pt x="287" y="42"/>
                  </a:lnTo>
                  <a:lnTo>
                    <a:pt x="291" y="40"/>
                  </a:lnTo>
                  <a:lnTo>
                    <a:pt x="298" y="33"/>
                  </a:lnTo>
                  <a:lnTo>
                    <a:pt x="304" y="25"/>
                  </a:lnTo>
                  <a:lnTo>
                    <a:pt x="306" y="21"/>
                  </a:lnTo>
                  <a:lnTo>
                    <a:pt x="306" y="18"/>
                  </a:lnTo>
                  <a:lnTo>
                    <a:pt x="304" y="13"/>
                  </a:lnTo>
                  <a:lnTo>
                    <a:pt x="305" y="12"/>
                  </a:lnTo>
                  <a:lnTo>
                    <a:pt x="310" y="12"/>
                  </a:lnTo>
                  <a:lnTo>
                    <a:pt x="318" y="10"/>
                  </a:lnTo>
                  <a:lnTo>
                    <a:pt x="325" y="9"/>
                  </a:lnTo>
                  <a:lnTo>
                    <a:pt x="333" y="8"/>
                  </a:lnTo>
                  <a:lnTo>
                    <a:pt x="335" y="8"/>
                  </a:lnTo>
                  <a:lnTo>
                    <a:pt x="346" y="6"/>
                  </a:lnTo>
                  <a:lnTo>
                    <a:pt x="358" y="4"/>
                  </a:lnTo>
                  <a:lnTo>
                    <a:pt x="367" y="2"/>
                  </a:lnTo>
                  <a:lnTo>
                    <a:pt x="378" y="1"/>
                  </a:lnTo>
                  <a:lnTo>
                    <a:pt x="386"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8">
              <a:extLst>
                <a:ext uri="{FF2B5EF4-FFF2-40B4-BE49-F238E27FC236}">
                  <a16:creationId xmlns:a16="http://schemas.microsoft.com/office/drawing/2014/main" id="{D510207C-5704-4698-A600-C4CE8C4A00CF}"/>
                </a:ext>
              </a:extLst>
            </p:cNvPr>
            <p:cNvSpPr>
              <a:spLocks/>
            </p:cNvSpPr>
            <p:nvPr/>
          </p:nvSpPr>
          <p:spPr bwMode="auto">
            <a:xfrm>
              <a:off x="6269038" y="3573463"/>
              <a:ext cx="382587" cy="395288"/>
            </a:xfrm>
            <a:custGeom>
              <a:avLst/>
              <a:gdLst/>
              <a:ahLst/>
              <a:cxnLst>
                <a:cxn ang="0">
                  <a:pos x="199" y="6"/>
                </a:cxn>
                <a:cxn ang="0">
                  <a:pos x="201" y="16"/>
                </a:cxn>
                <a:cxn ang="0">
                  <a:pos x="204" y="19"/>
                </a:cxn>
                <a:cxn ang="0">
                  <a:pos x="208" y="22"/>
                </a:cxn>
                <a:cxn ang="0">
                  <a:pos x="214" y="24"/>
                </a:cxn>
                <a:cxn ang="0">
                  <a:pos x="214" y="32"/>
                </a:cxn>
                <a:cxn ang="0">
                  <a:pos x="217" y="48"/>
                </a:cxn>
                <a:cxn ang="0">
                  <a:pos x="222" y="57"/>
                </a:cxn>
                <a:cxn ang="0">
                  <a:pos x="229" y="61"/>
                </a:cxn>
                <a:cxn ang="0">
                  <a:pos x="234" y="71"/>
                </a:cxn>
                <a:cxn ang="0">
                  <a:pos x="236" y="78"/>
                </a:cxn>
                <a:cxn ang="0">
                  <a:pos x="237" y="88"/>
                </a:cxn>
                <a:cxn ang="0">
                  <a:pos x="241" y="101"/>
                </a:cxn>
                <a:cxn ang="0">
                  <a:pos x="237" y="115"/>
                </a:cxn>
                <a:cxn ang="0">
                  <a:pos x="234" y="122"/>
                </a:cxn>
                <a:cxn ang="0">
                  <a:pos x="227" y="132"/>
                </a:cxn>
                <a:cxn ang="0">
                  <a:pos x="219" y="137"/>
                </a:cxn>
                <a:cxn ang="0">
                  <a:pos x="216" y="146"/>
                </a:cxn>
                <a:cxn ang="0">
                  <a:pos x="209" y="156"/>
                </a:cxn>
                <a:cxn ang="0">
                  <a:pos x="203" y="160"/>
                </a:cxn>
                <a:cxn ang="0">
                  <a:pos x="199" y="167"/>
                </a:cxn>
                <a:cxn ang="0">
                  <a:pos x="192" y="181"/>
                </a:cxn>
                <a:cxn ang="0">
                  <a:pos x="193" y="198"/>
                </a:cxn>
                <a:cxn ang="0">
                  <a:pos x="54" y="229"/>
                </a:cxn>
                <a:cxn ang="0">
                  <a:pos x="35" y="233"/>
                </a:cxn>
                <a:cxn ang="0">
                  <a:pos x="32" y="239"/>
                </a:cxn>
                <a:cxn ang="0">
                  <a:pos x="25" y="245"/>
                </a:cxn>
                <a:cxn ang="0">
                  <a:pos x="19" y="249"/>
                </a:cxn>
                <a:cxn ang="0">
                  <a:pos x="11" y="243"/>
                </a:cxn>
                <a:cxn ang="0">
                  <a:pos x="3" y="242"/>
                </a:cxn>
                <a:cxn ang="0">
                  <a:pos x="1" y="230"/>
                </a:cxn>
                <a:cxn ang="0">
                  <a:pos x="4" y="223"/>
                </a:cxn>
                <a:cxn ang="0">
                  <a:pos x="5" y="211"/>
                </a:cxn>
                <a:cxn ang="0">
                  <a:pos x="6" y="194"/>
                </a:cxn>
                <a:cxn ang="0">
                  <a:pos x="7" y="183"/>
                </a:cxn>
                <a:cxn ang="0">
                  <a:pos x="13" y="171"/>
                </a:cxn>
                <a:cxn ang="0">
                  <a:pos x="18" y="162"/>
                </a:cxn>
                <a:cxn ang="0">
                  <a:pos x="18" y="151"/>
                </a:cxn>
                <a:cxn ang="0">
                  <a:pos x="23" y="147"/>
                </a:cxn>
                <a:cxn ang="0">
                  <a:pos x="30" y="141"/>
                </a:cxn>
                <a:cxn ang="0">
                  <a:pos x="36" y="134"/>
                </a:cxn>
                <a:cxn ang="0">
                  <a:pos x="45" y="127"/>
                </a:cxn>
                <a:cxn ang="0">
                  <a:pos x="75" y="95"/>
                </a:cxn>
                <a:cxn ang="0">
                  <a:pos x="74" y="89"/>
                </a:cxn>
                <a:cxn ang="0">
                  <a:pos x="67" y="84"/>
                </a:cxn>
                <a:cxn ang="0">
                  <a:pos x="61" y="82"/>
                </a:cxn>
                <a:cxn ang="0">
                  <a:pos x="56" y="81"/>
                </a:cxn>
                <a:cxn ang="0">
                  <a:pos x="54" y="74"/>
                </a:cxn>
                <a:cxn ang="0">
                  <a:pos x="55" y="69"/>
                </a:cxn>
                <a:cxn ang="0">
                  <a:pos x="58" y="61"/>
                </a:cxn>
                <a:cxn ang="0">
                  <a:pos x="54" y="50"/>
                </a:cxn>
                <a:cxn ang="0">
                  <a:pos x="61" y="37"/>
                </a:cxn>
                <a:cxn ang="0">
                  <a:pos x="62" y="25"/>
                </a:cxn>
                <a:cxn ang="0">
                  <a:pos x="67" y="22"/>
                </a:cxn>
                <a:cxn ang="0">
                  <a:pos x="77" y="20"/>
                </a:cxn>
                <a:cxn ang="0">
                  <a:pos x="94" y="23"/>
                </a:cxn>
                <a:cxn ang="0">
                  <a:pos x="105" y="23"/>
                </a:cxn>
                <a:cxn ang="0">
                  <a:pos x="110" y="30"/>
                </a:cxn>
                <a:cxn ang="0">
                  <a:pos x="125" y="22"/>
                </a:cxn>
                <a:cxn ang="0">
                  <a:pos x="150" y="18"/>
                </a:cxn>
                <a:cxn ang="0">
                  <a:pos x="165" y="22"/>
                </a:cxn>
              </a:cxnLst>
              <a:rect l="0" t="0" r="r" b="b"/>
              <a:pathLst>
                <a:path w="241" h="249">
                  <a:moveTo>
                    <a:pt x="196" y="0"/>
                  </a:moveTo>
                  <a:lnTo>
                    <a:pt x="197" y="1"/>
                  </a:lnTo>
                  <a:lnTo>
                    <a:pt x="198" y="1"/>
                  </a:lnTo>
                  <a:lnTo>
                    <a:pt x="198" y="5"/>
                  </a:lnTo>
                  <a:lnTo>
                    <a:pt x="199" y="6"/>
                  </a:lnTo>
                  <a:lnTo>
                    <a:pt x="199" y="11"/>
                  </a:lnTo>
                  <a:lnTo>
                    <a:pt x="201" y="11"/>
                  </a:lnTo>
                  <a:lnTo>
                    <a:pt x="202" y="12"/>
                  </a:lnTo>
                  <a:lnTo>
                    <a:pt x="201" y="13"/>
                  </a:lnTo>
                  <a:lnTo>
                    <a:pt x="201" y="16"/>
                  </a:lnTo>
                  <a:lnTo>
                    <a:pt x="205" y="16"/>
                  </a:lnTo>
                  <a:lnTo>
                    <a:pt x="205" y="17"/>
                  </a:lnTo>
                  <a:lnTo>
                    <a:pt x="203" y="18"/>
                  </a:lnTo>
                  <a:lnTo>
                    <a:pt x="204" y="18"/>
                  </a:lnTo>
                  <a:lnTo>
                    <a:pt x="204" y="19"/>
                  </a:lnTo>
                  <a:lnTo>
                    <a:pt x="203" y="20"/>
                  </a:lnTo>
                  <a:lnTo>
                    <a:pt x="205" y="20"/>
                  </a:lnTo>
                  <a:lnTo>
                    <a:pt x="206" y="19"/>
                  </a:lnTo>
                  <a:lnTo>
                    <a:pt x="208" y="19"/>
                  </a:lnTo>
                  <a:lnTo>
                    <a:pt x="208" y="22"/>
                  </a:lnTo>
                  <a:lnTo>
                    <a:pt x="209" y="23"/>
                  </a:lnTo>
                  <a:lnTo>
                    <a:pt x="210" y="23"/>
                  </a:lnTo>
                  <a:lnTo>
                    <a:pt x="210" y="22"/>
                  </a:lnTo>
                  <a:lnTo>
                    <a:pt x="212" y="22"/>
                  </a:lnTo>
                  <a:lnTo>
                    <a:pt x="214" y="24"/>
                  </a:lnTo>
                  <a:lnTo>
                    <a:pt x="215" y="24"/>
                  </a:lnTo>
                  <a:lnTo>
                    <a:pt x="216" y="25"/>
                  </a:lnTo>
                  <a:lnTo>
                    <a:pt x="216" y="31"/>
                  </a:lnTo>
                  <a:lnTo>
                    <a:pt x="215" y="32"/>
                  </a:lnTo>
                  <a:lnTo>
                    <a:pt x="214" y="32"/>
                  </a:lnTo>
                  <a:lnTo>
                    <a:pt x="214" y="38"/>
                  </a:lnTo>
                  <a:lnTo>
                    <a:pt x="215" y="38"/>
                  </a:lnTo>
                  <a:lnTo>
                    <a:pt x="215" y="41"/>
                  </a:lnTo>
                  <a:lnTo>
                    <a:pt x="216" y="46"/>
                  </a:lnTo>
                  <a:lnTo>
                    <a:pt x="217" y="48"/>
                  </a:lnTo>
                  <a:lnTo>
                    <a:pt x="219" y="48"/>
                  </a:lnTo>
                  <a:lnTo>
                    <a:pt x="219" y="49"/>
                  </a:lnTo>
                  <a:lnTo>
                    <a:pt x="221" y="50"/>
                  </a:lnTo>
                  <a:lnTo>
                    <a:pt x="222" y="56"/>
                  </a:lnTo>
                  <a:lnTo>
                    <a:pt x="222" y="57"/>
                  </a:lnTo>
                  <a:lnTo>
                    <a:pt x="224" y="58"/>
                  </a:lnTo>
                  <a:lnTo>
                    <a:pt x="224" y="59"/>
                  </a:lnTo>
                  <a:lnTo>
                    <a:pt x="225" y="61"/>
                  </a:lnTo>
                  <a:lnTo>
                    <a:pt x="227" y="59"/>
                  </a:lnTo>
                  <a:lnTo>
                    <a:pt x="229" y="61"/>
                  </a:lnTo>
                  <a:lnTo>
                    <a:pt x="230" y="64"/>
                  </a:lnTo>
                  <a:lnTo>
                    <a:pt x="230" y="68"/>
                  </a:lnTo>
                  <a:lnTo>
                    <a:pt x="233" y="71"/>
                  </a:lnTo>
                  <a:lnTo>
                    <a:pt x="234" y="73"/>
                  </a:lnTo>
                  <a:lnTo>
                    <a:pt x="234" y="71"/>
                  </a:lnTo>
                  <a:lnTo>
                    <a:pt x="235" y="71"/>
                  </a:lnTo>
                  <a:lnTo>
                    <a:pt x="235" y="74"/>
                  </a:lnTo>
                  <a:lnTo>
                    <a:pt x="237" y="76"/>
                  </a:lnTo>
                  <a:lnTo>
                    <a:pt x="237" y="77"/>
                  </a:lnTo>
                  <a:lnTo>
                    <a:pt x="236" y="78"/>
                  </a:lnTo>
                  <a:lnTo>
                    <a:pt x="236" y="80"/>
                  </a:lnTo>
                  <a:lnTo>
                    <a:pt x="235" y="80"/>
                  </a:lnTo>
                  <a:lnTo>
                    <a:pt x="235" y="82"/>
                  </a:lnTo>
                  <a:lnTo>
                    <a:pt x="236" y="87"/>
                  </a:lnTo>
                  <a:lnTo>
                    <a:pt x="237" y="88"/>
                  </a:lnTo>
                  <a:lnTo>
                    <a:pt x="240" y="93"/>
                  </a:lnTo>
                  <a:lnTo>
                    <a:pt x="240" y="94"/>
                  </a:lnTo>
                  <a:lnTo>
                    <a:pt x="238" y="96"/>
                  </a:lnTo>
                  <a:lnTo>
                    <a:pt x="238" y="99"/>
                  </a:lnTo>
                  <a:lnTo>
                    <a:pt x="241" y="101"/>
                  </a:lnTo>
                  <a:lnTo>
                    <a:pt x="241" y="102"/>
                  </a:lnTo>
                  <a:lnTo>
                    <a:pt x="240" y="103"/>
                  </a:lnTo>
                  <a:lnTo>
                    <a:pt x="240" y="113"/>
                  </a:lnTo>
                  <a:lnTo>
                    <a:pt x="238" y="115"/>
                  </a:lnTo>
                  <a:lnTo>
                    <a:pt x="237" y="115"/>
                  </a:lnTo>
                  <a:lnTo>
                    <a:pt x="237" y="116"/>
                  </a:lnTo>
                  <a:lnTo>
                    <a:pt x="236" y="118"/>
                  </a:lnTo>
                  <a:lnTo>
                    <a:pt x="235" y="118"/>
                  </a:lnTo>
                  <a:lnTo>
                    <a:pt x="235" y="119"/>
                  </a:lnTo>
                  <a:lnTo>
                    <a:pt x="234" y="122"/>
                  </a:lnTo>
                  <a:lnTo>
                    <a:pt x="231" y="125"/>
                  </a:lnTo>
                  <a:lnTo>
                    <a:pt x="231" y="128"/>
                  </a:lnTo>
                  <a:lnTo>
                    <a:pt x="233" y="129"/>
                  </a:lnTo>
                  <a:lnTo>
                    <a:pt x="231" y="132"/>
                  </a:lnTo>
                  <a:lnTo>
                    <a:pt x="227" y="132"/>
                  </a:lnTo>
                  <a:lnTo>
                    <a:pt x="224" y="134"/>
                  </a:lnTo>
                  <a:lnTo>
                    <a:pt x="222" y="134"/>
                  </a:lnTo>
                  <a:lnTo>
                    <a:pt x="222" y="137"/>
                  </a:lnTo>
                  <a:lnTo>
                    <a:pt x="221" y="138"/>
                  </a:lnTo>
                  <a:lnTo>
                    <a:pt x="219" y="137"/>
                  </a:lnTo>
                  <a:lnTo>
                    <a:pt x="218" y="137"/>
                  </a:lnTo>
                  <a:lnTo>
                    <a:pt x="218" y="138"/>
                  </a:lnTo>
                  <a:lnTo>
                    <a:pt x="217" y="139"/>
                  </a:lnTo>
                  <a:lnTo>
                    <a:pt x="217" y="144"/>
                  </a:lnTo>
                  <a:lnTo>
                    <a:pt x="216" y="146"/>
                  </a:lnTo>
                  <a:lnTo>
                    <a:pt x="215" y="147"/>
                  </a:lnTo>
                  <a:lnTo>
                    <a:pt x="214" y="150"/>
                  </a:lnTo>
                  <a:lnTo>
                    <a:pt x="212" y="150"/>
                  </a:lnTo>
                  <a:lnTo>
                    <a:pt x="209" y="153"/>
                  </a:lnTo>
                  <a:lnTo>
                    <a:pt x="209" y="156"/>
                  </a:lnTo>
                  <a:lnTo>
                    <a:pt x="208" y="157"/>
                  </a:lnTo>
                  <a:lnTo>
                    <a:pt x="206" y="157"/>
                  </a:lnTo>
                  <a:lnTo>
                    <a:pt x="204" y="158"/>
                  </a:lnTo>
                  <a:lnTo>
                    <a:pt x="203" y="159"/>
                  </a:lnTo>
                  <a:lnTo>
                    <a:pt x="203" y="160"/>
                  </a:lnTo>
                  <a:lnTo>
                    <a:pt x="202" y="165"/>
                  </a:lnTo>
                  <a:lnTo>
                    <a:pt x="201" y="165"/>
                  </a:lnTo>
                  <a:lnTo>
                    <a:pt x="201" y="166"/>
                  </a:lnTo>
                  <a:lnTo>
                    <a:pt x="199" y="166"/>
                  </a:lnTo>
                  <a:lnTo>
                    <a:pt x="199" y="167"/>
                  </a:lnTo>
                  <a:lnTo>
                    <a:pt x="201" y="169"/>
                  </a:lnTo>
                  <a:lnTo>
                    <a:pt x="201" y="170"/>
                  </a:lnTo>
                  <a:lnTo>
                    <a:pt x="198" y="172"/>
                  </a:lnTo>
                  <a:lnTo>
                    <a:pt x="195" y="177"/>
                  </a:lnTo>
                  <a:lnTo>
                    <a:pt x="192" y="181"/>
                  </a:lnTo>
                  <a:lnTo>
                    <a:pt x="192" y="182"/>
                  </a:lnTo>
                  <a:lnTo>
                    <a:pt x="193" y="185"/>
                  </a:lnTo>
                  <a:lnTo>
                    <a:pt x="195" y="190"/>
                  </a:lnTo>
                  <a:lnTo>
                    <a:pt x="195" y="192"/>
                  </a:lnTo>
                  <a:lnTo>
                    <a:pt x="193" y="198"/>
                  </a:lnTo>
                  <a:lnTo>
                    <a:pt x="192" y="208"/>
                  </a:lnTo>
                  <a:lnTo>
                    <a:pt x="192" y="229"/>
                  </a:lnTo>
                  <a:lnTo>
                    <a:pt x="56" y="229"/>
                  </a:lnTo>
                  <a:lnTo>
                    <a:pt x="55" y="228"/>
                  </a:lnTo>
                  <a:lnTo>
                    <a:pt x="54" y="229"/>
                  </a:lnTo>
                  <a:lnTo>
                    <a:pt x="51" y="229"/>
                  </a:lnTo>
                  <a:lnTo>
                    <a:pt x="51" y="230"/>
                  </a:lnTo>
                  <a:lnTo>
                    <a:pt x="49" y="232"/>
                  </a:lnTo>
                  <a:lnTo>
                    <a:pt x="36" y="232"/>
                  </a:lnTo>
                  <a:lnTo>
                    <a:pt x="35" y="233"/>
                  </a:lnTo>
                  <a:lnTo>
                    <a:pt x="35" y="235"/>
                  </a:lnTo>
                  <a:lnTo>
                    <a:pt x="33" y="235"/>
                  </a:lnTo>
                  <a:lnTo>
                    <a:pt x="33" y="237"/>
                  </a:lnTo>
                  <a:lnTo>
                    <a:pt x="32" y="237"/>
                  </a:lnTo>
                  <a:lnTo>
                    <a:pt x="32" y="239"/>
                  </a:lnTo>
                  <a:lnTo>
                    <a:pt x="30" y="240"/>
                  </a:lnTo>
                  <a:lnTo>
                    <a:pt x="30" y="241"/>
                  </a:lnTo>
                  <a:lnTo>
                    <a:pt x="27" y="241"/>
                  </a:lnTo>
                  <a:lnTo>
                    <a:pt x="27" y="245"/>
                  </a:lnTo>
                  <a:lnTo>
                    <a:pt x="25" y="245"/>
                  </a:lnTo>
                  <a:lnTo>
                    <a:pt x="24" y="246"/>
                  </a:lnTo>
                  <a:lnTo>
                    <a:pt x="23" y="246"/>
                  </a:lnTo>
                  <a:lnTo>
                    <a:pt x="23" y="247"/>
                  </a:lnTo>
                  <a:lnTo>
                    <a:pt x="22" y="248"/>
                  </a:lnTo>
                  <a:lnTo>
                    <a:pt x="19" y="249"/>
                  </a:lnTo>
                  <a:lnTo>
                    <a:pt x="16" y="249"/>
                  </a:lnTo>
                  <a:lnTo>
                    <a:pt x="14" y="248"/>
                  </a:lnTo>
                  <a:lnTo>
                    <a:pt x="14" y="245"/>
                  </a:lnTo>
                  <a:lnTo>
                    <a:pt x="13" y="243"/>
                  </a:lnTo>
                  <a:lnTo>
                    <a:pt x="11" y="243"/>
                  </a:lnTo>
                  <a:lnTo>
                    <a:pt x="11" y="245"/>
                  </a:lnTo>
                  <a:lnTo>
                    <a:pt x="7" y="245"/>
                  </a:lnTo>
                  <a:lnTo>
                    <a:pt x="6" y="246"/>
                  </a:lnTo>
                  <a:lnTo>
                    <a:pt x="3" y="246"/>
                  </a:lnTo>
                  <a:lnTo>
                    <a:pt x="3" y="242"/>
                  </a:lnTo>
                  <a:lnTo>
                    <a:pt x="1" y="241"/>
                  </a:lnTo>
                  <a:lnTo>
                    <a:pt x="3" y="240"/>
                  </a:lnTo>
                  <a:lnTo>
                    <a:pt x="3" y="239"/>
                  </a:lnTo>
                  <a:lnTo>
                    <a:pt x="1" y="239"/>
                  </a:lnTo>
                  <a:lnTo>
                    <a:pt x="1" y="230"/>
                  </a:lnTo>
                  <a:lnTo>
                    <a:pt x="0" y="229"/>
                  </a:lnTo>
                  <a:lnTo>
                    <a:pt x="1" y="228"/>
                  </a:lnTo>
                  <a:lnTo>
                    <a:pt x="1" y="224"/>
                  </a:lnTo>
                  <a:lnTo>
                    <a:pt x="3" y="224"/>
                  </a:lnTo>
                  <a:lnTo>
                    <a:pt x="4" y="223"/>
                  </a:lnTo>
                  <a:lnTo>
                    <a:pt x="4" y="220"/>
                  </a:lnTo>
                  <a:lnTo>
                    <a:pt x="3" y="217"/>
                  </a:lnTo>
                  <a:lnTo>
                    <a:pt x="4" y="214"/>
                  </a:lnTo>
                  <a:lnTo>
                    <a:pt x="4" y="211"/>
                  </a:lnTo>
                  <a:lnTo>
                    <a:pt x="5" y="211"/>
                  </a:lnTo>
                  <a:lnTo>
                    <a:pt x="5" y="205"/>
                  </a:lnTo>
                  <a:lnTo>
                    <a:pt x="4" y="204"/>
                  </a:lnTo>
                  <a:lnTo>
                    <a:pt x="5" y="199"/>
                  </a:lnTo>
                  <a:lnTo>
                    <a:pt x="5" y="198"/>
                  </a:lnTo>
                  <a:lnTo>
                    <a:pt x="6" y="194"/>
                  </a:lnTo>
                  <a:lnTo>
                    <a:pt x="6" y="192"/>
                  </a:lnTo>
                  <a:lnTo>
                    <a:pt x="7" y="188"/>
                  </a:lnTo>
                  <a:lnTo>
                    <a:pt x="7" y="186"/>
                  </a:lnTo>
                  <a:lnTo>
                    <a:pt x="9" y="185"/>
                  </a:lnTo>
                  <a:lnTo>
                    <a:pt x="7" y="183"/>
                  </a:lnTo>
                  <a:lnTo>
                    <a:pt x="7" y="182"/>
                  </a:lnTo>
                  <a:lnTo>
                    <a:pt x="9" y="181"/>
                  </a:lnTo>
                  <a:lnTo>
                    <a:pt x="10" y="178"/>
                  </a:lnTo>
                  <a:lnTo>
                    <a:pt x="12" y="178"/>
                  </a:lnTo>
                  <a:lnTo>
                    <a:pt x="13" y="171"/>
                  </a:lnTo>
                  <a:lnTo>
                    <a:pt x="13" y="170"/>
                  </a:lnTo>
                  <a:lnTo>
                    <a:pt x="17" y="166"/>
                  </a:lnTo>
                  <a:lnTo>
                    <a:pt x="17" y="165"/>
                  </a:lnTo>
                  <a:lnTo>
                    <a:pt x="18" y="164"/>
                  </a:lnTo>
                  <a:lnTo>
                    <a:pt x="18" y="162"/>
                  </a:lnTo>
                  <a:lnTo>
                    <a:pt x="17" y="158"/>
                  </a:lnTo>
                  <a:lnTo>
                    <a:pt x="17" y="157"/>
                  </a:lnTo>
                  <a:lnTo>
                    <a:pt x="18" y="153"/>
                  </a:lnTo>
                  <a:lnTo>
                    <a:pt x="17" y="151"/>
                  </a:lnTo>
                  <a:lnTo>
                    <a:pt x="18" y="151"/>
                  </a:lnTo>
                  <a:lnTo>
                    <a:pt x="18" y="150"/>
                  </a:lnTo>
                  <a:lnTo>
                    <a:pt x="19" y="148"/>
                  </a:lnTo>
                  <a:lnTo>
                    <a:pt x="20" y="148"/>
                  </a:lnTo>
                  <a:lnTo>
                    <a:pt x="20" y="147"/>
                  </a:lnTo>
                  <a:lnTo>
                    <a:pt x="23" y="147"/>
                  </a:lnTo>
                  <a:lnTo>
                    <a:pt x="27" y="146"/>
                  </a:lnTo>
                  <a:lnTo>
                    <a:pt x="27" y="145"/>
                  </a:lnTo>
                  <a:lnTo>
                    <a:pt x="29" y="144"/>
                  </a:lnTo>
                  <a:lnTo>
                    <a:pt x="29" y="143"/>
                  </a:lnTo>
                  <a:lnTo>
                    <a:pt x="30" y="141"/>
                  </a:lnTo>
                  <a:lnTo>
                    <a:pt x="30" y="138"/>
                  </a:lnTo>
                  <a:lnTo>
                    <a:pt x="31" y="138"/>
                  </a:lnTo>
                  <a:lnTo>
                    <a:pt x="31" y="135"/>
                  </a:lnTo>
                  <a:lnTo>
                    <a:pt x="32" y="134"/>
                  </a:lnTo>
                  <a:lnTo>
                    <a:pt x="36" y="134"/>
                  </a:lnTo>
                  <a:lnTo>
                    <a:pt x="36" y="133"/>
                  </a:lnTo>
                  <a:lnTo>
                    <a:pt x="39" y="133"/>
                  </a:lnTo>
                  <a:lnTo>
                    <a:pt x="39" y="132"/>
                  </a:lnTo>
                  <a:lnTo>
                    <a:pt x="41" y="132"/>
                  </a:lnTo>
                  <a:lnTo>
                    <a:pt x="45" y="127"/>
                  </a:lnTo>
                  <a:lnTo>
                    <a:pt x="46" y="125"/>
                  </a:lnTo>
                  <a:lnTo>
                    <a:pt x="51" y="120"/>
                  </a:lnTo>
                  <a:lnTo>
                    <a:pt x="57" y="115"/>
                  </a:lnTo>
                  <a:lnTo>
                    <a:pt x="70" y="102"/>
                  </a:lnTo>
                  <a:lnTo>
                    <a:pt x="75" y="95"/>
                  </a:lnTo>
                  <a:lnTo>
                    <a:pt x="76" y="93"/>
                  </a:lnTo>
                  <a:lnTo>
                    <a:pt x="77" y="92"/>
                  </a:lnTo>
                  <a:lnTo>
                    <a:pt x="77" y="90"/>
                  </a:lnTo>
                  <a:lnTo>
                    <a:pt x="76" y="90"/>
                  </a:lnTo>
                  <a:lnTo>
                    <a:pt x="74" y="89"/>
                  </a:lnTo>
                  <a:lnTo>
                    <a:pt x="73" y="88"/>
                  </a:lnTo>
                  <a:lnTo>
                    <a:pt x="73" y="84"/>
                  </a:lnTo>
                  <a:lnTo>
                    <a:pt x="70" y="86"/>
                  </a:lnTo>
                  <a:lnTo>
                    <a:pt x="69" y="86"/>
                  </a:lnTo>
                  <a:lnTo>
                    <a:pt x="67" y="84"/>
                  </a:lnTo>
                  <a:lnTo>
                    <a:pt x="67" y="83"/>
                  </a:lnTo>
                  <a:lnTo>
                    <a:pt x="63" y="80"/>
                  </a:lnTo>
                  <a:lnTo>
                    <a:pt x="62" y="80"/>
                  </a:lnTo>
                  <a:lnTo>
                    <a:pt x="61" y="81"/>
                  </a:lnTo>
                  <a:lnTo>
                    <a:pt x="61" y="82"/>
                  </a:lnTo>
                  <a:lnTo>
                    <a:pt x="59" y="83"/>
                  </a:lnTo>
                  <a:lnTo>
                    <a:pt x="58" y="83"/>
                  </a:lnTo>
                  <a:lnTo>
                    <a:pt x="57" y="82"/>
                  </a:lnTo>
                  <a:lnTo>
                    <a:pt x="57" y="81"/>
                  </a:lnTo>
                  <a:lnTo>
                    <a:pt x="56" y="81"/>
                  </a:lnTo>
                  <a:lnTo>
                    <a:pt x="56" y="78"/>
                  </a:lnTo>
                  <a:lnTo>
                    <a:pt x="52" y="78"/>
                  </a:lnTo>
                  <a:lnTo>
                    <a:pt x="51" y="77"/>
                  </a:lnTo>
                  <a:lnTo>
                    <a:pt x="54" y="75"/>
                  </a:lnTo>
                  <a:lnTo>
                    <a:pt x="54" y="74"/>
                  </a:lnTo>
                  <a:lnTo>
                    <a:pt x="52" y="73"/>
                  </a:lnTo>
                  <a:lnTo>
                    <a:pt x="52" y="71"/>
                  </a:lnTo>
                  <a:lnTo>
                    <a:pt x="54" y="71"/>
                  </a:lnTo>
                  <a:lnTo>
                    <a:pt x="54" y="69"/>
                  </a:lnTo>
                  <a:lnTo>
                    <a:pt x="55" y="69"/>
                  </a:lnTo>
                  <a:lnTo>
                    <a:pt x="56" y="65"/>
                  </a:lnTo>
                  <a:lnTo>
                    <a:pt x="56" y="64"/>
                  </a:lnTo>
                  <a:lnTo>
                    <a:pt x="57" y="64"/>
                  </a:lnTo>
                  <a:lnTo>
                    <a:pt x="57" y="63"/>
                  </a:lnTo>
                  <a:lnTo>
                    <a:pt x="58" y="61"/>
                  </a:lnTo>
                  <a:lnTo>
                    <a:pt x="58" y="57"/>
                  </a:lnTo>
                  <a:lnTo>
                    <a:pt x="57" y="55"/>
                  </a:lnTo>
                  <a:lnTo>
                    <a:pt x="56" y="55"/>
                  </a:lnTo>
                  <a:lnTo>
                    <a:pt x="54" y="54"/>
                  </a:lnTo>
                  <a:lnTo>
                    <a:pt x="54" y="50"/>
                  </a:lnTo>
                  <a:lnTo>
                    <a:pt x="55" y="49"/>
                  </a:lnTo>
                  <a:lnTo>
                    <a:pt x="56" y="43"/>
                  </a:lnTo>
                  <a:lnTo>
                    <a:pt x="58" y="41"/>
                  </a:lnTo>
                  <a:lnTo>
                    <a:pt x="58" y="39"/>
                  </a:lnTo>
                  <a:lnTo>
                    <a:pt x="61" y="37"/>
                  </a:lnTo>
                  <a:lnTo>
                    <a:pt x="61" y="32"/>
                  </a:lnTo>
                  <a:lnTo>
                    <a:pt x="59" y="31"/>
                  </a:lnTo>
                  <a:lnTo>
                    <a:pt x="58" y="32"/>
                  </a:lnTo>
                  <a:lnTo>
                    <a:pt x="58" y="30"/>
                  </a:lnTo>
                  <a:lnTo>
                    <a:pt x="62" y="25"/>
                  </a:lnTo>
                  <a:lnTo>
                    <a:pt x="62" y="24"/>
                  </a:lnTo>
                  <a:lnTo>
                    <a:pt x="64" y="24"/>
                  </a:lnTo>
                  <a:lnTo>
                    <a:pt x="65" y="23"/>
                  </a:lnTo>
                  <a:lnTo>
                    <a:pt x="67" y="23"/>
                  </a:lnTo>
                  <a:lnTo>
                    <a:pt x="67" y="22"/>
                  </a:lnTo>
                  <a:lnTo>
                    <a:pt x="68" y="22"/>
                  </a:lnTo>
                  <a:lnTo>
                    <a:pt x="69" y="20"/>
                  </a:lnTo>
                  <a:lnTo>
                    <a:pt x="71" y="19"/>
                  </a:lnTo>
                  <a:lnTo>
                    <a:pt x="76" y="19"/>
                  </a:lnTo>
                  <a:lnTo>
                    <a:pt x="77" y="20"/>
                  </a:lnTo>
                  <a:lnTo>
                    <a:pt x="81" y="22"/>
                  </a:lnTo>
                  <a:lnTo>
                    <a:pt x="87" y="25"/>
                  </a:lnTo>
                  <a:lnTo>
                    <a:pt x="88" y="25"/>
                  </a:lnTo>
                  <a:lnTo>
                    <a:pt x="89" y="24"/>
                  </a:lnTo>
                  <a:lnTo>
                    <a:pt x="94" y="23"/>
                  </a:lnTo>
                  <a:lnTo>
                    <a:pt x="95" y="23"/>
                  </a:lnTo>
                  <a:lnTo>
                    <a:pt x="99" y="18"/>
                  </a:lnTo>
                  <a:lnTo>
                    <a:pt x="100" y="19"/>
                  </a:lnTo>
                  <a:lnTo>
                    <a:pt x="101" y="19"/>
                  </a:lnTo>
                  <a:lnTo>
                    <a:pt x="105" y="23"/>
                  </a:lnTo>
                  <a:lnTo>
                    <a:pt x="105" y="25"/>
                  </a:lnTo>
                  <a:lnTo>
                    <a:pt x="106" y="27"/>
                  </a:lnTo>
                  <a:lnTo>
                    <a:pt x="109" y="29"/>
                  </a:lnTo>
                  <a:lnTo>
                    <a:pt x="110" y="29"/>
                  </a:lnTo>
                  <a:lnTo>
                    <a:pt x="110" y="30"/>
                  </a:lnTo>
                  <a:lnTo>
                    <a:pt x="112" y="30"/>
                  </a:lnTo>
                  <a:lnTo>
                    <a:pt x="112" y="31"/>
                  </a:lnTo>
                  <a:lnTo>
                    <a:pt x="116" y="31"/>
                  </a:lnTo>
                  <a:lnTo>
                    <a:pt x="116" y="26"/>
                  </a:lnTo>
                  <a:lnTo>
                    <a:pt x="125" y="22"/>
                  </a:lnTo>
                  <a:lnTo>
                    <a:pt x="127" y="22"/>
                  </a:lnTo>
                  <a:lnTo>
                    <a:pt x="135" y="20"/>
                  </a:lnTo>
                  <a:lnTo>
                    <a:pt x="141" y="20"/>
                  </a:lnTo>
                  <a:lnTo>
                    <a:pt x="146" y="19"/>
                  </a:lnTo>
                  <a:lnTo>
                    <a:pt x="150" y="18"/>
                  </a:lnTo>
                  <a:lnTo>
                    <a:pt x="152" y="16"/>
                  </a:lnTo>
                  <a:lnTo>
                    <a:pt x="153" y="16"/>
                  </a:lnTo>
                  <a:lnTo>
                    <a:pt x="159" y="20"/>
                  </a:lnTo>
                  <a:lnTo>
                    <a:pt x="161" y="20"/>
                  </a:lnTo>
                  <a:lnTo>
                    <a:pt x="165" y="22"/>
                  </a:lnTo>
                  <a:lnTo>
                    <a:pt x="174" y="22"/>
                  </a:lnTo>
                  <a:lnTo>
                    <a:pt x="196"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857C843B-AC87-460E-96D5-7C075D9887B8}"/>
                </a:ext>
              </a:extLst>
            </p:cNvPr>
            <p:cNvSpPr>
              <a:spLocks noEditPoints="1"/>
            </p:cNvSpPr>
            <p:nvPr/>
          </p:nvSpPr>
          <p:spPr bwMode="auto">
            <a:xfrm>
              <a:off x="4730750" y="1066800"/>
              <a:ext cx="284162" cy="595313"/>
            </a:xfrm>
            <a:custGeom>
              <a:avLst/>
              <a:gdLst/>
              <a:ahLst/>
              <a:cxnLst>
                <a:cxn ang="0">
                  <a:pos x="155" y="190"/>
                </a:cxn>
                <a:cxn ang="0">
                  <a:pos x="149" y="199"/>
                </a:cxn>
                <a:cxn ang="0">
                  <a:pos x="143" y="196"/>
                </a:cxn>
                <a:cxn ang="0">
                  <a:pos x="159" y="146"/>
                </a:cxn>
                <a:cxn ang="0">
                  <a:pos x="167" y="138"/>
                </a:cxn>
                <a:cxn ang="0">
                  <a:pos x="162" y="141"/>
                </a:cxn>
                <a:cxn ang="0">
                  <a:pos x="100" y="0"/>
                </a:cxn>
                <a:cxn ang="0">
                  <a:pos x="105" y="11"/>
                </a:cxn>
                <a:cxn ang="0">
                  <a:pos x="112" y="4"/>
                </a:cxn>
                <a:cxn ang="0">
                  <a:pos x="116" y="11"/>
                </a:cxn>
                <a:cxn ang="0">
                  <a:pos x="118" y="14"/>
                </a:cxn>
                <a:cxn ang="0">
                  <a:pos x="124" y="28"/>
                </a:cxn>
                <a:cxn ang="0">
                  <a:pos x="121" y="31"/>
                </a:cxn>
                <a:cxn ang="0">
                  <a:pos x="134" y="31"/>
                </a:cxn>
                <a:cxn ang="0">
                  <a:pos x="142" y="25"/>
                </a:cxn>
                <a:cxn ang="0">
                  <a:pos x="153" y="15"/>
                </a:cxn>
                <a:cxn ang="0">
                  <a:pos x="160" y="25"/>
                </a:cxn>
                <a:cxn ang="0">
                  <a:pos x="142" y="50"/>
                </a:cxn>
                <a:cxn ang="0">
                  <a:pos x="132" y="72"/>
                </a:cxn>
                <a:cxn ang="0">
                  <a:pos x="143" y="85"/>
                </a:cxn>
                <a:cxn ang="0">
                  <a:pos x="156" y="93"/>
                </a:cxn>
                <a:cxn ang="0">
                  <a:pos x="157" y="110"/>
                </a:cxn>
                <a:cxn ang="0">
                  <a:pos x="155" y="121"/>
                </a:cxn>
                <a:cxn ang="0">
                  <a:pos x="148" y="138"/>
                </a:cxn>
                <a:cxn ang="0">
                  <a:pos x="136" y="152"/>
                </a:cxn>
                <a:cxn ang="0">
                  <a:pos x="123" y="159"/>
                </a:cxn>
                <a:cxn ang="0">
                  <a:pos x="111" y="171"/>
                </a:cxn>
                <a:cxn ang="0">
                  <a:pos x="117" y="190"/>
                </a:cxn>
                <a:cxn ang="0">
                  <a:pos x="142" y="196"/>
                </a:cxn>
                <a:cxn ang="0">
                  <a:pos x="148" y="205"/>
                </a:cxn>
                <a:cxn ang="0">
                  <a:pos x="154" y="199"/>
                </a:cxn>
                <a:cxn ang="0">
                  <a:pos x="162" y="216"/>
                </a:cxn>
                <a:cxn ang="0">
                  <a:pos x="161" y="221"/>
                </a:cxn>
                <a:cxn ang="0">
                  <a:pos x="170" y="221"/>
                </a:cxn>
                <a:cxn ang="0">
                  <a:pos x="175" y="254"/>
                </a:cxn>
                <a:cxn ang="0">
                  <a:pos x="162" y="272"/>
                </a:cxn>
                <a:cxn ang="0">
                  <a:pos x="138" y="286"/>
                </a:cxn>
                <a:cxn ang="0">
                  <a:pos x="124" y="299"/>
                </a:cxn>
                <a:cxn ang="0">
                  <a:pos x="121" y="332"/>
                </a:cxn>
                <a:cxn ang="0">
                  <a:pos x="103" y="370"/>
                </a:cxn>
                <a:cxn ang="0">
                  <a:pos x="76" y="313"/>
                </a:cxn>
                <a:cxn ang="0">
                  <a:pos x="59" y="274"/>
                </a:cxn>
                <a:cxn ang="0">
                  <a:pos x="34" y="241"/>
                </a:cxn>
                <a:cxn ang="0">
                  <a:pos x="10" y="221"/>
                </a:cxn>
                <a:cxn ang="0">
                  <a:pos x="0" y="191"/>
                </a:cxn>
                <a:cxn ang="0">
                  <a:pos x="14" y="160"/>
                </a:cxn>
                <a:cxn ang="0">
                  <a:pos x="31" y="149"/>
                </a:cxn>
                <a:cxn ang="0">
                  <a:pos x="33" y="130"/>
                </a:cxn>
                <a:cxn ang="0">
                  <a:pos x="36" y="111"/>
                </a:cxn>
                <a:cxn ang="0">
                  <a:pos x="34" y="75"/>
                </a:cxn>
                <a:cxn ang="0">
                  <a:pos x="38" y="55"/>
                </a:cxn>
                <a:cxn ang="0">
                  <a:pos x="35" y="41"/>
                </a:cxn>
                <a:cxn ang="0">
                  <a:pos x="46" y="30"/>
                </a:cxn>
                <a:cxn ang="0">
                  <a:pos x="60" y="18"/>
                </a:cxn>
                <a:cxn ang="0">
                  <a:pos x="74" y="6"/>
                </a:cxn>
                <a:cxn ang="0">
                  <a:pos x="95" y="0"/>
                </a:cxn>
              </a:cxnLst>
              <a:rect l="0" t="0" r="r" b="b"/>
              <a:pathLst>
                <a:path w="179" h="375">
                  <a:moveTo>
                    <a:pt x="169" y="219"/>
                  </a:moveTo>
                  <a:lnTo>
                    <a:pt x="170" y="219"/>
                  </a:lnTo>
                  <a:lnTo>
                    <a:pt x="169" y="219"/>
                  </a:lnTo>
                  <a:close/>
                  <a:moveTo>
                    <a:pt x="142" y="186"/>
                  </a:moveTo>
                  <a:lnTo>
                    <a:pt x="151" y="186"/>
                  </a:lnTo>
                  <a:lnTo>
                    <a:pt x="154" y="189"/>
                  </a:lnTo>
                  <a:lnTo>
                    <a:pt x="155" y="189"/>
                  </a:lnTo>
                  <a:lnTo>
                    <a:pt x="155" y="190"/>
                  </a:lnTo>
                  <a:lnTo>
                    <a:pt x="156" y="190"/>
                  </a:lnTo>
                  <a:lnTo>
                    <a:pt x="156" y="191"/>
                  </a:lnTo>
                  <a:lnTo>
                    <a:pt x="154" y="193"/>
                  </a:lnTo>
                  <a:lnTo>
                    <a:pt x="153" y="193"/>
                  </a:lnTo>
                  <a:lnTo>
                    <a:pt x="153" y="196"/>
                  </a:lnTo>
                  <a:lnTo>
                    <a:pt x="151" y="196"/>
                  </a:lnTo>
                  <a:lnTo>
                    <a:pt x="149" y="198"/>
                  </a:lnTo>
                  <a:lnTo>
                    <a:pt x="149" y="199"/>
                  </a:lnTo>
                  <a:lnTo>
                    <a:pt x="148" y="198"/>
                  </a:lnTo>
                  <a:lnTo>
                    <a:pt x="149" y="197"/>
                  </a:lnTo>
                  <a:lnTo>
                    <a:pt x="148" y="196"/>
                  </a:lnTo>
                  <a:lnTo>
                    <a:pt x="147" y="196"/>
                  </a:lnTo>
                  <a:lnTo>
                    <a:pt x="147" y="195"/>
                  </a:lnTo>
                  <a:lnTo>
                    <a:pt x="144" y="195"/>
                  </a:lnTo>
                  <a:lnTo>
                    <a:pt x="144" y="196"/>
                  </a:lnTo>
                  <a:lnTo>
                    <a:pt x="143" y="196"/>
                  </a:lnTo>
                  <a:lnTo>
                    <a:pt x="142" y="195"/>
                  </a:lnTo>
                  <a:lnTo>
                    <a:pt x="142" y="192"/>
                  </a:lnTo>
                  <a:lnTo>
                    <a:pt x="143" y="190"/>
                  </a:lnTo>
                  <a:lnTo>
                    <a:pt x="142" y="187"/>
                  </a:lnTo>
                  <a:lnTo>
                    <a:pt x="142" y="186"/>
                  </a:lnTo>
                  <a:close/>
                  <a:moveTo>
                    <a:pt x="153" y="145"/>
                  </a:moveTo>
                  <a:lnTo>
                    <a:pt x="159" y="145"/>
                  </a:lnTo>
                  <a:lnTo>
                    <a:pt x="159" y="146"/>
                  </a:lnTo>
                  <a:lnTo>
                    <a:pt x="156" y="147"/>
                  </a:lnTo>
                  <a:lnTo>
                    <a:pt x="155" y="147"/>
                  </a:lnTo>
                  <a:lnTo>
                    <a:pt x="154" y="146"/>
                  </a:lnTo>
                  <a:lnTo>
                    <a:pt x="153" y="146"/>
                  </a:lnTo>
                  <a:lnTo>
                    <a:pt x="153" y="145"/>
                  </a:lnTo>
                  <a:close/>
                  <a:moveTo>
                    <a:pt x="164" y="136"/>
                  </a:moveTo>
                  <a:lnTo>
                    <a:pt x="166" y="136"/>
                  </a:lnTo>
                  <a:lnTo>
                    <a:pt x="167" y="138"/>
                  </a:lnTo>
                  <a:lnTo>
                    <a:pt x="166" y="139"/>
                  </a:lnTo>
                  <a:lnTo>
                    <a:pt x="167" y="140"/>
                  </a:lnTo>
                  <a:lnTo>
                    <a:pt x="167" y="141"/>
                  </a:lnTo>
                  <a:lnTo>
                    <a:pt x="163" y="144"/>
                  </a:lnTo>
                  <a:lnTo>
                    <a:pt x="161" y="145"/>
                  </a:lnTo>
                  <a:lnTo>
                    <a:pt x="160" y="145"/>
                  </a:lnTo>
                  <a:lnTo>
                    <a:pt x="160" y="144"/>
                  </a:lnTo>
                  <a:lnTo>
                    <a:pt x="162" y="141"/>
                  </a:lnTo>
                  <a:lnTo>
                    <a:pt x="162" y="140"/>
                  </a:lnTo>
                  <a:lnTo>
                    <a:pt x="163" y="141"/>
                  </a:lnTo>
                  <a:lnTo>
                    <a:pt x="164" y="140"/>
                  </a:lnTo>
                  <a:lnTo>
                    <a:pt x="163" y="139"/>
                  </a:lnTo>
                  <a:lnTo>
                    <a:pt x="164" y="138"/>
                  </a:lnTo>
                  <a:lnTo>
                    <a:pt x="164" y="136"/>
                  </a:lnTo>
                  <a:close/>
                  <a:moveTo>
                    <a:pt x="95" y="0"/>
                  </a:moveTo>
                  <a:lnTo>
                    <a:pt x="100" y="0"/>
                  </a:lnTo>
                  <a:lnTo>
                    <a:pt x="104" y="1"/>
                  </a:lnTo>
                  <a:lnTo>
                    <a:pt x="104" y="4"/>
                  </a:lnTo>
                  <a:lnTo>
                    <a:pt x="103" y="5"/>
                  </a:lnTo>
                  <a:lnTo>
                    <a:pt x="100" y="6"/>
                  </a:lnTo>
                  <a:lnTo>
                    <a:pt x="100" y="9"/>
                  </a:lnTo>
                  <a:lnTo>
                    <a:pt x="102" y="9"/>
                  </a:lnTo>
                  <a:lnTo>
                    <a:pt x="102" y="11"/>
                  </a:lnTo>
                  <a:lnTo>
                    <a:pt x="105" y="11"/>
                  </a:lnTo>
                  <a:lnTo>
                    <a:pt x="105" y="9"/>
                  </a:lnTo>
                  <a:lnTo>
                    <a:pt x="106" y="9"/>
                  </a:lnTo>
                  <a:lnTo>
                    <a:pt x="106" y="7"/>
                  </a:lnTo>
                  <a:lnTo>
                    <a:pt x="104" y="6"/>
                  </a:lnTo>
                  <a:lnTo>
                    <a:pt x="102" y="6"/>
                  </a:lnTo>
                  <a:lnTo>
                    <a:pt x="103" y="5"/>
                  </a:lnTo>
                  <a:lnTo>
                    <a:pt x="110" y="5"/>
                  </a:lnTo>
                  <a:lnTo>
                    <a:pt x="112" y="4"/>
                  </a:lnTo>
                  <a:lnTo>
                    <a:pt x="112" y="5"/>
                  </a:lnTo>
                  <a:lnTo>
                    <a:pt x="114" y="5"/>
                  </a:lnTo>
                  <a:lnTo>
                    <a:pt x="117" y="6"/>
                  </a:lnTo>
                  <a:lnTo>
                    <a:pt x="118" y="7"/>
                  </a:lnTo>
                  <a:lnTo>
                    <a:pt x="121" y="8"/>
                  </a:lnTo>
                  <a:lnTo>
                    <a:pt x="122" y="9"/>
                  </a:lnTo>
                  <a:lnTo>
                    <a:pt x="116" y="9"/>
                  </a:lnTo>
                  <a:lnTo>
                    <a:pt x="116" y="11"/>
                  </a:lnTo>
                  <a:lnTo>
                    <a:pt x="117" y="12"/>
                  </a:lnTo>
                  <a:lnTo>
                    <a:pt x="118" y="12"/>
                  </a:lnTo>
                  <a:lnTo>
                    <a:pt x="119" y="11"/>
                  </a:lnTo>
                  <a:lnTo>
                    <a:pt x="119" y="12"/>
                  </a:lnTo>
                  <a:lnTo>
                    <a:pt x="121" y="12"/>
                  </a:lnTo>
                  <a:lnTo>
                    <a:pt x="121" y="13"/>
                  </a:lnTo>
                  <a:lnTo>
                    <a:pt x="119" y="13"/>
                  </a:lnTo>
                  <a:lnTo>
                    <a:pt x="118" y="14"/>
                  </a:lnTo>
                  <a:lnTo>
                    <a:pt x="118" y="18"/>
                  </a:lnTo>
                  <a:lnTo>
                    <a:pt x="119" y="20"/>
                  </a:lnTo>
                  <a:lnTo>
                    <a:pt x="122" y="23"/>
                  </a:lnTo>
                  <a:lnTo>
                    <a:pt x="123" y="23"/>
                  </a:lnTo>
                  <a:lnTo>
                    <a:pt x="125" y="25"/>
                  </a:lnTo>
                  <a:lnTo>
                    <a:pt x="125" y="26"/>
                  </a:lnTo>
                  <a:lnTo>
                    <a:pt x="124" y="27"/>
                  </a:lnTo>
                  <a:lnTo>
                    <a:pt x="124" y="28"/>
                  </a:lnTo>
                  <a:lnTo>
                    <a:pt x="122" y="28"/>
                  </a:lnTo>
                  <a:lnTo>
                    <a:pt x="122" y="27"/>
                  </a:lnTo>
                  <a:lnTo>
                    <a:pt x="119" y="27"/>
                  </a:lnTo>
                  <a:lnTo>
                    <a:pt x="119" y="28"/>
                  </a:lnTo>
                  <a:lnTo>
                    <a:pt x="118" y="28"/>
                  </a:lnTo>
                  <a:lnTo>
                    <a:pt x="118" y="30"/>
                  </a:lnTo>
                  <a:lnTo>
                    <a:pt x="121" y="30"/>
                  </a:lnTo>
                  <a:lnTo>
                    <a:pt x="121" y="31"/>
                  </a:lnTo>
                  <a:lnTo>
                    <a:pt x="122" y="30"/>
                  </a:lnTo>
                  <a:lnTo>
                    <a:pt x="122" y="28"/>
                  </a:lnTo>
                  <a:lnTo>
                    <a:pt x="123" y="31"/>
                  </a:lnTo>
                  <a:lnTo>
                    <a:pt x="125" y="33"/>
                  </a:lnTo>
                  <a:lnTo>
                    <a:pt x="129" y="33"/>
                  </a:lnTo>
                  <a:lnTo>
                    <a:pt x="131" y="32"/>
                  </a:lnTo>
                  <a:lnTo>
                    <a:pt x="132" y="32"/>
                  </a:lnTo>
                  <a:lnTo>
                    <a:pt x="134" y="31"/>
                  </a:lnTo>
                  <a:lnTo>
                    <a:pt x="134" y="30"/>
                  </a:lnTo>
                  <a:lnTo>
                    <a:pt x="135" y="28"/>
                  </a:lnTo>
                  <a:lnTo>
                    <a:pt x="135" y="26"/>
                  </a:lnTo>
                  <a:lnTo>
                    <a:pt x="136" y="26"/>
                  </a:lnTo>
                  <a:lnTo>
                    <a:pt x="137" y="25"/>
                  </a:lnTo>
                  <a:lnTo>
                    <a:pt x="138" y="26"/>
                  </a:lnTo>
                  <a:lnTo>
                    <a:pt x="141" y="25"/>
                  </a:lnTo>
                  <a:lnTo>
                    <a:pt x="142" y="25"/>
                  </a:lnTo>
                  <a:lnTo>
                    <a:pt x="146" y="21"/>
                  </a:lnTo>
                  <a:lnTo>
                    <a:pt x="147" y="21"/>
                  </a:lnTo>
                  <a:lnTo>
                    <a:pt x="147" y="20"/>
                  </a:lnTo>
                  <a:lnTo>
                    <a:pt x="149" y="19"/>
                  </a:lnTo>
                  <a:lnTo>
                    <a:pt x="149" y="17"/>
                  </a:lnTo>
                  <a:lnTo>
                    <a:pt x="150" y="17"/>
                  </a:lnTo>
                  <a:lnTo>
                    <a:pt x="150" y="15"/>
                  </a:lnTo>
                  <a:lnTo>
                    <a:pt x="153" y="15"/>
                  </a:lnTo>
                  <a:lnTo>
                    <a:pt x="155" y="14"/>
                  </a:lnTo>
                  <a:lnTo>
                    <a:pt x="156" y="14"/>
                  </a:lnTo>
                  <a:lnTo>
                    <a:pt x="156" y="19"/>
                  </a:lnTo>
                  <a:lnTo>
                    <a:pt x="157" y="19"/>
                  </a:lnTo>
                  <a:lnTo>
                    <a:pt x="157" y="21"/>
                  </a:lnTo>
                  <a:lnTo>
                    <a:pt x="159" y="21"/>
                  </a:lnTo>
                  <a:lnTo>
                    <a:pt x="159" y="25"/>
                  </a:lnTo>
                  <a:lnTo>
                    <a:pt x="160" y="25"/>
                  </a:lnTo>
                  <a:lnTo>
                    <a:pt x="160" y="27"/>
                  </a:lnTo>
                  <a:lnTo>
                    <a:pt x="157" y="28"/>
                  </a:lnTo>
                  <a:lnTo>
                    <a:pt x="155" y="31"/>
                  </a:lnTo>
                  <a:lnTo>
                    <a:pt x="154" y="33"/>
                  </a:lnTo>
                  <a:lnTo>
                    <a:pt x="151" y="36"/>
                  </a:lnTo>
                  <a:lnTo>
                    <a:pt x="147" y="47"/>
                  </a:lnTo>
                  <a:lnTo>
                    <a:pt x="146" y="49"/>
                  </a:lnTo>
                  <a:lnTo>
                    <a:pt x="142" y="50"/>
                  </a:lnTo>
                  <a:lnTo>
                    <a:pt x="137" y="52"/>
                  </a:lnTo>
                  <a:lnTo>
                    <a:pt x="136" y="52"/>
                  </a:lnTo>
                  <a:lnTo>
                    <a:pt x="135" y="53"/>
                  </a:lnTo>
                  <a:lnTo>
                    <a:pt x="132" y="55"/>
                  </a:lnTo>
                  <a:lnTo>
                    <a:pt x="132" y="57"/>
                  </a:lnTo>
                  <a:lnTo>
                    <a:pt x="131" y="59"/>
                  </a:lnTo>
                  <a:lnTo>
                    <a:pt x="131" y="71"/>
                  </a:lnTo>
                  <a:lnTo>
                    <a:pt x="132" y="72"/>
                  </a:lnTo>
                  <a:lnTo>
                    <a:pt x="132" y="75"/>
                  </a:lnTo>
                  <a:lnTo>
                    <a:pt x="135" y="77"/>
                  </a:lnTo>
                  <a:lnTo>
                    <a:pt x="136" y="77"/>
                  </a:lnTo>
                  <a:lnTo>
                    <a:pt x="137" y="81"/>
                  </a:lnTo>
                  <a:lnTo>
                    <a:pt x="137" y="82"/>
                  </a:lnTo>
                  <a:lnTo>
                    <a:pt x="141" y="84"/>
                  </a:lnTo>
                  <a:lnTo>
                    <a:pt x="142" y="85"/>
                  </a:lnTo>
                  <a:lnTo>
                    <a:pt x="143" y="85"/>
                  </a:lnTo>
                  <a:lnTo>
                    <a:pt x="146" y="84"/>
                  </a:lnTo>
                  <a:lnTo>
                    <a:pt x="146" y="85"/>
                  </a:lnTo>
                  <a:lnTo>
                    <a:pt x="147" y="85"/>
                  </a:lnTo>
                  <a:lnTo>
                    <a:pt x="147" y="90"/>
                  </a:lnTo>
                  <a:lnTo>
                    <a:pt x="149" y="90"/>
                  </a:lnTo>
                  <a:lnTo>
                    <a:pt x="153" y="93"/>
                  </a:lnTo>
                  <a:lnTo>
                    <a:pt x="155" y="91"/>
                  </a:lnTo>
                  <a:lnTo>
                    <a:pt x="156" y="93"/>
                  </a:lnTo>
                  <a:lnTo>
                    <a:pt x="156" y="94"/>
                  </a:lnTo>
                  <a:lnTo>
                    <a:pt x="155" y="95"/>
                  </a:lnTo>
                  <a:lnTo>
                    <a:pt x="155" y="98"/>
                  </a:lnTo>
                  <a:lnTo>
                    <a:pt x="156" y="100"/>
                  </a:lnTo>
                  <a:lnTo>
                    <a:pt x="157" y="100"/>
                  </a:lnTo>
                  <a:lnTo>
                    <a:pt x="156" y="101"/>
                  </a:lnTo>
                  <a:lnTo>
                    <a:pt x="156" y="109"/>
                  </a:lnTo>
                  <a:lnTo>
                    <a:pt x="157" y="110"/>
                  </a:lnTo>
                  <a:lnTo>
                    <a:pt x="159" y="113"/>
                  </a:lnTo>
                  <a:lnTo>
                    <a:pt x="160" y="114"/>
                  </a:lnTo>
                  <a:lnTo>
                    <a:pt x="161" y="114"/>
                  </a:lnTo>
                  <a:lnTo>
                    <a:pt x="161" y="115"/>
                  </a:lnTo>
                  <a:lnTo>
                    <a:pt x="160" y="115"/>
                  </a:lnTo>
                  <a:lnTo>
                    <a:pt x="159" y="116"/>
                  </a:lnTo>
                  <a:lnTo>
                    <a:pt x="159" y="117"/>
                  </a:lnTo>
                  <a:lnTo>
                    <a:pt x="155" y="121"/>
                  </a:lnTo>
                  <a:lnTo>
                    <a:pt x="155" y="126"/>
                  </a:lnTo>
                  <a:lnTo>
                    <a:pt x="154" y="127"/>
                  </a:lnTo>
                  <a:lnTo>
                    <a:pt x="151" y="128"/>
                  </a:lnTo>
                  <a:lnTo>
                    <a:pt x="150" y="129"/>
                  </a:lnTo>
                  <a:lnTo>
                    <a:pt x="150" y="134"/>
                  </a:lnTo>
                  <a:lnTo>
                    <a:pt x="149" y="135"/>
                  </a:lnTo>
                  <a:lnTo>
                    <a:pt x="148" y="135"/>
                  </a:lnTo>
                  <a:lnTo>
                    <a:pt x="148" y="138"/>
                  </a:lnTo>
                  <a:lnTo>
                    <a:pt x="143" y="142"/>
                  </a:lnTo>
                  <a:lnTo>
                    <a:pt x="143" y="144"/>
                  </a:lnTo>
                  <a:lnTo>
                    <a:pt x="141" y="146"/>
                  </a:lnTo>
                  <a:lnTo>
                    <a:pt x="138" y="146"/>
                  </a:lnTo>
                  <a:lnTo>
                    <a:pt x="137" y="147"/>
                  </a:lnTo>
                  <a:lnTo>
                    <a:pt x="137" y="149"/>
                  </a:lnTo>
                  <a:lnTo>
                    <a:pt x="136" y="151"/>
                  </a:lnTo>
                  <a:lnTo>
                    <a:pt x="136" y="152"/>
                  </a:lnTo>
                  <a:lnTo>
                    <a:pt x="135" y="153"/>
                  </a:lnTo>
                  <a:lnTo>
                    <a:pt x="130" y="153"/>
                  </a:lnTo>
                  <a:lnTo>
                    <a:pt x="129" y="154"/>
                  </a:lnTo>
                  <a:lnTo>
                    <a:pt x="127" y="158"/>
                  </a:lnTo>
                  <a:lnTo>
                    <a:pt x="124" y="159"/>
                  </a:lnTo>
                  <a:lnTo>
                    <a:pt x="124" y="158"/>
                  </a:lnTo>
                  <a:lnTo>
                    <a:pt x="123" y="158"/>
                  </a:lnTo>
                  <a:lnTo>
                    <a:pt x="123" y="159"/>
                  </a:lnTo>
                  <a:lnTo>
                    <a:pt x="122" y="159"/>
                  </a:lnTo>
                  <a:lnTo>
                    <a:pt x="122" y="160"/>
                  </a:lnTo>
                  <a:lnTo>
                    <a:pt x="121" y="160"/>
                  </a:lnTo>
                  <a:lnTo>
                    <a:pt x="118" y="161"/>
                  </a:lnTo>
                  <a:lnTo>
                    <a:pt x="117" y="163"/>
                  </a:lnTo>
                  <a:lnTo>
                    <a:pt x="116" y="163"/>
                  </a:lnTo>
                  <a:lnTo>
                    <a:pt x="115" y="164"/>
                  </a:lnTo>
                  <a:lnTo>
                    <a:pt x="111" y="171"/>
                  </a:lnTo>
                  <a:lnTo>
                    <a:pt x="110" y="171"/>
                  </a:lnTo>
                  <a:lnTo>
                    <a:pt x="111" y="172"/>
                  </a:lnTo>
                  <a:lnTo>
                    <a:pt x="111" y="178"/>
                  </a:lnTo>
                  <a:lnTo>
                    <a:pt x="112" y="179"/>
                  </a:lnTo>
                  <a:lnTo>
                    <a:pt x="112" y="182"/>
                  </a:lnTo>
                  <a:lnTo>
                    <a:pt x="114" y="183"/>
                  </a:lnTo>
                  <a:lnTo>
                    <a:pt x="117" y="189"/>
                  </a:lnTo>
                  <a:lnTo>
                    <a:pt x="117" y="190"/>
                  </a:lnTo>
                  <a:lnTo>
                    <a:pt x="118" y="190"/>
                  </a:lnTo>
                  <a:lnTo>
                    <a:pt x="124" y="196"/>
                  </a:lnTo>
                  <a:lnTo>
                    <a:pt x="127" y="197"/>
                  </a:lnTo>
                  <a:lnTo>
                    <a:pt x="130" y="198"/>
                  </a:lnTo>
                  <a:lnTo>
                    <a:pt x="131" y="199"/>
                  </a:lnTo>
                  <a:lnTo>
                    <a:pt x="138" y="197"/>
                  </a:lnTo>
                  <a:lnTo>
                    <a:pt x="141" y="196"/>
                  </a:lnTo>
                  <a:lnTo>
                    <a:pt x="142" y="196"/>
                  </a:lnTo>
                  <a:lnTo>
                    <a:pt x="143" y="198"/>
                  </a:lnTo>
                  <a:lnTo>
                    <a:pt x="142" y="202"/>
                  </a:lnTo>
                  <a:lnTo>
                    <a:pt x="141" y="203"/>
                  </a:lnTo>
                  <a:lnTo>
                    <a:pt x="140" y="203"/>
                  </a:lnTo>
                  <a:lnTo>
                    <a:pt x="140" y="205"/>
                  </a:lnTo>
                  <a:lnTo>
                    <a:pt x="142" y="208"/>
                  </a:lnTo>
                  <a:lnTo>
                    <a:pt x="144" y="208"/>
                  </a:lnTo>
                  <a:lnTo>
                    <a:pt x="148" y="205"/>
                  </a:lnTo>
                  <a:lnTo>
                    <a:pt x="149" y="205"/>
                  </a:lnTo>
                  <a:lnTo>
                    <a:pt x="151" y="203"/>
                  </a:lnTo>
                  <a:lnTo>
                    <a:pt x="150" y="202"/>
                  </a:lnTo>
                  <a:lnTo>
                    <a:pt x="150" y="200"/>
                  </a:lnTo>
                  <a:lnTo>
                    <a:pt x="151" y="199"/>
                  </a:lnTo>
                  <a:lnTo>
                    <a:pt x="153" y="200"/>
                  </a:lnTo>
                  <a:lnTo>
                    <a:pt x="153" y="199"/>
                  </a:lnTo>
                  <a:lnTo>
                    <a:pt x="154" y="199"/>
                  </a:lnTo>
                  <a:lnTo>
                    <a:pt x="156" y="200"/>
                  </a:lnTo>
                  <a:lnTo>
                    <a:pt x="157" y="202"/>
                  </a:lnTo>
                  <a:lnTo>
                    <a:pt x="159" y="204"/>
                  </a:lnTo>
                  <a:lnTo>
                    <a:pt x="160" y="208"/>
                  </a:lnTo>
                  <a:lnTo>
                    <a:pt x="159" y="209"/>
                  </a:lnTo>
                  <a:lnTo>
                    <a:pt x="159" y="214"/>
                  </a:lnTo>
                  <a:lnTo>
                    <a:pt x="160" y="214"/>
                  </a:lnTo>
                  <a:lnTo>
                    <a:pt x="162" y="216"/>
                  </a:lnTo>
                  <a:lnTo>
                    <a:pt x="163" y="216"/>
                  </a:lnTo>
                  <a:lnTo>
                    <a:pt x="166" y="217"/>
                  </a:lnTo>
                  <a:lnTo>
                    <a:pt x="167" y="218"/>
                  </a:lnTo>
                  <a:lnTo>
                    <a:pt x="162" y="217"/>
                  </a:lnTo>
                  <a:lnTo>
                    <a:pt x="160" y="217"/>
                  </a:lnTo>
                  <a:lnTo>
                    <a:pt x="160" y="218"/>
                  </a:lnTo>
                  <a:lnTo>
                    <a:pt x="161" y="219"/>
                  </a:lnTo>
                  <a:lnTo>
                    <a:pt x="161" y="221"/>
                  </a:lnTo>
                  <a:lnTo>
                    <a:pt x="162" y="222"/>
                  </a:lnTo>
                  <a:lnTo>
                    <a:pt x="167" y="222"/>
                  </a:lnTo>
                  <a:lnTo>
                    <a:pt x="170" y="223"/>
                  </a:lnTo>
                  <a:lnTo>
                    <a:pt x="173" y="223"/>
                  </a:lnTo>
                  <a:lnTo>
                    <a:pt x="173" y="222"/>
                  </a:lnTo>
                  <a:lnTo>
                    <a:pt x="172" y="222"/>
                  </a:lnTo>
                  <a:lnTo>
                    <a:pt x="172" y="221"/>
                  </a:lnTo>
                  <a:lnTo>
                    <a:pt x="170" y="221"/>
                  </a:lnTo>
                  <a:lnTo>
                    <a:pt x="170" y="219"/>
                  </a:lnTo>
                  <a:lnTo>
                    <a:pt x="176" y="223"/>
                  </a:lnTo>
                  <a:lnTo>
                    <a:pt x="176" y="225"/>
                  </a:lnTo>
                  <a:lnTo>
                    <a:pt x="175" y="230"/>
                  </a:lnTo>
                  <a:lnTo>
                    <a:pt x="175" y="235"/>
                  </a:lnTo>
                  <a:lnTo>
                    <a:pt x="174" y="238"/>
                  </a:lnTo>
                  <a:lnTo>
                    <a:pt x="174" y="252"/>
                  </a:lnTo>
                  <a:lnTo>
                    <a:pt x="175" y="254"/>
                  </a:lnTo>
                  <a:lnTo>
                    <a:pt x="178" y="256"/>
                  </a:lnTo>
                  <a:lnTo>
                    <a:pt x="179" y="259"/>
                  </a:lnTo>
                  <a:lnTo>
                    <a:pt x="179" y="261"/>
                  </a:lnTo>
                  <a:lnTo>
                    <a:pt x="178" y="262"/>
                  </a:lnTo>
                  <a:lnTo>
                    <a:pt x="178" y="263"/>
                  </a:lnTo>
                  <a:lnTo>
                    <a:pt x="176" y="263"/>
                  </a:lnTo>
                  <a:lnTo>
                    <a:pt x="174" y="266"/>
                  </a:lnTo>
                  <a:lnTo>
                    <a:pt x="162" y="272"/>
                  </a:lnTo>
                  <a:lnTo>
                    <a:pt x="148" y="278"/>
                  </a:lnTo>
                  <a:lnTo>
                    <a:pt x="147" y="279"/>
                  </a:lnTo>
                  <a:lnTo>
                    <a:pt x="146" y="284"/>
                  </a:lnTo>
                  <a:lnTo>
                    <a:pt x="144" y="285"/>
                  </a:lnTo>
                  <a:lnTo>
                    <a:pt x="142" y="286"/>
                  </a:lnTo>
                  <a:lnTo>
                    <a:pt x="141" y="287"/>
                  </a:lnTo>
                  <a:lnTo>
                    <a:pt x="140" y="287"/>
                  </a:lnTo>
                  <a:lnTo>
                    <a:pt x="138" y="286"/>
                  </a:lnTo>
                  <a:lnTo>
                    <a:pt x="137" y="286"/>
                  </a:lnTo>
                  <a:lnTo>
                    <a:pt x="137" y="287"/>
                  </a:lnTo>
                  <a:lnTo>
                    <a:pt x="136" y="292"/>
                  </a:lnTo>
                  <a:lnTo>
                    <a:pt x="136" y="293"/>
                  </a:lnTo>
                  <a:lnTo>
                    <a:pt x="134" y="294"/>
                  </a:lnTo>
                  <a:lnTo>
                    <a:pt x="134" y="297"/>
                  </a:lnTo>
                  <a:lnTo>
                    <a:pt x="131" y="299"/>
                  </a:lnTo>
                  <a:lnTo>
                    <a:pt x="124" y="299"/>
                  </a:lnTo>
                  <a:lnTo>
                    <a:pt x="122" y="301"/>
                  </a:lnTo>
                  <a:lnTo>
                    <a:pt x="118" y="306"/>
                  </a:lnTo>
                  <a:lnTo>
                    <a:pt x="116" y="310"/>
                  </a:lnTo>
                  <a:lnTo>
                    <a:pt x="115" y="311"/>
                  </a:lnTo>
                  <a:lnTo>
                    <a:pt x="115" y="316"/>
                  </a:lnTo>
                  <a:lnTo>
                    <a:pt x="118" y="324"/>
                  </a:lnTo>
                  <a:lnTo>
                    <a:pt x="119" y="330"/>
                  </a:lnTo>
                  <a:lnTo>
                    <a:pt x="121" y="332"/>
                  </a:lnTo>
                  <a:lnTo>
                    <a:pt x="121" y="337"/>
                  </a:lnTo>
                  <a:lnTo>
                    <a:pt x="122" y="340"/>
                  </a:lnTo>
                  <a:lnTo>
                    <a:pt x="122" y="344"/>
                  </a:lnTo>
                  <a:lnTo>
                    <a:pt x="118" y="350"/>
                  </a:lnTo>
                  <a:lnTo>
                    <a:pt x="115" y="355"/>
                  </a:lnTo>
                  <a:lnTo>
                    <a:pt x="110" y="362"/>
                  </a:lnTo>
                  <a:lnTo>
                    <a:pt x="104" y="369"/>
                  </a:lnTo>
                  <a:lnTo>
                    <a:pt x="103" y="370"/>
                  </a:lnTo>
                  <a:lnTo>
                    <a:pt x="99" y="370"/>
                  </a:lnTo>
                  <a:lnTo>
                    <a:pt x="89" y="375"/>
                  </a:lnTo>
                  <a:lnTo>
                    <a:pt x="87" y="370"/>
                  </a:lnTo>
                  <a:lnTo>
                    <a:pt x="85" y="358"/>
                  </a:lnTo>
                  <a:lnTo>
                    <a:pt x="84" y="354"/>
                  </a:lnTo>
                  <a:lnTo>
                    <a:pt x="80" y="336"/>
                  </a:lnTo>
                  <a:lnTo>
                    <a:pt x="79" y="331"/>
                  </a:lnTo>
                  <a:lnTo>
                    <a:pt x="76" y="313"/>
                  </a:lnTo>
                  <a:lnTo>
                    <a:pt x="74" y="308"/>
                  </a:lnTo>
                  <a:lnTo>
                    <a:pt x="72" y="297"/>
                  </a:lnTo>
                  <a:lnTo>
                    <a:pt x="70" y="291"/>
                  </a:lnTo>
                  <a:lnTo>
                    <a:pt x="68" y="286"/>
                  </a:lnTo>
                  <a:lnTo>
                    <a:pt x="68" y="281"/>
                  </a:lnTo>
                  <a:lnTo>
                    <a:pt x="67" y="280"/>
                  </a:lnTo>
                  <a:lnTo>
                    <a:pt x="67" y="279"/>
                  </a:lnTo>
                  <a:lnTo>
                    <a:pt x="59" y="274"/>
                  </a:lnTo>
                  <a:lnTo>
                    <a:pt x="51" y="267"/>
                  </a:lnTo>
                  <a:lnTo>
                    <a:pt x="44" y="262"/>
                  </a:lnTo>
                  <a:lnTo>
                    <a:pt x="38" y="259"/>
                  </a:lnTo>
                  <a:lnTo>
                    <a:pt x="36" y="257"/>
                  </a:lnTo>
                  <a:lnTo>
                    <a:pt x="36" y="256"/>
                  </a:lnTo>
                  <a:lnTo>
                    <a:pt x="35" y="250"/>
                  </a:lnTo>
                  <a:lnTo>
                    <a:pt x="35" y="243"/>
                  </a:lnTo>
                  <a:lnTo>
                    <a:pt x="34" y="241"/>
                  </a:lnTo>
                  <a:lnTo>
                    <a:pt x="31" y="235"/>
                  </a:lnTo>
                  <a:lnTo>
                    <a:pt x="26" y="228"/>
                  </a:lnTo>
                  <a:lnTo>
                    <a:pt x="23" y="228"/>
                  </a:lnTo>
                  <a:lnTo>
                    <a:pt x="22" y="227"/>
                  </a:lnTo>
                  <a:lnTo>
                    <a:pt x="21" y="227"/>
                  </a:lnTo>
                  <a:lnTo>
                    <a:pt x="16" y="223"/>
                  </a:lnTo>
                  <a:lnTo>
                    <a:pt x="13" y="223"/>
                  </a:lnTo>
                  <a:lnTo>
                    <a:pt x="10" y="221"/>
                  </a:lnTo>
                  <a:lnTo>
                    <a:pt x="9" y="218"/>
                  </a:lnTo>
                  <a:lnTo>
                    <a:pt x="9" y="211"/>
                  </a:lnTo>
                  <a:lnTo>
                    <a:pt x="8" y="209"/>
                  </a:lnTo>
                  <a:lnTo>
                    <a:pt x="6" y="203"/>
                  </a:lnTo>
                  <a:lnTo>
                    <a:pt x="2" y="198"/>
                  </a:lnTo>
                  <a:lnTo>
                    <a:pt x="2" y="195"/>
                  </a:lnTo>
                  <a:lnTo>
                    <a:pt x="1" y="192"/>
                  </a:lnTo>
                  <a:lnTo>
                    <a:pt x="0" y="191"/>
                  </a:lnTo>
                  <a:lnTo>
                    <a:pt x="0" y="177"/>
                  </a:lnTo>
                  <a:lnTo>
                    <a:pt x="2" y="174"/>
                  </a:lnTo>
                  <a:lnTo>
                    <a:pt x="3" y="172"/>
                  </a:lnTo>
                  <a:lnTo>
                    <a:pt x="6" y="170"/>
                  </a:lnTo>
                  <a:lnTo>
                    <a:pt x="8" y="168"/>
                  </a:lnTo>
                  <a:lnTo>
                    <a:pt x="12" y="168"/>
                  </a:lnTo>
                  <a:lnTo>
                    <a:pt x="12" y="166"/>
                  </a:lnTo>
                  <a:lnTo>
                    <a:pt x="14" y="160"/>
                  </a:lnTo>
                  <a:lnTo>
                    <a:pt x="15" y="158"/>
                  </a:lnTo>
                  <a:lnTo>
                    <a:pt x="16" y="157"/>
                  </a:lnTo>
                  <a:lnTo>
                    <a:pt x="20" y="155"/>
                  </a:lnTo>
                  <a:lnTo>
                    <a:pt x="22" y="154"/>
                  </a:lnTo>
                  <a:lnTo>
                    <a:pt x="26" y="152"/>
                  </a:lnTo>
                  <a:lnTo>
                    <a:pt x="27" y="152"/>
                  </a:lnTo>
                  <a:lnTo>
                    <a:pt x="29" y="149"/>
                  </a:lnTo>
                  <a:lnTo>
                    <a:pt x="31" y="149"/>
                  </a:lnTo>
                  <a:lnTo>
                    <a:pt x="31" y="147"/>
                  </a:lnTo>
                  <a:lnTo>
                    <a:pt x="32" y="147"/>
                  </a:lnTo>
                  <a:lnTo>
                    <a:pt x="33" y="146"/>
                  </a:lnTo>
                  <a:lnTo>
                    <a:pt x="32" y="145"/>
                  </a:lnTo>
                  <a:lnTo>
                    <a:pt x="32" y="142"/>
                  </a:lnTo>
                  <a:lnTo>
                    <a:pt x="34" y="140"/>
                  </a:lnTo>
                  <a:lnTo>
                    <a:pt x="33" y="134"/>
                  </a:lnTo>
                  <a:lnTo>
                    <a:pt x="33" y="130"/>
                  </a:lnTo>
                  <a:lnTo>
                    <a:pt x="35" y="123"/>
                  </a:lnTo>
                  <a:lnTo>
                    <a:pt x="36" y="122"/>
                  </a:lnTo>
                  <a:lnTo>
                    <a:pt x="38" y="120"/>
                  </a:lnTo>
                  <a:lnTo>
                    <a:pt x="41" y="115"/>
                  </a:lnTo>
                  <a:lnTo>
                    <a:pt x="41" y="114"/>
                  </a:lnTo>
                  <a:lnTo>
                    <a:pt x="40" y="113"/>
                  </a:lnTo>
                  <a:lnTo>
                    <a:pt x="38" y="113"/>
                  </a:lnTo>
                  <a:lnTo>
                    <a:pt x="36" y="111"/>
                  </a:lnTo>
                  <a:lnTo>
                    <a:pt x="35" y="109"/>
                  </a:lnTo>
                  <a:lnTo>
                    <a:pt x="35" y="103"/>
                  </a:lnTo>
                  <a:lnTo>
                    <a:pt x="36" y="100"/>
                  </a:lnTo>
                  <a:lnTo>
                    <a:pt x="36" y="93"/>
                  </a:lnTo>
                  <a:lnTo>
                    <a:pt x="35" y="90"/>
                  </a:lnTo>
                  <a:lnTo>
                    <a:pt x="33" y="87"/>
                  </a:lnTo>
                  <a:lnTo>
                    <a:pt x="33" y="78"/>
                  </a:lnTo>
                  <a:lnTo>
                    <a:pt x="34" y="75"/>
                  </a:lnTo>
                  <a:lnTo>
                    <a:pt x="34" y="71"/>
                  </a:lnTo>
                  <a:lnTo>
                    <a:pt x="35" y="68"/>
                  </a:lnTo>
                  <a:lnTo>
                    <a:pt x="35" y="66"/>
                  </a:lnTo>
                  <a:lnTo>
                    <a:pt x="36" y="65"/>
                  </a:lnTo>
                  <a:lnTo>
                    <a:pt x="36" y="64"/>
                  </a:lnTo>
                  <a:lnTo>
                    <a:pt x="35" y="63"/>
                  </a:lnTo>
                  <a:lnTo>
                    <a:pt x="35" y="60"/>
                  </a:lnTo>
                  <a:lnTo>
                    <a:pt x="38" y="55"/>
                  </a:lnTo>
                  <a:lnTo>
                    <a:pt x="38" y="49"/>
                  </a:lnTo>
                  <a:lnTo>
                    <a:pt x="36" y="49"/>
                  </a:lnTo>
                  <a:lnTo>
                    <a:pt x="35" y="47"/>
                  </a:lnTo>
                  <a:lnTo>
                    <a:pt x="32" y="47"/>
                  </a:lnTo>
                  <a:lnTo>
                    <a:pt x="29" y="46"/>
                  </a:lnTo>
                  <a:lnTo>
                    <a:pt x="29" y="45"/>
                  </a:lnTo>
                  <a:lnTo>
                    <a:pt x="32" y="43"/>
                  </a:lnTo>
                  <a:lnTo>
                    <a:pt x="35" y="41"/>
                  </a:lnTo>
                  <a:lnTo>
                    <a:pt x="40" y="38"/>
                  </a:lnTo>
                  <a:lnTo>
                    <a:pt x="42" y="36"/>
                  </a:lnTo>
                  <a:lnTo>
                    <a:pt x="42" y="33"/>
                  </a:lnTo>
                  <a:lnTo>
                    <a:pt x="41" y="32"/>
                  </a:lnTo>
                  <a:lnTo>
                    <a:pt x="40" y="32"/>
                  </a:lnTo>
                  <a:lnTo>
                    <a:pt x="40" y="31"/>
                  </a:lnTo>
                  <a:lnTo>
                    <a:pt x="41" y="30"/>
                  </a:lnTo>
                  <a:lnTo>
                    <a:pt x="46" y="30"/>
                  </a:lnTo>
                  <a:lnTo>
                    <a:pt x="50" y="28"/>
                  </a:lnTo>
                  <a:lnTo>
                    <a:pt x="51" y="27"/>
                  </a:lnTo>
                  <a:lnTo>
                    <a:pt x="48" y="25"/>
                  </a:lnTo>
                  <a:lnTo>
                    <a:pt x="48" y="23"/>
                  </a:lnTo>
                  <a:lnTo>
                    <a:pt x="50" y="21"/>
                  </a:lnTo>
                  <a:lnTo>
                    <a:pt x="53" y="20"/>
                  </a:lnTo>
                  <a:lnTo>
                    <a:pt x="58" y="20"/>
                  </a:lnTo>
                  <a:lnTo>
                    <a:pt x="60" y="18"/>
                  </a:lnTo>
                  <a:lnTo>
                    <a:pt x="61" y="18"/>
                  </a:lnTo>
                  <a:lnTo>
                    <a:pt x="64" y="15"/>
                  </a:lnTo>
                  <a:lnTo>
                    <a:pt x="66" y="12"/>
                  </a:lnTo>
                  <a:lnTo>
                    <a:pt x="67" y="11"/>
                  </a:lnTo>
                  <a:lnTo>
                    <a:pt x="68" y="11"/>
                  </a:lnTo>
                  <a:lnTo>
                    <a:pt x="70" y="9"/>
                  </a:lnTo>
                  <a:lnTo>
                    <a:pt x="73" y="8"/>
                  </a:lnTo>
                  <a:lnTo>
                    <a:pt x="74" y="6"/>
                  </a:lnTo>
                  <a:lnTo>
                    <a:pt x="82" y="6"/>
                  </a:lnTo>
                  <a:lnTo>
                    <a:pt x="84" y="4"/>
                  </a:lnTo>
                  <a:lnTo>
                    <a:pt x="89" y="4"/>
                  </a:lnTo>
                  <a:lnTo>
                    <a:pt x="90" y="2"/>
                  </a:lnTo>
                  <a:lnTo>
                    <a:pt x="90" y="1"/>
                  </a:lnTo>
                  <a:lnTo>
                    <a:pt x="91" y="2"/>
                  </a:lnTo>
                  <a:lnTo>
                    <a:pt x="92" y="2"/>
                  </a:lnTo>
                  <a:lnTo>
                    <a:pt x="95"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21553373-A8E4-4801-8FFE-6854C25481B1}"/>
                </a:ext>
              </a:extLst>
            </p:cNvPr>
            <p:cNvSpPr>
              <a:spLocks noEditPoints="1"/>
            </p:cNvSpPr>
            <p:nvPr/>
          </p:nvSpPr>
          <p:spPr bwMode="auto">
            <a:xfrm>
              <a:off x="4195763" y="3089275"/>
              <a:ext cx="134937" cy="354013"/>
            </a:xfrm>
            <a:custGeom>
              <a:avLst/>
              <a:gdLst/>
              <a:ahLst/>
              <a:cxnLst>
                <a:cxn ang="0">
                  <a:pos x="29" y="6"/>
                </a:cxn>
                <a:cxn ang="0">
                  <a:pos x="37" y="6"/>
                </a:cxn>
                <a:cxn ang="0">
                  <a:pos x="46" y="12"/>
                </a:cxn>
                <a:cxn ang="0">
                  <a:pos x="40" y="32"/>
                </a:cxn>
                <a:cxn ang="0">
                  <a:pos x="61" y="48"/>
                </a:cxn>
                <a:cxn ang="0">
                  <a:pos x="65" y="71"/>
                </a:cxn>
                <a:cxn ang="0">
                  <a:pos x="69" y="81"/>
                </a:cxn>
                <a:cxn ang="0">
                  <a:pos x="78" y="103"/>
                </a:cxn>
                <a:cxn ang="0">
                  <a:pos x="78" y="121"/>
                </a:cxn>
                <a:cxn ang="0">
                  <a:pos x="76" y="187"/>
                </a:cxn>
                <a:cxn ang="0">
                  <a:pos x="76" y="198"/>
                </a:cxn>
                <a:cxn ang="0">
                  <a:pos x="80" y="202"/>
                </a:cxn>
                <a:cxn ang="0">
                  <a:pos x="82" y="207"/>
                </a:cxn>
                <a:cxn ang="0">
                  <a:pos x="84" y="215"/>
                </a:cxn>
                <a:cxn ang="0">
                  <a:pos x="61" y="223"/>
                </a:cxn>
                <a:cxn ang="0">
                  <a:pos x="53" y="219"/>
                </a:cxn>
                <a:cxn ang="0">
                  <a:pos x="45" y="213"/>
                </a:cxn>
                <a:cxn ang="0">
                  <a:pos x="39" y="207"/>
                </a:cxn>
                <a:cxn ang="0">
                  <a:pos x="39" y="202"/>
                </a:cxn>
                <a:cxn ang="0">
                  <a:pos x="36" y="196"/>
                </a:cxn>
                <a:cxn ang="0">
                  <a:pos x="30" y="191"/>
                </a:cxn>
                <a:cxn ang="0">
                  <a:pos x="32" y="184"/>
                </a:cxn>
                <a:cxn ang="0">
                  <a:pos x="36" y="170"/>
                </a:cxn>
                <a:cxn ang="0">
                  <a:pos x="31" y="166"/>
                </a:cxn>
                <a:cxn ang="0">
                  <a:pos x="30" y="157"/>
                </a:cxn>
                <a:cxn ang="0">
                  <a:pos x="35" y="150"/>
                </a:cxn>
                <a:cxn ang="0">
                  <a:pos x="33" y="132"/>
                </a:cxn>
                <a:cxn ang="0">
                  <a:pos x="36" y="128"/>
                </a:cxn>
                <a:cxn ang="0">
                  <a:pos x="36" y="119"/>
                </a:cxn>
                <a:cxn ang="0">
                  <a:pos x="29" y="113"/>
                </a:cxn>
                <a:cxn ang="0">
                  <a:pos x="25" y="106"/>
                </a:cxn>
                <a:cxn ang="0">
                  <a:pos x="29" y="99"/>
                </a:cxn>
                <a:cxn ang="0">
                  <a:pos x="27" y="88"/>
                </a:cxn>
                <a:cxn ang="0">
                  <a:pos x="29" y="83"/>
                </a:cxn>
                <a:cxn ang="0">
                  <a:pos x="30" y="76"/>
                </a:cxn>
                <a:cxn ang="0">
                  <a:pos x="24" y="74"/>
                </a:cxn>
                <a:cxn ang="0">
                  <a:pos x="17" y="75"/>
                </a:cxn>
                <a:cxn ang="0">
                  <a:pos x="18" y="73"/>
                </a:cxn>
                <a:cxn ang="0">
                  <a:pos x="19" y="70"/>
                </a:cxn>
                <a:cxn ang="0">
                  <a:pos x="19" y="64"/>
                </a:cxn>
                <a:cxn ang="0">
                  <a:pos x="21" y="61"/>
                </a:cxn>
                <a:cxn ang="0">
                  <a:pos x="23" y="51"/>
                </a:cxn>
                <a:cxn ang="0">
                  <a:pos x="23" y="41"/>
                </a:cxn>
                <a:cxn ang="0">
                  <a:pos x="21" y="37"/>
                </a:cxn>
                <a:cxn ang="0">
                  <a:pos x="20" y="33"/>
                </a:cxn>
                <a:cxn ang="0">
                  <a:pos x="16" y="32"/>
                </a:cxn>
                <a:cxn ang="0">
                  <a:pos x="8" y="25"/>
                </a:cxn>
                <a:cxn ang="0">
                  <a:pos x="3" y="22"/>
                </a:cxn>
                <a:cxn ang="0">
                  <a:pos x="6" y="14"/>
                </a:cxn>
                <a:cxn ang="0">
                  <a:pos x="6" y="1"/>
                </a:cxn>
                <a:cxn ang="0">
                  <a:pos x="3" y="0"/>
                </a:cxn>
                <a:cxn ang="0">
                  <a:pos x="1" y="1"/>
                </a:cxn>
              </a:cxnLst>
              <a:rect l="0" t="0" r="r" b="b"/>
              <a:pathLst>
                <a:path w="85" h="223">
                  <a:moveTo>
                    <a:pt x="6" y="1"/>
                  </a:moveTo>
                  <a:lnTo>
                    <a:pt x="10" y="3"/>
                  </a:lnTo>
                  <a:lnTo>
                    <a:pt x="20" y="4"/>
                  </a:lnTo>
                  <a:lnTo>
                    <a:pt x="24" y="5"/>
                  </a:lnTo>
                  <a:lnTo>
                    <a:pt x="29" y="6"/>
                  </a:lnTo>
                  <a:lnTo>
                    <a:pt x="29" y="7"/>
                  </a:lnTo>
                  <a:lnTo>
                    <a:pt x="30" y="7"/>
                  </a:lnTo>
                  <a:lnTo>
                    <a:pt x="29" y="9"/>
                  </a:lnTo>
                  <a:lnTo>
                    <a:pt x="35" y="7"/>
                  </a:lnTo>
                  <a:lnTo>
                    <a:pt x="37" y="6"/>
                  </a:lnTo>
                  <a:lnTo>
                    <a:pt x="46" y="6"/>
                  </a:lnTo>
                  <a:lnTo>
                    <a:pt x="46" y="10"/>
                  </a:lnTo>
                  <a:lnTo>
                    <a:pt x="45" y="10"/>
                  </a:lnTo>
                  <a:lnTo>
                    <a:pt x="46" y="11"/>
                  </a:lnTo>
                  <a:lnTo>
                    <a:pt x="46" y="12"/>
                  </a:lnTo>
                  <a:lnTo>
                    <a:pt x="45" y="13"/>
                  </a:lnTo>
                  <a:lnTo>
                    <a:pt x="45" y="16"/>
                  </a:lnTo>
                  <a:lnTo>
                    <a:pt x="42" y="19"/>
                  </a:lnTo>
                  <a:lnTo>
                    <a:pt x="42" y="28"/>
                  </a:lnTo>
                  <a:lnTo>
                    <a:pt x="40" y="32"/>
                  </a:lnTo>
                  <a:lnTo>
                    <a:pt x="40" y="33"/>
                  </a:lnTo>
                  <a:lnTo>
                    <a:pt x="44" y="37"/>
                  </a:lnTo>
                  <a:lnTo>
                    <a:pt x="51" y="41"/>
                  </a:lnTo>
                  <a:lnTo>
                    <a:pt x="55" y="43"/>
                  </a:lnTo>
                  <a:lnTo>
                    <a:pt x="61" y="48"/>
                  </a:lnTo>
                  <a:lnTo>
                    <a:pt x="65" y="51"/>
                  </a:lnTo>
                  <a:lnTo>
                    <a:pt x="67" y="52"/>
                  </a:lnTo>
                  <a:lnTo>
                    <a:pt x="67" y="69"/>
                  </a:lnTo>
                  <a:lnTo>
                    <a:pt x="65" y="70"/>
                  </a:lnTo>
                  <a:lnTo>
                    <a:pt x="65" y="71"/>
                  </a:lnTo>
                  <a:lnTo>
                    <a:pt x="67" y="73"/>
                  </a:lnTo>
                  <a:lnTo>
                    <a:pt x="67" y="74"/>
                  </a:lnTo>
                  <a:lnTo>
                    <a:pt x="68" y="73"/>
                  </a:lnTo>
                  <a:lnTo>
                    <a:pt x="68" y="79"/>
                  </a:lnTo>
                  <a:lnTo>
                    <a:pt x="69" y="81"/>
                  </a:lnTo>
                  <a:lnTo>
                    <a:pt x="74" y="86"/>
                  </a:lnTo>
                  <a:lnTo>
                    <a:pt x="76" y="89"/>
                  </a:lnTo>
                  <a:lnTo>
                    <a:pt x="77" y="90"/>
                  </a:lnTo>
                  <a:lnTo>
                    <a:pt x="77" y="99"/>
                  </a:lnTo>
                  <a:lnTo>
                    <a:pt x="78" y="103"/>
                  </a:lnTo>
                  <a:lnTo>
                    <a:pt x="78" y="115"/>
                  </a:lnTo>
                  <a:lnTo>
                    <a:pt x="80" y="117"/>
                  </a:lnTo>
                  <a:lnTo>
                    <a:pt x="80" y="118"/>
                  </a:lnTo>
                  <a:lnTo>
                    <a:pt x="78" y="120"/>
                  </a:lnTo>
                  <a:lnTo>
                    <a:pt x="78" y="121"/>
                  </a:lnTo>
                  <a:lnTo>
                    <a:pt x="77" y="122"/>
                  </a:lnTo>
                  <a:lnTo>
                    <a:pt x="78" y="122"/>
                  </a:lnTo>
                  <a:lnTo>
                    <a:pt x="78" y="184"/>
                  </a:lnTo>
                  <a:lnTo>
                    <a:pt x="75" y="184"/>
                  </a:lnTo>
                  <a:lnTo>
                    <a:pt x="76" y="187"/>
                  </a:lnTo>
                  <a:lnTo>
                    <a:pt x="76" y="188"/>
                  </a:lnTo>
                  <a:lnTo>
                    <a:pt x="77" y="188"/>
                  </a:lnTo>
                  <a:lnTo>
                    <a:pt x="77" y="196"/>
                  </a:lnTo>
                  <a:lnTo>
                    <a:pt x="76" y="196"/>
                  </a:lnTo>
                  <a:lnTo>
                    <a:pt x="76" y="198"/>
                  </a:lnTo>
                  <a:lnTo>
                    <a:pt x="77" y="198"/>
                  </a:lnTo>
                  <a:lnTo>
                    <a:pt x="77" y="201"/>
                  </a:lnTo>
                  <a:lnTo>
                    <a:pt x="78" y="201"/>
                  </a:lnTo>
                  <a:lnTo>
                    <a:pt x="78" y="202"/>
                  </a:lnTo>
                  <a:lnTo>
                    <a:pt x="80" y="202"/>
                  </a:lnTo>
                  <a:lnTo>
                    <a:pt x="80" y="203"/>
                  </a:lnTo>
                  <a:lnTo>
                    <a:pt x="81" y="203"/>
                  </a:lnTo>
                  <a:lnTo>
                    <a:pt x="81" y="205"/>
                  </a:lnTo>
                  <a:lnTo>
                    <a:pt x="82" y="205"/>
                  </a:lnTo>
                  <a:lnTo>
                    <a:pt x="82" y="207"/>
                  </a:lnTo>
                  <a:lnTo>
                    <a:pt x="83" y="207"/>
                  </a:lnTo>
                  <a:lnTo>
                    <a:pt x="84" y="209"/>
                  </a:lnTo>
                  <a:lnTo>
                    <a:pt x="84" y="211"/>
                  </a:lnTo>
                  <a:lnTo>
                    <a:pt x="85" y="215"/>
                  </a:lnTo>
                  <a:lnTo>
                    <a:pt x="84" y="215"/>
                  </a:lnTo>
                  <a:lnTo>
                    <a:pt x="80" y="216"/>
                  </a:lnTo>
                  <a:lnTo>
                    <a:pt x="78" y="217"/>
                  </a:lnTo>
                  <a:lnTo>
                    <a:pt x="70" y="220"/>
                  </a:lnTo>
                  <a:lnTo>
                    <a:pt x="63" y="221"/>
                  </a:lnTo>
                  <a:lnTo>
                    <a:pt x="61" y="223"/>
                  </a:lnTo>
                  <a:lnTo>
                    <a:pt x="59" y="223"/>
                  </a:lnTo>
                  <a:lnTo>
                    <a:pt x="59" y="221"/>
                  </a:lnTo>
                  <a:lnTo>
                    <a:pt x="56" y="220"/>
                  </a:lnTo>
                  <a:lnTo>
                    <a:pt x="55" y="220"/>
                  </a:lnTo>
                  <a:lnTo>
                    <a:pt x="53" y="219"/>
                  </a:lnTo>
                  <a:lnTo>
                    <a:pt x="53" y="217"/>
                  </a:lnTo>
                  <a:lnTo>
                    <a:pt x="52" y="217"/>
                  </a:lnTo>
                  <a:lnTo>
                    <a:pt x="51" y="216"/>
                  </a:lnTo>
                  <a:lnTo>
                    <a:pt x="51" y="213"/>
                  </a:lnTo>
                  <a:lnTo>
                    <a:pt x="45" y="213"/>
                  </a:lnTo>
                  <a:lnTo>
                    <a:pt x="44" y="210"/>
                  </a:lnTo>
                  <a:lnTo>
                    <a:pt x="43" y="210"/>
                  </a:lnTo>
                  <a:lnTo>
                    <a:pt x="40" y="209"/>
                  </a:lnTo>
                  <a:lnTo>
                    <a:pt x="40" y="208"/>
                  </a:lnTo>
                  <a:lnTo>
                    <a:pt x="39" y="207"/>
                  </a:lnTo>
                  <a:lnTo>
                    <a:pt x="39" y="205"/>
                  </a:lnTo>
                  <a:lnTo>
                    <a:pt x="38" y="204"/>
                  </a:lnTo>
                  <a:lnTo>
                    <a:pt x="38" y="203"/>
                  </a:lnTo>
                  <a:lnTo>
                    <a:pt x="39" y="203"/>
                  </a:lnTo>
                  <a:lnTo>
                    <a:pt x="39" y="202"/>
                  </a:lnTo>
                  <a:lnTo>
                    <a:pt x="37" y="202"/>
                  </a:lnTo>
                  <a:lnTo>
                    <a:pt x="35" y="200"/>
                  </a:lnTo>
                  <a:lnTo>
                    <a:pt x="35" y="198"/>
                  </a:lnTo>
                  <a:lnTo>
                    <a:pt x="36" y="197"/>
                  </a:lnTo>
                  <a:lnTo>
                    <a:pt x="36" y="196"/>
                  </a:lnTo>
                  <a:lnTo>
                    <a:pt x="35" y="195"/>
                  </a:lnTo>
                  <a:lnTo>
                    <a:pt x="33" y="195"/>
                  </a:lnTo>
                  <a:lnTo>
                    <a:pt x="32" y="194"/>
                  </a:lnTo>
                  <a:lnTo>
                    <a:pt x="31" y="191"/>
                  </a:lnTo>
                  <a:lnTo>
                    <a:pt x="30" y="191"/>
                  </a:lnTo>
                  <a:lnTo>
                    <a:pt x="30" y="189"/>
                  </a:lnTo>
                  <a:lnTo>
                    <a:pt x="31" y="188"/>
                  </a:lnTo>
                  <a:lnTo>
                    <a:pt x="31" y="187"/>
                  </a:lnTo>
                  <a:lnTo>
                    <a:pt x="29" y="184"/>
                  </a:lnTo>
                  <a:lnTo>
                    <a:pt x="32" y="184"/>
                  </a:lnTo>
                  <a:lnTo>
                    <a:pt x="33" y="183"/>
                  </a:lnTo>
                  <a:lnTo>
                    <a:pt x="33" y="176"/>
                  </a:lnTo>
                  <a:lnTo>
                    <a:pt x="35" y="173"/>
                  </a:lnTo>
                  <a:lnTo>
                    <a:pt x="35" y="171"/>
                  </a:lnTo>
                  <a:lnTo>
                    <a:pt x="36" y="170"/>
                  </a:lnTo>
                  <a:lnTo>
                    <a:pt x="36" y="169"/>
                  </a:lnTo>
                  <a:lnTo>
                    <a:pt x="35" y="166"/>
                  </a:lnTo>
                  <a:lnTo>
                    <a:pt x="35" y="165"/>
                  </a:lnTo>
                  <a:lnTo>
                    <a:pt x="33" y="166"/>
                  </a:lnTo>
                  <a:lnTo>
                    <a:pt x="31" y="166"/>
                  </a:lnTo>
                  <a:lnTo>
                    <a:pt x="30" y="165"/>
                  </a:lnTo>
                  <a:lnTo>
                    <a:pt x="30" y="163"/>
                  </a:lnTo>
                  <a:lnTo>
                    <a:pt x="29" y="162"/>
                  </a:lnTo>
                  <a:lnTo>
                    <a:pt x="30" y="158"/>
                  </a:lnTo>
                  <a:lnTo>
                    <a:pt x="30" y="157"/>
                  </a:lnTo>
                  <a:lnTo>
                    <a:pt x="32" y="157"/>
                  </a:lnTo>
                  <a:lnTo>
                    <a:pt x="32" y="153"/>
                  </a:lnTo>
                  <a:lnTo>
                    <a:pt x="33" y="152"/>
                  </a:lnTo>
                  <a:lnTo>
                    <a:pt x="35" y="152"/>
                  </a:lnTo>
                  <a:lnTo>
                    <a:pt x="35" y="150"/>
                  </a:lnTo>
                  <a:lnTo>
                    <a:pt x="33" y="146"/>
                  </a:lnTo>
                  <a:lnTo>
                    <a:pt x="33" y="134"/>
                  </a:lnTo>
                  <a:lnTo>
                    <a:pt x="32" y="133"/>
                  </a:lnTo>
                  <a:lnTo>
                    <a:pt x="33" y="133"/>
                  </a:lnTo>
                  <a:lnTo>
                    <a:pt x="33" y="132"/>
                  </a:lnTo>
                  <a:lnTo>
                    <a:pt x="32" y="131"/>
                  </a:lnTo>
                  <a:lnTo>
                    <a:pt x="32" y="130"/>
                  </a:lnTo>
                  <a:lnTo>
                    <a:pt x="33" y="130"/>
                  </a:lnTo>
                  <a:lnTo>
                    <a:pt x="35" y="128"/>
                  </a:lnTo>
                  <a:lnTo>
                    <a:pt x="36" y="128"/>
                  </a:lnTo>
                  <a:lnTo>
                    <a:pt x="38" y="127"/>
                  </a:lnTo>
                  <a:lnTo>
                    <a:pt x="38" y="122"/>
                  </a:lnTo>
                  <a:lnTo>
                    <a:pt x="37" y="122"/>
                  </a:lnTo>
                  <a:lnTo>
                    <a:pt x="36" y="121"/>
                  </a:lnTo>
                  <a:lnTo>
                    <a:pt x="36" y="119"/>
                  </a:lnTo>
                  <a:lnTo>
                    <a:pt x="35" y="118"/>
                  </a:lnTo>
                  <a:lnTo>
                    <a:pt x="31" y="117"/>
                  </a:lnTo>
                  <a:lnTo>
                    <a:pt x="30" y="115"/>
                  </a:lnTo>
                  <a:lnTo>
                    <a:pt x="30" y="114"/>
                  </a:lnTo>
                  <a:lnTo>
                    <a:pt x="29" y="113"/>
                  </a:lnTo>
                  <a:lnTo>
                    <a:pt x="26" y="112"/>
                  </a:lnTo>
                  <a:lnTo>
                    <a:pt x="24" y="107"/>
                  </a:lnTo>
                  <a:lnTo>
                    <a:pt x="24" y="105"/>
                  </a:lnTo>
                  <a:lnTo>
                    <a:pt x="25" y="105"/>
                  </a:lnTo>
                  <a:lnTo>
                    <a:pt x="25" y="106"/>
                  </a:lnTo>
                  <a:lnTo>
                    <a:pt x="26" y="105"/>
                  </a:lnTo>
                  <a:lnTo>
                    <a:pt x="29" y="105"/>
                  </a:lnTo>
                  <a:lnTo>
                    <a:pt x="29" y="102"/>
                  </a:lnTo>
                  <a:lnTo>
                    <a:pt x="30" y="101"/>
                  </a:lnTo>
                  <a:lnTo>
                    <a:pt x="29" y="99"/>
                  </a:lnTo>
                  <a:lnTo>
                    <a:pt x="27" y="95"/>
                  </a:lnTo>
                  <a:lnTo>
                    <a:pt x="26" y="94"/>
                  </a:lnTo>
                  <a:lnTo>
                    <a:pt x="26" y="93"/>
                  </a:lnTo>
                  <a:lnTo>
                    <a:pt x="27" y="90"/>
                  </a:lnTo>
                  <a:lnTo>
                    <a:pt x="27" y="88"/>
                  </a:lnTo>
                  <a:lnTo>
                    <a:pt x="29" y="88"/>
                  </a:lnTo>
                  <a:lnTo>
                    <a:pt x="30" y="87"/>
                  </a:lnTo>
                  <a:lnTo>
                    <a:pt x="30" y="86"/>
                  </a:lnTo>
                  <a:lnTo>
                    <a:pt x="29" y="84"/>
                  </a:lnTo>
                  <a:lnTo>
                    <a:pt x="29" y="83"/>
                  </a:lnTo>
                  <a:lnTo>
                    <a:pt x="30" y="83"/>
                  </a:lnTo>
                  <a:lnTo>
                    <a:pt x="30" y="82"/>
                  </a:lnTo>
                  <a:lnTo>
                    <a:pt x="31" y="82"/>
                  </a:lnTo>
                  <a:lnTo>
                    <a:pt x="31" y="77"/>
                  </a:lnTo>
                  <a:lnTo>
                    <a:pt x="30" y="76"/>
                  </a:lnTo>
                  <a:lnTo>
                    <a:pt x="29" y="76"/>
                  </a:lnTo>
                  <a:lnTo>
                    <a:pt x="29" y="74"/>
                  </a:lnTo>
                  <a:lnTo>
                    <a:pt x="26" y="74"/>
                  </a:lnTo>
                  <a:lnTo>
                    <a:pt x="25" y="73"/>
                  </a:lnTo>
                  <a:lnTo>
                    <a:pt x="24" y="74"/>
                  </a:lnTo>
                  <a:lnTo>
                    <a:pt x="21" y="74"/>
                  </a:lnTo>
                  <a:lnTo>
                    <a:pt x="21" y="76"/>
                  </a:lnTo>
                  <a:lnTo>
                    <a:pt x="17" y="76"/>
                  </a:lnTo>
                  <a:lnTo>
                    <a:pt x="18" y="75"/>
                  </a:lnTo>
                  <a:lnTo>
                    <a:pt x="17" y="75"/>
                  </a:lnTo>
                  <a:lnTo>
                    <a:pt x="17" y="74"/>
                  </a:lnTo>
                  <a:lnTo>
                    <a:pt x="20" y="74"/>
                  </a:lnTo>
                  <a:lnTo>
                    <a:pt x="20" y="71"/>
                  </a:lnTo>
                  <a:lnTo>
                    <a:pt x="19" y="71"/>
                  </a:lnTo>
                  <a:lnTo>
                    <a:pt x="18" y="73"/>
                  </a:lnTo>
                  <a:lnTo>
                    <a:pt x="18" y="71"/>
                  </a:lnTo>
                  <a:lnTo>
                    <a:pt x="17" y="71"/>
                  </a:lnTo>
                  <a:lnTo>
                    <a:pt x="17" y="70"/>
                  </a:lnTo>
                  <a:lnTo>
                    <a:pt x="18" y="69"/>
                  </a:lnTo>
                  <a:lnTo>
                    <a:pt x="19" y="70"/>
                  </a:lnTo>
                  <a:lnTo>
                    <a:pt x="20" y="69"/>
                  </a:lnTo>
                  <a:lnTo>
                    <a:pt x="24" y="69"/>
                  </a:lnTo>
                  <a:lnTo>
                    <a:pt x="24" y="68"/>
                  </a:lnTo>
                  <a:lnTo>
                    <a:pt x="19" y="68"/>
                  </a:lnTo>
                  <a:lnTo>
                    <a:pt x="19" y="64"/>
                  </a:lnTo>
                  <a:lnTo>
                    <a:pt x="21" y="67"/>
                  </a:lnTo>
                  <a:lnTo>
                    <a:pt x="23" y="67"/>
                  </a:lnTo>
                  <a:lnTo>
                    <a:pt x="23" y="63"/>
                  </a:lnTo>
                  <a:lnTo>
                    <a:pt x="21" y="62"/>
                  </a:lnTo>
                  <a:lnTo>
                    <a:pt x="21" y="61"/>
                  </a:lnTo>
                  <a:lnTo>
                    <a:pt x="23" y="57"/>
                  </a:lnTo>
                  <a:lnTo>
                    <a:pt x="23" y="54"/>
                  </a:lnTo>
                  <a:lnTo>
                    <a:pt x="24" y="54"/>
                  </a:lnTo>
                  <a:lnTo>
                    <a:pt x="24" y="52"/>
                  </a:lnTo>
                  <a:lnTo>
                    <a:pt x="23" y="51"/>
                  </a:lnTo>
                  <a:lnTo>
                    <a:pt x="23" y="49"/>
                  </a:lnTo>
                  <a:lnTo>
                    <a:pt x="25" y="49"/>
                  </a:lnTo>
                  <a:lnTo>
                    <a:pt x="25" y="48"/>
                  </a:lnTo>
                  <a:lnTo>
                    <a:pt x="23" y="45"/>
                  </a:lnTo>
                  <a:lnTo>
                    <a:pt x="23" y="41"/>
                  </a:lnTo>
                  <a:lnTo>
                    <a:pt x="24" y="41"/>
                  </a:lnTo>
                  <a:lnTo>
                    <a:pt x="24" y="39"/>
                  </a:lnTo>
                  <a:lnTo>
                    <a:pt x="25" y="38"/>
                  </a:lnTo>
                  <a:lnTo>
                    <a:pt x="24" y="37"/>
                  </a:lnTo>
                  <a:lnTo>
                    <a:pt x="21" y="37"/>
                  </a:lnTo>
                  <a:lnTo>
                    <a:pt x="20" y="36"/>
                  </a:lnTo>
                  <a:lnTo>
                    <a:pt x="20" y="35"/>
                  </a:lnTo>
                  <a:lnTo>
                    <a:pt x="19" y="35"/>
                  </a:lnTo>
                  <a:lnTo>
                    <a:pt x="19" y="33"/>
                  </a:lnTo>
                  <a:lnTo>
                    <a:pt x="20" y="33"/>
                  </a:lnTo>
                  <a:lnTo>
                    <a:pt x="19" y="32"/>
                  </a:lnTo>
                  <a:lnTo>
                    <a:pt x="18" y="32"/>
                  </a:lnTo>
                  <a:lnTo>
                    <a:pt x="18" y="33"/>
                  </a:lnTo>
                  <a:lnTo>
                    <a:pt x="17" y="32"/>
                  </a:lnTo>
                  <a:lnTo>
                    <a:pt x="16" y="32"/>
                  </a:lnTo>
                  <a:lnTo>
                    <a:pt x="16" y="33"/>
                  </a:lnTo>
                  <a:lnTo>
                    <a:pt x="13" y="29"/>
                  </a:lnTo>
                  <a:lnTo>
                    <a:pt x="12" y="28"/>
                  </a:lnTo>
                  <a:lnTo>
                    <a:pt x="10" y="26"/>
                  </a:lnTo>
                  <a:lnTo>
                    <a:pt x="8" y="25"/>
                  </a:lnTo>
                  <a:lnTo>
                    <a:pt x="8" y="24"/>
                  </a:lnTo>
                  <a:lnTo>
                    <a:pt x="6" y="24"/>
                  </a:lnTo>
                  <a:lnTo>
                    <a:pt x="6" y="23"/>
                  </a:lnTo>
                  <a:lnTo>
                    <a:pt x="4" y="23"/>
                  </a:lnTo>
                  <a:lnTo>
                    <a:pt x="3" y="22"/>
                  </a:lnTo>
                  <a:lnTo>
                    <a:pt x="3" y="20"/>
                  </a:lnTo>
                  <a:lnTo>
                    <a:pt x="4" y="19"/>
                  </a:lnTo>
                  <a:lnTo>
                    <a:pt x="4" y="16"/>
                  </a:lnTo>
                  <a:lnTo>
                    <a:pt x="5" y="16"/>
                  </a:lnTo>
                  <a:lnTo>
                    <a:pt x="6" y="14"/>
                  </a:lnTo>
                  <a:lnTo>
                    <a:pt x="6" y="9"/>
                  </a:lnTo>
                  <a:lnTo>
                    <a:pt x="7" y="7"/>
                  </a:lnTo>
                  <a:lnTo>
                    <a:pt x="8" y="7"/>
                  </a:lnTo>
                  <a:lnTo>
                    <a:pt x="8" y="4"/>
                  </a:lnTo>
                  <a:lnTo>
                    <a:pt x="6" y="1"/>
                  </a:lnTo>
                  <a:close/>
                  <a:moveTo>
                    <a:pt x="5" y="1"/>
                  </a:moveTo>
                  <a:lnTo>
                    <a:pt x="6" y="1"/>
                  </a:lnTo>
                  <a:lnTo>
                    <a:pt x="5" y="1"/>
                  </a:lnTo>
                  <a:close/>
                  <a:moveTo>
                    <a:pt x="0" y="0"/>
                  </a:moveTo>
                  <a:lnTo>
                    <a:pt x="3" y="0"/>
                  </a:lnTo>
                  <a:lnTo>
                    <a:pt x="5" y="1"/>
                  </a:lnTo>
                  <a:lnTo>
                    <a:pt x="4" y="3"/>
                  </a:lnTo>
                  <a:lnTo>
                    <a:pt x="3" y="3"/>
                  </a:lnTo>
                  <a:lnTo>
                    <a:pt x="3" y="1"/>
                  </a:lnTo>
                  <a:lnTo>
                    <a:pt x="1" y="1"/>
                  </a:lnTo>
                  <a:lnTo>
                    <a:pt x="0"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B4394AA3-CA1E-434D-B79C-F648A0B4C009}"/>
                </a:ext>
              </a:extLst>
            </p:cNvPr>
            <p:cNvSpPr>
              <a:spLocks noEditPoints="1"/>
            </p:cNvSpPr>
            <p:nvPr/>
          </p:nvSpPr>
          <p:spPr bwMode="auto">
            <a:xfrm>
              <a:off x="6254750" y="3935413"/>
              <a:ext cx="776287" cy="750888"/>
            </a:xfrm>
            <a:custGeom>
              <a:avLst/>
              <a:gdLst/>
              <a:ahLst/>
              <a:cxnLst>
                <a:cxn ang="0">
                  <a:pos x="456" y="312"/>
                </a:cxn>
                <a:cxn ang="0">
                  <a:pos x="457" y="307"/>
                </a:cxn>
                <a:cxn ang="0">
                  <a:pos x="460" y="298"/>
                </a:cxn>
                <a:cxn ang="0">
                  <a:pos x="436" y="214"/>
                </a:cxn>
                <a:cxn ang="0">
                  <a:pos x="445" y="229"/>
                </a:cxn>
                <a:cxn ang="0">
                  <a:pos x="444" y="237"/>
                </a:cxn>
                <a:cxn ang="0">
                  <a:pos x="435" y="225"/>
                </a:cxn>
                <a:cxn ang="0">
                  <a:pos x="452" y="197"/>
                </a:cxn>
                <a:cxn ang="0">
                  <a:pos x="457" y="172"/>
                </a:cxn>
                <a:cxn ang="0">
                  <a:pos x="462" y="187"/>
                </a:cxn>
                <a:cxn ang="0">
                  <a:pos x="455" y="189"/>
                </a:cxn>
                <a:cxn ang="0">
                  <a:pos x="457" y="179"/>
                </a:cxn>
                <a:cxn ang="0">
                  <a:pos x="208" y="2"/>
                </a:cxn>
                <a:cxn ang="0">
                  <a:pos x="353" y="83"/>
                </a:cxn>
                <a:cxn ang="0">
                  <a:pos x="362" y="108"/>
                </a:cxn>
                <a:cxn ang="0">
                  <a:pos x="378" y="121"/>
                </a:cxn>
                <a:cxn ang="0">
                  <a:pos x="435" y="163"/>
                </a:cxn>
                <a:cxn ang="0">
                  <a:pos x="430" y="178"/>
                </a:cxn>
                <a:cxn ang="0">
                  <a:pos x="425" y="195"/>
                </a:cxn>
                <a:cxn ang="0">
                  <a:pos x="417" y="219"/>
                </a:cxn>
                <a:cxn ang="0">
                  <a:pos x="423" y="240"/>
                </a:cxn>
                <a:cxn ang="0">
                  <a:pos x="439" y="256"/>
                </a:cxn>
                <a:cxn ang="0">
                  <a:pos x="444" y="272"/>
                </a:cxn>
                <a:cxn ang="0">
                  <a:pos x="438" y="298"/>
                </a:cxn>
                <a:cxn ang="0">
                  <a:pos x="445" y="310"/>
                </a:cxn>
                <a:cxn ang="0">
                  <a:pos x="441" y="335"/>
                </a:cxn>
                <a:cxn ang="0">
                  <a:pos x="448" y="349"/>
                </a:cxn>
                <a:cxn ang="0">
                  <a:pos x="451" y="357"/>
                </a:cxn>
                <a:cxn ang="0">
                  <a:pos x="456" y="378"/>
                </a:cxn>
                <a:cxn ang="0">
                  <a:pos x="460" y="394"/>
                </a:cxn>
                <a:cxn ang="0">
                  <a:pos x="469" y="402"/>
                </a:cxn>
                <a:cxn ang="0">
                  <a:pos x="482" y="408"/>
                </a:cxn>
                <a:cxn ang="0">
                  <a:pos x="482" y="422"/>
                </a:cxn>
                <a:cxn ang="0">
                  <a:pos x="438" y="448"/>
                </a:cxn>
                <a:cxn ang="0">
                  <a:pos x="403" y="459"/>
                </a:cxn>
                <a:cxn ang="0">
                  <a:pos x="374" y="459"/>
                </a:cxn>
                <a:cxn ang="0">
                  <a:pos x="354" y="472"/>
                </a:cxn>
                <a:cxn ang="0">
                  <a:pos x="323" y="472"/>
                </a:cxn>
                <a:cxn ang="0">
                  <a:pos x="298" y="466"/>
                </a:cxn>
                <a:cxn ang="0">
                  <a:pos x="279" y="465"/>
                </a:cxn>
                <a:cxn ang="0">
                  <a:pos x="245" y="459"/>
                </a:cxn>
                <a:cxn ang="0">
                  <a:pos x="236" y="448"/>
                </a:cxn>
                <a:cxn ang="0">
                  <a:pos x="233" y="422"/>
                </a:cxn>
                <a:cxn ang="0">
                  <a:pos x="227" y="394"/>
                </a:cxn>
                <a:cxn ang="0">
                  <a:pos x="204" y="383"/>
                </a:cxn>
                <a:cxn ang="0">
                  <a:pos x="178" y="377"/>
                </a:cxn>
                <a:cxn ang="0">
                  <a:pos x="161" y="369"/>
                </a:cxn>
                <a:cxn ang="0">
                  <a:pos x="127" y="358"/>
                </a:cxn>
                <a:cxn ang="0">
                  <a:pos x="105" y="349"/>
                </a:cxn>
                <a:cxn ang="0">
                  <a:pos x="83" y="333"/>
                </a:cxn>
                <a:cxn ang="0">
                  <a:pos x="48" y="286"/>
                </a:cxn>
                <a:cxn ang="0">
                  <a:pos x="9" y="233"/>
                </a:cxn>
                <a:cxn ang="0">
                  <a:pos x="3" y="158"/>
                </a:cxn>
                <a:cxn ang="0">
                  <a:pos x="32" y="140"/>
                </a:cxn>
                <a:cxn ang="0">
                  <a:pos x="51" y="110"/>
                </a:cxn>
                <a:cxn ang="0">
                  <a:pos x="66" y="97"/>
                </a:cxn>
                <a:cxn ang="0">
                  <a:pos x="57" y="87"/>
                </a:cxn>
                <a:cxn ang="0">
                  <a:pos x="50" y="75"/>
                </a:cxn>
                <a:cxn ang="0">
                  <a:pos x="64" y="60"/>
                </a:cxn>
                <a:cxn ang="0">
                  <a:pos x="64" y="24"/>
                </a:cxn>
                <a:cxn ang="0">
                  <a:pos x="53" y="11"/>
                </a:cxn>
                <a:cxn ang="0">
                  <a:pos x="64" y="0"/>
                </a:cxn>
              </a:cxnLst>
              <a:rect l="0" t="0" r="r" b="b"/>
              <a:pathLst>
                <a:path w="489" h="473">
                  <a:moveTo>
                    <a:pt x="487" y="410"/>
                  </a:moveTo>
                  <a:lnTo>
                    <a:pt x="488" y="410"/>
                  </a:lnTo>
                  <a:lnTo>
                    <a:pt x="487" y="412"/>
                  </a:lnTo>
                  <a:lnTo>
                    <a:pt x="487" y="410"/>
                  </a:lnTo>
                  <a:close/>
                  <a:moveTo>
                    <a:pt x="480" y="406"/>
                  </a:moveTo>
                  <a:lnTo>
                    <a:pt x="481" y="407"/>
                  </a:lnTo>
                  <a:lnTo>
                    <a:pt x="481" y="408"/>
                  </a:lnTo>
                  <a:lnTo>
                    <a:pt x="479" y="407"/>
                  </a:lnTo>
                  <a:lnTo>
                    <a:pt x="480" y="406"/>
                  </a:lnTo>
                  <a:close/>
                  <a:moveTo>
                    <a:pt x="460" y="307"/>
                  </a:moveTo>
                  <a:lnTo>
                    <a:pt x="461" y="307"/>
                  </a:lnTo>
                  <a:lnTo>
                    <a:pt x="461" y="308"/>
                  </a:lnTo>
                  <a:lnTo>
                    <a:pt x="457" y="312"/>
                  </a:lnTo>
                  <a:lnTo>
                    <a:pt x="456" y="312"/>
                  </a:lnTo>
                  <a:lnTo>
                    <a:pt x="456" y="311"/>
                  </a:lnTo>
                  <a:lnTo>
                    <a:pt x="460" y="307"/>
                  </a:lnTo>
                  <a:close/>
                  <a:moveTo>
                    <a:pt x="464" y="292"/>
                  </a:moveTo>
                  <a:lnTo>
                    <a:pt x="466" y="293"/>
                  </a:lnTo>
                  <a:lnTo>
                    <a:pt x="466" y="294"/>
                  </a:lnTo>
                  <a:lnTo>
                    <a:pt x="464" y="298"/>
                  </a:lnTo>
                  <a:lnTo>
                    <a:pt x="463" y="300"/>
                  </a:lnTo>
                  <a:lnTo>
                    <a:pt x="463" y="301"/>
                  </a:lnTo>
                  <a:lnTo>
                    <a:pt x="462" y="303"/>
                  </a:lnTo>
                  <a:lnTo>
                    <a:pt x="462" y="305"/>
                  </a:lnTo>
                  <a:lnTo>
                    <a:pt x="461" y="305"/>
                  </a:lnTo>
                  <a:lnTo>
                    <a:pt x="460" y="304"/>
                  </a:lnTo>
                  <a:lnTo>
                    <a:pt x="457" y="306"/>
                  </a:lnTo>
                  <a:lnTo>
                    <a:pt x="457" y="307"/>
                  </a:lnTo>
                  <a:lnTo>
                    <a:pt x="456" y="307"/>
                  </a:lnTo>
                  <a:lnTo>
                    <a:pt x="455" y="308"/>
                  </a:lnTo>
                  <a:lnTo>
                    <a:pt x="454" y="308"/>
                  </a:lnTo>
                  <a:lnTo>
                    <a:pt x="454" y="307"/>
                  </a:lnTo>
                  <a:lnTo>
                    <a:pt x="452" y="306"/>
                  </a:lnTo>
                  <a:lnTo>
                    <a:pt x="452" y="305"/>
                  </a:lnTo>
                  <a:lnTo>
                    <a:pt x="454" y="305"/>
                  </a:lnTo>
                  <a:lnTo>
                    <a:pt x="454" y="304"/>
                  </a:lnTo>
                  <a:lnTo>
                    <a:pt x="456" y="303"/>
                  </a:lnTo>
                  <a:lnTo>
                    <a:pt x="456" y="300"/>
                  </a:lnTo>
                  <a:lnTo>
                    <a:pt x="460" y="300"/>
                  </a:lnTo>
                  <a:lnTo>
                    <a:pt x="461" y="299"/>
                  </a:lnTo>
                  <a:lnTo>
                    <a:pt x="460" y="299"/>
                  </a:lnTo>
                  <a:lnTo>
                    <a:pt x="460" y="298"/>
                  </a:lnTo>
                  <a:lnTo>
                    <a:pt x="461" y="298"/>
                  </a:lnTo>
                  <a:lnTo>
                    <a:pt x="462" y="297"/>
                  </a:lnTo>
                  <a:lnTo>
                    <a:pt x="463" y="297"/>
                  </a:lnTo>
                  <a:lnTo>
                    <a:pt x="463" y="294"/>
                  </a:lnTo>
                  <a:lnTo>
                    <a:pt x="464" y="294"/>
                  </a:lnTo>
                  <a:lnTo>
                    <a:pt x="464" y="292"/>
                  </a:lnTo>
                  <a:close/>
                  <a:moveTo>
                    <a:pt x="437" y="233"/>
                  </a:moveTo>
                  <a:lnTo>
                    <a:pt x="438" y="233"/>
                  </a:lnTo>
                  <a:lnTo>
                    <a:pt x="438" y="234"/>
                  </a:lnTo>
                  <a:lnTo>
                    <a:pt x="437" y="234"/>
                  </a:lnTo>
                  <a:lnTo>
                    <a:pt x="437" y="233"/>
                  </a:lnTo>
                  <a:close/>
                  <a:moveTo>
                    <a:pt x="435" y="210"/>
                  </a:moveTo>
                  <a:lnTo>
                    <a:pt x="436" y="210"/>
                  </a:lnTo>
                  <a:lnTo>
                    <a:pt x="436" y="214"/>
                  </a:lnTo>
                  <a:lnTo>
                    <a:pt x="435" y="214"/>
                  </a:lnTo>
                  <a:lnTo>
                    <a:pt x="435" y="210"/>
                  </a:lnTo>
                  <a:close/>
                  <a:moveTo>
                    <a:pt x="439" y="208"/>
                  </a:moveTo>
                  <a:lnTo>
                    <a:pt x="439" y="209"/>
                  </a:lnTo>
                  <a:lnTo>
                    <a:pt x="442" y="214"/>
                  </a:lnTo>
                  <a:lnTo>
                    <a:pt x="441" y="215"/>
                  </a:lnTo>
                  <a:lnTo>
                    <a:pt x="441" y="216"/>
                  </a:lnTo>
                  <a:lnTo>
                    <a:pt x="442" y="217"/>
                  </a:lnTo>
                  <a:lnTo>
                    <a:pt x="442" y="218"/>
                  </a:lnTo>
                  <a:lnTo>
                    <a:pt x="443" y="221"/>
                  </a:lnTo>
                  <a:lnTo>
                    <a:pt x="443" y="222"/>
                  </a:lnTo>
                  <a:lnTo>
                    <a:pt x="444" y="223"/>
                  </a:lnTo>
                  <a:lnTo>
                    <a:pt x="444" y="229"/>
                  </a:lnTo>
                  <a:lnTo>
                    <a:pt x="445" y="229"/>
                  </a:lnTo>
                  <a:lnTo>
                    <a:pt x="445" y="228"/>
                  </a:lnTo>
                  <a:lnTo>
                    <a:pt x="447" y="228"/>
                  </a:lnTo>
                  <a:lnTo>
                    <a:pt x="447" y="229"/>
                  </a:lnTo>
                  <a:lnTo>
                    <a:pt x="448" y="229"/>
                  </a:lnTo>
                  <a:lnTo>
                    <a:pt x="448" y="227"/>
                  </a:lnTo>
                  <a:lnTo>
                    <a:pt x="449" y="228"/>
                  </a:lnTo>
                  <a:lnTo>
                    <a:pt x="449" y="235"/>
                  </a:lnTo>
                  <a:lnTo>
                    <a:pt x="450" y="236"/>
                  </a:lnTo>
                  <a:lnTo>
                    <a:pt x="450" y="238"/>
                  </a:lnTo>
                  <a:lnTo>
                    <a:pt x="448" y="241"/>
                  </a:lnTo>
                  <a:lnTo>
                    <a:pt x="447" y="240"/>
                  </a:lnTo>
                  <a:lnTo>
                    <a:pt x="445" y="240"/>
                  </a:lnTo>
                  <a:lnTo>
                    <a:pt x="445" y="238"/>
                  </a:lnTo>
                  <a:lnTo>
                    <a:pt x="444" y="237"/>
                  </a:lnTo>
                  <a:lnTo>
                    <a:pt x="444" y="234"/>
                  </a:lnTo>
                  <a:lnTo>
                    <a:pt x="443" y="234"/>
                  </a:lnTo>
                  <a:lnTo>
                    <a:pt x="443" y="236"/>
                  </a:lnTo>
                  <a:lnTo>
                    <a:pt x="442" y="236"/>
                  </a:lnTo>
                  <a:lnTo>
                    <a:pt x="442" y="235"/>
                  </a:lnTo>
                  <a:lnTo>
                    <a:pt x="441" y="234"/>
                  </a:lnTo>
                  <a:lnTo>
                    <a:pt x="439" y="231"/>
                  </a:lnTo>
                  <a:lnTo>
                    <a:pt x="438" y="230"/>
                  </a:lnTo>
                  <a:lnTo>
                    <a:pt x="438" y="231"/>
                  </a:lnTo>
                  <a:lnTo>
                    <a:pt x="437" y="233"/>
                  </a:lnTo>
                  <a:lnTo>
                    <a:pt x="435" y="230"/>
                  </a:lnTo>
                  <a:lnTo>
                    <a:pt x="434" y="228"/>
                  </a:lnTo>
                  <a:lnTo>
                    <a:pt x="434" y="227"/>
                  </a:lnTo>
                  <a:lnTo>
                    <a:pt x="435" y="225"/>
                  </a:lnTo>
                  <a:lnTo>
                    <a:pt x="435" y="223"/>
                  </a:lnTo>
                  <a:lnTo>
                    <a:pt x="434" y="219"/>
                  </a:lnTo>
                  <a:lnTo>
                    <a:pt x="434" y="216"/>
                  </a:lnTo>
                  <a:lnTo>
                    <a:pt x="435" y="216"/>
                  </a:lnTo>
                  <a:lnTo>
                    <a:pt x="437" y="214"/>
                  </a:lnTo>
                  <a:lnTo>
                    <a:pt x="438" y="214"/>
                  </a:lnTo>
                  <a:lnTo>
                    <a:pt x="438" y="209"/>
                  </a:lnTo>
                  <a:lnTo>
                    <a:pt x="439" y="208"/>
                  </a:lnTo>
                  <a:close/>
                  <a:moveTo>
                    <a:pt x="451" y="195"/>
                  </a:moveTo>
                  <a:lnTo>
                    <a:pt x="452" y="195"/>
                  </a:lnTo>
                  <a:lnTo>
                    <a:pt x="452" y="196"/>
                  </a:lnTo>
                  <a:lnTo>
                    <a:pt x="454" y="196"/>
                  </a:lnTo>
                  <a:lnTo>
                    <a:pt x="455" y="197"/>
                  </a:lnTo>
                  <a:lnTo>
                    <a:pt x="452" y="197"/>
                  </a:lnTo>
                  <a:lnTo>
                    <a:pt x="451" y="196"/>
                  </a:lnTo>
                  <a:lnTo>
                    <a:pt x="451" y="195"/>
                  </a:lnTo>
                  <a:close/>
                  <a:moveTo>
                    <a:pt x="450" y="193"/>
                  </a:moveTo>
                  <a:lnTo>
                    <a:pt x="451" y="193"/>
                  </a:lnTo>
                  <a:lnTo>
                    <a:pt x="451" y="195"/>
                  </a:lnTo>
                  <a:lnTo>
                    <a:pt x="450" y="193"/>
                  </a:lnTo>
                  <a:close/>
                  <a:moveTo>
                    <a:pt x="455" y="185"/>
                  </a:moveTo>
                  <a:lnTo>
                    <a:pt x="456" y="185"/>
                  </a:lnTo>
                  <a:lnTo>
                    <a:pt x="455" y="186"/>
                  </a:lnTo>
                  <a:lnTo>
                    <a:pt x="455" y="185"/>
                  </a:lnTo>
                  <a:close/>
                  <a:moveTo>
                    <a:pt x="456" y="171"/>
                  </a:moveTo>
                  <a:lnTo>
                    <a:pt x="456" y="172"/>
                  </a:lnTo>
                  <a:lnTo>
                    <a:pt x="457" y="173"/>
                  </a:lnTo>
                  <a:lnTo>
                    <a:pt x="457" y="172"/>
                  </a:lnTo>
                  <a:lnTo>
                    <a:pt x="458" y="172"/>
                  </a:lnTo>
                  <a:lnTo>
                    <a:pt x="458" y="173"/>
                  </a:lnTo>
                  <a:lnTo>
                    <a:pt x="461" y="174"/>
                  </a:lnTo>
                  <a:lnTo>
                    <a:pt x="461" y="176"/>
                  </a:lnTo>
                  <a:lnTo>
                    <a:pt x="462" y="176"/>
                  </a:lnTo>
                  <a:lnTo>
                    <a:pt x="462" y="174"/>
                  </a:lnTo>
                  <a:lnTo>
                    <a:pt x="463" y="174"/>
                  </a:lnTo>
                  <a:lnTo>
                    <a:pt x="464" y="176"/>
                  </a:lnTo>
                  <a:lnTo>
                    <a:pt x="463" y="177"/>
                  </a:lnTo>
                  <a:lnTo>
                    <a:pt x="462" y="177"/>
                  </a:lnTo>
                  <a:lnTo>
                    <a:pt x="462" y="183"/>
                  </a:lnTo>
                  <a:lnTo>
                    <a:pt x="463" y="181"/>
                  </a:lnTo>
                  <a:lnTo>
                    <a:pt x="463" y="187"/>
                  </a:lnTo>
                  <a:lnTo>
                    <a:pt x="462" y="187"/>
                  </a:lnTo>
                  <a:lnTo>
                    <a:pt x="461" y="192"/>
                  </a:lnTo>
                  <a:lnTo>
                    <a:pt x="461" y="195"/>
                  </a:lnTo>
                  <a:lnTo>
                    <a:pt x="460" y="195"/>
                  </a:lnTo>
                  <a:lnTo>
                    <a:pt x="458" y="196"/>
                  </a:lnTo>
                  <a:lnTo>
                    <a:pt x="458" y="195"/>
                  </a:lnTo>
                  <a:lnTo>
                    <a:pt x="457" y="196"/>
                  </a:lnTo>
                  <a:lnTo>
                    <a:pt x="456" y="196"/>
                  </a:lnTo>
                  <a:lnTo>
                    <a:pt x="456" y="195"/>
                  </a:lnTo>
                  <a:lnTo>
                    <a:pt x="454" y="195"/>
                  </a:lnTo>
                  <a:lnTo>
                    <a:pt x="454" y="192"/>
                  </a:lnTo>
                  <a:lnTo>
                    <a:pt x="455" y="191"/>
                  </a:lnTo>
                  <a:lnTo>
                    <a:pt x="456" y="191"/>
                  </a:lnTo>
                  <a:lnTo>
                    <a:pt x="455" y="190"/>
                  </a:lnTo>
                  <a:lnTo>
                    <a:pt x="455" y="189"/>
                  </a:lnTo>
                  <a:lnTo>
                    <a:pt x="456" y="189"/>
                  </a:lnTo>
                  <a:lnTo>
                    <a:pt x="456" y="187"/>
                  </a:lnTo>
                  <a:lnTo>
                    <a:pt x="460" y="187"/>
                  </a:lnTo>
                  <a:lnTo>
                    <a:pt x="460" y="186"/>
                  </a:lnTo>
                  <a:lnTo>
                    <a:pt x="458" y="187"/>
                  </a:lnTo>
                  <a:lnTo>
                    <a:pt x="456" y="185"/>
                  </a:lnTo>
                  <a:lnTo>
                    <a:pt x="458" y="185"/>
                  </a:lnTo>
                  <a:lnTo>
                    <a:pt x="458" y="183"/>
                  </a:lnTo>
                  <a:lnTo>
                    <a:pt x="457" y="183"/>
                  </a:lnTo>
                  <a:lnTo>
                    <a:pt x="457" y="181"/>
                  </a:lnTo>
                  <a:lnTo>
                    <a:pt x="456" y="181"/>
                  </a:lnTo>
                  <a:lnTo>
                    <a:pt x="456" y="179"/>
                  </a:lnTo>
                  <a:lnTo>
                    <a:pt x="457" y="180"/>
                  </a:lnTo>
                  <a:lnTo>
                    <a:pt x="457" y="179"/>
                  </a:lnTo>
                  <a:lnTo>
                    <a:pt x="456" y="179"/>
                  </a:lnTo>
                  <a:lnTo>
                    <a:pt x="455" y="178"/>
                  </a:lnTo>
                  <a:lnTo>
                    <a:pt x="456" y="177"/>
                  </a:lnTo>
                  <a:lnTo>
                    <a:pt x="455" y="177"/>
                  </a:lnTo>
                  <a:lnTo>
                    <a:pt x="455" y="176"/>
                  </a:lnTo>
                  <a:lnTo>
                    <a:pt x="457" y="176"/>
                  </a:lnTo>
                  <a:lnTo>
                    <a:pt x="455" y="173"/>
                  </a:lnTo>
                  <a:lnTo>
                    <a:pt x="455" y="172"/>
                  </a:lnTo>
                  <a:lnTo>
                    <a:pt x="456" y="171"/>
                  </a:lnTo>
                  <a:close/>
                  <a:moveTo>
                    <a:pt x="64" y="0"/>
                  </a:moveTo>
                  <a:lnTo>
                    <a:pt x="65" y="1"/>
                  </a:lnTo>
                  <a:lnTo>
                    <a:pt x="206" y="1"/>
                  </a:lnTo>
                  <a:lnTo>
                    <a:pt x="206" y="2"/>
                  </a:lnTo>
                  <a:lnTo>
                    <a:pt x="208" y="2"/>
                  </a:lnTo>
                  <a:lnTo>
                    <a:pt x="211" y="5"/>
                  </a:lnTo>
                  <a:lnTo>
                    <a:pt x="220" y="9"/>
                  </a:lnTo>
                  <a:lnTo>
                    <a:pt x="230" y="15"/>
                  </a:lnTo>
                  <a:lnTo>
                    <a:pt x="249" y="25"/>
                  </a:lnTo>
                  <a:lnTo>
                    <a:pt x="258" y="31"/>
                  </a:lnTo>
                  <a:lnTo>
                    <a:pt x="268" y="36"/>
                  </a:lnTo>
                  <a:lnTo>
                    <a:pt x="277" y="41"/>
                  </a:lnTo>
                  <a:lnTo>
                    <a:pt x="287" y="46"/>
                  </a:lnTo>
                  <a:lnTo>
                    <a:pt x="296" y="52"/>
                  </a:lnTo>
                  <a:lnTo>
                    <a:pt x="315" y="62"/>
                  </a:lnTo>
                  <a:lnTo>
                    <a:pt x="324" y="68"/>
                  </a:lnTo>
                  <a:lnTo>
                    <a:pt x="334" y="72"/>
                  </a:lnTo>
                  <a:lnTo>
                    <a:pt x="343" y="78"/>
                  </a:lnTo>
                  <a:lnTo>
                    <a:pt x="353" y="83"/>
                  </a:lnTo>
                  <a:lnTo>
                    <a:pt x="356" y="85"/>
                  </a:lnTo>
                  <a:lnTo>
                    <a:pt x="362" y="89"/>
                  </a:lnTo>
                  <a:lnTo>
                    <a:pt x="366" y="90"/>
                  </a:lnTo>
                  <a:lnTo>
                    <a:pt x="366" y="91"/>
                  </a:lnTo>
                  <a:lnTo>
                    <a:pt x="367" y="96"/>
                  </a:lnTo>
                  <a:lnTo>
                    <a:pt x="367" y="97"/>
                  </a:lnTo>
                  <a:lnTo>
                    <a:pt x="368" y="102"/>
                  </a:lnTo>
                  <a:lnTo>
                    <a:pt x="367" y="102"/>
                  </a:lnTo>
                  <a:lnTo>
                    <a:pt x="367" y="104"/>
                  </a:lnTo>
                  <a:lnTo>
                    <a:pt x="365" y="104"/>
                  </a:lnTo>
                  <a:lnTo>
                    <a:pt x="364" y="106"/>
                  </a:lnTo>
                  <a:lnTo>
                    <a:pt x="364" y="107"/>
                  </a:lnTo>
                  <a:lnTo>
                    <a:pt x="362" y="107"/>
                  </a:lnTo>
                  <a:lnTo>
                    <a:pt x="362" y="108"/>
                  </a:lnTo>
                  <a:lnTo>
                    <a:pt x="364" y="108"/>
                  </a:lnTo>
                  <a:lnTo>
                    <a:pt x="365" y="109"/>
                  </a:lnTo>
                  <a:lnTo>
                    <a:pt x="364" y="109"/>
                  </a:lnTo>
                  <a:lnTo>
                    <a:pt x="364" y="111"/>
                  </a:lnTo>
                  <a:lnTo>
                    <a:pt x="366" y="110"/>
                  </a:lnTo>
                  <a:lnTo>
                    <a:pt x="367" y="110"/>
                  </a:lnTo>
                  <a:lnTo>
                    <a:pt x="368" y="111"/>
                  </a:lnTo>
                  <a:lnTo>
                    <a:pt x="370" y="111"/>
                  </a:lnTo>
                  <a:lnTo>
                    <a:pt x="370" y="113"/>
                  </a:lnTo>
                  <a:lnTo>
                    <a:pt x="371" y="115"/>
                  </a:lnTo>
                  <a:lnTo>
                    <a:pt x="371" y="116"/>
                  </a:lnTo>
                  <a:lnTo>
                    <a:pt x="372" y="117"/>
                  </a:lnTo>
                  <a:lnTo>
                    <a:pt x="374" y="119"/>
                  </a:lnTo>
                  <a:lnTo>
                    <a:pt x="378" y="121"/>
                  </a:lnTo>
                  <a:lnTo>
                    <a:pt x="381" y="125"/>
                  </a:lnTo>
                  <a:lnTo>
                    <a:pt x="388" y="129"/>
                  </a:lnTo>
                  <a:lnTo>
                    <a:pt x="392" y="133"/>
                  </a:lnTo>
                  <a:lnTo>
                    <a:pt x="397" y="135"/>
                  </a:lnTo>
                  <a:lnTo>
                    <a:pt x="399" y="138"/>
                  </a:lnTo>
                  <a:lnTo>
                    <a:pt x="400" y="138"/>
                  </a:lnTo>
                  <a:lnTo>
                    <a:pt x="404" y="140"/>
                  </a:lnTo>
                  <a:lnTo>
                    <a:pt x="407" y="144"/>
                  </a:lnTo>
                  <a:lnTo>
                    <a:pt x="415" y="148"/>
                  </a:lnTo>
                  <a:lnTo>
                    <a:pt x="419" y="151"/>
                  </a:lnTo>
                  <a:lnTo>
                    <a:pt x="423" y="154"/>
                  </a:lnTo>
                  <a:lnTo>
                    <a:pt x="430" y="159"/>
                  </a:lnTo>
                  <a:lnTo>
                    <a:pt x="434" y="163"/>
                  </a:lnTo>
                  <a:lnTo>
                    <a:pt x="435" y="163"/>
                  </a:lnTo>
                  <a:lnTo>
                    <a:pt x="435" y="165"/>
                  </a:lnTo>
                  <a:lnTo>
                    <a:pt x="434" y="166"/>
                  </a:lnTo>
                  <a:lnTo>
                    <a:pt x="432" y="166"/>
                  </a:lnTo>
                  <a:lnTo>
                    <a:pt x="434" y="167"/>
                  </a:lnTo>
                  <a:lnTo>
                    <a:pt x="435" y="167"/>
                  </a:lnTo>
                  <a:lnTo>
                    <a:pt x="435" y="171"/>
                  </a:lnTo>
                  <a:lnTo>
                    <a:pt x="434" y="173"/>
                  </a:lnTo>
                  <a:lnTo>
                    <a:pt x="432" y="173"/>
                  </a:lnTo>
                  <a:lnTo>
                    <a:pt x="432" y="172"/>
                  </a:lnTo>
                  <a:lnTo>
                    <a:pt x="430" y="172"/>
                  </a:lnTo>
                  <a:lnTo>
                    <a:pt x="431" y="173"/>
                  </a:lnTo>
                  <a:lnTo>
                    <a:pt x="431" y="177"/>
                  </a:lnTo>
                  <a:lnTo>
                    <a:pt x="430" y="177"/>
                  </a:lnTo>
                  <a:lnTo>
                    <a:pt x="430" y="178"/>
                  </a:lnTo>
                  <a:lnTo>
                    <a:pt x="429" y="178"/>
                  </a:lnTo>
                  <a:lnTo>
                    <a:pt x="429" y="179"/>
                  </a:lnTo>
                  <a:lnTo>
                    <a:pt x="430" y="179"/>
                  </a:lnTo>
                  <a:lnTo>
                    <a:pt x="431" y="178"/>
                  </a:lnTo>
                  <a:lnTo>
                    <a:pt x="431" y="180"/>
                  </a:lnTo>
                  <a:lnTo>
                    <a:pt x="430" y="183"/>
                  </a:lnTo>
                  <a:lnTo>
                    <a:pt x="429" y="184"/>
                  </a:lnTo>
                  <a:lnTo>
                    <a:pt x="428" y="186"/>
                  </a:lnTo>
                  <a:lnTo>
                    <a:pt x="429" y="186"/>
                  </a:lnTo>
                  <a:lnTo>
                    <a:pt x="428" y="192"/>
                  </a:lnTo>
                  <a:lnTo>
                    <a:pt x="426" y="192"/>
                  </a:lnTo>
                  <a:lnTo>
                    <a:pt x="426" y="193"/>
                  </a:lnTo>
                  <a:lnTo>
                    <a:pt x="425" y="193"/>
                  </a:lnTo>
                  <a:lnTo>
                    <a:pt x="425" y="195"/>
                  </a:lnTo>
                  <a:lnTo>
                    <a:pt x="424" y="195"/>
                  </a:lnTo>
                  <a:lnTo>
                    <a:pt x="425" y="196"/>
                  </a:lnTo>
                  <a:lnTo>
                    <a:pt x="425" y="198"/>
                  </a:lnTo>
                  <a:lnTo>
                    <a:pt x="424" y="200"/>
                  </a:lnTo>
                  <a:lnTo>
                    <a:pt x="420" y="204"/>
                  </a:lnTo>
                  <a:lnTo>
                    <a:pt x="422" y="204"/>
                  </a:lnTo>
                  <a:lnTo>
                    <a:pt x="420" y="205"/>
                  </a:lnTo>
                  <a:lnTo>
                    <a:pt x="420" y="208"/>
                  </a:lnTo>
                  <a:lnTo>
                    <a:pt x="419" y="209"/>
                  </a:lnTo>
                  <a:lnTo>
                    <a:pt x="419" y="210"/>
                  </a:lnTo>
                  <a:lnTo>
                    <a:pt x="418" y="212"/>
                  </a:lnTo>
                  <a:lnTo>
                    <a:pt x="418" y="217"/>
                  </a:lnTo>
                  <a:lnTo>
                    <a:pt x="417" y="217"/>
                  </a:lnTo>
                  <a:lnTo>
                    <a:pt x="417" y="219"/>
                  </a:lnTo>
                  <a:lnTo>
                    <a:pt x="416" y="221"/>
                  </a:lnTo>
                  <a:lnTo>
                    <a:pt x="416" y="223"/>
                  </a:lnTo>
                  <a:lnTo>
                    <a:pt x="417" y="223"/>
                  </a:lnTo>
                  <a:lnTo>
                    <a:pt x="417" y="227"/>
                  </a:lnTo>
                  <a:lnTo>
                    <a:pt x="418" y="227"/>
                  </a:lnTo>
                  <a:lnTo>
                    <a:pt x="419" y="228"/>
                  </a:lnTo>
                  <a:lnTo>
                    <a:pt x="419" y="231"/>
                  </a:lnTo>
                  <a:lnTo>
                    <a:pt x="418" y="231"/>
                  </a:lnTo>
                  <a:lnTo>
                    <a:pt x="419" y="233"/>
                  </a:lnTo>
                  <a:lnTo>
                    <a:pt x="419" y="236"/>
                  </a:lnTo>
                  <a:lnTo>
                    <a:pt x="420" y="237"/>
                  </a:lnTo>
                  <a:lnTo>
                    <a:pt x="422" y="237"/>
                  </a:lnTo>
                  <a:lnTo>
                    <a:pt x="422" y="240"/>
                  </a:lnTo>
                  <a:lnTo>
                    <a:pt x="423" y="240"/>
                  </a:lnTo>
                  <a:lnTo>
                    <a:pt x="424" y="241"/>
                  </a:lnTo>
                  <a:lnTo>
                    <a:pt x="426" y="241"/>
                  </a:lnTo>
                  <a:lnTo>
                    <a:pt x="426" y="242"/>
                  </a:lnTo>
                  <a:lnTo>
                    <a:pt x="428" y="241"/>
                  </a:lnTo>
                  <a:lnTo>
                    <a:pt x="434" y="247"/>
                  </a:lnTo>
                  <a:lnTo>
                    <a:pt x="434" y="248"/>
                  </a:lnTo>
                  <a:lnTo>
                    <a:pt x="435" y="248"/>
                  </a:lnTo>
                  <a:lnTo>
                    <a:pt x="435" y="250"/>
                  </a:lnTo>
                  <a:lnTo>
                    <a:pt x="436" y="251"/>
                  </a:lnTo>
                  <a:lnTo>
                    <a:pt x="436" y="253"/>
                  </a:lnTo>
                  <a:lnTo>
                    <a:pt x="437" y="253"/>
                  </a:lnTo>
                  <a:lnTo>
                    <a:pt x="438" y="251"/>
                  </a:lnTo>
                  <a:lnTo>
                    <a:pt x="438" y="256"/>
                  </a:lnTo>
                  <a:lnTo>
                    <a:pt x="439" y="256"/>
                  </a:lnTo>
                  <a:lnTo>
                    <a:pt x="441" y="257"/>
                  </a:lnTo>
                  <a:lnTo>
                    <a:pt x="445" y="257"/>
                  </a:lnTo>
                  <a:lnTo>
                    <a:pt x="448" y="260"/>
                  </a:lnTo>
                  <a:lnTo>
                    <a:pt x="448" y="261"/>
                  </a:lnTo>
                  <a:lnTo>
                    <a:pt x="450" y="263"/>
                  </a:lnTo>
                  <a:lnTo>
                    <a:pt x="450" y="265"/>
                  </a:lnTo>
                  <a:lnTo>
                    <a:pt x="449" y="265"/>
                  </a:lnTo>
                  <a:lnTo>
                    <a:pt x="449" y="266"/>
                  </a:lnTo>
                  <a:lnTo>
                    <a:pt x="450" y="268"/>
                  </a:lnTo>
                  <a:lnTo>
                    <a:pt x="448" y="270"/>
                  </a:lnTo>
                  <a:lnTo>
                    <a:pt x="448" y="272"/>
                  </a:lnTo>
                  <a:lnTo>
                    <a:pt x="447" y="272"/>
                  </a:lnTo>
                  <a:lnTo>
                    <a:pt x="447" y="270"/>
                  </a:lnTo>
                  <a:lnTo>
                    <a:pt x="444" y="272"/>
                  </a:lnTo>
                  <a:lnTo>
                    <a:pt x="444" y="275"/>
                  </a:lnTo>
                  <a:lnTo>
                    <a:pt x="443" y="275"/>
                  </a:lnTo>
                  <a:lnTo>
                    <a:pt x="442" y="276"/>
                  </a:lnTo>
                  <a:lnTo>
                    <a:pt x="442" y="278"/>
                  </a:lnTo>
                  <a:lnTo>
                    <a:pt x="439" y="278"/>
                  </a:lnTo>
                  <a:lnTo>
                    <a:pt x="441" y="279"/>
                  </a:lnTo>
                  <a:lnTo>
                    <a:pt x="441" y="282"/>
                  </a:lnTo>
                  <a:lnTo>
                    <a:pt x="439" y="282"/>
                  </a:lnTo>
                  <a:lnTo>
                    <a:pt x="438" y="284"/>
                  </a:lnTo>
                  <a:lnTo>
                    <a:pt x="438" y="286"/>
                  </a:lnTo>
                  <a:lnTo>
                    <a:pt x="437" y="291"/>
                  </a:lnTo>
                  <a:lnTo>
                    <a:pt x="437" y="292"/>
                  </a:lnTo>
                  <a:lnTo>
                    <a:pt x="438" y="292"/>
                  </a:lnTo>
                  <a:lnTo>
                    <a:pt x="438" y="298"/>
                  </a:lnTo>
                  <a:lnTo>
                    <a:pt x="437" y="300"/>
                  </a:lnTo>
                  <a:lnTo>
                    <a:pt x="438" y="300"/>
                  </a:lnTo>
                  <a:lnTo>
                    <a:pt x="438" y="299"/>
                  </a:lnTo>
                  <a:lnTo>
                    <a:pt x="439" y="298"/>
                  </a:lnTo>
                  <a:lnTo>
                    <a:pt x="439" y="297"/>
                  </a:lnTo>
                  <a:lnTo>
                    <a:pt x="441" y="297"/>
                  </a:lnTo>
                  <a:lnTo>
                    <a:pt x="441" y="299"/>
                  </a:lnTo>
                  <a:lnTo>
                    <a:pt x="443" y="299"/>
                  </a:lnTo>
                  <a:lnTo>
                    <a:pt x="445" y="300"/>
                  </a:lnTo>
                  <a:lnTo>
                    <a:pt x="445" y="301"/>
                  </a:lnTo>
                  <a:lnTo>
                    <a:pt x="444" y="301"/>
                  </a:lnTo>
                  <a:lnTo>
                    <a:pt x="444" y="308"/>
                  </a:lnTo>
                  <a:lnTo>
                    <a:pt x="445" y="307"/>
                  </a:lnTo>
                  <a:lnTo>
                    <a:pt x="445" y="310"/>
                  </a:lnTo>
                  <a:lnTo>
                    <a:pt x="443" y="312"/>
                  </a:lnTo>
                  <a:lnTo>
                    <a:pt x="442" y="316"/>
                  </a:lnTo>
                  <a:lnTo>
                    <a:pt x="442" y="317"/>
                  </a:lnTo>
                  <a:lnTo>
                    <a:pt x="441" y="317"/>
                  </a:lnTo>
                  <a:lnTo>
                    <a:pt x="441" y="320"/>
                  </a:lnTo>
                  <a:lnTo>
                    <a:pt x="439" y="321"/>
                  </a:lnTo>
                  <a:lnTo>
                    <a:pt x="439" y="320"/>
                  </a:lnTo>
                  <a:lnTo>
                    <a:pt x="438" y="320"/>
                  </a:lnTo>
                  <a:lnTo>
                    <a:pt x="438" y="325"/>
                  </a:lnTo>
                  <a:lnTo>
                    <a:pt x="439" y="326"/>
                  </a:lnTo>
                  <a:lnTo>
                    <a:pt x="438" y="330"/>
                  </a:lnTo>
                  <a:lnTo>
                    <a:pt x="438" y="331"/>
                  </a:lnTo>
                  <a:lnTo>
                    <a:pt x="441" y="332"/>
                  </a:lnTo>
                  <a:lnTo>
                    <a:pt x="441" y="335"/>
                  </a:lnTo>
                  <a:lnTo>
                    <a:pt x="442" y="336"/>
                  </a:lnTo>
                  <a:lnTo>
                    <a:pt x="442" y="339"/>
                  </a:lnTo>
                  <a:lnTo>
                    <a:pt x="441" y="339"/>
                  </a:lnTo>
                  <a:lnTo>
                    <a:pt x="443" y="340"/>
                  </a:lnTo>
                  <a:lnTo>
                    <a:pt x="443" y="342"/>
                  </a:lnTo>
                  <a:lnTo>
                    <a:pt x="444" y="342"/>
                  </a:lnTo>
                  <a:lnTo>
                    <a:pt x="445" y="343"/>
                  </a:lnTo>
                  <a:lnTo>
                    <a:pt x="445" y="344"/>
                  </a:lnTo>
                  <a:lnTo>
                    <a:pt x="447" y="344"/>
                  </a:lnTo>
                  <a:lnTo>
                    <a:pt x="447" y="345"/>
                  </a:lnTo>
                  <a:lnTo>
                    <a:pt x="448" y="345"/>
                  </a:lnTo>
                  <a:lnTo>
                    <a:pt x="448" y="348"/>
                  </a:lnTo>
                  <a:lnTo>
                    <a:pt x="449" y="349"/>
                  </a:lnTo>
                  <a:lnTo>
                    <a:pt x="448" y="349"/>
                  </a:lnTo>
                  <a:lnTo>
                    <a:pt x="445" y="346"/>
                  </a:lnTo>
                  <a:lnTo>
                    <a:pt x="443" y="346"/>
                  </a:lnTo>
                  <a:lnTo>
                    <a:pt x="443" y="348"/>
                  </a:lnTo>
                  <a:lnTo>
                    <a:pt x="445" y="348"/>
                  </a:lnTo>
                  <a:lnTo>
                    <a:pt x="445" y="349"/>
                  </a:lnTo>
                  <a:lnTo>
                    <a:pt x="447" y="350"/>
                  </a:lnTo>
                  <a:lnTo>
                    <a:pt x="447" y="352"/>
                  </a:lnTo>
                  <a:lnTo>
                    <a:pt x="448" y="352"/>
                  </a:lnTo>
                  <a:lnTo>
                    <a:pt x="448" y="354"/>
                  </a:lnTo>
                  <a:lnTo>
                    <a:pt x="447" y="355"/>
                  </a:lnTo>
                  <a:lnTo>
                    <a:pt x="448" y="355"/>
                  </a:lnTo>
                  <a:lnTo>
                    <a:pt x="448" y="358"/>
                  </a:lnTo>
                  <a:lnTo>
                    <a:pt x="449" y="357"/>
                  </a:lnTo>
                  <a:lnTo>
                    <a:pt x="451" y="357"/>
                  </a:lnTo>
                  <a:lnTo>
                    <a:pt x="452" y="359"/>
                  </a:lnTo>
                  <a:lnTo>
                    <a:pt x="454" y="361"/>
                  </a:lnTo>
                  <a:lnTo>
                    <a:pt x="454" y="369"/>
                  </a:lnTo>
                  <a:lnTo>
                    <a:pt x="452" y="370"/>
                  </a:lnTo>
                  <a:lnTo>
                    <a:pt x="450" y="370"/>
                  </a:lnTo>
                  <a:lnTo>
                    <a:pt x="450" y="373"/>
                  </a:lnTo>
                  <a:lnTo>
                    <a:pt x="451" y="373"/>
                  </a:lnTo>
                  <a:lnTo>
                    <a:pt x="452" y="371"/>
                  </a:lnTo>
                  <a:lnTo>
                    <a:pt x="454" y="371"/>
                  </a:lnTo>
                  <a:lnTo>
                    <a:pt x="454" y="374"/>
                  </a:lnTo>
                  <a:lnTo>
                    <a:pt x="455" y="374"/>
                  </a:lnTo>
                  <a:lnTo>
                    <a:pt x="455" y="375"/>
                  </a:lnTo>
                  <a:lnTo>
                    <a:pt x="456" y="376"/>
                  </a:lnTo>
                  <a:lnTo>
                    <a:pt x="456" y="378"/>
                  </a:lnTo>
                  <a:lnTo>
                    <a:pt x="457" y="378"/>
                  </a:lnTo>
                  <a:lnTo>
                    <a:pt x="457" y="382"/>
                  </a:lnTo>
                  <a:lnTo>
                    <a:pt x="458" y="382"/>
                  </a:lnTo>
                  <a:lnTo>
                    <a:pt x="458" y="384"/>
                  </a:lnTo>
                  <a:lnTo>
                    <a:pt x="457" y="384"/>
                  </a:lnTo>
                  <a:lnTo>
                    <a:pt x="456" y="386"/>
                  </a:lnTo>
                  <a:lnTo>
                    <a:pt x="458" y="386"/>
                  </a:lnTo>
                  <a:lnTo>
                    <a:pt x="458" y="387"/>
                  </a:lnTo>
                  <a:lnTo>
                    <a:pt x="460" y="388"/>
                  </a:lnTo>
                  <a:lnTo>
                    <a:pt x="461" y="388"/>
                  </a:lnTo>
                  <a:lnTo>
                    <a:pt x="461" y="392"/>
                  </a:lnTo>
                  <a:lnTo>
                    <a:pt x="458" y="392"/>
                  </a:lnTo>
                  <a:lnTo>
                    <a:pt x="460" y="393"/>
                  </a:lnTo>
                  <a:lnTo>
                    <a:pt x="460" y="394"/>
                  </a:lnTo>
                  <a:lnTo>
                    <a:pt x="458" y="394"/>
                  </a:lnTo>
                  <a:lnTo>
                    <a:pt x="457" y="395"/>
                  </a:lnTo>
                  <a:lnTo>
                    <a:pt x="457" y="397"/>
                  </a:lnTo>
                  <a:lnTo>
                    <a:pt x="456" y="399"/>
                  </a:lnTo>
                  <a:lnTo>
                    <a:pt x="457" y="399"/>
                  </a:lnTo>
                  <a:lnTo>
                    <a:pt x="458" y="396"/>
                  </a:lnTo>
                  <a:lnTo>
                    <a:pt x="462" y="396"/>
                  </a:lnTo>
                  <a:lnTo>
                    <a:pt x="463" y="397"/>
                  </a:lnTo>
                  <a:lnTo>
                    <a:pt x="464" y="397"/>
                  </a:lnTo>
                  <a:lnTo>
                    <a:pt x="466" y="399"/>
                  </a:lnTo>
                  <a:lnTo>
                    <a:pt x="468" y="402"/>
                  </a:lnTo>
                  <a:lnTo>
                    <a:pt x="468" y="406"/>
                  </a:lnTo>
                  <a:lnTo>
                    <a:pt x="469" y="407"/>
                  </a:lnTo>
                  <a:lnTo>
                    <a:pt x="469" y="402"/>
                  </a:lnTo>
                  <a:lnTo>
                    <a:pt x="470" y="402"/>
                  </a:lnTo>
                  <a:lnTo>
                    <a:pt x="471" y="403"/>
                  </a:lnTo>
                  <a:lnTo>
                    <a:pt x="473" y="403"/>
                  </a:lnTo>
                  <a:lnTo>
                    <a:pt x="475" y="405"/>
                  </a:lnTo>
                  <a:lnTo>
                    <a:pt x="475" y="408"/>
                  </a:lnTo>
                  <a:lnTo>
                    <a:pt x="476" y="409"/>
                  </a:lnTo>
                  <a:lnTo>
                    <a:pt x="476" y="408"/>
                  </a:lnTo>
                  <a:lnTo>
                    <a:pt x="479" y="408"/>
                  </a:lnTo>
                  <a:lnTo>
                    <a:pt x="479" y="409"/>
                  </a:lnTo>
                  <a:lnTo>
                    <a:pt x="480" y="410"/>
                  </a:lnTo>
                  <a:lnTo>
                    <a:pt x="480" y="409"/>
                  </a:lnTo>
                  <a:lnTo>
                    <a:pt x="481" y="409"/>
                  </a:lnTo>
                  <a:lnTo>
                    <a:pt x="481" y="408"/>
                  </a:lnTo>
                  <a:lnTo>
                    <a:pt x="482" y="408"/>
                  </a:lnTo>
                  <a:lnTo>
                    <a:pt x="483" y="409"/>
                  </a:lnTo>
                  <a:lnTo>
                    <a:pt x="484" y="412"/>
                  </a:lnTo>
                  <a:lnTo>
                    <a:pt x="484" y="413"/>
                  </a:lnTo>
                  <a:lnTo>
                    <a:pt x="488" y="413"/>
                  </a:lnTo>
                  <a:lnTo>
                    <a:pt x="488" y="410"/>
                  </a:lnTo>
                  <a:lnTo>
                    <a:pt x="489" y="412"/>
                  </a:lnTo>
                  <a:lnTo>
                    <a:pt x="489" y="413"/>
                  </a:lnTo>
                  <a:lnTo>
                    <a:pt x="488" y="414"/>
                  </a:lnTo>
                  <a:lnTo>
                    <a:pt x="488" y="416"/>
                  </a:lnTo>
                  <a:lnTo>
                    <a:pt x="489" y="418"/>
                  </a:lnTo>
                  <a:lnTo>
                    <a:pt x="488" y="418"/>
                  </a:lnTo>
                  <a:lnTo>
                    <a:pt x="488" y="419"/>
                  </a:lnTo>
                  <a:lnTo>
                    <a:pt x="487" y="420"/>
                  </a:lnTo>
                  <a:lnTo>
                    <a:pt x="482" y="422"/>
                  </a:lnTo>
                  <a:lnTo>
                    <a:pt x="481" y="424"/>
                  </a:lnTo>
                  <a:lnTo>
                    <a:pt x="477" y="426"/>
                  </a:lnTo>
                  <a:lnTo>
                    <a:pt x="477" y="427"/>
                  </a:lnTo>
                  <a:lnTo>
                    <a:pt x="476" y="428"/>
                  </a:lnTo>
                  <a:lnTo>
                    <a:pt x="475" y="428"/>
                  </a:lnTo>
                  <a:lnTo>
                    <a:pt x="470" y="433"/>
                  </a:lnTo>
                  <a:lnTo>
                    <a:pt x="469" y="433"/>
                  </a:lnTo>
                  <a:lnTo>
                    <a:pt x="460" y="438"/>
                  </a:lnTo>
                  <a:lnTo>
                    <a:pt x="458" y="439"/>
                  </a:lnTo>
                  <a:lnTo>
                    <a:pt x="451" y="440"/>
                  </a:lnTo>
                  <a:lnTo>
                    <a:pt x="448" y="440"/>
                  </a:lnTo>
                  <a:lnTo>
                    <a:pt x="448" y="441"/>
                  </a:lnTo>
                  <a:lnTo>
                    <a:pt x="447" y="441"/>
                  </a:lnTo>
                  <a:lnTo>
                    <a:pt x="438" y="448"/>
                  </a:lnTo>
                  <a:lnTo>
                    <a:pt x="434" y="448"/>
                  </a:lnTo>
                  <a:lnTo>
                    <a:pt x="432" y="447"/>
                  </a:lnTo>
                  <a:lnTo>
                    <a:pt x="431" y="447"/>
                  </a:lnTo>
                  <a:lnTo>
                    <a:pt x="430" y="448"/>
                  </a:lnTo>
                  <a:lnTo>
                    <a:pt x="420" y="448"/>
                  </a:lnTo>
                  <a:lnTo>
                    <a:pt x="419" y="450"/>
                  </a:lnTo>
                  <a:lnTo>
                    <a:pt x="419" y="451"/>
                  </a:lnTo>
                  <a:lnTo>
                    <a:pt x="417" y="451"/>
                  </a:lnTo>
                  <a:lnTo>
                    <a:pt x="415" y="453"/>
                  </a:lnTo>
                  <a:lnTo>
                    <a:pt x="410" y="453"/>
                  </a:lnTo>
                  <a:lnTo>
                    <a:pt x="410" y="454"/>
                  </a:lnTo>
                  <a:lnTo>
                    <a:pt x="409" y="456"/>
                  </a:lnTo>
                  <a:lnTo>
                    <a:pt x="404" y="458"/>
                  </a:lnTo>
                  <a:lnTo>
                    <a:pt x="403" y="459"/>
                  </a:lnTo>
                  <a:lnTo>
                    <a:pt x="402" y="459"/>
                  </a:lnTo>
                  <a:lnTo>
                    <a:pt x="398" y="458"/>
                  </a:lnTo>
                  <a:lnTo>
                    <a:pt x="393" y="453"/>
                  </a:lnTo>
                  <a:lnTo>
                    <a:pt x="390" y="453"/>
                  </a:lnTo>
                  <a:lnTo>
                    <a:pt x="388" y="454"/>
                  </a:lnTo>
                  <a:lnTo>
                    <a:pt x="388" y="453"/>
                  </a:lnTo>
                  <a:lnTo>
                    <a:pt x="387" y="453"/>
                  </a:lnTo>
                  <a:lnTo>
                    <a:pt x="386" y="452"/>
                  </a:lnTo>
                  <a:lnTo>
                    <a:pt x="386" y="453"/>
                  </a:lnTo>
                  <a:lnTo>
                    <a:pt x="379" y="453"/>
                  </a:lnTo>
                  <a:lnTo>
                    <a:pt x="379" y="454"/>
                  </a:lnTo>
                  <a:lnTo>
                    <a:pt x="375" y="456"/>
                  </a:lnTo>
                  <a:lnTo>
                    <a:pt x="375" y="458"/>
                  </a:lnTo>
                  <a:lnTo>
                    <a:pt x="374" y="459"/>
                  </a:lnTo>
                  <a:lnTo>
                    <a:pt x="374" y="460"/>
                  </a:lnTo>
                  <a:lnTo>
                    <a:pt x="373" y="462"/>
                  </a:lnTo>
                  <a:lnTo>
                    <a:pt x="373" y="464"/>
                  </a:lnTo>
                  <a:lnTo>
                    <a:pt x="374" y="464"/>
                  </a:lnTo>
                  <a:lnTo>
                    <a:pt x="372" y="466"/>
                  </a:lnTo>
                  <a:lnTo>
                    <a:pt x="368" y="467"/>
                  </a:lnTo>
                  <a:lnTo>
                    <a:pt x="366" y="470"/>
                  </a:lnTo>
                  <a:lnTo>
                    <a:pt x="362" y="470"/>
                  </a:lnTo>
                  <a:lnTo>
                    <a:pt x="361" y="471"/>
                  </a:lnTo>
                  <a:lnTo>
                    <a:pt x="360" y="471"/>
                  </a:lnTo>
                  <a:lnTo>
                    <a:pt x="359" y="472"/>
                  </a:lnTo>
                  <a:lnTo>
                    <a:pt x="359" y="473"/>
                  </a:lnTo>
                  <a:lnTo>
                    <a:pt x="354" y="473"/>
                  </a:lnTo>
                  <a:lnTo>
                    <a:pt x="354" y="472"/>
                  </a:lnTo>
                  <a:lnTo>
                    <a:pt x="347" y="472"/>
                  </a:lnTo>
                  <a:lnTo>
                    <a:pt x="343" y="471"/>
                  </a:lnTo>
                  <a:lnTo>
                    <a:pt x="342" y="471"/>
                  </a:lnTo>
                  <a:lnTo>
                    <a:pt x="341" y="470"/>
                  </a:lnTo>
                  <a:lnTo>
                    <a:pt x="340" y="467"/>
                  </a:lnTo>
                  <a:lnTo>
                    <a:pt x="339" y="466"/>
                  </a:lnTo>
                  <a:lnTo>
                    <a:pt x="338" y="467"/>
                  </a:lnTo>
                  <a:lnTo>
                    <a:pt x="333" y="467"/>
                  </a:lnTo>
                  <a:lnTo>
                    <a:pt x="332" y="466"/>
                  </a:lnTo>
                  <a:lnTo>
                    <a:pt x="329" y="466"/>
                  </a:lnTo>
                  <a:lnTo>
                    <a:pt x="327" y="471"/>
                  </a:lnTo>
                  <a:lnTo>
                    <a:pt x="326" y="471"/>
                  </a:lnTo>
                  <a:lnTo>
                    <a:pt x="326" y="472"/>
                  </a:lnTo>
                  <a:lnTo>
                    <a:pt x="323" y="472"/>
                  </a:lnTo>
                  <a:lnTo>
                    <a:pt x="323" y="473"/>
                  </a:lnTo>
                  <a:lnTo>
                    <a:pt x="316" y="473"/>
                  </a:lnTo>
                  <a:lnTo>
                    <a:pt x="315" y="472"/>
                  </a:lnTo>
                  <a:lnTo>
                    <a:pt x="308" y="472"/>
                  </a:lnTo>
                  <a:lnTo>
                    <a:pt x="307" y="473"/>
                  </a:lnTo>
                  <a:lnTo>
                    <a:pt x="306" y="473"/>
                  </a:lnTo>
                  <a:lnTo>
                    <a:pt x="306" y="472"/>
                  </a:lnTo>
                  <a:lnTo>
                    <a:pt x="302" y="472"/>
                  </a:lnTo>
                  <a:lnTo>
                    <a:pt x="301" y="471"/>
                  </a:lnTo>
                  <a:lnTo>
                    <a:pt x="302" y="470"/>
                  </a:lnTo>
                  <a:lnTo>
                    <a:pt x="301" y="469"/>
                  </a:lnTo>
                  <a:lnTo>
                    <a:pt x="301" y="467"/>
                  </a:lnTo>
                  <a:lnTo>
                    <a:pt x="300" y="466"/>
                  </a:lnTo>
                  <a:lnTo>
                    <a:pt x="298" y="466"/>
                  </a:lnTo>
                  <a:lnTo>
                    <a:pt x="298" y="465"/>
                  </a:lnTo>
                  <a:lnTo>
                    <a:pt x="297" y="465"/>
                  </a:lnTo>
                  <a:lnTo>
                    <a:pt x="295" y="464"/>
                  </a:lnTo>
                  <a:lnTo>
                    <a:pt x="292" y="464"/>
                  </a:lnTo>
                  <a:lnTo>
                    <a:pt x="291" y="463"/>
                  </a:lnTo>
                  <a:lnTo>
                    <a:pt x="292" y="462"/>
                  </a:lnTo>
                  <a:lnTo>
                    <a:pt x="291" y="460"/>
                  </a:lnTo>
                  <a:lnTo>
                    <a:pt x="288" y="460"/>
                  </a:lnTo>
                  <a:lnTo>
                    <a:pt x="285" y="459"/>
                  </a:lnTo>
                  <a:lnTo>
                    <a:pt x="285" y="460"/>
                  </a:lnTo>
                  <a:lnTo>
                    <a:pt x="283" y="463"/>
                  </a:lnTo>
                  <a:lnTo>
                    <a:pt x="281" y="463"/>
                  </a:lnTo>
                  <a:lnTo>
                    <a:pt x="281" y="464"/>
                  </a:lnTo>
                  <a:lnTo>
                    <a:pt x="279" y="465"/>
                  </a:lnTo>
                  <a:lnTo>
                    <a:pt x="279" y="466"/>
                  </a:lnTo>
                  <a:lnTo>
                    <a:pt x="278" y="466"/>
                  </a:lnTo>
                  <a:lnTo>
                    <a:pt x="278" y="467"/>
                  </a:lnTo>
                  <a:lnTo>
                    <a:pt x="276" y="467"/>
                  </a:lnTo>
                  <a:lnTo>
                    <a:pt x="275" y="469"/>
                  </a:lnTo>
                  <a:lnTo>
                    <a:pt x="274" y="467"/>
                  </a:lnTo>
                  <a:lnTo>
                    <a:pt x="272" y="469"/>
                  </a:lnTo>
                  <a:lnTo>
                    <a:pt x="272" y="467"/>
                  </a:lnTo>
                  <a:lnTo>
                    <a:pt x="266" y="467"/>
                  </a:lnTo>
                  <a:lnTo>
                    <a:pt x="247" y="466"/>
                  </a:lnTo>
                  <a:lnTo>
                    <a:pt x="247" y="462"/>
                  </a:lnTo>
                  <a:lnTo>
                    <a:pt x="246" y="462"/>
                  </a:lnTo>
                  <a:lnTo>
                    <a:pt x="246" y="460"/>
                  </a:lnTo>
                  <a:lnTo>
                    <a:pt x="245" y="459"/>
                  </a:lnTo>
                  <a:lnTo>
                    <a:pt x="245" y="458"/>
                  </a:lnTo>
                  <a:lnTo>
                    <a:pt x="244" y="457"/>
                  </a:lnTo>
                  <a:lnTo>
                    <a:pt x="243" y="457"/>
                  </a:lnTo>
                  <a:lnTo>
                    <a:pt x="240" y="456"/>
                  </a:lnTo>
                  <a:lnTo>
                    <a:pt x="239" y="457"/>
                  </a:lnTo>
                  <a:lnTo>
                    <a:pt x="238" y="454"/>
                  </a:lnTo>
                  <a:lnTo>
                    <a:pt x="239" y="454"/>
                  </a:lnTo>
                  <a:lnTo>
                    <a:pt x="239" y="453"/>
                  </a:lnTo>
                  <a:lnTo>
                    <a:pt x="238" y="453"/>
                  </a:lnTo>
                  <a:lnTo>
                    <a:pt x="238" y="452"/>
                  </a:lnTo>
                  <a:lnTo>
                    <a:pt x="237" y="452"/>
                  </a:lnTo>
                  <a:lnTo>
                    <a:pt x="237" y="450"/>
                  </a:lnTo>
                  <a:lnTo>
                    <a:pt x="236" y="450"/>
                  </a:lnTo>
                  <a:lnTo>
                    <a:pt x="236" y="448"/>
                  </a:lnTo>
                  <a:lnTo>
                    <a:pt x="234" y="448"/>
                  </a:lnTo>
                  <a:lnTo>
                    <a:pt x="233" y="446"/>
                  </a:lnTo>
                  <a:lnTo>
                    <a:pt x="232" y="446"/>
                  </a:lnTo>
                  <a:lnTo>
                    <a:pt x="232" y="441"/>
                  </a:lnTo>
                  <a:lnTo>
                    <a:pt x="233" y="440"/>
                  </a:lnTo>
                  <a:lnTo>
                    <a:pt x="233" y="439"/>
                  </a:lnTo>
                  <a:lnTo>
                    <a:pt x="234" y="438"/>
                  </a:lnTo>
                  <a:lnTo>
                    <a:pt x="234" y="431"/>
                  </a:lnTo>
                  <a:lnTo>
                    <a:pt x="236" y="431"/>
                  </a:lnTo>
                  <a:lnTo>
                    <a:pt x="236" y="429"/>
                  </a:lnTo>
                  <a:lnTo>
                    <a:pt x="234" y="429"/>
                  </a:lnTo>
                  <a:lnTo>
                    <a:pt x="234" y="426"/>
                  </a:lnTo>
                  <a:lnTo>
                    <a:pt x="233" y="425"/>
                  </a:lnTo>
                  <a:lnTo>
                    <a:pt x="233" y="422"/>
                  </a:lnTo>
                  <a:lnTo>
                    <a:pt x="232" y="422"/>
                  </a:lnTo>
                  <a:lnTo>
                    <a:pt x="231" y="421"/>
                  </a:lnTo>
                  <a:lnTo>
                    <a:pt x="231" y="420"/>
                  </a:lnTo>
                  <a:lnTo>
                    <a:pt x="232" y="419"/>
                  </a:lnTo>
                  <a:lnTo>
                    <a:pt x="232" y="418"/>
                  </a:lnTo>
                  <a:lnTo>
                    <a:pt x="231" y="418"/>
                  </a:lnTo>
                  <a:lnTo>
                    <a:pt x="231" y="406"/>
                  </a:lnTo>
                  <a:lnTo>
                    <a:pt x="228" y="402"/>
                  </a:lnTo>
                  <a:lnTo>
                    <a:pt x="228" y="401"/>
                  </a:lnTo>
                  <a:lnTo>
                    <a:pt x="230" y="400"/>
                  </a:lnTo>
                  <a:lnTo>
                    <a:pt x="230" y="399"/>
                  </a:lnTo>
                  <a:lnTo>
                    <a:pt x="228" y="397"/>
                  </a:lnTo>
                  <a:lnTo>
                    <a:pt x="227" y="395"/>
                  </a:lnTo>
                  <a:lnTo>
                    <a:pt x="227" y="394"/>
                  </a:lnTo>
                  <a:lnTo>
                    <a:pt x="220" y="387"/>
                  </a:lnTo>
                  <a:lnTo>
                    <a:pt x="220" y="384"/>
                  </a:lnTo>
                  <a:lnTo>
                    <a:pt x="218" y="384"/>
                  </a:lnTo>
                  <a:lnTo>
                    <a:pt x="214" y="380"/>
                  </a:lnTo>
                  <a:lnTo>
                    <a:pt x="213" y="378"/>
                  </a:lnTo>
                  <a:lnTo>
                    <a:pt x="212" y="378"/>
                  </a:lnTo>
                  <a:lnTo>
                    <a:pt x="212" y="377"/>
                  </a:lnTo>
                  <a:lnTo>
                    <a:pt x="210" y="376"/>
                  </a:lnTo>
                  <a:lnTo>
                    <a:pt x="210" y="375"/>
                  </a:lnTo>
                  <a:lnTo>
                    <a:pt x="207" y="374"/>
                  </a:lnTo>
                  <a:lnTo>
                    <a:pt x="205" y="374"/>
                  </a:lnTo>
                  <a:lnTo>
                    <a:pt x="205" y="375"/>
                  </a:lnTo>
                  <a:lnTo>
                    <a:pt x="204" y="376"/>
                  </a:lnTo>
                  <a:lnTo>
                    <a:pt x="204" y="383"/>
                  </a:lnTo>
                  <a:lnTo>
                    <a:pt x="202" y="383"/>
                  </a:lnTo>
                  <a:lnTo>
                    <a:pt x="201" y="384"/>
                  </a:lnTo>
                  <a:lnTo>
                    <a:pt x="201" y="383"/>
                  </a:lnTo>
                  <a:lnTo>
                    <a:pt x="199" y="381"/>
                  </a:lnTo>
                  <a:lnTo>
                    <a:pt x="198" y="381"/>
                  </a:lnTo>
                  <a:lnTo>
                    <a:pt x="195" y="378"/>
                  </a:lnTo>
                  <a:lnTo>
                    <a:pt x="193" y="378"/>
                  </a:lnTo>
                  <a:lnTo>
                    <a:pt x="192" y="380"/>
                  </a:lnTo>
                  <a:lnTo>
                    <a:pt x="189" y="380"/>
                  </a:lnTo>
                  <a:lnTo>
                    <a:pt x="188" y="378"/>
                  </a:lnTo>
                  <a:lnTo>
                    <a:pt x="186" y="378"/>
                  </a:lnTo>
                  <a:lnTo>
                    <a:pt x="185" y="380"/>
                  </a:lnTo>
                  <a:lnTo>
                    <a:pt x="180" y="380"/>
                  </a:lnTo>
                  <a:lnTo>
                    <a:pt x="178" y="377"/>
                  </a:lnTo>
                  <a:lnTo>
                    <a:pt x="178" y="376"/>
                  </a:lnTo>
                  <a:lnTo>
                    <a:pt x="175" y="374"/>
                  </a:lnTo>
                  <a:lnTo>
                    <a:pt x="174" y="374"/>
                  </a:lnTo>
                  <a:lnTo>
                    <a:pt x="173" y="375"/>
                  </a:lnTo>
                  <a:lnTo>
                    <a:pt x="172" y="375"/>
                  </a:lnTo>
                  <a:lnTo>
                    <a:pt x="172" y="374"/>
                  </a:lnTo>
                  <a:lnTo>
                    <a:pt x="170" y="374"/>
                  </a:lnTo>
                  <a:lnTo>
                    <a:pt x="170" y="375"/>
                  </a:lnTo>
                  <a:lnTo>
                    <a:pt x="168" y="375"/>
                  </a:lnTo>
                  <a:lnTo>
                    <a:pt x="167" y="374"/>
                  </a:lnTo>
                  <a:lnTo>
                    <a:pt x="166" y="374"/>
                  </a:lnTo>
                  <a:lnTo>
                    <a:pt x="163" y="371"/>
                  </a:lnTo>
                  <a:lnTo>
                    <a:pt x="161" y="370"/>
                  </a:lnTo>
                  <a:lnTo>
                    <a:pt x="161" y="369"/>
                  </a:lnTo>
                  <a:lnTo>
                    <a:pt x="160" y="369"/>
                  </a:lnTo>
                  <a:lnTo>
                    <a:pt x="159" y="370"/>
                  </a:lnTo>
                  <a:lnTo>
                    <a:pt x="157" y="370"/>
                  </a:lnTo>
                  <a:lnTo>
                    <a:pt x="154" y="369"/>
                  </a:lnTo>
                  <a:lnTo>
                    <a:pt x="153" y="368"/>
                  </a:lnTo>
                  <a:lnTo>
                    <a:pt x="150" y="368"/>
                  </a:lnTo>
                  <a:lnTo>
                    <a:pt x="150" y="367"/>
                  </a:lnTo>
                  <a:lnTo>
                    <a:pt x="149" y="365"/>
                  </a:lnTo>
                  <a:lnTo>
                    <a:pt x="146" y="364"/>
                  </a:lnTo>
                  <a:lnTo>
                    <a:pt x="141" y="364"/>
                  </a:lnTo>
                  <a:lnTo>
                    <a:pt x="140" y="363"/>
                  </a:lnTo>
                  <a:lnTo>
                    <a:pt x="138" y="361"/>
                  </a:lnTo>
                  <a:lnTo>
                    <a:pt x="136" y="358"/>
                  </a:lnTo>
                  <a:lnTo>
                    <a:pt x="127" y="358"/>
                  </a:lnTo>
                  <a:lnTo>
                    <a:pt x="127" y="357"/>
                  </a:lnTo>
                  <a:lnTo>
                    <a:pt x="124" y="356"/>
                  </a:lnTo>
                  <a:lnTo>
                    <a:pt x="123" y="355"/>
                  </a:lnTo>
                  <a:lnTo>
                    <a:pt x="122" y="356"/>
                  </a:lnTo>
                  <a:lnTo>
                    <a:pt x="121" y="355"/>
                  </a:lnTo>
                  <a:lnTo>
                    <a:pt x="117" y="355"/>
                  </a:lnTo>
                  <a:lnTo>
                    <a:pt x="117" y="356"/>
                  </a:lnTo>
                  <a:lnTo>
                    <a:pt x="115" y="355"/>
                  </a:lnTo>
                  <a:lnTo>
                    <a:pt x="114" y="354"/>
                  </a:lnTo>
                  <a:lnTo>
                    <a:pt x="114" y="351"/>
                  </a:lnTo>
                  <a:lnTo>
                    <a:pt x="115" y="350"/>
                  </a:lnTo>
                  <a:lnTo>
                    <a:pt x="109" y="348"/>
                  </a:lnTo>
                  <a:lnTo>
                    <a:pt x="108" y="348"/>
                  </a:lnTo>
                  <a:lnTo>
                    <a:pt x="105" y="349"/>
                  </a:lnTo>
                  <a:lnTo>
                    <a:pt x="103" y="349"/>
                  </a:lnTo>
                  <a:lnTo>
                    <a:pt x="98" y="344"/>
                  </a:lnTo>
                  <a:lnTo>
                    <a:pt x="98" y="340"/>
                  </a:lnTo>
                  <a:lnTo>
                    <a:pt x="97" y="339"/>
                  </a:lnTo>
                  <a:lnTo>
                    <a:pt x="97" y="338"/>
                  </a:lnTo>
                  <a:lnTo>
                    <a:pt x="95" y="338"/>
                  </a:lnTo>
                  <a:lnTo>
                    <a:pt x="92" y="336"/>
                  </a:lnTo>
                  <a:lnTo>
                    <a:pt x="90" y="336"/>
                  </a:lnTo>
                  <a:lnTo>
                    <a:pt x="90" y="335"/>
                  </a:lnTo>
                  <a:lnTo>
                    <a:pt x="89" y="335"/>
                  </a:lnTo>
                  <a:lnTo>
                    <a:pt x="86" y="336"/>
                  </a:lnTo>
                  <a:lnTo>
                    <a:pt x="84" y="336"/>
                  </a:lnTo>
                  <a:lnTo>
                    <a:pt x="83" y="335"/>
                  </a:lnTo>
                  <a:lnTo>
                    <a:pt x="83" y="333"/>
                  </a:lnTo>
                  <a:lnTo>
                    <a:pt x="82" y="333"/>
                  </a:lnTo>
                  <a:lnTo>
                    <a:pt x="79" y="336"/>
                  </a:lnTo>
                  <a:lnTo>
                    <a:pt x="77" y="336"/>
                  </a:lnTo>
                  <a:lnTo>
                    <a:pt x="76" y="335"/>
                  </a:lnTo>
                  <a:lnTo>
                    <a:pt x="73" y="333"/>
                  </a:lnTo>
                  <a:lnTo>
                    <a:pt x="72" y="332"/>
                  </a:lnTo>
                  <a:lnTo>
                    <a:pt x="68" y="330"/>
                  </a:lnTo>
                  <a:lnTo>
                    <a:pt x="66" y="325"/>
                  </a:lnTo>
                  <a:lnTo>
                    <a:pt x="64" y="321"/>
                  </a:lnTo>
                  <a:lnTo>
                    <a:pt x="63" y="317"/>
                  </a:lnTo>
                  <a:lnTo>
                    <a:pt x="61" y="313"/>
                  </a:lnTo>
                  <a:lnTo>
                    <a:pt x="59" y="305"/>
                  </a:lnTo>
                  <a:lnTo>
                    <a:pt x="50" y="291"/>
                  </a:lnTo>
                  <a:lnTo>
                    <a:pt x="48" y="286"/>
                  </a:lnTo>
                  <a:lnTo>
                    <a:pt x="47" y="284"/>
                  </a:lnTo>
                  <a:lnTo>
                    <a:pt x="46" y="278"/>
                  </a:lnTo>
                  <a:lnTo>
                    <a:pt x="42" y="270"/>
                  </a:lnTo>
                  <a:lnTo>
                    <a:pt x="40" y="267"/>
                  </a:lnTo>
                  <a:lnTo>
                    <a:pt x="34" y="260"/>
                  </a:lnTo>
                  <a:lnTo>
                    <a:pt x="31" y="256"/>
                  </a:lnTo>
                  <a:lnTo>
                    <a:pt x="28" y="255"/>
                  </a:lnTo>
                  <a:lnTo>
                    <a:pt x="25" y="253"/>
                  </a:lnTo>
                  <a:lnTo>
                    <a:pt x="19" y="249"/>
                  </a:lnTo>
                  <a:lnTo>
                    <a:pt x="15" y="246"/>
                  </a:lnTo>
                  <a:lnTo>
                    <a:pt x="14" y="240"/>
                  </a:lnTo>
                  <a:lnTo>
                    <a:pt x="10" y="236"/>
                  </a:lnTo>
                  <a:lnTo>
                    <a:pt x="9" y="234"/>
                  </a:lnTo>
                  <a:lnTo>
                    <a:pt x="9" y="233"/>
                  </a:lnTo>
                  <a:lnTo>
                    <a:pt x="8" y="227"/>
                  </a:lnTo>
                  <a:lnTo>
                    <a:pt x="7" y="222"/>
                  </a:lnTo>
                  <a:lnTo>
                    <a:pt x="7" y="217"/>
                  </a:lnTo>
                  <a:lnTo>
                    <a:pt x="10" y="212"/>
                  </a:lnTo>
                  <a:lnTo>
                    <a:pt x="13" y="208"/>
                  </a:lnTo>
                  <a:lnTo>
                    <a:pt x="12" y="203"/>
                  </a:lnTo>
                  <a:lnTo>
                    <a:pt x="8" y="193"/>
                  </a:lnTo>
                  <a:lnTo>
                    <a:pt x="6" y="186"/>
                  </a:lnTo>
                  <a:lnTo>
                    <a:pt x="2" y="180"/>
                  </a:lnTo>
                  <a:lnTo>
                    <a:pt x="1" y="177"/>
                  </a:lnTo>
                  <a:lnTo>
                    <a:pt x="1" y="176"/>
                  </a:lnTo>
                  <a:lnTo>
                    <a:pt x="0" y="172"/>
                  </a:lnTo>
                  <a:lnTo>
                    <a:pt x="0" y="168"/>
                  </a:lnTo>
                  <a:lnTo>
                    <a:pt x="3" y="158"/>
                  </a:lnTo>
                  <a:lnTo>
                    <a:pt x="3" y="152"/>
                  </a:lnTo>
                  <a:lnTo>
                    <a:pt x="16" y="152"/>
                  </a:lnTo>
                  <a:lnTo>
                    <a:pt x="18" y="153"/>
                  </a:lnTo>
                  <a:lnTo>
                    <a:pt x="19" y="152"/>
                  </a:lnTo>
                  <a:lnTo>
                    <a:pt x="19" y="151"/>
                  </a:lnTo>
                  <a:lnTo>
                    <a:pt x="20" y="149"/>
                  </a:lnTo>
                  <a:lnTo>
                    <a:pt x="20" y="148"/>
                  </a:lnTo>
                  <a:lnTo>
                    <a:pt x="23" y="148"/>
                  </a:lnTo>
                  <a:lnTo>
                    <a:pt x="26" y="147"/>
                  </a:lnTo>
                  <a:lnTo>
                    <a:pt x="28" y="145"/>
                  </a:lnTo>
                  <a:lnTo>
                    <a:pt x="29" y="145"/>
                  </a:lnTo>
                  <a:lnTo>
                    <a:pt x="31" y="144"/>
                  </a:lnTo>
                  <a:lnTo>
                    <a:pt x="32" y="141"/>
                  </a:lnTo>
                  <a:lnTo>
                    <a:pt x="32" y="140"/>
                  </a:lnTo>
                  <a:lnTo>
                    <a:pt x="35" y="138"/>
                  </a:lnTo>
                  <a:lnTo>
                    <a:pt x="36" y="136"/>
                  </a:lnTo>
                  <a:lnTo>
                    <a:pt x="38" y="134"/>
                  </a:lnTo>
                  <a:lnTo>
                    <a:pt x="38" y="133"/>
                  </a:lnTo>
                  <a:lnTo>
                    <a:pt x="39" y="129"/>
                  </a:lnTo>
                  <a:lnTo>
                    <a:pt x="39" y="128"/>
                  </a:lnTo>
                  <a:lnTo>
                    <a:pt x="45" y="122"/>
                  </a:lnTo>
                  <a:lnTo>
                    <a:pt x="46" y="123"/>
                  </a:lnTo>
                  <a:lnTo>
                    <a:pt x="46" y="119"/>
                  </a:lnTo>
                  <a:lnTo>
                    <a:pt x="48" y="115"/>
                  </a:lnTo>
                  <a:lnTo>
                    <a:pt x="48" y="113"/>
                  </a:lnTo>
                  <a:lnTo>
                    <a:pt x="50" y="111"/>
                  </a:lnTo>
                  <a:lnTo>
                    <a:pt x="51" y="111"/>
                  </a:lnTo>
                  <a:lnTo>
                    <a:pt x="51" y="110"/>
                  </a:lnTo>
                  <a:lnTo>
                    <a:pt x="53" y="110"/>
                  </a:lnTo>
                  <a:lnTo>
                    <a:pt x="54" y="109"/>
                  </a:lnTo>
                  <a:lnTo>
                    <a:pt x="57" y="108"/>
                  </a:lnTo>
                  <a:lnTo>
                    <a:pt x="58" y="107"/>
                  </a:lnTo>
                  <a:lnTo>
                    <a:pt x="58" y="106"/>
                  </a:lnTo>
                  <a:lnTo>
                    <a:pt x="57" y="104"/>
                  </a:lnTo>
                  <a:lnTo>
                    <a:pt x="57" y="103"/>
                  </a:lnTo>
                  <a:lnTo>
                    <a:pt x="58" y="103"/>
                  </a:lnTo>
                  <a:lnTo>
                    <a:pt x="59" y="102"/>
                  </a:lnTo>
                  <a:lnTo>
                    <a:pt x="61" y="102"/>
                  </a:lnTo>
                  <a:lnTo>
                    <a:pt x="61" y="101"/>
                  </a:lnTo>
                  <a:lnTo>
                    <a:pt x="65" y="101"/>
                  </a:lnTo>
                  <a:lnTo>
                    <a:pt x="65" y="98"/>
                  </a:lnTo>
                  <a:lnTo>
                    <a:pt x="66" y="97"/>
                  </a:lnTo>
                  <a:lnTo>
                    <a:pt x="66" y="95"/>
                  </a:lnTo>
                  <a:lnTo>
                    <a:pt x="65" y="94"/>
                  </a:lnTo>
                  <a:lnTo>
                    <a:pt x="66" y="93"/>
                  </a:lnTo>
                  <a:lnTo>
                    <a:pt x="65" y="93"/>
                  </a:lnTo>
                  <a:lnTo>
                    <a:pt x="64" y="91"/>
                  </a:lnTo>
                  <a:lnTo>
                    <a:pt x="64" y="90"/>
                  </a:lnTo>
                  <a:lnTo>
                    <a:pt x="65" y="88"/>
                  </a:lnTo>
                  <a:lnTo>
                    <a:pt x="60" y="88"/>
                  </a:lnTo>
                  <a:lnTo>
                    <a:pt x="60" y="87"/>
                  </a:lnTo>
                  <a:lnTo>
                    <a:pt x="59" y="87"/>
                  </a:lnTo>
                  <a:lnTo>
                    <a:pt x="59" y="88"/>
                  </a:lnTo>
                  <a:lnTo>
                    <a:pt x="58" y="88"/>
                  </a:lnTo>
                  <a:lnTo>
                    <a:pt x="58" y="87"/>
                  </a:lnTo>
                  <a:lnTo>
                    <a:pt x="57" y="87"/>
                  </a:lnTo>
                  <a:lnTo>
                    <a:pt x="57" y="85"/>
                  </a:lnTo>
                  <a:lnTo>
                    <a:pt x="54" y="84"/>
                  </a:lnTo>
                  <a:lnTo>
                    <a:pt x="52" y="84"/>
                  </a:lnTo>
                  <a:lnTo>
                    <a:pt x="52" y="85"/>
                  </a:lnTo>
                  <a:lnTo>
                    <a:pt x="51" y="85"/>
                  </a:lnTo>
                  <a:lnTo>
                    <a:pt x="51" y="84"/>
                  </a:lnTo>
                  <a:lnTo>
                    <a:pt x="50" y="84"/>
                  </a:lnTo>
                  <a:lnTo>
                    <a:pt x="50" y="83"/>
                  </a:lnTo>
                  <a:lnTo>
                    <a:pt x="48" y="82"/>
                  </a:lnTo>
                  <a:lnTo>
                    <a:pt x="48" y="81"/>
                  </a:lnTo>
                  <a:lnTo>
                    <a:pt x="50" y="79"/>
                  </a:lnTo>
                  <a:lnTo>
                    <a:pt x="50" y="77"/>
                  </a:lnTo>
                  <a:lnTo>
                    <a:pt x="52" y="74"/>
                  </a:lnTo>
                  <a:lnTo>
                    <a:pt x="50" y="75"/>
                  </a:lnTo>
                  <a:lnTo>
                    <a:pt x="48" y="75"/>
                  </a:lnTo>
                  <a:lnTo>
                    <a:pt x="47" y="74"/>
                  </a:lnTo>
                  <a:lnTo>
                    <a:pt x="50" y="71"/>
                  </a:lnTo>
                  <a:lnTo>
                    <a:pt x="50" y="70"/>
                  </a:lnTo>
                  <a:lnTo>
                    <a:pt x="51" y="69"/>
                  </a:lnTo>
                  <a:lnTo>
                    <a:pt x="52" y="65"/>
                  </a:lnTo>
                  <a:lnTo>
                    <a:pt x="53" y="64"/>
                  </a:lnTo>
                  <a:lnTo>
                    <a:pt x="54" y="62"/>
                  </a:lnTo>
                  <a:lnTo>
                    <a:pt x="58" y="62"/>
                  </a:lnTo>
                  <a:lnTo>
                    <a:pt x="59" y="60"/>
                  </a:lnTo>
                  <a:lnTo>
                    <a:pt x="60" y="60"/>
                  </a:lnTo>
                  <a:lnTo>
                    <a:pt x="63" y="62"/>
                  </a:lnTo>
                  <a:lnTo>
                    <a:pt x="64" y="62"/>
                  </a:lnTo>
                  <a:lnTo>
                    <a:pt x="64" y="60"/>
                  </a:lnTo>
                  <a:lnTo>
                    <a:pt x="66" y="60"/>
                  </a:lnTo>
                  <a:lnTo>
                    <a:pt x="66" y="59"/>
                  </a:lnTo>
                  <a:lnTo>
                    <a:pt x="67" y="59"/>
                  </a:lnTo>
                  <a:lnTo>
                    <a:pt x="67" y="53"/>
                  </a:lnTo>
                  <a:lnTo>
                    <a:pt x="68" y="49"/>
                  </a:lnTo>
                  <a:lnTo>
                    <a:pt x="68" y="47"/>
                  </a:lnTo>
                  <a:lnTo>
                    <a:pt x="66" y="45"/>
                  </a:lnTo>
                  <a:lnTo>
                    <a:pt x="66" y="41"/>
                  </a:lnTo>
                  <a:lnTo>
                    <a:pt x="65" y="41"/>
                  </a:lnTo>
                  <a:lnTo>
                    <a:pt x="66" y="40"/>
                  </a:lnTo>
                  <a:lnTo>
                    <a:pt x="66" y="27"/>
                  </a:lnTo>
                  <a:lnTo>
                    <a:pt x="65" y="27"/>
                  </a:lnTo>
                  <a:lnTo>
                    <a:pt x="64" y="26"/>
                  </a:lnTo>
                  <a:lnTo>
                    <a:pt x="64" y="24"/>
                  </a:lnTo>
                  <a:lnTo>
                    <a:pt x="63" y="24"/>
                  </a:lnTo>
                  <a:lnTo>
                    <a:pt x="63" y="23"/>
                  </a:lnTo>
                  <a:lnTo>
                    <a:pt x="61" y="21"/>
                  </a:lnTo>
                  <a:lnTo>
                    <a:pt x="63" y="21"/>
                  </a:lnTo>
                  <a:lnTo>
                    <a:pt x="63" y="19"/>
                  </a:lnTo>
                  <a:lnTo>
                    <a:pt x="61" y="18"/>
                  </a:lnTo>
                  <a:lnTo>
                    <a:pt x="60" y="18"/>
                  </a:lnTo>
                  <a:lnTo>
                    <a:pt x="58" y="17"/>
                  </a:lnTo>
                  <a:lnTo>
                    <a:pt x="57" y="17"/>
                  </a:lnTo>
                  <a:lnTo>
                    <a:pt x="55" y="15"/>
                  </a:lnTo>
                  <a:lnTo>
                    <a:pt x="54" y="15"/>
                  </a:lnTo>
                  <a:lnTo>
                    <a:pt x="54" y="13"/>
                  </a:lnTo>
                  <a:lnTo>
                    <a:pt x="53" y="12"/>
                  </a:lnTo>
                  <a:lnTo>
                    <a:pt x="53" y="11"/>
                  </a:lnTo>
                  <a:lnTo>
                    <a:pt x="52" y="9"/>
                  </a:lnTo>
                  <a:lnTo>
                    <a:pt x="52" y="8"/>
                  </a:lnTo>
                  <a:lnTo>
                    <a:pt x="51" y="8"/>
                  </a:lnTo>
                  <a:lnTo>
                    <a:pt x="50" y="7"/>
                  </a:lnTo>
                  <a:lnTo>
                    <a:pt x="51" y="7"/>
                  </a:lnTo>
                  <a:lnTo>
                    <a:pt x="51" y="6"/>
                  </a:lnTo>
                  <a:lnTo>
                    <a:pt x="50" y="6"/>
                  </a:lnTo>
                  <a:lnTo>
                    <a:pt x="50" y="5"/>
                  </a:lnTo>
                  <a:lnTo>
                    <a:pt x="51" y="4"/>
                  </a:lnTo>
                  <a:lnTo>
                    <a:pt x="58" y="4"/>
                  </a:lnTo>
                  <a:lnTo>
                    <a:pt x="60" y="2"/>
                  </a:lnTo>
                  <a:lnTo>
                    <a:pt x="60" y="1"/>
                  </a:lnTo>
                  <a:lnTo>
                    <a:pt x="63" y="1"/>
                  </a:lnTo>
                  <a:lnTo>
                    <a:pt x="64"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23BEAC7B-A8CB-439D-9057-CA28E7545D30}"/>
                </a:ext>
              </a:extLst>
            </p:cNvPr>
            <p:cNvSpPr>
              <a:spLocks noEditPoints="1"/>
            </p:cNvSpPr>
            <p:nvPr/>
          </p:nvSpPr>
          <p:spPr bwMode="auto">
            <a:xfrm>
              <a:off x="5729288" y="2282825"/>
              <a:ext cx="1171575" cy="979488"/>
            </a:xfrm>
            <a:custGeom>
              <a:avLst/>
              <a:gdLst/>
              <a:ahLst/>
              <a:cxnLst>
                <a:cxn ang="0">
                  <a:pos x="680" y="65"/>
                </a:cxn>
                <a:cxn ang="0">
                  <a:pos x="422" y="0"/>
                </a:cxn>
                <a:cxn ang="0">
                  <a:pos x="661" y="12"/>
                </a:cxn>
                <a:cxn ang="0">
                  <a:pos x="682" y="55"/>
                </a:cxn>
                <a:cxn ang="0">
                  <a:pos x="680" y="55"/>
                </a:cxn>
                <a:cxn ang="0">
                  <a:pos x="672" y="55"/>
                </a:cxn>
                <a:cxn ang="0">
                  <a:pos x="677" y="83"/>
                </a:cxn>
                <a:cxn ang="0">
                  <a:pos x="680" y="119"/>
                </a:cxn>
                <a:cxn ang="0">
                  <a:pos x="685" y="151"/>
                </a:cxn>
                <a:cxn ang="0">
                  <a:pos x="698" y="164"/>
                </a:cxn>
                <a:cxn ang="0">
                  <a:pos x="717" y="178"/>
                </a:cxn>
                <a:cxn ang="0">
                  <a:pos x="724" y="188"/>
                </a:cxn>
                <a:cxn ang="0">
                  <a:pos x="735" y="194"/>
                </a:cxn>
                <a:cxn ang="0">
                  <a:pos x="724" y="216"/>
                </a:cxn>
                <a:cxn ang="0">
                  <a:pos x="714" y="219"/>
                </a:cxn>
                <a:cxn ang="0">
                  <a:pos x="691" y="229"/>
                </a:cxn>
                <a:cxn ang="0">
                  <a:pos x="679" y="242"/>
                </a:cxn>
                <a:cxn ang="0">
                  <a:pos x="667" y="247"/>
                </a:cxn>
                <a:cxn ang="0">
                  <a:pos x="664" y="266"/>
                </a:cxn>
                <a:cxn ang="0">
                  <a:pos x="658" y="297"/>
                </a:cxn>
                <a:cxn ang="0">
                  <a:pos x="644" y="334"/>
                </a:cxn>
                <a:cxn ang="0">
                  <a:pos x="642" y="394"/>
                </a:cxn>
                <a:cxn ang="0">
                  <a:pos x="629" y="437"/>
                </a:cxn>
                <a:cxn ang="0">
                  <a:pos x="600" y="457"/>
                </a:cxn>
                <a:cxn ang="0">
                  <a:pos x="591" y="473"/>
                </a:cxn>
                <a:cxn ang="0">
                  <a:pos x="583" y="486"/>
                </a:cxn>
                <a:cxn ang="0">
                  <a:pos x="578" y="518"/>
                </a:cxn>
                <a:cxn ang="0">
                  <a:pos x="569" y="526"/>
                </a:cxn>
                <a:cxn ang="0">
                  <a:pos x="549" y="537"/>
                </a:cxn>
                <a:cxn ang="0">
                  <a:pos x="532" y="582"/>
                </a:cxn>
                <a:cxn ang="0">
                  <a:pos x="523" y="543"/>
                </a:cxn>
                <a:cxn ang="0">
                  <a:pos x="497" y="486"/>
                </a:cxn>
                <a:cxn ang="0">
                  <a:pos x="480" y="462"/>
                </a:cxn>
                <a:cxn ang="0">
                  <a:pos x="463" y="500"/>
                </a:cxn>
                <a:cxn ang="0">
                  <a:pos x="439" y="543"/>
                </a:cxn>
                <a:cxn ang="0">
                  <a:pos x="371" y="553"/>
                </a:cxn>
                <a:cxn ang="0">
                  <a:pos x="313" y="579"/>
                </a:cxn>
                <a:cxn ang="0">
                  <a:pos x="256" y="576"/>
                </a:cxn>
                <a:cxn ang="0">
                  <a:pos x="190" y="559"/>
                </a:cxn>
                <a:cxn ang="0">
                  <a:pos x="174" y="541"/>
                </a:cxn>
                <a:cxn ang="0">
                  <a:pos x="145" y="545"/>
                </a:cxn>
                <a:cxn ang="0">
                  <a:pos x="139" y="560"/>
                </a:cxn>
                <a:cxn ang="0">
                  <a:pos x="126" y="595"/>
                </a:cxn>
                <a:cxn ang="0">
                  <a:pos x="102" y="617"/>
                </a:cxn>
                <a:cxn ang="0">
                  <a:pos x="75" y="616"/>
                </a:cxn>
                <a:cxn ang="0">
                  <a:pos x="75" y="604"/>
                </a:cxn>
                <a:cxn ang="0">
                  <a:pos x="79" y="589"/>
                </a:cxn>
                <a:cxn ang="0">
                  <a:pos x="65" y="539"/>
                </a:cxn>
                <a:cxn ang="0">
                  <a:pos x="51" y="503"/>
                </a:cxn>
                <a:cxn ang="0">
                  <a:pos x="34" y="470"/>
                </a:cxn>
                <a:cxn ang="0">
                  <a:pos x="26" y="448"/>
                </a:cxn>
                <a:cxn ang="0">
                  <a:pos x="1" y="436"/>
                </a:cxn>
                <a:cxn ang="0">
                  <a:pos x="18" y="404"/>
                </a:cxn>
                <a:cxn ang="0">
                  <a:pos x="26" y="378"/>
                </a:cxn>
                <a:cxn ang="0">
                  <a:pos x="29" y="368"/>
                </a:cxn>
                <a:cxn ang="0">
                  <a:pos x="30" y="352"/>
                </a:cxn>
                <a:cxn ang="0">
                  <a:pos x="49" y="329"/>
                </a:cxn>
                <a:cxn ang="0">
                  <a:pos x="53" y="307"/>
                </a:cxn>
                <a:cxn ang="0">
                  <a:pos x="96" y="303"/>
                </a:cxn>
              </a:cxnLst>
              <a:rect l="0" t="0" r="r" b="b"/>
              <a:pathLst>
                <a:path w="738" h="617">
                  <a:moveTo>
                    <a:pt x="725" y="183"/>
                  </a:moveTo>
                  <a:lnTo>
                    <a:pt x="727" y="184"/>
                  </a:lnTo>
                  <a:lnTo>
                    <a:pt x="725" y="184"/>
                  </a:lnTo>
                  <a:lnTo>
                    <a:pt x="724" y="186"/>
                  </a:lnTo>
                  <a:lnTo>
                    <a:pt x="724" y="187"/>
                  </a:lnTo>
                  <a:lnTo>
                    <a:pt x="723" y="187"/>
                  </a:lnTo>
                  <a:lnTo>
                    <a:pt x="723" y="184"/>
                  </a:lnTo>
                  <a:lnTo>
                    <a:pt x="724" y="184"/>
                  </a:lnTo>
                  <a:lnTo>
                    <a:pt x="725" y="183"/>
                  </a:lnTo>
                  <a:close/>
                  <a:moveTo>
                    <a:pt x="680" y="65"/>
                  </a:moveTo>
                  <a:lnTo>
                    <a:pt x="680" y="70"/>
                  </a:lnTo>
                  <a:lnTo>
                    <a:pt x="679" y="70"/>
                  </a:lnTo>
                  <a:lnTo>
                    <a:pt x="679" y="66"/>
                  </a:lnTo>
                  <a:lnTo>
                    <a:pt x="680" y="65"/>
                  </a:lnTo>
                  <a:close/>
                  <a:moveTo>
                    <a:pt x="677" y="54"/>
                  </a:moveTo>
                  <a:lnTo>
                    <a:pt x="678" y="54"/>
                  </a:lnTo>
                  <a:lnTo>
                    <a:pt x="678" y="55"/>
                  </a:lnTo>
                  <a:lnTo>
                    <a:pt x="677" y="55"/>
                  </a:lnTo>
                  <a:lnTo>
                    <a:pt x="677" y="54"/>
                  </a:lnTo>
                  <a:close/>
                  <a:moveTo>
                    <a:pt x="422" y="0"/>
                  </a:moveTo>
                  <a:lnTo>
                    <a:pt x="424" y="0"/>
                  </a:lnTo>
                  <a:lnTo>
                    <a:pt x="424" y="2"/>
                  </a:lnTo>
                  <a:lnTo>
                    <a:pt x="426" y="2"/>
                  </a:lnTo>
                  <a:lnTo>
                    <a:pt x="427" y="3"/>
                  </a:lnTo>
                  <a:lnTo>
                    <a:pt x="427" y="4"/>
                  </a:lnTo>
                  <a:lnTo>
                    <a:pt x="426" y="8"/>
                  </a:lnTo>
                  <a:lnTo>
                    <a:pt x="423" y="11"/>
                  </a:lnTo>
                  <a:lnTo>
                    <a:pt x="664" y="11"/>
                  </a:lnTo>
                  <a:lnTo>
                    <a:pt x="664" y="12"/>
                  </a:lnTo>
                  <a:lnTo>
                    <a:pt x="661" y="12"/>
                  </a:lnTo>
                  <a:lnTo>
                    <a:pt x="663" y="13"/>
                  </a:lnTo>
                  <a:lnTo>
                    <a:pt x="663" y="19"/>
                  </a:lnTo>
                  <a:lnTo>
                    <a:pt x="664" y="27"/>
                  </a:lnTo>
                  <a:lnTo>
                    <a:pt x="664" y="29"/>
                  </a:lnTo>
                  <a:lnTo>
                    <a:pt x="665" y="30"/>
                  </a:lnTo>
                  <a:lnTo>
                    <a:pt x="665" y="31"/>
                  </a:lnTo>
                  <a:lnTo>
                    <a:pt x="667" y="36"/>
                  </a:lnTo>
                  <a:lnTo>
                    <a:pt x="673" y="46"/>
                  </a:lnTo>
                  <a:lnTo>
                    <a:pt x="677" y="49"/>
                  </a:lnTo>
                  <a:lnTo>
                    <a:pt x="682" y="55"/>
                  </a:lnTo>
                  <a:lnTo>
                    <a:pt x="683" y="55"/>
                  </a:lnTo>
                  <a:lnTo>
                    <a:pt x="682" y="56"/>
                  </a:lnTo>
                  <a:lnTo>
                    <a:pt x="682" y="57"/>
                  </a:lnTo>
                  <a:lnTo>
                    <a:pt x="680" y="57"/>
                  </a:lnTo>
                  <a:lnTo>
                    <a:pt x="679" y="59"/>
                  </a:lnTo>
                  <a:lnTo>
                    <a:pt x="679" y="57"/>
                  </a:lnTo>
                  <a:lnTo>
                    <a:pt x="678" y="55"/>
                  </a:lnTo>
                  <a:lnTo>
                    <a:pt x="679" y="56"/>
                  </a:lnTo>
                  <a:lnTo>
                    <a:pt x="680" y="56"/>
                  </a:lnTo>
                  <a:lnTo>
                    <a:pt x="680" y="55"/>
                  </a:lnTo>
                  <a:lnTo>
                    <a:pt x="678" y="53"/>
                  </a:lnTo>
                  <a:lnTo>
                    <a:pt x="678" y="51"/>
                  </a:lnTo>
                  <a:lnTo>
                    <a:pt x="676" y="51"/>
                  </a:lnTo>
                  <a:lnTo>
                    <a:pt x="674" y="50"/>
                  </a:lnTo>
                  <a:lnTo>
                    <a:pt x="676" y="50"/>
                  </a:lnTo>
                  <a:lnTo>
                    <a:pt x="676" y="49"/>
                  </a:lnTo>
                  <a:lnTo>
                    <a:pt x="674" y="48"/>
                  </a:lnTo>
                  <a:lnTo>
                    <a:pt x="673" y="48"/>
                  </a:lnTo>
                  <a:lnTo>
                    <a:pt x="673" y="55"/>
                  </a:lnTo>
                  <a:lnTo>
                    <a:pt x="672" y="55"/>
                  </a:lnTo>
                  <a:lnTo>
                    <a:pt x="672" y="56"/>
                  </a:lnTo>
                  <a:lnTo>
                    <a:pt x="674" y="61"/>
                  </a:lnTo>
                  <a:lnTo>
                    <a:pt x="676" y="65"/>
                  </a:lnTo>
                  <a:lnTo>
                    <a:pt x="676" y="70"/>
                  </a:lnTo>
                  <a:lnTo>
                    <a:pt x="677" y="73"/>
                  </a:lnTo>
                  <a:lnTo>
                    <a:pt x="678" y="79"/>
                  </a:lnTo>
                  <a:lnTo>
                    <a:pt x="679" y="81"/>
                  </a:lnTo>
                  <a:lnTo>
                    <a:pt x="678" y="82"/>
                  </a:lnTo>
                  <a:lnTo>
                    <a:pt x="678" y="83"/>
                  </a:lnTo>
                  <a:lnTo>
                    <a:pt x="677" y="83"/>
                  </a:lnTo>
                  <a:lnTo>
                    <a:pt x="677" y="86"/>
                  </a:lnTo>
                  <a:lnTo>
                    <a:pt x="676" y="88"/>
                  </a:lnTo>
                  <a:lnTo>
                    <a:pt x="677" y="91"/>
                  </a:lnTo>
                  <a:lnTo>
                    <a:pt x="677" y="92"/>
                  </a:lnTo>
                  <a:lnTo>
                    <a:pt x="678" y="94"/>
                  </a:lnTo>
                  <a:lnTo>
                    <a:pt x="678" y="102"/>
                  </a:lnTo>
                  <a:lnTo>
                    <a:pt x="677" y="102"/>
                  </a:lnTo>
                  <a:lnTo>
                    <a:pt x="677" y="106"/>
                  </a:lnTo>
                  <a:lnTo>
                    <a:pt x="680" y="113"/>
                  </a:lnTo>
                  <a:lnTo>
                    <a:pt x="680" y="119"/>
                  </a:lnTo>
                  <a:lnTo>
                    <a:pt x="679" y="120"/>
                  </a:lnTo>
                  <a:lnTo>
                    <a:pt x="679" y="125"/>
                  </a:lnTo>
                  <a:lnTo>
                    <a:pt x="680" y="126"/>
                  </a:lnTo>
                  <a:lnTo>
                    <a:pt x="682" y="130"/>
                  </a:lnTo>
                  <a:lnTo>
                    <a:pt x="683" y="139"/>
                  </a:lnTo>
                  <a:lnTo>
                    <a:pt x="683" y="144"/>
                  </a:lnTo>
                  <a:lnTo>
                    <a:pt x="684" y="145"/>
                  </a:lnTo>
                  <a:lnTo>
                    <a:pt x="684" y="146"/>
                  </a:lnTo>
                  <a:lnTo>
                    <a:pt x="685" y="149"/>
                  </a:lnTo>
                  <a:lnTo>
                    <a:pt x="685" y="151"/>
                  </a:lnTo>
                  <a:lnTo>
                    <a:pt x="687" y="156"/>
                  </a:lnTo>
                  <a:lnTo>
                    <a:pt x="687" y="158"/>
                  </a:lnTo>
                  <a:lnTo>
                    <a:pt x="689" y="158"/>
                  </a:lnTo>
                  <a:lnTo>
                    <a:pt x="689" y="161"/>
                  </a:lnTo>
                  <a:lnTo>
                    <a:pt x="692" y="164"/>
                  </a:lnTo>
                  <a:lnTo>
                    <a:pt x="692" y="165"/>
                  </a:lnTo>
                  <a:lnTo>
                    <a:pt x="693" y="164"/>
                  </a:lnTo>
                  <a:lnTo>
                    <a:pt x="697" y="164"/>
                  </a:lnTo>
                  <a:lnTo>
                    <a:pt x="698" y="163"/>
                  </a:lnTo>
                  <a:lnTo>
                    <a:pt x="698" y="164"/>
                  </a:lnTo>
                  <a:lnTo>
                    <a:pt x="699" y="165"/>
                  </a:lnTo>
                  <a:lnTo>
                    <a:pt x="702" y="165"/>
                  </a:lnTo>
                  <a:lnTo>
                    <a:pt x="702" y="169"/>
                  </a:lnTo>
                  <a:lnTo>
                    <a:pt x="703" y="168"/>
                  </a:lnTo>
                  <a:lnTo>
                    <a:pt x="704" y="169"/>
                  </a:lnTo>
                  <a:lnTo>
                    <a:pt x="709" y="170"/>
                  </a:lnTo>
                  <a:lnTo>
                    <a:pt x="711" y="172"/>
                  </a:lnTo>
                  <a:lnTo>
                    <a:pt x="712" y="175"/>
                  </a:lnTo>
                  <a:lnTo>
                    <a:pt x="715" y="177"/>
                  </a:lnTo>
                  <a:lnTo>
                    <a:pt x="717" y="178"/>
                  </a:lnTo>
                  <a:lnTo>
                    <a:pt x="718" y="178"/>
                  </a:lnTo>
                  <a:lnTo>
                    <a:pt x="717" y="180"/>
                  </a:lnTo>
                  <a:lnTo>
                    <a:pt x="716" y="180"/>
                  </a:lnTo>
                  <a:lnTo>
                    <a:pt x="716" y="182"/>
                  </a:lnTo>
                  <a:lnTo>
                    <a:pt x="717" y="184"/>
                  </a:lnTo>
                  <a:lnTo>
                    <a:pt x="722" y="187"/>
                  </a:lnTo>
                  <a:lnTo>
                    <a:pt x="722" y="188"/>
                  </a:lnTo>
                  <a:lnTo>
                    <a:pt x="723" y="188"/>
                  </a:lnTo>
                  <a:lnTo>
                    <a:pt x="724" y="187"/>
                  </a:lnTo>
                  <a:lnTo>
                    <a:pt x="724" y="188"/>
                  </a:lnTo>
                  <a:lnTo>
                    <a:pt x="728" y="188"/>
                  </a:lnTo>
                  <a:lnTo>
                    <a:pt x="728" y="189"/>
                  </a:lnTo>
                  <a:lnTo>
                    <a:pt x="729" y="189"/>
                  </a:lnTo>
                  <a:lnTo>
                    <a:pt x="729" y="188"/>
                  </a:lnTo>
                  <a:lnTo>
                    <a:pt x="730" y="187"/>
                  </a:lnTo>
                  <a:lnTo>
                    <a:pt x="730" y="188"/>
                  </a:lnTo>
                  <a:lnTo>
                    <a:pt x="731" y="190"/>
                  </a:lnTo>
                  <a:lnTo>
                    <a:pt x="731" y="191"/>
                  </a:lnTo>
                  <a:lnTo>
                    <a:pt x="735" y="191"/>
                  </a:lnTo>
                  <a:lnTo>
                    <a:pt x="735" y="194"/>
                  </a:lnTo>
                  <a:lnTo>
                    <a:pt x="736" y="194"/>
                  </a:lnTo>
                  <a:lnTo>
                    <a:pt x="736" y="193"/>
                  </a:lnTo>
                  <a:lnTo>
                    <a:pt x="738" y="194"/>
                  </a:lnTo>
                  <a:lnTo>
                    <a:pt x="738" y="197"/>
                  </a:lnTo>
                  <a:lnTo>
                    <a:pt x="733" y="202"/>
                  </a:lnTo>
                  <a:lnTo>
                    <a:pt x="731" y="205"/>
                  </a:lnTo>
                  <a:lnTo>
                    <a:pt x="729" y="212"/>
                  </a:lnTo>
                  <a:lnTo>
                    <a:pt x="727" y="214"/>
                  </a:lnTo>
                  <a:lnTo>
                    <a:pt x="724" y="215"/>
                  </a:lnTo>
                  <a:lnTo>
                    <a:pt x="724" y="216"/>
                  </a:lnTo>
                  <a:lnTo>
                    <a:pt x="723" y="216"/>
                  </a:lnTo>
                  <a:lnTo>
                    <a:pt x="723" y="220"/>
                  </a:lnTo>
                  <a:lnTo>
                    <a:pt x="722" y="220"/>
                  </a:lnTo>
                  <a:lnTo>
                    <a:pt x="719" y="218"/>
                  </a:lnTo>
                  <a:lnTo>
                    <a:pt x="718" y="219"/>
                  </a:lnTo>
                  <a:lnTo>
                    <a:pt x="717" y="219"/>
                  </a:lnTo>
                  <a:lnTo>
                    <a:pt x="717" y="221"/>
                  </a:lnTo>
                  <a:lnTo>
                    <a:pt x="716" y="221"/>
                  </a:lnTo>
                  <a:lnTo>
                    <a:pt x="716" y="219"/>
                  </a:lnTo>
                  <a:lnTo>
                    <a:pt x="714" y="219"/>
                  </a:lnTo>
                  <a:lnTo>
                    <a:pt x="710" y="221"/>
                  </a:lnTo>
                  <a:lnTo>
                    <a:pt x="708" y="223"/>
                  </a:lnTo>
                  <a:lnTo>
                    <a:pt x="705" y="223"/>
                  </a:lnTo>
                  <a:lnTo>
                    <a:pt x="704" y="222"/>
                  </a:lnTo>
                  <a:lnTo>
                    <a:pt x="704" y="221"/>
                  </a:lnTo>
                  <a:lnTo>
                    <a:pt x="702" y="222"/>
                  </a:lnTo>
                  <a:lnTo>
                    <a:pt x="701" y="226"/>
                  </a:lnTo>
                  <a:lnTo>
                    <a:pt x="698" y="227"/>
                  </a:lnTo>
                  <a:lnTo>
                    <a:pt x="697" y="227"/>
                  </a:lnTo>
                  <a:lnTo>
                    <a:pt x="691" y="229"/>
                  </a:lnTo>
                  <a:lnTo>
                    <a:pt x="690" y="229"/>
                  </a:lnTo>
                  <a:lnTo>
                    <a:pt x="691" y="232"/>
                  </a:lnTo>
                  <a:lnTo>
                    <a:pt x="691" y="234"/>
                  </a:lnTo>
                  <a:lnTo>
                    <a:pt x="690" y="235"/>
                  </a:lnTo>
                  <a:lnTo>
                    <a:pt x="689" y="238"/>
                  </a:lnTo>
                  <a:lnTo>
                    <a:pt x="689" y="239"/>
                  </a:lnTo>
                  <a:lnTo>
                    <a:pt x="686" y="242"/>
                  </a:lnTo>
                  <a:lnTo>
                    <a:pt x="682" y="241"/>
                  </a:lnTo>
                  <a:lnTo>
                    <a:pt x="680" y="241"/>
                  </a:lnTo>
                  <a:lnTo>
                    <a:pt x="679" y="242"/>
                  </a:lnTo>
                  <a:lnTo>
                    <a:pt x="674" y="242"/>
                  </a:lnTo>
                  <a:lnTo>
                    <a:pt x="672" y="241"/>
                  </a:lnTo>
                  <a:lnTo>
                    <a:pt x="670" y="241"/>
                  </a:lnTo>
                  <a:lnTo>
                    <a:pt x="670" y="240"/>
                  </a:lnTo>
                  <a:lnTo>
                    <a:pt x="667" y="240"/>
                  </a:lnTo>
                  <a:lnTo>
                    <a:pt x="667" y="241"/>
                  </a:lnTo>
                  <a:lnTo>
                    <a:pt x="669" y="242"/>
                  </a:lnTo>
                  <a:lnTo>
                    <a:pt x="669" y="245"/>
                  </a:lnTo>
                  <a:lnTo>
                    <a:pt x="667" y="246"/>
                  </a:lnTo>
                  <a:lnTo>
                    <a:pt x="667" y="247"/>
                  </a:lnTo>
                  <a:lnTo>
                    <a:pt x="669" y="247"/>
                  </a:lnTo>
                  <a:lnTo>
                    <a:pt x="669" y="252"/>
                  </a:lnTo>
                  <a:lnTo>
                    <a:pt x="666" y="257"/>
                  </a:lnTo>
                  <a:lnTo>
                    <a:pt x="666" y="258"/>
                  </a:lnTo>
                  <a:lnTo>
                    <a:pt x="665" y="259"/>
                  </a:lnTo>
                  <a:lnTo>
                    <a:pt x="664" y="259"/>
                  </a:lnTo>
                  <a:lnTo>
                    <a:pt x="664" y="263"/>
                  </a:lnTo>
                  <a:lnTo>
                    <a:pt x="663" y="265"/>
                  </a:lnTo>
                  <a:lnTo>
                    <a:pt x="663" y="266"/>
                  </a:lnTo>
                  <a:lnTo>
                    <a:pt x="664" y="266"/>
                  </a:lnTo>
                  <a:lnTo>
                    <a:pt x="664" y="267"/>
                  </a:lnTo>
                  <a:lnTo>
                    <a:pt x="665" y="269"/>
                  </a:lnTo>
                  <a:lnTo>
                    <a:pt x="665" y="273"/>
                  </a:lnTo>
                  <a:lnTo>
                    <a:pt x="666" y="276"/>
                  </a:lnTo>
                  <a:lnTo>
                    <a:pt x="666" y="278"/>
                  </a:lnTo>
                  <a:lnTo>
                    <a:pt x="664" y="279"/>
                  </a:lnTo>
                  <a:lnTo>
                    <a:pt x="664" y="280"/>
                  </a:lnTo>
                  <a:lnTo>
                    <a:pt x="661" y="285"/>
                  </a:lnTo>
                  <a:lnTo>
                    <a:pt x="660" y="290"/>
                  </a:lnTo>
                  <a:lnTo>
                    <a:pt x="658" y="297"/>
                  </a:lnTo>
                  <a:lnTo>
                    <a:pt x="654" y="301"/>
                  </a:lnTo>
                  <a:lnTo>
                    <a:pt x="654" y="302"/>
                  </a:lnTo>
                  <a:lnTo>
                    <a:pt x="652" y="310"/>
                  </a:lnTo>
                  <a:lnTo>
                    <a:pt x="652" y="315"/>
                  </a:lnTo>
                  <a:lnTo>
                    <a:pt x="651" y="315"/>
                  </a:lnTo>
                  <a:lnTo>
                    <a:pt x="650" y="317"/>
                  </a:lnTo>
                  <a:lnTo>
                    <a:pt x="647" y="323"/>
                  </a:lnTo>
                  <a:lnTo>
                    <a:pt x="647" y="324"/>
                  </a:lnTo>
                  <a:lnTo>
                    <a:pt x="644" y="328"/>
                  </a:lnTo>
                  <a:lnTo>
                    <a:pt x="644" y="334"/>
                  </a:lnTo>
                  <a:lnTo>
                    <a:pt x="645" y="341"/>
                  </a:lnTo>
                  <a:lnTo>
                    <a:pt x="645" y="348"/>
                  </a:lnTo>
                  <a:lnTo>
                    <a:pt x="647" y="360"/>
                  </a:lnTo>
                  <a:lnTo>
                    <a:pt x="647" y="368"/>
                  </a:lnTo>
                  <a:lnTo>
                    <a:pt x="644" y="380"/>
                  </a:lnTo>
                  <a:lnTo>
                    <a:pt x="644" y="384"/>
                  </a:lnTo>
                  <a:lnTo>
                    <a:pt x="645" y="386"/>
                  </a:lnTo>
                  <a:lnTo>
                    <a:pt x="645" y="387"/>
                  </a:lnTo>
                  <a:lnTo>
                    <a:pt x="644" y="390"/>
                  </a:lnTo>
                  <a:lnTo>
                    <a:pt x="642" y="394"/>
                  </a:lnTo>
                  <a:lnTo>
                    <a:pt x="641" y="396"/>
                  </a:lnTo>
                  <a:lnTo>
                    <a:pt x="641" y="399"/>
                  </a:lnTo>
                  <a:lnTo>
                    <a:pt x="635" y="409"/>
                  </a:lnTo>
                  <a:lnTo>
                    <a:pt x="631" y="423"/>
                  </a:lnTo>
                  <a:lnTo>
                    <a:pt x="631" y="426"/>
                  </a:lnTo>
                  <a:lnTo>
                    <a:pt x="629" y="428"/>
                  </a:lnTo>
                  <a:lnTo>
                    <a:pt x="629" y="429"/>
                  </a:lnTo>
                  <a:lnTo>
                    <a:pt x="631" y="430"/>
                  </a:lnTo>
                  <a:lnTo>
                    <a:pt x="631" y="432"/>
                  </a:lnTo>
                  <a:lnTo>
                    <a:pt x="629" y="437"/>
                  </a:lnTo>
                  <a:lnTo>
                    <a:pt x="629" y="438"/>
                  </a:lnTo>
                  <a:lnTo>
                    <a:pt x="627" y="438"/>
                  </a:lnTo>
                  <a:lnTo>
                    <a:pt x="627" y="437"/>
                  </a:lnTo>
                  <a:lnTo>
                    <a:pt x="626" y="437"/>
                  </a:lnTo>
                  <a:lnTo>
                    <a:pt x="613" y="439"/>
                  </a:lnTo>
                  <a:lnTo>
                    <a:pt x="610" y="439"/>
                  </a:lnTo>
                  <a:lnTo>
                    <a:pt x="610" y="443"/>
                  </a:lnTo>
                  <a:lnTo>
                    <a:pt x="608" y="443"/>
                  </a:lnTo>
                  <a:lnTo>
                    <a:pt x="608" y="444"/>
                  </a:lnTo>
                  <a:lnTo>
                    <a:pt x="600" y="457"/>
                  </a:lnTo>
                  <a:lnTo>
                    <a:pt x="599" y="458"/>
                  </a:lnTo>
                  <a:lnTo>
                    <a:pt x="599" y="461"/>
                  </a:lnTo>
                  <a:lnTo>
                    <a:pt x="597" y="462"/>
                  </a:lnTo>
                  <a:lnTo>
                    <a:pt x="596" y="462"/>
                  </a:lnTo>
                  <a:lnTo>
                    <a:pt x="596" y="463"/>
                  </a:lnTo>
                  <a:lnTo>
                    <a:pt x="595" y="464"/>
                  </a:lnTo>
                  <a:lnTo>
                    <a:pt x="595" y="468"/>
                  </a:lnTo>
                  <a:lnTo>
                    <a:pt x="594" y="469"/>
                  </a:lnTo>
                  <a:lnTo>
                    <a:pt x="591" y="470"/>
                  </a:lnTo>
                  <a:lnTo>
                    <a:pt x="591" y="473"/>
                  </a:lnTo>
                  <a:lnTo>
                    <a:pt x="590" y="474"/>
                  </a:lnTo>
                  <a:lnTo>
                    <a:pt x="587" y="475"/>
                  </a:lnTo>
                  <a:lnTo>
                    <a:pt x="586" y="475"/>
                  </a:lnTo>
                  <a:lnTo>
                    <a:pt x="583" y="477"/>
                  </a:lnTo>
                  <a:lnTo>
                    <a:pt x="583" y="480"/>
                  </a:lnTo>
                  <a:lnTo>
                    <a:pt x="582" y="481"/>
                  </a:lnTo>
                  <a:lnTo>
                    <a:pt x="582" y="482"/>
                  </a:lnTo>
                  <a:lnTo>
                    <a:pt x="583" y="483"/>
                  </a:lnTo>
                  <a:lnTo>
                    <a:pt x="582" y="486"/>
                  </a:lnTo>
                  <a:lnTo>
                    <a:pt x="583" y="486"/>
                  </a:lnTo>
                  <a:lnTo>
                    <a:pt x="583" y="488"/>
                  </a:lnTo>
                  <a:lnTo>
                    <a:pt x="584" y="489"/>
                  </a:lnTo>
                  <a:lnTo>
                    <a:pt x="583" y="489"/>
                  </a:lnTo>
                  <a:lnTo>
                    <a:pt x="578" y="502"/>
                  </a:lnTo>
                  <a:lnTo>
                    <a:pt x="578" y="503"/>
                  </a:lnTo>
                  <a:lnTo>
                    <a:pt x="580" y="505"/>
                  </a:lnTo>
                  <a:lnTo>
                    <a:pt x="580" y="507"/>
                  </a:lnTo>
                  <a:lnTo>
                    <a:pt x="577" y="515"/>
                  </a:lnTo>
                  <a:lnTo>
                    <a:pt x="577" y="517"/>
                  </a:lnTo>
                  <a:lnTo>
                    <a:pt x="578" y="518"/>
                  </a:lnTo>
                  <a:lnTo>
                    <a:pt x="578" y="520"/>
                  </a:lnTo>
                  <a:lnTo>
                    <a:pt x="577" y="521"/>
                  </a:lnTo>
                  <a:lnTo>
                    <a:pt x="575" y="522"/>
                  </a:lnTo>
                  <a:lnTo>
                    <a:pt x="575" y="524"/>
                  </a:lnTo>
                  <a:lnTo>
                    <a:pt x="574" y="524"/>
                  </a:lnTo>
                  <a:lnTo>
                    <a:pt x="574" y="526"/>
                  </a:lnTo>
                  <a:lnTo>
                    <a:pt x="571" y="526"/>
                  </a:lnTo>
                  <a:lnTo>
                    <a:pt x="570" y="528"/>
                  </a:lnTo>
                  <a:lnTo>
                    <a:pt x="570" y="526"/>
                  </a:lnTo>
                  <a:lnTo>
                    <a:pt x="569" y="526"/>
                  </a:lnTo>
                  <a:lnTo>
                    <a:pt x="569" y="525"/>
                  </a:lnTo>
                  <a:lnTo>
                    <a:pt x="568" y="524"/>
                  </a:lnTo>
                  <a:lnTo>
                    <a:pt x="562" y="519"/>
                  </a:lnTo>
                  <a:lnTo>
                    <a:pt x="561" y="520"/>
                  </a:lnTo>
                  <a:lnTo>
                    <a:pt x="556" y="524"/>
                  </a:lnTo>
                  <a:lnTo>
                    <a:pt x="555" y="524"/>
                  </a:lnTo>
                  <a:lnTo>
                    <a:pt x="555" y="525"/>
                  </a:lnTo>
                  <a:lnTo>
                    <a:pt x="552" y="528"/>
                  </a:lnTo>
                  <a:lnTo>
                    <a:pt x="549" y="533"/>
                  </a:lnTo>
                  <a:lnTo>
                    <a:pt x="549" y="537"/>
                  </a:lnTo>
                  <a:lnTo>
                    <a:pt x="551" y="546"/>
                  </a:lnTo>
                  <a:lnTo>
                    <a:pt x="551" y="549"/>
                  </a:lnTo>
                  <a:lnTo>
                    <a:pt x="550" y="551"/>
                  </a:lnTo>
                  <a:lnTo>
                    <a:pt x="550" y="553"/>
                  </a:lnTo>
                  <a:lnTo>
                    <a:pt x="546" y="557"/>
                  </a:lnTo>
                  <a:lnTo>
                    <a:pt x="541" y="572"/>
                  </a:lnTo>
                  <a:lnTo>
                    <a:pt x="539" y="579"/>
                  </a:lnTo>
                  <a:lnTo>
                    <a:pt x="539" y="583"/>
                  </a:lnTo>
                  <a:lnTo>
                    <a:pt x="532" y="583"/>
                  </a:lnTo>
                  <a:lnTo>
                    <a:pt x="532" y="582"/>
                  </a:lnTo>
                  <a:lnTo>
                    <a:pt x="531" y="581"/>
                  </a:lnTo>
                  <a:lnTo>
                    <a:pt x="531" y="576"/>
                  </a:lnTo>
                  <a:lnTo>
                    <a:pt x="532" y="571"/>
                  </a:lnTo>
                  <a:lnTo>
                    <a:pt x="535" y="565"/>
                  </a:lnTo>
                  <a:lnTo>
                    <a:pt x="536" y="565"/>
                  </a:lnTo>
                  <a:lnTo>
                    <a:pt x="535" y="564"/>
                  </a:lnTo>
                  <a:lnTo>
                    <a:pt x="535" y="556"/>
                  </a:lnTo>
                  <a:lnTo>
                    <a:pt x="533" y="551"/>
                  </a:lnTo>
                  <a:lnTo>
                    <a:pt x="532" y="550"/>
                  </a:lnTo>
                  <a:lnTo>
                    <a:pt x="523" y="543"/>
                  </a:lnTo>
                  <a:lnTo>
                    <a:pt x="513" y="534"/>
                  </a:lnTo>
                  <a:lnTo>
                    <a:pt x="510" y="530"/>
                  </a:lnTo>
                  <a:lnTo>
                    <a:pt x="509" y="530"/>
                  </a:lnTo>
                  <a:lnTo>
                    <a:pt x="499" y="526"/>
                  </a:lnTo>
                  <a:lnTo>
                    <a:pt x="499" y="525"/>
                  </a:lnTo>
                  <a:lnTo>
                    <a:pt x="500" y="522"/>
                  </a:lnTo>
                  <a:lnTo>
                    <a:pt x="500" y="521"/>
                  </a:lnTo>
                  <a:lnTo>
                    <a:pt x="498" y="505"/>
                  </a:lnTo>
                  <a:lnTo>
                    <a:pt x="497" y="488"/>
                  </a:lnTo>
                  <a:lnTo>
                    <a:pt x="497" y="486"/>
                  </a:lnTo>
                  <a:lnTo>
                    <a:pt x="498" y="486"/>
                  </a:lnTo>
                  <a:lnTo>
                    <a:pt x="498" y="483"/>
                  </a:lnTo>
                  <a:lnTo>
                    <a:pt x="499" y="477"/>
                  </a:lnTo>
                  <a:lnTo>
                    <a:pt x="499" y="473"/>
                  </a:lnTo>
                  <a:lnTo>
                    <a:pt x="501" y="463"/>
                  </a:lnTo>
                  <a:lnTo>
                    <a:pt x="501" y="460"/>
                  </a:lnTo>
                  <a:lnTo>
                    <a:pt x="480" y="460"/>
                  </a:lnTo>
                  <a:lnTo>
                    <a:pt x="480" y="461"/>
                  </a:lnTo>
                  <a:lnTo>
                    <a:pt x="481" y="461"/>
                  </a:lnTo>
                  <a:lnTo>
                    <a:pt x="480" y="462"/>
                  </a:lnTo>
                  <a:lnTo>
                    <a:pt x="480" y="463"/>
                  </a:lnTo>
                  <a:lnTo>
                    <a:pt x="481" y="466"/>
                  </a:lnTo>
                  <a:lnTo>
                    <a:pt x="481" y="469"/>
                  </a:lnTo>
                  <a:lnTo>
                    <a:pt x="452" y="469"/>
                  </a:lnTo>
                  <a:lnTo>
                    <a:pt x="463" y="482"/>
                  </a:lnTo>
                  <a:lnTo>
                    <a:pt x="463" y="483"/>
                  </a:lnTo>
                  <a:lnTo>
                    <a:pt x="465" y="483"/>
                  </a:lnTo>
                  <a:lnTo>
                    <a:pt x="465" y="488"/>
                  </a:lnTo>
                  <a:lnTo>
                    <a:pt x="463" y="495"/>
                  </a:lnTo>
                  <a:lnTo>
                    <a:pt x="463" y="500"/>
                  </a:lnTo>
                  <a:lnTo>
                    <a:pt x="465" y="503"/>
                  </a:lnTo>
                  <a:lnTo>
                    <a:pt x="468" y="509"/>
                  </a:lnTo>
                  <a:lnTo>
                    <a:pt x="467" y="511"/>
                  </a:lnTo>
                  <a:lnTo>
                    <a:pt x="467" y="512"/>
                  </a:lnTo>
                  <a:lnTo>
                    <a:pt x="456" y="520"/>
                  </a:lnTo>
                  <a:lnTo>
                    <a:pt x="446" y="530"/>
                  </a:lnTo>
                  <a:lnTo>
                    <a:pt x="446" y="531"/>
                  </a:lnTo>
                  <a:lnTo>
                    <a:pt x="442" y="538"/>
                  </a:lnTo>
                  <a:lnTo>
                    <a:pt x="440" y="541"/>
                  </a:lnTo>
                  <a:lnTo>
                    <a:pt x="439" y="543"/>
                  </a:lnTo>
                  <a:lnTo>
                    <a:pt x="434" y="549"/>
                  </a:lnTo>
                  <a:lnTo>
                    <a:pt x="415" y="568"/>
                  </a:lnTo>
                  <a:lnTo>
                    <a:pt x="411" y="569"/>
                  </a:lnTo>
                  <a:lnTo>
                    <a:pt x="402" y="570"/>
                  </a:lnTo>
                  <a:lnTo>
                    <a:pt x="396" y="570"/>
                  </a:lnTo>
                  <a:lnTo>
                    <a:pt x="396" y="571"/>
                  </a:lnTo>
                  <a:lnTo>
                    <a:pt x="395" y="571"/>
                  </a:lnTo>
                  <a:lnTo>
                    <a:pt x="394" y="570"/>
                  </a:lnTo>
                  <a:lnTo>
                    <a:pt x="382" y="559"/>
                  </a:lnTo>
                  <a:lnTo>
                    <a:pt x="371" y="553"/>
                  </a:lnTo>
                  <a:lnTo>
                    <a:pt x="362" y="546"/>
                  </a:lnTo>
                  <a:lnTo>
                    <a:pt x="345" y="555"/>
                  </a:lnTo>
                  <a:lnTo>
                    <a:pt x="344" y="556"/>
                  </a:lnTo>
                  <a:lnTo>
                    <a:pt x="344" y="563"/>
                  </a:lnTo>
                  <a:lnTo>
                    <a:pt x="338" y="569"/>
                  </a:lnTo>
                  <a:lnTo>
                    <a:pt x="327" y="571"/>
                  </a:lnTo>
                  <a:lnTo>
                    <a:pt x="322" y="573"/>
                  </a:lnTo>
                  <a:lnTo>
                    <a:pt x="317" y="576"/>
                  </a:lnTo>
                  <a:lnTo>
                    <a:pt x="317" y="577"/>
                  </a:lnTo>
                  <a:lnTo>
                    <a:pt x="313" y="579"/>
                  </a:lnTo>
                  <a:lnTo>
                    <a:pt x="311" y="582"/>
                  </a:lnTo>
                  <a:lnTo>
                    <a:pt x="309" y="584"/>
                  </a:lnTo>
                  <a:lnTo>
                    <a:pt x="309" y="589"/>
                  </a:lnTo>
                  <a:lnTo>
                    <a:pt x="292" y="589"/>
                  </a:lnTo>
                  <a:lnTo>
                    <a:pt x="275" y="588"/>
                  </a:lnTo>
                  <a:lnTo>
                    <a:pt x="273" y="585"/>
                  </a:lnTo>
                  <a:lnTo>
                    <a:pt x="268" y="577"/>
                  </a:lnTo>
                  <a:lnTo>
                    <a:pt x="262" y="577"/>
                  </a:lnTo>
                  <a:lnTo>
                    <a:pt x="257" y="576"/>
                  </a:lnTo>
                  <a:lnTo>
                    <a:pt x="256" y="576"/>
                  </a:lnTo>
                  <a:lnTo>
                    <a:pt x="256" y="577"/>
                  </a:lnTo>
                  <a:lnTo>
                    <a:pt x="255" y="577"/>
                  </a:lnTo>
                  <a:lnTo>
                    <a:pt x="251" y="576"/>
                  </a:lnTo>
                  <a:lnTo>
                    <a:pt x="232" y="576"/>
                  </a:lnTo>
                  <a:lnTo>
                    <a:pt x="216" y="582"/>
                  </a:lnTo>
                  <a:lnTo>
                    <a:pt x="212" y="582"/>
                  </a:lnTo>
                  <a:lnTo>
                    <a:pt x="211" y="581"/>
                  </a:lnTo>
                  <a:lnTo>
                    <a:pt x="209" y="579"/>
                  </a:lnTo>
                  <a:lnTo>
                    <a:pt x="192" y="560"/>
                  </a:lnTo>
                  <a:lnTo>
                    <a:pt x="190" y="559"/>
                  </a:lnTo>
                  <a:lnTo>
                    <a:pt x="189" y="558"/>
                  </a:lnTo>
                  <a:lnTo>
                    <a:pt x="185" y="553"/>
                  </a:lnTo>
                  <a:lnTo>
                    <a:pt x="185" y="552"/>
                  </a:lnTo>
                  <a:lnTo>
                    <a:pt x="183" y="552"/>
                  </a:lnTo>
                  <a:lnTo>
                    <a:pt x="181" y="551"/>
                  </a:lnTo>
                  <a:lnTo>
                    <a:pt x="180" y="551"/>
                  </a:lnTo>
                  <a:lnTo>
                    <a:pt x="180" y="543"/>
                  </a:lnTo>
                  <a:lnTo>
                    <a:pt x="178" y="540"/>
                  </a:lnTo>
                  <a:lnTo>
                    <a:pt x="175" y="540"/>
                  </a:lnTo>
                  <a:lnTo>
                    <a:pt x="174" y="541"/>
                  </a:lnTo>
                  <a:lnTo>
                    <a:pt x="166" y="541"/>
                  </a:lnTo>
                  <a:lnTo>
                    <a:pt x="162" y="543"/>
                  </a:lnTo>
                  <a:lnTo>
                    <a:pt x="161" y="544"/>
                  </a:lnTo>
                  <a:lnTo>
                    <a:pt x="157" y="544"/>
                  </a:lnTo>
                  <a:lnTo>
                    <a:pt x="155" y="545"/>
                  </a:lnTo>
                  <a:lnTo>
                    <a:pt x="153" y="545"/>
                  </a:lnTo>
                  <a:lnTo>
                    <a:pt x="152" y="544"/>
                  </a:lnTo>
                  <a:lnTo>
                    <a:pt x="151" y="544"/>
                  </a:lnTo>
                  <a:lnTo>
                    <a:pt x="151" y="545"/>
                  </a:lnTo>
                  <a:lnTo>
                    <a:pt x="145" y="545"/>
                  </a:lnTo>
                  <a:lnTo>
                    <a:pt x="145" y="546"/>
                  </a:lnTo>
                  <a:lnTo>
                    <a:pt x="143" y="546"/>
                  </a:lnTo>
                  <a:lnTo>
                    <a:pt x="141" y="551"/>
                  </a:lnTo>
                  <a:lnTo>
                    <a:pt x="141" y="552"/>
                  </a:lnTo>
                  <a:lnTo>
                    <a:pt x="142" y="553"/>
                  </a:lnTo>
                  <a:lnTo>
                    <a:pt x="142" y="555"/>
                  </a:lnTo>
                  <a:lnTo>
                    <a:pt x="141" y="556"/>
                  </a:lnTo>
                  <a:lnTo>
                    <a:pt x="140" y="558"/>
                  </a:lnTo>
                  <a:lnTo>
                    <a:pt x="140" y="560"/>
                  </a:lnTo>
                  <a:lnTo>
                    <a:pt x="139" y="560"/>
                  </a:lnTo>
                  <a:lnTo>
                    <a:pt x="139" y="562"/>
                  </a:lnTo>
                  <a:lnTo>
                    <a:pt x="136" y="564"/>
                  </a:lnTo>
                  <a:lnTo>
                    <a:pt x="135" y="564"/>
                  </a:lnTo>
                  <a:lnTo>
                    <a:pt x="134" y="565"/>
                  </a:lnTo>
                  <a:lnTo>
                    <a:pt x="134" y="566"/>
                  </a:lnTo>
                  <a:lnTo>
                    <a:pt x="132" y="566"/>
                  </a:lnTo>
                  <a:lnTo>
                    <a:pt x="132" y="581"/>
                  </a:lnTo>
                  <a:lnTo>
                    <a:pt x="127" y="585"/>
                  </a:lnTo>
                  <a:lnTo>
                    <a:pt x="127" y="587"/>
                  </a:lnTo>
                  <a:lnTo>
                    <a:pt x="126" y="595"/>
                  </a:lnTo>
                  <a:lnTo>
                    <a:pt x="126" y="596"/>
                  </a:lnTo>
                  <a:lnTo>
                    <a:pt x="122" y="602"/>
                  </a:lnTo>
                  <a:lnTo>
                    <a:pt x="121" y="603"/>
                  </a:lnTo>
                  <a:lnTo>
                    <a:pt x="121" y="608"/>
                  </a:lnTo>
                  <a:lnTo>
                    <a:pt x="119" y="609"/>
                  </a:lnTo>
                  <a:lnTo>
                    <a:pt x="115" y="609"/>
                  </a:lnTo>
                  <a:lnTo>
                    <a:pt x="114" y="610"/>
                  </a:lnTo>
                  <a:lnTo>
                    <a:pt x="104" y="615"/>
                  </a:lnTo>
                  <a:lnTo>
                    <a:pt x="104" y="616"/>
                  </a:lnTo>
                  <a:lnTo>
                    <a:pt x="102" y="617"/>
                  </a:lnTo>
                  <a:lnTo>
                    <a:pt x="97" y="616"/>
                  </a:lnTo>
                  <a:lnTo>
                    <a:pt x="91" y="616"/>
                  </a:lnTo>
                  <a:lnTo>
                    <a:pt x="88" y="615"/>
                  </a:lnTo>
                  <a:lnTo>
                    <a:pt x="87" y="615"/>
                  </a:lnTo>
                  <a:lnTo>
                    <a:pt x="85" y="616"/>
                  </a:lnTo>
                  <a:lnTo>
                    <a:pt x="82" y="616"/>
                  </a:lnTo>
                  <a:lnTo>
                    <a:pt x="81" y="615"/>
                  </a:lnTo>
                  <a:lnTo>
                    <a:pt x="77" y="615"/>
                  </a:lnTo>
                  <a:lnTo>
                    <a:pt x="77" y="616"/>
                  </a:lnTo>
                  <a:lnTo>
                    <a:pt x="75" y="616"/>
                  </a:lnTo>
                  <a:lnTo>
                    <a:pt x="75" y="615"/>
                  </a:lnTo>
                  <a:lnTo>
                    <a:pt x="74" y="614"/>
                  </a:lnTo>
                  <a:lnTo>
                    <a:pt x="74" y="613"/>
                  </a:lnTo>
                  <a:lnTo>
                    <a:pt x="75" y="611"/>
                  </a:lnTo>
                  <a:lnTo>
                    <a:pt x="76" y="609"/>
                  </a:lnTo>
                  <a:lnTo>
                    <a:pt x="77" y="608"/>
                  </a:lnTo>
                  <a:lnTo>
                    <a:pt x="77" y="606"/>
                  </a:lnTo>
                  <a:lnTo>
                    <a:pt x="78" y="604"/>
                  </a:lnTo>
                  <a:lnTo>
                    <a:pt x="77" y="603"/>
                  </a:lnTo>
                  <a:lnTo>
                    <a:pt x="75" y="604"/>
                  </a:lnTo>
                  <a:lnTo>
                    <a:pt x="72" y="604"/>
                  </a:lnTo>
                  <a:lnTo>
                    <a:pt x="72" y="596"/>
                  </a:lnTo>
                  <a:lnTo>
                    <a:pt x="74" y="596"/>
                  </a:lnTo>
                  <a:lnTo>
                    <a:pt x="74" y="595"/>
                  </a:lnTo>
                  <a:lnTo>
                    <a:pt x="77" y="595"/>
                  </a:lnTo>
                  <a:lnTo>
                    <a:pt x="78" y="594"/>
                  </a:lnTo>
                  <a:lnTo>
                    <a:pt x="79" y="591"/>
                  </a:lnTo>
                  <a:lnTo>
                    <a:pt x="81" y="591"/>
                  </a:lnTo>
                  <a:lnTo>
                    <a:pt x="81" y="590"/>
                  </a:lnTo>
                  <a:lnTo>
                    <a:pt x="79" y="589"/>
                  </a:lnTo>
                  <a:lnTo>
                    <a:pt x="81" y="588"/>
                  </a:lnTo>
                  <a:lnTo>
                    <a:pt x="81" y="584"/>
                  </a:lnTo>
                  <a:lnTo>
                    <a:pt x="79" y="583"/>
                  </a:lnTo>
                  <a:lnTo>
                    <a:pt x="79" y="578"/>
                  </a:lnTo>
                  <a:lnTo>
                    <a:pt x="82" y="576"/>
                  </a:lnTo>
                  <a:lnTo>
                    <a:pt x="82" y="572"/>
                  </a:lnTo>
                  <a:lnTo>
                    <a:pt x="81" y="565"/>
                  </a:lnTo>
                  <a:lnTo>
                    <a:pt x="81" y="563"/>
                  </a:lnTo>
                  <a:lnTo>
                    <a:pt x="72" y="551"/>
                  </a:lnTo>
                  <a:lnTo>
                    <a:pt x="65" y="539"/>
                  </a:lnTo>
                  <a:lnTo>
                    <a:pt x="58" y="531"/>
                  </a:lnTo>
                  <a:lnTo>
                    <a:pt x="53" y="528"/>
                  </a:lnTo>
                  <a:lnTo>
                    <a:pt x="46" y="519"/>
                  </a:lnTo>
                  <a:lnTo>
                    <a:pt x="46" y="518"/>
                  </a:lnTo>
                  <a:lnTo>
                    <a:pt x="49" y="512"/>
                  </a:lnTo>
                  <a:lnTo>
                    <a:pt x="49" y="511"/>
                  </a:lnTo>
                  <a:lnTo>
                    <a:pt x="50" y="511"/>
                  </a:lnTo>
                  <a:lnTo>
                    <a:pt x="50" y="507"/>
                  </a:lnTo>
                  <a:lnTo>
                    <a:pt x="51" y="506"/>
                  </a:lnTo>
                  <a:lnTo>
                    <a:pt x="51" y="503"/>
                  </a:lnTo>
                  <a:lnTo>
                    <a:pt x="49" y="496"/>
                  </a:lnTo>
                  <a:lnTo>
                    <a:pt x="43" y="496"/>
                  </a:lnTo>
                  <a:lnTo>
                    <a:pt x="43" y="494"/>
                  </a:lnTo>
                  <a:lnTo>
                    <a:pt x="42" y="493"/>
                  </a:lnTo>
                  <a:lnTo>
                    <a:pt x="38" y="492"/>
                  </a:lnTo>
                  <a:lnTo>
                    <a:pt x="37" y="492"/>
                  </a:lnTo>
                  <a:lnTo>
                    <a:pt x="34" y="490"/>
                  </a:lnTo>
                  <a:lnTo>
                    <a:pt x="32" y="486"/>
                  </a:lnTo>
                  <a:lnTo>
                    <a:pt x="32" y="483"/>
                  </a:lnTo>
                  <a:lnTo>
                    <a:pt x="34" y="470"/>
                  </a:lnTo>
                  <a:lnTo>
                    <a:pt x="36" y="468"/>
                  </a:lnTo>
                  <a:lnTo>
                    <a:pt x="36" y="467"/>
                  </a:lnTo>
                  <a:lnTo>
                    <a:pt x="33" y="467"/>
                  </a:lnTo>
                  <a:lnTo>
                    <a:pt x="30" y="468"/>
                  </a:lnTo>
                  <a:lnTo>
                    <a:pt x="29" y="468"/>
                  </a:lnTo>
                  <a:lnTo>
                    <a:pt x="30" y="463"/>
                  </a:lnTo>
                  <a:lnTo>
                    <a:pt x="30" y="462"/>
                  </a:lnTo>
                  <a:lnTo>
                    <a:pt x="26" y="451"/>
                  </a:lnTo>
                  <a:lnTo>
                    <a:pt x="25" y="449"/>
                  </a:lnTo>
                  <a:lnTo>
                    <a:pt x="26" y="448"/>
                  </a:lnTo>
                  <a:lnTo>
                    <a:pt x="29" y="442"/>
                  </a:lnTo>
                  <a:lnTo>
                    <a:pt x="27" y="442"/>
                  </a:lnTo>
                  <a:lnTo>
                    <a:pt x="24" y="439"/>
                  </a:lnTo>
                  <a:lnTo>
                    <a:pt x="18" y="436"/>
                  </a:lnTo>
                  <a:lnTo>
                    <a:pt x="17" y="438"/>
                  </a:lnTo>
                  <a:lnTo>
                    <a:pt x="15" y="439"/>
                  </a:lnTo>
                  <a:lnTo>
                    <a:pt x="13" y="441"/>
                  </a:lnTo>
                  <a:lnTo>
                    <a:pt x="5" y="441"/>
                  </a:lnTo>
                  <a:lnTo>
                    <a:pt x="4" y="439"/>
                  </a:lnTo>
                  <a:lnTo>
                    <a:pt x="1" y="436"/>
                  </a:lnTo>
                  <a:lnTo>
                    <a:pt x="0" y="435"/>
                  </a:lnTo>
                  <a:lnTo>
                    <a:pt x="0" y="433"/>
                  </a:lnTo>
                  <a:lnTo>
                    <a:pt x="1" y="432"/>
                  </a:lnTo>
                  <a:lnTo>
                    <a:pt x="2" y="429"/>
                  </a:lnTo>
                  <a:lnTo>
                    <a:pt x="6" y="422"/>
                  </a:lnTo>
                  <a:lnTo>
                    <a:pt x="10" y="418"/>
                  </a:lnTo>
                  <a:lnTo>
                    <a:pt x="14" y="417"/>
                  </a:lnTo>
                  <a:lnTo>
                    <a:pt x="19" y="412"/>
                  </a:lnTo>
                  <a:lnTo>
                    <a:pt x="21" y="407"/>
                  </a:lnTo>
                  <a:lnTo>
                    <a:pt x="18" y="404"/>
                  </a:lnTo>
                  <a:lnTo>
                    <a:pt x="18" y="399"/>
                  </a:lnTo>
                  <a:lnTo>
                    <a:pt x="14" y="396"/>
                  </a:lnTo>
                  <a:lnTo>
                    <a:pt x="14" y="392"/>
                  </a:lnTo>
                  <a:lnTo>
                    <a:pt x="12" y="390"/>
                  </a:lnTo>
                  <a:lnTo>
                    <a:pt x="13" y="387"/>
                  </a:lnTo>
                  <a:lnTo>
                    <a:pt x="17" y="384"/>
                  </a:lnTo>
                  <a:lnTo>
                    <a:pt x="17" y="382"/>
                  </a:lnTo>
                  <a:lnTo>
                    <a:pt x="18" y="381"/>
                  </a:lnTo>
                  <a:lnTo>
                    <a:pt x="19" y="381"/>
                  </a:lnTo>
                  <a:lnTo>
                    <a:pt x="26" y="378"/>
                  </a:lnTo>
                  <a:lnTo>
                    <a:pt x="29" y="375"/>
                  </a:lnTo>
                  <a:lnTo>
                    <a:pt x="30" y="375"/>
                  </a:lnTo>
                  <a:lnTo>
                    <a:pt x="31" y="374"/>
                  </a:lnTo>
                  <a:lnTo>
                    <a:pt x="32" y="374"/>
                  </a:lnTo>
                  <a:lnTo>
                    <a:pt x="33" y="373"/>
                  </a:lnTo>
                  <a:lnTo>
                    <a:pt x="33" y="372"/>
                  </a:lnTo>
                  <a:lnTo>
                    <a:pt x="32" y="371"/>
                  </a:lnTo>
                  <a:lnTo>
                    <a:pt x="32" y="369"/>
                  </a:lnTo>
                  <a:lnTo>
                    <a:pt x="31" y="369"/>
                  </a:lnTo>
                  <a:lnTo>
                    <a:pt x="29" y="368"/>
                  </a:lnTo>
                  <a:lnTo>
                    <a:pt x="27" y="368"/>
                  </a:lnTo>
                  <a:lnTo>
                    <a:pt x="27" y="365"/>
                  </a:lnTo>
                  <a:lnTo>
                    <a:pt x="29" y="365"/>
                  </a:lnTo>
                  <a:lnTo>
                    <a:pt x="29" y="363"/>
                  </a:lnTo>
                  <a:lnTo>
                    <a:pt x="27" y="359"/>
                  </a:lnTo>
                  <a:lnTo>
                    <a:pt x="27" y="358"/>
                  </a:lnTo>
                  <a:lnTo>
                    <a:pt x="25" y="355"/>
                  </a:lnTo>
                  <a:lnTo>
                    <a:pt x="26" y="354"/>
                  </a:lnTo>
                  <a:lnTo>
                    <a:pt x="27" y="352"/>
                  </a:lnTo>
                  <a:lnTo>
                    <a:pt x="30" y="352"/>
                  </a:lnTo>
                  <a:lnTo>
                    <a:pt x="38" y="349"/>
                  </a:lnTo>
                  <a:lnTo>
                    <a:pt x="38" y="348"/>
                  </a:lnTo>
                  <a:lnTo>
                    <a:pt x="39" y="348"/>
                  </a:lnTo>
                  <a:lnTo>
                    <a:pt x="38" y="346"/>
                  </a:lnTo>
                  <a:lnTo>
                    <a:pt x="38" y="341"/>
                  </a:lnTo>
                  <a:lnTo>
                    <a:pt x="40" y="339"/>
                  </a:lnTo>
                  <a:lnTo>
                    <a:pt x="40" y="336"/>
                  </a:lnTo>
                  <a:lnTo>
                    <a:pt x="46" y="330"/>
                  </a:lnTo>
                  <a:lnTo>
                    <a:pt x="47" y="330"/>
                  </a:lnTo>
                  <a:lnTo>
                    <a:pt x="49" y="329"/>
                  </a:lnTo>
                  <a:lnTo>
                    <a:pt x="51" y="326"/>
                  </a:lnTo>
                  <a:lnTo>
                    <a:pt x="51" y="324"/>
                  </a:lnTo>
                  <a:lnTo>
                    <a:pt x="52" y="320"/>
                  </a:lnTo>
                  <a:lnTo>
                    <a:pt x="52" y="317"/>
                  </a:lnTo>
                  <a:lnTo>
                    <a:pt x="50" y="315"/>
                  </a:lnTo>
                  <a:lnTo>
                    <a:pt x="50" y="314"/>
                  </a:lnTo>
                  <a:lnTo>
                    <a:pt x="49" y="312"/>
                  </a:lnTo>
                  <a:lnTo>
                    <a:pt x="49" y="310"/>
                  </a:lnTo>
                  <a:lnTo>
                    <a:pt x="50" y="309"/>
                  </a:lnTo>
                  <a:lnTo>
                    <a:pt x="53" y="307"/>
                  </a:lnTo>
                  <a:lnTo>
                    <a:pt x="56" y="303"/>
                  </a:lnTo>
                  <a:lnTo>
                    <a:pt x="58" y="303"/>
                  </a:lnTo>
                  <a:lnTo>
                    <a:pt x="61" y="302"/>
                  </a:lnTo>
                  <a:lnTo>
                    <a:pt x="66" y="304"/>
                  </a:lnTo>
                  <a:lnTo>
                    <a:pt x="70" y="303"/>
                  </a:lnTo>
                  <a:lnTo>
                    <a:pt x="76" y="301"/>
                  </a:lnTo>
                  <a:lnTo>
                    <a:pt x="84" y="301"/>
                  </a:lnTo>
                  <a:lnTo>
                    <a:pt x="89" y="302"/>
                  </a:lnTo>
                  <a:lnTo>
                    <a:pt x="95" y="303"/>
                  </a:lnTo>
                  <a:lnTo>
                    <a:pt x="96" y="303"/>
                  </a:lnTo>
                  <a:lnTo>
                    <a:pt x="96" y="105"/>
                  </a:lnTo>
                  <a:lnTo>
                    <a:pt x="140" y="105"/>
                  </a:lnTo>
                  <a:lnTo>
                    <a:pt x="140" y="11"/>
                  </a:lnTo>
                  <a:lnTo>
                    <a:pt x="416" y="11"/>
                  </a:lnTo>
                  <a:lnTo>
                    <a:pt x="418" y="6"/>
                  </a:lnTo>
                  <a:lnTo>
                    <a:pt x="421" y="3"/>
                  </a:lnTo>
                  <a:lnTo>
                    <a:pt x="422" y="2"/>
                  </a:lnTo>
                  <a:lnTo>
                    <a:pt x="422"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FA5C1CA7-65DD-497A-83E1-EDF192582A8C}"/>
                </a:ext>
              </a:extLst>
            </p:cNvPr>
            <p:cNvSpPr>
              <a:spLocks/>
            </p:cNvSpPr>
            <p:nvPr/>
          </p:nvSpPr>
          <p:spPr bwMode="auto">
            <a:xfrm>
              <a:off x="6356350" y="5719763"/>
              <a:ext cx="93662" cy="122238"/>
            </a:xfrm>
            <a:custGeom>
              <a:avLst/>
              <a:gdLst/>
              <a:ahLst/>
              <a:cxnLst>
                <a:cxn ang="0">
                  <a:pos x="23" y="0"/>
                </a:cxn>
                <a:cxn ang="0">
                  <a:pos x="28" y="0"/>
                </a:cxn>
                <a:cxn ang="0">
                  <a:pos x="33" y="2"/>
                </a:cxn>
                <a:cxn ang="0">
                  <a:pos x="38" y="5"/>
                </a:cxn>
                <a:cxn ang="0">
                  <a:pos x="41" y="8"/>
                </a:cxn>
                <a:cxn ang="0">
                  <a:pos x="42" y="9"/>
                </a:cxn>
                <a:cxn ang="0">
                  <a:pos x="46" y="11"/>
                </a:cxn>
                <a:cxn ang="0">
                  <a:pos x="48" y="11"/>
                </a:cxn>
                <a:cxn ang="0">
                  <a:pos x="52" y="10"/>
                </a:cxn>
                <a:cxn ang="0">
                  <a:pos x="52" y="11"/>
                </a:cxn>
                <a:cxn ang="0">
                  <a:pos x="54" y="11"/>
                </a:cxn>
                <a:cxn ang="0">
                  <a:pos x="57" y="13"/>
                </a:cxn>
                <a:cxn ang="0">
                  <a:pos x="57" y="21"/>
                </a:cxn>
                <a:cxn ang="0">
                  <a:pos x="55" y="24"/>
                </a:cxn>
                <a:cxn ang="0">
                  <a:pos x="55" y="30"/>
                </a:cxn>
                <a:cxn ang="0">
                  <a:pos x="57" y="32"/>
                </a:cxn>
                <a:cxn ang="0">
                  <a:pos x="58" y="36"/>
                </a:cxn>
                <a:cxn ang="0">
                  <a:pos x="59" y="40"/>
                </a:cxn>
                <a:cxn ang="0">
                  <a:pos x="59" y="53"/>
                </a:cxn>
                <a:cxn ang="0">
                  <a:pos x="58" y="53"/>
                </a:cxn>
                <a:cxn ang="0">
                  <a:pos x="57" y="52"/>
                </a:cxn>
                <a:cxn ang="0">
                  <a:pos x="53" y="52"/>
                </a:cxn>
                <a:cxn ang="0">
                  <a:pos x="53" y="53"/>
                </a:cxn>
                <a:cxn ang="0">
                  <a:pos x="52" y="58"/>
                </a:cxn>
                <a:cxn ang="0">
                  <a:pos x="52" y="61"/>
                </a:cxn>
                <a:cxn ang="0">
                  <a:pos x="51" y="66"/>
                </a:cxn>
                <a:cxn ang="0">
                  <a:pos x="51" y="73"/>
                </a:cxn>
                <a:cxn ang="0">
                  <a:pos x="52" y="74"/>
                </a:cxn>
                <a:cxn ang="0">
                  <a:pos x="52" y="77"/>
                </a:cxn>
                <a:cxn ang="0">
                  <a:pos x="33" y="77"/>
                </a:cxn>
                <a:cxn ang="0">
                  <a:pos x="22" y="73"/>
                </a:cxn>
                <a:cxn ang="0">
                  <a:pos x="20" y="72"/>
                </a:cxn>
                <a:cxn ang="0">
                  <a:pos x="16" y="71"/>
                </a:cxn>
                <a:cxn ang="0">
                  <a:pos x="8" y="62"/>
                </a:cxn>
                <a:cxn ang="0">
                  <a:pos x="8" y="61"/>
                </a:cxn>
                <a:cxn ang="0">
                  <a:pos x="7" y="60"/>
                </a:cxn>
                <a:cxn ang="0">
                  <a:pos x="8" y="58"/>
                </a:cxn>
                <a:cxn ang="0">
                  <a:pos x="8" y="55"/>
                </a:cxn>
                <a:cxn ang="0">
                  <a:pos x="7" y="55"/>
                </a:cxn>
                <a:cxn ang="0">
                  <a:pos x="4" y="51"/>
                </a:cxn>
                <a:cxn ang="0">
                  <a:pos x="4" y="49"/>
                </a:cxn>
                <a:cxn ang="0">
                  <a:pos x="2" y="52"/>
                </a:cxn>
                <a:cxn ang="0">
                  <a:pos x="1" y="52"/>
                </a:cxn>
                <a:cxn ang="0">
                  <a:pos x="1" y="51"/>
                </a:cxn>
                <a:cxn ang="0">
                  <a:pos x="0" y="47"/>
                </a:cxn>
                <a:cxn ang="0">
                  <a:pos x="0" y="35"/>
                </a:cxn>
                <a:cxn ang="0">
                  <a:pos x="1" y="32"/>
                </a:cxn>
                <a:cxn ang="0">
                  <a:pos x="6" y="26"/>
                </a:cxn>
                <a:cxn ang="0">
                  <a:pos x="8" y="22"/>
                </a:cxn>
                <a:cxn ang="0">
                  <a:pos x="12" y="16"/>
                </a:cxn>
                <a:cxn ang="0">
                  <a:pos x="14" y="11"/>
                </a:cxn>
                <a:cxn ang="0">
                  <a:pos x="14" y="9"/>
                </a:cxn>
                <a:cxn ang="0">
                  <a:pos x="23" y="0"/>
                </a:cxn>
              </a:cxnLst>
              <a:rect l="0" t="0" r="r" b="b"/>
              <a:pathLst>
                <a:path w="59" h="77">
                  <a:moveTo>
                    <a:pt x="23" y="0"/>
                  </a:moveTo>
                  <a:lnTo>
                    <a:pt x="28" y="0"/>
                  </a:lnTo>
                  <a:lnTo>
                    <a:pt x="33" y="2"/>
                  </a:lnTo>
                  <a:lnTo>
                    <a:pt x="38" y="5"/>
                  </a:lnTo>
                  <a:lnTo>
                    <a:pt x="41" y="8"/>
                  </a:lnTo>
                  <a:lnTo>
                    <a:pt x="42" y="9"/>
                  </a:lnTo>
                  <a:lnTo>
                    <a:pt x="46" y="11"/>
                  </a:lnTo>
                  <a:lnTo>
                    <a:pt x="48" y="11"/>
                  </a:lnTo>
                  <a:lnTo>
                    <a:pt x="52" y="10"/>
                  </a:lnTo>
                  <a:lnTo>
                    <a:pt x="52" y="11"/>
                  </a:lnTo>
                  <a:lnTo>
                    <a:pt x="54" y="11"/>
                  </a:lnTo>
                  <a:lnTo>
                    <a:pt x="57" y="13"/>
                  </a:lnTo>
                  <a:lnTo>
                    <a:pt x="57" y="21"/>
                  </a:lnTo>
                  <a:lnTo>
                    <a:pt x="55" y="24"/>
                  </a:lnTo>
                  <a:lnTo>
                    <a:pt x="55" y="30"/>
                  </a:lnTo>
                  <a:lnTo>
                    <a:pt x="57" y="32"/>
                  </a:lnTo>
                  <a:lnTo>
                    <a:pt x="58" y="36"/>
                  </a:lnTo>
                  <a:lnTo>
                    <a:pt x="59" y="40"/>
                  </a:lnTo>
                  <a:lnTo>
                    <a:pt x="59" y="53"/>
                  </a:lnTo>
                  <a:lnTo>
                    <a:pt x="58" y="53"/>
                  </a:lnTo>
                  <a:lnTo>
                    <a:pt x="57" y="52"/>
                  </a:lnTo>
                  <a:lnTo>
                    <a:pt x="53" y="52"/>
                  </a:lnTo>
                  <a:lnTo>
                    <a:pt x="53" y="53"/>
                  </a:lnTo>
                  <a:lnTo>
                    <a:pt x="52" y="58"/>
                  </a:lnTo>
                  <a:lnTo>
                    <a:pt x="52" y="61"/>
                  </a:lnTo>
                  <a:lnTo>
                    <a:pt x="51" y="66"/>
                  </a:lnTo>
                  <a:lnTo>
                    <a:pt x="51" y="73"/>
                  </a:lnTo>
                  <a:lnTo>
                    <a:pt x="52" y="74"/>
                  </a:lnTo>
                  <a:lnTo>
                    <a:pt x="52" y="77"/>
                  </a:lnTo>
                  <a:lnTo>
                    <a:pt x="33" y="77"/>
                  </a:lnTo>
                  <a:lnTo>
                    <a:pt x="22" y="73"/>
                  </a:lnTo>
                  <a:lnTo>
                    <a:pt x="20" y="72"/>
                  </a:lnTo>
                  <a:lnTo>
                    <a:pt x="16" y="71"/>
                  </a:lnTo>
                  <a:lnTo>
                    <a:pt x="8" y="62"/>
                  </a:lnTo>
                  <a:lnTo>
                    <a:pt x="8" y="61"/>
                  </a:lnTo>
                  <a:lnTo>
                    <a:pt x="7" y="60"/>
                  </a:lnTo>
                  <a:lnTo>
                    <a:pt x="8" y="58"/>
                  </a:lnTo>
                  <a:lnTo>
                    <a:pt x="8" y="55"/>
                  </a:lnTo>
                  <a:lnTo>
                    <a:pt x="7" y="55"/>
                  </a:lnTo>
                  <a:lnTo>
                    <a:pt x="4" y="51"/>
                  </a:lnTo>
                  <a:lnTo>
                    <a:pt x="4" y="49"/>
                  </a:lnTo>
                  <a:lnTo>
                    <a:pt x="2" y="52"/>
                  </a:lnTo>
                  <a:lnTo>
                    <a:pt x="1" y="52"/>
                  </a:lnTo>
                  <a:lnTo>
                    <a:pt x="1" y="51"/>
                  </a:lnTo>
                  <a:lnTo>
                    <a:pt x="0" y="47"/>
                  </a:lnTo>
                  <a:lnTo>
                    <a:pt x="0" y="35"/>
                  </a:lnTo>
                  <a:lnTo>
                    <a:pt x="1" y="32"/>
                  </a:lnTo>
                  <a:lnTo>
                    <a:pt x="6" y="26"/>
                  </a:lnTo>
                  <a:lnTo>
                    <a:pt x="8" y="22"/>
                  </a:lnTo>
                  <a:lnTo>
                    <a:pt x="12" y="16"/>
                  </a:lnTo>
                  <a:lnTo>
                    <a:pt x="14" y="11"/>
                  </a:lnTo>
                  <a:lnTo>
                    <a:pt x="14" y="9"/>
                  </a:lnTo>
                  <a:lnTo>
                    <a:pt x="23"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79B667C7-6A25-4FF9-B0B5-26C1ED40D04A}"/>
                </a:ext>
              </a:extLst>
            </p:cNvPr>
            <p:cNvSpPr>
              <a:spLocks/>
            </p:cNvSpPr>
            <p:nvPr/>
          </p:nvSpPr>
          <p:spPr bwMode="auto">
            <a:xfrm>
              <a:off x="5891213" y="3013075"/>
              <a:ext cx="823912" cy="611188"/>
            </a:xfrm>
            <a:custGeom>
              <a:avLst/>
              <a:gdLst/>
              <a:ahLst/>
              <a:cxnLst>
                <a:cxn ang="0">
                  <a:pos x="396" y="45"/>
                </a:cxn>
                <a:cxn ang="0">
                  <a:pos x="431" y="91"/>
                </a:cxn>
                <a:cxn ang="0">
                  <a:pos x="437" y="123"/>
                </a:cxn>
                <a:cxn ang="0">
                  <a:pos x="424" y="170"/>
                </a:cxn>
                <a:cxn ang="0">
                  <a:pos x="402" y="167"/>
                </a:cxn>
                <a:cxn ang="0">
                  <a:pos x="396" y="182"/>
                </a:cxn>
                <a:cxn ang="0">
                  <a:pos x="398" y="195"/>
                </a:cxn>
                <a:cxn ang="0">
                  <a:pos x="411" y="198"/>
                </a:cxn>
                <a:cxn ang="0">
                  <a:pos x="427" y="206"/>
                </a:cxn>
                <a:cxn ang="0">
                  <a:pos x="444" y="229"/>
                </a:cxn>
                <a:cxn ang="0">
                  <a:pos x="462" y="243"/>
                </a:cxn>
                <a:cxn ang="0">
                  <a:pos x="472" y="264"/>
                </a:cxn>
                <a:cxn ang="0">
                  <a:pos x="478" y="282"/>
                </a:cxn>
                <a:cxn ang="0">
                  <a:pos x="491" y="303"/>
                </a:cxn>
                <a:cxn ang="0">
                  <a:pos x="506" y="302"/>
                </a:cxn>
                <a:cxn ang="0">
                  <a:pos x="512" y="328"/>
                </a:cxn>
                <a:cxn ang="0">
                  <a:pos x="504" y="324"/>
                </a:cxn>
                <a:cxn ang="0">
                  <a:pos x="468" y="328"/>
                </a:cxn>
                <a:cxn ang="0">
                  <a:pos x="403" y="375"/>
                </a:cxn>
                <a:cxn ang="0">
                  <a:pos x="363" y="375"/>
                </a:cxn>
                <a:cxn ang="0">
                  <a:pos x="343" y="376"/>
                </a:cxn>
                <a:cxn ang="0">
                  <a:pos x="315" y="373"/>
                </a:cxn>
                <a:cxn ang="0">
                  <a:pos x="300" y="378"/>
                </a:cxn>
                <a:cxn ang="0">
                  <a:pos x="290" y="379"/>
                </a:cxn>
                <a:cxn ang="0">
                  <a:pos x="274" y="366"/>
                </a:cxn>
                <a:cxn ang="0">
                  <a:pos x="258" y="354"/>
                </a:cxn>
                <a:cxn ang="0">
                  <a:pos x="245" y="338"/>
                </a:cxn>
                <a:cxn ang="0">
                  <a:pos x="232" y="341"/>
                </a:cxn>
                <a:cxn ang="0">
                  <a:pos x="217" y="344"/>
                </a:cxn>
                <a:cxn ang="0">
                  <a:pos x="198" y="345"/>
                </a:cxn>
                <a:cxn ang="0">
                  <a:pos x="180" y="348"/>
                </a:cxn>
                <a:cxn ang="0">
                  <a:pos x="168" y="339"/>
                </a:cxn>
                <a:cxn ang="0">
                  <a:pos x="155" y="325"/>
                </a:cxn>
                <a:cxn ang="0">
                  <a:pos x="146" y="315"/>
                </a:cxn>
                <a:cxn ang="0">
                  <a:pos x="139" y="295"/>
                </a:cxn>
                <a:cxn ang="0">
                  <a:pos x="130" y="284"/>
                </a:cxn>
                <a:cxn ang="0">
                  <a:pos x="119" y="277"/>
                </a:cxn>
                <a:cxn ang="0">
                  <a:pos x="101" y="271"/>
                </a:cxn>
                <a:cxn ang="0">
                  <a:pos x="97" y="259"/>
                </a:cxn>
                <a:cxn ang="0">
                  <a:pos x="100" y="249"/>
                </a:cxn>
                <a:cxn ang="0">
                  <a:pos x="85" y="237"/>
                </a:cxn>
                <a:cxn ang="0">
                  <a:pos x="75" y="227"/>
                </a:cxn>
                <a:cxn ang="0">
                  <a:pos x="62" y="220"/>
                </a:cxn>
                <a:cxn ang="0">
                  <a:pos x="51" y="211"/>
                </a:cxn>
                <a:cxn ang="0">
                  <a:pos x="50" y="194"/>
                </a:cxn>
                <a:cxn ang="0">
                  <a:pos x="36" y="183"/>
                </a:cxn>
                <a:cxn ang="0">
                  <a:pos x="9" y="176"/>
                </a:cxn>
                <a:cxn ang="0">
                  <a:pos x="4" y="160"/>
                </a:cxn>
                <a:cxn ang="0">
                  <a:pos x="20" y="142"/>
                </a:cxn>
                <a:cxn ang="0">
                  <a:pos x="34" y="104"/>
                </a:cxn>
                <a:cxn ang="0">
                  <a:pos x="41" y="86"/>
                </a:cxn>
                <a:cxn ang="0">
                  <a:pos x="60" y="83"/>
                </a:cxn>
                <a:cxn ang="0">
                  <a:pos x="83" y="93"/>
                </a:cxn>
                <a:cxn ang="0">
                  <a:pos x="153" y="117"/>
                </a:cxn>
                <a:cxn ang="0">
                  <a:pos x="207" y="124"/>
                </a:cxn>
                <a:cxn ang="0">
                  <a:pos x="243" y="95"/>
                </a:cxn>
                <a:cxn ang="0">
                  <a:pos x="313" y="108"/>
                </a:cxn>
                <a:cxn ang="0">
                  <a:pos x="366" y="49"/>
                </a:cxn>
                <a:cxn ang="0">
                  <a:pos x="379" y="6"/>
                </a:cxn>
              </a:cxnLst>
              <a:rect l="0" t="0" r="r" b="b"/>
              <a:pathLst>
                <a:path w="519" h="385">
                  <a:moveTo>
                    <a:pt x="378" y="0"/>
                  </a:moveTo>
                  <a:lnTo>
                    <a:pt x="399" y="0"/>
                  </a:lnTo>
                  <a:lnTo>
                    <a:pt x="399" y="3"/>
                  </a:lnTo>
                  <a:lnTo>
                    <a:pt x="397" y="13"/>
                  </a:lnTo>
                  <a:lnTo>
                    <a:pt x="397" y="17"/>
                  </a:lnTo>
                  <a:lnTo>
                    <a:pt x="396" y="23"/>
                  </a:lnTo>
                  <a:lnTo>
                    <a:pt x="396" y="26"/>
                  </a:lnTo>
                  <a:lnTo>
                    <a:pt x="395" y="26"/>
                  </a:lnTo>
                  <a:lnTo>
                    <a:pt x="395" y="28"/>
                  </a:lnTo>
                  <a:lnTo>
                    <a:pt x="396" y="45"/>
                  </a:lnTo>
                  <a:lnTo>
                    <a:pt x="398" y="61"/>
                  </a:lnTo>
                  <a:lnTo>
                    <a:pt x="398" y="62"/>
                  </a:lnTo>
                  <a:lnTo>
                    <a:pt x="397" y="65"/>
                  </a:lnTo>
                  <a:lnTo>
                    <a:pt x="397" y="66"/>
                  </a:lnTo>
                  <a:lnTo>
                    <a:pt x="407" y="70"/>
                  </a:lnTo>
                  <a:lnTo>
                    <a:pt x="408" y="70"/>
                  </a:lnTo>
                  <a:lnTo>
                    <a:pt x="411" y="74"/>
                  </a:lnTo>
                  <a:lnTo>
                    <a:pt x="421" y="83"/>
                  </a:lnTo>
                  <a:lnTo>
                    <a:pt x="430" y="90"/>
                  </a:lnTo>
                  <a:lnTo>
                    <a:pt x="431" y="91"/>
                  </a:lnTo>
                  <a:lnTo>
                    <a:pt x="433" y="96"/>
                  </a:lnTo>
                  <a:lnTo>
                    <a:pt x="433" y="104"/>
                  </a:lnTo>
                  <a:lnTo>
                    <a:pt x="434" y="105"/>
                  </a:lnTo>
                  <a:lnTo>
                    <a:pt x="433" y="105"/>
                  </a:lnTo>
                  <a:lnTo>
                    <a:pt x="430" y="111"/>
                  </a:lnTo>
                  <a:lnTo>
                    <a:pt x="429" y="116"/>
                  </a:lnTo>
                  <a:lnTo>
                    <a:pt x="429" y="121"/>
                  </a:lnTo>
                  <a:lnTo>
                    <a:pt x="430" y="122"/>
                  </a:lnTo>
                  <a:lnTo>
                    <a:pt x="430" y="123"/>
                  </a:lnTo>
                  <a:lnTo>
                    <a:pt x="437" y="123"/>
                  </a:lnTo>
                  <a:lnTo>
                    <a:pt x="439" y="134"/>
                  </a:lnTo>
                  <a:lnTo>
                    <a:pt x="439" y="147"/>
                  </a:lnTo>
                  <a:lnTo>
                    <a:pt x="440" y="160"/>
                  </a:lnTo>
                  <a:lnTo>
                    <a:pt x="440" y="161"/>
                  </a:lnTo>
                  <a:lnTo>
                    <a:pt x="437" y="163"/>
                  </a:lnTo>
                  <a:lnTo>
                    <a:pt x="434" y="168"/>
                  </a:lnTo>
                  <a:lnTo>
                    <a:pt x="427" y="168"/>
                  </a:lnTo>
                  <a:lnTo>
                    <a:pt x="427" y="169"/>
                  </a:lnTo>
                  <a:lnTo>
                    <a:pt x="425" y="169"/>
                  </a:lnTo>
                  <a:lnTo>
                    <a:pt x="424" y="170"/>
                  </a:lnTo>
                  <a:lnTo>
                    <a:pt x="421" y="170"/>
                  </a:lnTo>
                  <a:lnTo>
                    <a:pt x="420" y="169"/>
                  </a:lnTo>
                  <a:lnTo>
                    <a:pt x="420" y="168"/>
                  </a:lnTo>
                  <a:lnTo>
                    <a:pt x="418" y="167"/>
                  </a:lnTo>
                  <a:lnTo>
                    <a:pt x="414" y="167"/>
                  </a:lnTo>
                  <a:lnTo>
                    <a:pt x="412" y="166"/>
                  </a:lnTo>
                  <a:lnTo>
                    <a:pt x="412" y="167"/>
                  </a:lnTo>
                  <a:lnTo>
                    <a:pt x="408" y="167"/>
                  </a:lnTo>
                  <a:lnTo>
                    <a:pt x="407" y="168"/>
                  </a:lnTo>
                  <a:lnTo>
                    <a:pt x="402" y="167"/>
                  </a:lnTo>
                  <a:lnTo>
                    <a:pt x="401" y="167"/>
                  </a:lnTo>
                  <a:lnTo>
                    <a:pt x="399" y="168"/>
                  </a:lnTo>
                  <a:lnTo>
                    <a:pt x="399" y="169"/>
                  </a:lnTo>
                  <a:lnTo>
                    <a:pt x="398" y="169"/>
                  </a:lnTo>
                  <a:lnTo>
                    <a:pt x="398" y="175"/>
                  </a:lnTo>
                  <a:lnTo>
                    <a:pt x="399" y="175"/>
                  </a:lnTo>
                  <a:lnTo>
                    <a:pt x="399" y="176"/>
                  </a:lnTo>
                  <a:lnTo>
                    <a:pt x="398" y="178"/>
                  </a:lnTo>
                  <a:lnTo>
                    <a:pt x="398" y="182"/>
                  </a:lnTo>
                  <a:lnTo>
                    <a:pt x="396" y="182"/>
                  </a:lnTo>
                  <a:lnTo>
                    <a:pt x="396" y="183"/>
                  </a:lnTo>
                  <a:lnTo>
                    <a:pt x="395" y="183"/>
                  </a:lnTo>
                  <a:lnTo>
                    <a:pt x="392" y="187"/>
                  </a:lnTo>
                  <a:lnTo>
                    <a:pt x="391" y="188"/>
                  </a:lnTo>
                  <a:lnTo>
                    <a:pt x="391" y="189"/>
                  </a:lnTo>
                  <a:lnTo>
                    <a:pt x="390" y="191"/>
                  </a:lnTo>
                  <a:lnTo>
                    <a:pt x="391" y="194"/>
                  </a:lnTo>
                  <a:lnTo>
                    <a:pt x="393" y="197"/>
                  </a:lnTo>
                  <a:lnTo>
                    <a:pt x="396" y="197"/>
                  </a:lnTo>
                  <a:lnTo>
                    <a:pt x="398" y="195"/>
                  </a:lnTo>
                  <a:lnTo>
                    <a:pt x="398" y="197"/>
                  </a:lnTo>
                  <a:lnTo>
                    <a:pt x="402" y="197"/>
                  </a:lnTo>
                  <a:lnTo>
                    <a:pt x="402" y="198"/>
                  </a:lnTo>
                  <a:lnTo>
                    <a:pt x="403" y="198"/>
                  </a:lnTo>
                  <a:lnTo>
                    <a:pt x="403" y="199"/>
                  </a:lnTo>
                  <a:lnTo>
                    <a:pt x="405" y="200"/>
                  </a:lnTo>
                  <a:lnTo>
                    <a:pt x="407" y="200"/>
                  </a:lnTo>
                  <a:lnTo>
                    <a:pt x="408" y="199"/>
                  </a:lnTo>
                  <a:lnTo>
                    <a:pt x="410" y="198"/>
                  </a:lnTo>
                  <a:lnTo>
                    <a:pt x="411" y="198"/>
                  </a:lnTo>
                  <a:lnTo>
                    <a:pt x="411" y="199"/>
                  </a:lnTo>
                  <a:lnTo>
                    <a:pt x="414" y="199"/>
                  </a:lnTo>
                  <a:lnTo>
                    <a:pt x="414" y="200"/>
                  </a:lnTo>
                  <a:lnTo>
                    <a:pt x="415" y="200"/>
                  </a:lnTo>
                  <a:lnTo>
                    <a:pt x="415" y="201"/>
                  </a:lnTo>
                  <a:lnTo>
                    <a:pt x="421" y="201"/>
                  </a:lnTo>
                  <a:lnTo>
                    <a:pt x="422" y="202"/>
                  </a:lnTo>
                  <a:lnTo>
                    <a:pt x="423" y="202"/>
                  </a:lnTo>
                  <a:lnTo>
                    <a:pt x="424" y="205"/>
                  </a:lnTo>
                  <a:lnTo>
                    <a:pt x="427" y="206"/>
                  </a:lnTo>
                  <a:lnTo>
                    <a:pt x="427" y="207"/>
                  </a:lnTo>
                  <a:lnTo>
                    <a:pt x="429" y="207"/>
                  </a:lnTo>
                  <a:lnTo>
                    <a:pt x="436" y="214"/>
                  </a:lnTo>
                  <a:lnTo>
                    <a:pt x="436" y="220"/>
                  </a:lnTo>
                  <a:lnTo>
                    <a:pt x="439" y="221"/>
                  </a:lnTo>
                  <a:lnTo>
                    <a:pt x="440" y="224"/>
                  </a:lnTo>
                  <a:lnTo>
                    <a:pt x="442" y="224"/>
                  </a:lnTo>
                  <a:lnTo>
                    <a:pt x="443" y="225"/>
                  </a:lnTo>
                  <a:lnTo>
                    <a:pt x="443" y="229"/>
                  </a:lnTo>
                  <a:lnTo>
                    <a:pt x="444" y="229"/>
                  </a:lnTo>
                  <a:lnTo>
                    <a:pt x="444" y="230"/>
                  </a:lnTo>
                  <a:lnTo>
                    <a:pt x="447" y="231"/>
                  </a:lnTo>
                  <a:lnTo>
                    <a:pt x="447" y="232"/>
                  </a:lnTo>
                  <a:lnTo>
                    <a:pt x="448" y="232"/>
                  </a:lnTo>
                  <a:lnTo>
                    <a:pt x="454" y="235"/>
                  </a:lnTo>
                  <a:lnTo>
                    <a:pt x="456" y="236"/>
                  </a:lnTo>
                  <a:lnTo>
                    <a:pt x="457" y="237"/>
                  </a:lnTo>
                  <a:lnTo>
                    <a:pt x="457" y="242"/>
                  </a:lnTo>
                  <a:lnTo>
                    <a:pt x="459" y="243"/>
                  </a:lnTo>
                  <a:lnTo>
                    <a:pt x="462" y="243"/>
                  </a:lnTo>
                  <a:lnTo>
                    <a:pt x="466" y="245"/>
                  </a:lnTo>
                  <a:lnTo>
                    <a:pt x="466" y="246"/>
                  </a:lnTo>
                  <a:lnTo>
                    <a:pt x="467" y="248"/>
                  </a:lnTo>
                  <a:lnTo>
                    <a:pt x="467" y="249"/>
                  </a:lnTo>
                  <a:lnTo>
                    <a:pt x="468" y="251"/>
                  </a:lnTo>
                  <a:lnTo>
                    <a:pt x="468" y="253"/>
                  </a:lnTo>
                  <a:lnTo>
                    <a:pt x="469" y="256"/>
                  </a:lnTo>
                  <a:lnTo>
                    <a:pt x="469" y="257"/>
                  </a:lnTo>
                  <a:lnTo>
                    <a:pt x="472" y="259"/>
                  </a:lnTo>
                  <a:lnTo>
                    <a:pt x="472" y="264"/>
                  </a:lnTo>
                  <a:lnTo>
                    <a:pt x="474" y="269"/>
                  </a:lnTo>
                  <a:lnTo>
                    <a:pt x="475" y="270"/>
                  </a:lnTo>
                  <a:lnTo>
                    <a:pt x="475" y="271"/>
                  </a:lnTo>
                  <a:lnTo>
                    <a:pt x="476" y="271"/>
                  </a:lnTo>
                  <a:lnTo>
                    <a:pt x="476" y="272"/>
                  </a:lnTo>
                  <a:lnTo>
                    <a:pt x="478" y="275"/>
                  </a:lnTo>
                  <a:lnTo>
                    <a:pt x="476" y="276"/>
                  </a:lnTo>
                  <a:lnTo>
                    <a:pt x="476" y="278"/>
                  </a:lnTo>
                  <a:lnTo>
                    <a:pt x="478" y="278"/>
                  </a:lnTo>
                  <a:lnTo>
                    <a:pt x="478" y="282"/>
                  </a:lnTo>
                  <a:lnTo>
                    <a:pt x="481" y="288"/>
                  </a:lnTo>
                  <a:lnTo>
                    <a:pt x="482" y="288"/>
                  </a:lnTo>
                  <a:lnTo>
                    <a:pt x="482" y="291"/>
                  </a:lnTo>
                  <a:lnTo>
                    <a:pt x="485" y="294"/>
                  </a:lnTo>
                  <a:lnTo>
                    <a:pt x="488" y="295"/>
                  </a:lnTo>
                  <a:lnTo>
                    <a:pt x="491" y="297"/>
                  </a:lnTo>
                  <a:lnTo>
                    <a:pt x="491" y="299"/>
                  </a:lnTo>
                  <a:lnTo>
                    <a:pt x="489" y="299"/>
                  </a:lnTo>
                  <a:lnTo>
                    <a:pt x="489" y="301"/>
                  </a:lnTo>
                  <a:lnTo>
                    <a:pt x="491" y="303"/>
                  </a:lnTo>
                  <a:lnTo>
                    <a:pt x="494" y="303"/>
                  </a:lnTo>
                  <a:lnTo>
                    <a:pt x="497" y="301"/>
                  </a:lnTo>
                  <a:lnTo>
                    <a:pt x="498" y="301"/>
                  </a:lnTo>
                  <a:lnTo>
                    <a:pt x="498" y="300"/>
                  </a:lnTo>
                  <a:lnTo>
                    <a:pt x="499" y="300"/>
                  </a:lnTo>
                  <a:lnTo>
                    <a:pt x="500" y="301"/>
                  </a:lnTo>
                  <a:lnTo>
                    <a:pt x="501" y="301"/>
                  </a:lnTo>
                  <a:lnTo>
                    <a:pt x="504" y="303"/>
                  </a:lnTo>
                  <a:lnTo>
                    <a:pt x="506" y="303"/>
                  </a:lnTo>
                  <a:lnTo>
                    <a:pt x="506" y="302"/>
                  </a:lnTo>
                  <a:lnTo>
                    <a:pt x="508" y="302"/>
                  </a:lnTo>
                  <a:lnTo>
                    <a:pt x="512" y="305"/>
                  </a:lnTo>
                  <a:lnTo>
                    <a:pt x="514" y="306"/>
                  </a:lnTo>
                  <a:lnTo>
                    <a:pt x="513" y="307"/>
                  </a:lnTo>
                  <a:lnTo>
                    <a:pt x="513" y="310"/>
                  </a:lnTo>
                  <a:lnTo>
                    <a:pt x="514" y="312"/>
                  </a:lnTo>
                  <a:lnTo>
                    <a:pt x="514" y="313"/>
                  </a:lnTo>
                  <a:lnTo>
                    <a:pt x="513" y="314"/>
                  </a:lnTo>
                  <a:lnTo>
                    <a:pt x="512" y="316"/>
                  </a:lnTo>
                  <a:lnTo>
                    <a:pt x="512" y="328"/>
                  </a:lnTo>
                  <a:lnTo>
                    <a:pt x="519" y="335"/>
                  </a:lnTo>
                  <a:lnTo>
                    <a:pt x="513" y="335"/>
                  </a:lnTo>
                  <a:lnTo>
                    <a:pt x="513" y="333"/>
                  </a:lnTo>
                  <a:lnTo>
                    <a:pt x="511" y="333"/>
                  </a:lnTo>
                  <a:lnTo>
                    <a:pt x="510" y="334"/>
                  </a:lnTo>
                  <a:lnTo>
                    <a:pt x="510" y="338"/>
                  </a:lnTo>
                  <a:lnTo>
                    <a:pt x="505" y="335"/>
                  </a:lnTo>
                  <a:lnTo>
                    <a:pt x="504" y="332"/>
                  </a:lnTo>
                  <a:lnTo>
                    <a:pt x="501" y="329"/>
                  </a:lnTo>
                  <a:lnTo>
                    <a:pt x="504" y="324"/>
                  </a:lnTo>
                  <a:lnTo>
                    <a:pt x="500" y="322"/>
                  </a:lnTo>
                  <a:lnTo>
                    <a:pt x="495" y="322"/>
                  </a:lnTo>
                  <a:lnTo>
                    <a:pt x="498" y="319"/>
                  </a:lnTo>
                  <a:lnTo>
                    <a:pt x="497" y="318"/>
                  </a:lnTo>
                  <a:lnTo>
                    <a:pt x="493" y="320"/>
                  </a:lnTo>
                  <a:lnTo>
                    <a:pt x="491" y="321"/>
                  </a:lnTo>
                  <a:lnTo>
                    <a:pt x="489" y="320"/>
                  </a:lnTo>
                  <a:lnTo>
                    <a:pt x="479" y="324"/>
                  </a:lnTo>
                  <a:lnTo>
                    <a:pt x="475" y="326"/>
                  </a:lnTo>
                  <a:lnTo>
                    <a:pt x="468" y="328"/>
                  </a:lnTo>
                  <a:lnTo>
                    <a:pt x="463" y="329"/>
                  </a:lnTo>
                  <a:lnTo>
                    <a:pt x="461" y="331"/>
                  </a:lnTo>
                  <a:lnTo>
                    <a:pt x="457" y="333"/>
                  </a:lnTo>
                  <a:lnTo>
                    <a:pt x="455" y="334"/>
                  </a:lnTo>
                  <a:lnTo>
                    <a:pt x="452" y="335"/>
                  </a:lnTo>
                  <a:lnTo>
                    <a:pt x="442" y="345"/>
                  </a:lnTo>
                  <a:lnTo>
                    <a:pt x="439" y="350"/>
                  </a:lnTo>
                  <a:lnTo>
                    <a:pt x="434" y="353"/>
                  </a:lnTo>
                  <a:lnTo>
                    <a:pt x="412" y="375"/>
                  </a:lnTo>
                  <a:lnTo>
                    <a:pt x="403" y="375"/>
                  </a:lnTo>
                  <a:lnTo>
                    <a:pt x="399" y="373"/>
                  </a:lnTo>
                  <a:lnTo>
                    <a:pt x="397" y="373"/>
                  </a:lnTo>
                  <a:lnTo>
                    <a:pt x="391" y="369"/>
                  </a:lnTo>
                  <a:lnTo>
                    <a:pt x="390" y="369"/>
                  </a:lnTo>
                  <a:lnTo>
                    <a:pt x="388" y="371"/>
                  </a:lnTo>
                  <a:lnTo>
                    <a:pt x="384" y="372"/>
                  </a:lnTo>
                  <a:lnTo>
                    <a:pt x="379" y="373"/>
                  </a:lnTo>
                  <a:lnTo>
                    <a:pt x="373" y="373"/>
                  </a:lnTo>
                  <a:lnTo>
                    <a:pt x="365" y="375"/>
                  </a:lnTo>
                  <a:lnTo>
                    <a:pt x="363" y="375"/>
                  </a:lnTo>
                  <a:lnTo>
                    <a:pt x="354" y="379"/>
                  </a:lnTo>
                  <a:lnTo>
                    <a:pt x="354" y="384"/>
                  </a:lnTo>
                  <a:lnTo>
                    <a:pt x="350" y="384"/>
                  </a:lnTo>
                  <a:lnTo>
                    <a:pt x="350" y="383"/>
                  </a:lnTo>
                  <a:lnTo>
                    <a:pt x="348" y="383"/>
                  </a:lnTo>
                  <a:lnTo>
                    <a:pt x="348" y="382"/>
                  </a:lnTo>
                  <a:lnTo>
                    <a:pt x="347" y="382"/>
                  </a:lnTo>
                  <a:lnTo>
                    <a:pt x="344" y="380"/>
                  </a:lnTo>
                  <a:lnTo>
                    <a:pt x="343" y="378"/>
                  </a:lnTo>
                  <a:lnTo>
                    <a:pt x="343" y="376"/>
                  </a:lnTo>
                  <a:lnTo>
                    <a:pt x="339" y="372"/>
                  </a:lnTo>
                  <a:lnTo>
                    <a:pt x="338" y="372"/>
                  </a:lnTo>
                  <a:lnTo>
                    <a:pt x="337" y="371"/>
                  </a:lnTo>
                  <a:lnTo>
                    <a:pt x="333" y="376"/>
                  </a:lnTo>
                  <a:lnTo>
                    <a:pt x="332" y="376"/>
                  </a:lnTo>
                  <a:lnTo>
                    <a:pt x="327" y="377"/>
                  </a:lnTo>
                  <a:lnTo>
                    <a:pt x="326" y="378"/>
                  </a:lnTo>
                  <a:lnTo>
                    <a:pt x="325" y="378"/>
                  </a:lnTo>
                  <a:lnTo>
                    <a:pt x="319" y="375"/>
                  </a:lnTo>
                  <a:lnTo>
                    <a:pt x="315" y="373"/>
                  </a:lnTo>
                  <a:lnTo>
                    <a:pt x="314" y="372"/>
                  </a:lnTo>
                  <a:lnTo>
                    <a:pt x="309" y="372"/>
                  </a:lnTo>
                  <a:lnTo>
                    <a:pt x="307" y="373"/>
                  </a:lnTo>
                  <a:lnTo>
                    <a:pt x="306" y="375"/>
                  </a:lnTo>
                  <a:lnTo>
                    <a:pt x="305" y="375"/>
                  </a:lnTo>
                  <a:lnTo>
                    <a:pt x="305" y="376"/>
                  </a:lnTo>
                  <a:lnTo>
                    <a:pt x="303" y="376"/>
                  </a:lnTo>
                  <a:lnTo>
                    <a:pt x="302" y="377"/>
                  </a:lnTo>
                  <a:lnTo>
                    <a:pt x="300" y="377"/>
                  </a:lnTo>
                  <a:lnTo>
                    <a:pt x="300" y="378"/>
                  </a:lnTo>
                  <a:lnTo>
                    <a:pt x="296" y="383"/>
                  </a:lnTo>
                  <a:lnTo>
                    <a:pt x="296" y="385"/>
                  </a:lnTo>
                  <a:lnTo>
                    <a:pt x="295" y="385"/>
                  </a:lnTo>
                  <a:lnTo>
                    <a:pt x="295" y="382"/>
                  </a:lnTo>
                  <a:lnTo>
                    <a:pt x="294" y="380"/>
                  </a:lnTo>
                  <a:lnTo>
                    <a:pt x="293" y="380"/>
                  </a:lnTo>
                  <a:lnTo>
                    <a:pt x="293" y="378"/>
                  </a:lnTo>
                  <a:lnTo>
                    <a:pt x="292" y="377"/>
                  </a:lnTo>
                  <a:lnTo>
                    <a:pt x="290" y="378"/>
                  </a:lnTo>
                  <a:lnTo>
                    <a:pt x="290" y="379"/>
                  </a:lnTo>
                  <a:lnTo>
                    <a:pt x="287" y="379"/>
                  </a:lnTo>
                  <a:lnTo>
                    <a:pt x="286" y="380"/>
                  </a:lnTo>
                  <a:lnTo>
                    <a:pt x="282" y="380"/>
                  </a:lnTo>
                  <a:lnTo>
                    <a:pt x="282" y="379"/>
                  </a:lnTo>
                  <a:lnTo>
                    <a:pt x="283" y="379"/>
                  </a:lnTo>
                  <a:lnTo>
                    <a:pt x="283" y="377"/>
                  </a:lnTo>
                  <a:lnTo>
                    <a:pt x="282" y="370"/>
                  </a:lnTo>
                  <a:lnTo>
                    <a:pt x="282" y="369"/>
                  </a:lnTo>
                  <a:lnTo>
                    <a:pt x="277" y="369"/>
                  </a:lnTo>
                  <a:lnTo>
                    <a:pt x="274" y="366"/>
                  </a:lnTo>
                  <a:lnTo>
                    <a:pt x="270" y="365"/>
                  </a:lnTo>
                  <a:lnTo>
                    <a:pt x="267" y="365"/>
                  </a:lnTo>
                  <a:lnTo>
                    <a:pt x="267" y="363"/>
                  </a:lnTo>
                  <a:lnTo>
                    <a:pt x="264" y="360"/>
                  </a:lnTo>
                  <a:lnTo>
                    <a:pt x="264" y="359"/>
                  </a:lnTo>
                  <a:lnTo>
                    <a:pt x="263" y="358"/>
                  </a:lnTo>
                  <a:lnTo>
                    <a:pt x="261" y="358"/>
                  </a:lnTo>
                  <a:lnTo>
                    <a:pt x="261" y="357"/>
                  </a:lnTo>
                  <a:lnTo>
                    <a:pt x="260" y="357"/>
                  </a:lnTo>
                  <a:lnTo>
                    <a:pt x="258" y="354"/>
                  </a:lnTo>
                  <a:lnTo>
                    <a:pt x="258" y="353"/>
                  </a:lnTo>
                  <a:lnTo>
                    <a:pt x="256" y="353"/>
                  </a:lnTo>
                  <a:lnTo>
                    <a:pt x="255" y="352"/>
                  </a:lnTo>
                  <a:lnTo>
                    <a:pt x="256" y="351"/>
                  </a:lnTo>
                  <a:lnTo>
                    <a:pt x="256" y="350"/>
                  </a:lnTo>
                  <a:lnTo>
                    <a:pt x="255" y="348"/>
                  </a:lnTo>
                  <a:lnTo>
                    <a:pt x="250" y="348"/>
                  </a:lnTo>
                  <a:lnTo>
                    <a:pt x="249" y="347"/>
                  </a:lnTo>
                  <a:lnTo>
                    <a:pt x="249" y="338"/>
                  </a:lnTo>
                  <a:lnTo>
                    <a:pt x="245" y="338"/>
                  </a:lnTo>
                  <a:lnTo>
                    <a:pt x="244" y="337"/>
                  </a:lnTo>
                  <a:lnTo>
                    <a:pt x="244" y="335"/>
                  </a:lnTo>
                  <a:lnTo>
                    <a:pt x="241" y="335"/>
                  </a:lnTo>
                  <a:lnTo>
                    <a:pt x="238" y="334"/>
                  </a:lnTo>
                  <a:lnTo>
                    <a:pt x="235" y="334"/>
                  </a:lnTo>
                  <a:lnTo>
                    <a:pt x="235" y="338"/>
                  </a:lnTo>
                  <a:lnTo>
                    <a:pt x="233" y="338"/>
                  </a:lnTo>
                  <a:lnTo>
                    <a:pt x="233" y="339"/>
                  </a:lnTo>
                  <a:lnTo>
                    <a:pt x="232" y="340"/>
                  </a:lnTo>
                  <a:lnTo>
                    <a:pt x="232" y="341"/>
                  </a:lnTo>
                  <a:lnTo>
                    <a:pt x="230" y="344"/>
                  </a:lnTo>
                  <a:lnTo>
                    <a:pt x="229" y="344"/>
                  </a:lnTo>
                  <a:lnTo>
                    <a:pt x="229" y="345"/>
                  </a:lnTo>
                  <a:lnTo>
                    <a:pt x="228" y="346"/>
                  </a:lnTo>
                  <a:lnTo>
                    <a:pt x="225" y="346"/>
                  </a:lnTo>
                  <a:lnTo>
                    <a:pt x="225" y="347"/>
                  </a:lnTo>
                  <a:lnTo>
                    <a:pt x="224" y="348"/>
                  </a:lnTo>
                  <a:lnTo>
                    <a:pt x="223" y="348"/>
                  </a:lnTo>
                  <a:lnTo>
                    <a:pt x="219" y="345"/>
                  </a:lnTo>
                  <a:lnTo>
                    <a:pt x="217" y="344"/>
                  </a:lnTo>
                  <a:lnTo>
                    <a:pt x="215" y="341"/>
                  </a:lnTo>
                  <a:lnTo>
                    <a:pt x="211" y="342"/>
                  </a:lnTo>
                  <a:lnTo>
                    <a:pt x="206" y="342"/>
                  </a:lnTo>
                  <a:lnTo>
                    <a:pt x="205" y="341"/>
                  </a:lnTo>
                  <a:lnTo>
                    <a:pt x="205" y="339"/>
                  </a:lnTo>
                  <a:lnTo>
                    <a:pt x="203" y="339"/>
                  </a:lnTo>
                  <a:lnTo>
                    <a:pt x="203" y="340"/>
                  </a:lnTo>
                  <a:lnTo>
                    <a:pt x="201" y="340"/>
                  </a:lnTo>
                  <a:lnTo>
                    <a:pt x="199" y="344"/>
                  </a:lnTo>
                  <a:lnTo>
                    <a:pt x="198" y="345"/>
                  </a:lnTo>
                  <a:lnTo>
                    <a:pt x="196" y="345"/>
                  </a:lnTo>
                  <a:lnTo>
                    <a:pt x="196" y="347"/>
                  </a:lnTo>
                  <a:lnTo>
                    <a:pt x="192" y="347"/>
                  </a:lnTo>
                  <a:lnTo>
                    <a:pt x="190" y="350"/>
                  </a:lnTo>
                  <a:lnTo>
                    <a:pt x="190" y="351"/>
                  </a:lnTo>
                  <a:lnTo>
                    <a:pt x="186" y="351"/>
                  </a:lnTo>
                  <a:lnTo>
                    <a:pt x="186" y="350"/>
                  </a:lnTo>
                  <a:lnTo>
                    <a:pt x="184" y="347"/>
                  </a:lnTo>
                  <a:lnTo>
                    <a:pt x="183" y="347"/>
                  </a:lnTo>
                  <a:lnTo>
                    <a:pt x="180" y="348"/>
                  </a:lnTo>
                  <a:lnTo>
                    <a:pt x="179" y="348"/>
                  </a:lnTo>
                  <a:lnTo>
                    <a:pt x="175" y="345"/>
                  </a:lnTo>
                  <a:lnTo>
                    <a:pt x="175" y="344"/>
                  </a:lnTo>
                  <a:lnTo>
                    <a:pt x="174" y="344"/>
                  </a:lnTo>
                  <a:lnTo>
                    <a:pt x="173" y="345"/>
                  </a:lnTo>
                  <a:lnTo>
                    <a:pt x="172" y="342"/>
                  </a:lnTo>
                  <a:lnTo>
                    <a:pt x="171" y="342"/>
                  </a:lnTo>
                  <a:lnTo>
                    <a:pt x="171" y="340"/>
                  </a:lnTo>
                  <a:lnTo>
                    <a:pt x="172" y="339"/>
                  </a:lnTo>
                  <a:lnTo>
                    <a:pt x="168" y="339"/>
                  </a:lnTo>
                  <a:lnTo>
                    <a:pt x="168" y="338"/>
                  </a:lnTo>
                  <a:lnTo>
                    <a:pt x="167" y="338"/>
                  </a:lnTo>
                  <a:lnTo>
                    <a:pt x="167" y="339"/>
                  </a:lnTo>
                  <a:lnTo>
                    <a:pt x="164" y="339"/>
                  </a:lnTo>
                  <a:lnTo>
                    <a:pt x="161" y="337"/>
                  </a:lnTo>
                  <a:lnTo>
                    <a:pt x="160" y="337"/>
                  </a:lnTo>
                  <a:lnTo>
                    <a:pt x="160" y="328"/>
                  </a:lnTo>
                  <a:lnTo>
                    <a:pt x="156" y="328"/>
                  </a:lnTo>
                  <a:lnTo>
                    <a:pt x="156" y="326"/>
                  </a:lnTo>
                  <a:lnTo>
                    <a:pt x="155" y="325"/>
                  </a:lnTo>
                  <a:lnTo>
                    <a:pt x="155" y="324"/>
                  </a:lnTo>
                  <a:lnTo>
                    <a:pt x="151" y="324"/>
                  </a:lnTo>
                  <a:lnTo>
                    <a:pt x="149" y="322"/>
                  </a:lnTo>
                  <a:lnTo>
                    <a:pt x="149" y="321"/>
                  </a:lnTo>
                  <a:lnTo>
                    <a:pt x="148" y="321"/>
                  </a:lnTo>
                  <a:lnTo>
                    <a:pt x="148" y="320"/>
                  </a:lnTo>
                  <a:lnTo>
                    <a:pt x="147" y="320"/>
                  </a:lnTo>
                  <a:lnTo>
                    <a:pt x="147" y="319"/>
                  </a:lnTo>
                  <a:lnTo>
                    <a:pt x="146" y="319"/>
                  </a:lnTo>
                  <a:lnTo>
                    <a:pt x="146" y="315"/>
                  </a:lnTo>
                  <a:lnTo>
                    <a:pt x="145" y="315"/>
                  </a:lnTo>
                  <a:lnTo>
                    <a:pt x="143" y="313"/>
                  </a:lnTo>
                  <a:lnTo>
                    <a:pt x="142" y="312"/>
                  </a:lnTo>
                  <a:lnTo>
                    <a:pt x="140" y="310"/>
                  </a:lnTo>
                  <a:lnTo>
                    <a:pt x="139" y="309"/>
                  </a:lnTo>
                  <a:lnTo>
                    <a:pt x="139" y="308"/>
                  </a:lnTo>
                  <a:lnTo>
                    <a:pt x="137" y="305"/>
                  </a:lnTo>
                  <a:lnTo>
                    <a:pt x="136" y="302"/>
                  </a:lnTo>
                  <a:lnTo>
                    <a:pt x="136" y="300"/>
                  </a:lnTo>
                  <a:lnTo>
                    <a:pt x="139" y="295"/>
                  </a:lnTo>
                  <a:lnTo>
                    <a:pt x="137" y="295"/>
                  </a:lnTo>
                  <a:lnTo>
                    <a:pt x="139" y="294"/>
                  </a:lnTo>
                  <a:lnTo>
                    <a:pt x="136" y="294"/>
                  </a:lnTo>
                  <a:lnTo>
                    <a:pt x="136" y="291"/>
                  </a:lnTo>
                  <a:lnTo>
                    <a:pt x="135" y="290"/>
                  </a:lnTo>
                  <a:lnTo>
                    <a:pt x="135" y="288"/>
                  </a:lnTo>
                  <a:lnTo>
                    <a:pt x="134" y="288"/>
                  </a:lnTo>
                  <a:lnTo>
                    <a:pt x="134" y="287"/>
                  </a:lnTo>
                  <a:lnTo>
                    <a:pt x="133" y="287"/>
                  </a:lnTo>
                  <a:lnTo>
                    <a:pt x="130" y="284"/>
                  </a:lnTo>
                  <a:lnTo>
                    <a:pt x="128" y="284"/>
                  </a:lnTo>
                  <a:lnTo>
                    <a:pt x="127" y="283"/>
                  </a:lnTo>
                  <a:lnTo>
                    <a:pt x="127" y="282"/>
                  </a:lnTo>
                  <a:lnTo>
                    <a:pt x="123" y="282"/>
                  </a:lnTo>
                  <a:lnTo>
                    <a:pt x="122" y="281"/>
                  </a:lnTo>
                  <a:lnTo>
                    <a:pt x="122" y="280"/>
                  </a:lnTo>
                  <a:lnTo>
                    <a:pt x="121" y="281"/>
                  </a:lnTo>
                  <a:lnTo>
                    <a:pt x="120" y="281"/>
                  </a:lnTo>
                  <a:lnTo>
                    <a:pt x="119" y="280"/>
                  </a:lnTo>
                  <a:lnTo>
                    <a:pt x="119" y="277"/>
                  </a:lnTo>
                  <a:lnTo>
                    <a:pt x="117" y="276"/>
                  </a:lnTo>
                  <a:lnTo>
                    <a:pt x="114" y="275"/>
                  </a:lnTo>
                  <a:lnTo>
                    <a:pt x="109" y="275"/>
                  </a:lnTo>
                  <a:lnTo>
                    <a:pt x="107" y="274"/>
                  </a:lnTo>
                  <a:lnTo>
                    <a:pt x="105" y="274"/>
                  </a:lnTo>
                  <a:lnTo>
                    <a:pt x="105" y="271"/>
                  </a:lnTo>
                  <a:lnTo>
                    <a:pt x="104" y="271"/>
                  </a:lnTo>
                  <a:lnTo>
                    <a:pt x="104" y="270"/>
                  </a:lnTo>
                  <a:lnTo>
                    <a:pt x="102" y="272"/>
                  </a:lnTo>
                  <a:lnTo>
                    <a:pt x="101" y="271"/>
                  </a:lnTo>
                  <a:lnTo>
                    <a:pt x="103" y="269"/>
                  </a:lnTo>
                  <a:lnTo>
                    <a:pt x="104" y="269"/>
                  </a:lnTo>
                  <a:lnTo>
                    <a:pt x="104" y="268"/>
                  </a:lnTo>
                  <a:lnTo>
                    <a:pt x="105" y="267"/>
                  </a:lnTo>
                  <a:lnTo>
                    <a:pt x="104" y="265"/>
                  </a:lnTo>
                  <a:lnTo>
                    <a:pt x="103" y="265"/>
                  </a:lnTo>
                  <a:lnTo>
                    <a:pt x="103" y="263"/>
                  </a:lnTo>
                  <a:lnTo>
                    <a:pt x="102" y="263"/>
                  </a:lnTo>
                  <a:lnTo>
                    <a:pt x="100" y="262"/>
                  </a:lnTo>
                  <a:lnTo>
                    <a:pt x="97" y="259"/>
                  </a:lnTo>
                  <a:lnTo>
                    <a:pt x="96" y="259"/>
                  </a:lnTo>
                  <a:lnTo>
                    <a:pt x="96" y="258"/>
                  </a:lnTo>
                  <a:lnTo>
                    <a:pt x="95" y="257"/>
                  </a:lnTo>
                  <a:lnTo>
                    <a:pt x="96" y="256"/>
                  </a:lnTo>
                  <a:lnTo>
                    <a:pt x="96" y="255"/>
                  </a:lnTo>
                  <a:lnTo>
                    <a:pt x="95" y="255"/>
                  </a:lnTo>
                  <a:lnTo>
                    <a:pt x="95" y="253"/>
                  </a:lnTo>
                  <a:lnTo>
                    <a:pt x="96" y="253"/>
                  </a:lnTo>
                  <a:lnTo>
                    <a:pt x="97" y="251"/>
                  </a:lnTo>
                  <a:lnTo>
                    <a:pt x="100" y="249"/>
                  </a:lnTo>
                  <a:lnTo>
                    <a:pt x="100" y="246"/>
                  </a:lnTo>
                  <a:lnTo>
                    <a:pt x="95" y="244"/>
                  </a:lnTo>
                  <a:lnTo>
                    <a:pt x="94" y="244"/>
                  </a:lnTo>
                  <a:lnTo>
                    <a:pt x="92" y="243"/>
                  </a:lnTo>
                  <a:lnTo>
                    <a:pt x="90" y="242"/>
                  </a:lnTo>
                  <a:lnTo>
                    <a:pt x="89" y="240"/>
                  </a:lnTo>
                  <a:lnTo>
                    <a:pt x="89" y="239"/>
                  </a:lnTo>
                  <a:lnTo>
                    <a:pt x="87" y="239"/>
                  </a:lnTo>
                  <a:lnTo>
                    <a:pt x="87" y="237"/>
                  </a:lnTo>
                  <a:lnTo>
                    <a:pt x="85" y="237"/>
                  </a:lnTo>
                  <a:lnTo>
                    <a:pt x="85" y="236"/>
                  </a:lnTo>
                  <a:lnTo>
                    <a:pt x="84" y="236"/>
                  </a:lnTo>
                  <a:lnTo>
                    <a:pt x="84" y="231"/>
                  </a:lnTo>
                  <a:lnTo>
                    <a:pt x="82" y="231"/>
                  </a:lnTo>
                  <a:lnTo>
                    <a:pt x="81" y="230"/>
                  </a:lnTo>
                  <a:lnTo>
                    <a:pt x="79" y="230"/>
                  </a:lnTo>
                  <a:lnTo>
                    <a:pt x="78" y="229"/>
                  </a:lnTo>
                  <a:lnTo>
                    <a:pt x="77" y="229"/>
                  </a:lnTo>
                  <a:lnTo>
                    <a:pt x="77" y="227"/>
                  </a:lnTo>
                  <a:lnTo>
                    <a:pt x="75" y="227"/>
                  </a:lnTo>
                  <a:lnTo>
                    <a:pt x="73" y="226"/>
                  </a:lnTo>
                  <a:lnTo>
                    <a:pt x="73" y="225"/>
                  </a:lnTo>
                  <a:lnTo>
                    <a:pt x="72" y="225"/>
                  </a:lnTo>
                  <a:lnTo>
                    <a:pt x="71" y="224"/>
                  </a:lnTo>
                  <a:lnTo>
                    <a:pt x="70" y="224"/>
                  </a:lnTo>
                  <a:lnTo>
                    <a:pt x="69" y="223"/>
                  </a:lnTo>
                  <a:lnTo>
                    <a:pt x="68" y="223"/>
                  </a:lnTo>
                  <a:lnTo>
                    <a:pt x="65" y="221"/>
                  </a:lnTo>
                  <a:lnTo>
                    <a:pt x="64" y="221"/>
                  </a:lnTo>
                  <a:lnTo>
                    <a:pt x="62" y="220"/>
                  </a:lnTo>
                  <a:lnTo>
                    <a:pt x="62" y="219"/>
                  </a:lnTo>
                  <a:lnTo>
                    <a:pt x="59" y="219"/>
                  </a:lnTo>
                  <a:lnTo>
                    <a:pt x="55" y="217"/>
                  </a:lnTo>
                  <a:lnTo>
                    <a:pt x="55" y="216"/>
                  </a:lnTo>
                  <a:lnTo>
                    <a:pt x="53" y="216"/>
                  </a:lnTo>
                  <a:lnTo>
                    <a:pt x="53" y="213"/>
                  </a:lnTo>
                  <a:lnTo>
                    <a:pt x="52" y="213"/>
                  </a:lnTo>
                  <a:lnTo>
                    <a:pt x="52" y="212"/>
                  </a:lnTo>
                  <a:lnTo>
                    <a:pt x="51" y="212"/>
                  </a:lnTo>
                  <a:lnTo>
                    <a:pt x="51" y="211"/>
                  </a:lnTo>
                  <a:lnTo>
                    <a:pt x="50" y="211"/>
                  </a:lnTo>
                  <a:lnTo>
                    <a:pt x="47" y="210"/>
                  </a:lnTo>
                  <a:lnTo>
                    <a:pt x="46" y="207"/>
                  </a:lnTo>
                  <a:lnTo>
                    <a:pt x="46" y="206"/>
                  </a:lnTo>
                  <a:lnTo>
                    <a:pt x="47" y="205"/>
                  </a:lnTo>
                  <a:lnTo>
                    <a:pt x="50" y="204"/>
                  </a:lnTo>
                  <a:lnTo>
                    <a:pt x="51" y="202"/>
                  </a:lnTo>
                  <a:lnTo>
                    <a:pt x="51" y="198"/>
                  </a:lnTo>
                  <a:lnTo>
                    <a:pt x="50" y="197"/>
                  </a:lnTo>
                  <a:lnTo>
                    <a:pt x="50" y="194"/>
                  </a:lnTo>
                  <a:lnTo>
                    <a:pt x="49" y="194"/>
                  </a:lnTo>
                  <a:lnTo>
                    <a:pt x="49" y="193"/>
                  </a:lnTo>
                  <a:lnTo>
                    <a:pt x="47" y="193"/>
                  </a:lnTo>
                  <a:lnTo>
                    <a:pt x="46" y="192"/>
                  </a:lnTo>
                  <a:lnTo>
                    <a:pt x="41" y="192"/>
                  </a:lnTo>
                  <a:lnTo>
                    <a:pt x="38" y="188"/>
                  </a:lnTo>
                  <a:lnTo>
                    <a:pt x="37" y="188"/>
                  </a:lnTo>
                  <a:lnTo>
                    <a:pt x="37" y="187"/>
                  </a:lnTo>
                  <a:lnTo>
                    <a:pt x="36" y="186"/>
                  </a:lnTo>
                  <a:lnTo>
                    <a:pt x="36" y="183"/>
                  </a:lnTo>
                  <a:lnTo>
                    <a:pt x="31" y="180"/>
                  </a:lnTo>
                  <a:lnTo>
                    <a:pt x="30" y="179"/>
                  </a:lnTo>
                  <a:lnTo>
                    <a:pt x="27" y="179"/>
                  </a:lnTo>
                  <a:lnTo>
                    <a:pt x="26" y="178"/>
                  </a:lnTo>
                  <a:lnTo>
                    <a:pt x="15" y="178"/>
                  </a:lnTo>
                  <a:lnTo>
                    <a:pt x="15" y="176"/>
                  </a:lnTo>
                  <a:lnTo>
                    <a:pt x="14" y="176"/>
                  </a:lnTo>
                  <a:lnTo>
                    <a:pt x="14" y="175"/>
                  </a:lnTo>
                  <a:lnTo>
                    <a:pt x="12" y="175"/>
                  </a:lnTo>
                  <a:lnTo>
                    <a:pt x="9" y="176"/>
                  </a:lnTo>
                  <a:lnTo>
                    <a:pt x="8" y="175"/>
                  </a:lnTo>
                  <a:lnTo>
                    <a:pt x="4" y="175"/>
                  </a:lnTo>
                  <a:lnTo>
                    <a:pt x="0" y="172"/>
                  </a:lnTo>
                  <a:lnTo>
                    <a:pt x="0" y="169"/>
                  </a:lnTo>
                  <a:lnTo>
                    <a:pt x="1" y="168"/>
                  </a:lnTo>
                  <a:lnTo>
                    <a:pt x="4" y="163"/>
                  </a:lnTo>
                  <a:lnTo>
                    <a:pt x="6" y="162"/>
                  </a:lnTo>
                  <a:lnTo>
                    <a:pt x="6" y="161"/>
                  </a:lnTo>
                  <a:lnTo>
                    <a:pt x="5" y="160"/>
                  </a:lnTo>
                  <a:lnTo>
                    <a:pt x="4" y="160"/>
                  </a:lnTo>
                  <a:lnTo>
                    <a:pt x="5" y="159"/>
                  </a:lnTo>
                  <a:lnTo>
                    <a:pt x="5" y="156"/>
                  </a:lnTo>
                  <a:lnTo>
                    <a:pt x="2" y="156"/>
                  </a:lnTo>
                  <a:lnTo>
                    <a:pt x="2" y="155"/>
                  </a:lnTo>
                  <a:lnTo>
                    <a:pt x="12" y="150"/>
                  </a:lnTo>
                  <a:lnTo>
                    <a:pt x="13" y="149"/>
                  </a:lnTo>
                  <a:lnTo>
                    <a:pt x="17" y="149"/>
                  </a:lnTo>
                  <a:lnTo>
                    <a:pt x="19" y="148"/>
                  </a:lnTo>
                  <a:lnTo>
                    <a:pt x="19" y="143"/>
                  </a:lnTo>
                  <a:lnTo>
                    <a:pt x="20" y="142"/>
                  </a:lnTo>
                  <a:lnTo>
                    <a:pt x="24" y="136"/>
                  </a:lnTo>
                  <a:lnTo>
                    <a:pt x="24" y="135"/>
                  </a:lnTo>
                  <a:lnTo>
                    <a:pt x="25" y="127"/>
                  </a:lnTo>
                  <a:lnTo>
                    <a:pt x="25" y="125"/>
                  </a:lnTo>
                  <a:lnTo>
                    <a:pt x="30" y="121"/>
                  </a:lnTo>
                  <a:lnTo>
                    <a:pt x="30" y="106"/>
                  </a:lnTo>
                  <a:lnTo>
                    <a:pt x="32" y="106"/>
                  </a:lnTo>
                  <a:lnTo>
                    <a:pt x="32" y="105"/>
                  </a:lnTo>
                  <a:lnTo>
                    <a:pt x="33" y="104"/>
                  </a:lnTo>
                  <a:lnTo>
                    <a:pt x="34" y="104"/>
                  </a:lnTo>
                  <a:lnTo>
                    <a:pt x="37" y="102"/>
                  </a:lnTo>
                  <a:lnTo>
                    <a:pt x="37" y="100"/>
                  </a:lnTo>
                  <a:lnTo>
                    <a:pt x="38" y="100"/>
                  </a:lnTo>
                  <a:lnTo>
                    <a:pt x="38" y="98"/>
                  </a:lnTo>
                  <a:lnTo>
                    <a:pt x="39" y="96"/>
                  </a:lnTo>
                  <a:lnTo>
                    <a:pt x="40" y="95"/>
                  </a:lnTo>
                  <a:lnTo>
                    <a:pt x="40" y="93"/>
                  </a:lnTo>
                  <a:lnTo>
                    <a:pt x="39" y="92"/>
                  </a:lnTo>
                  <a:lnTo>
                    <a:pt x="39" y="91"/>
                  </a:lnTo>
                  <a:lnTo>
                    <a:pt x="41" y="86"/>
                  </a:lnTo>
                  <a:lnTo>
                    <a:pt x="43" y="86"/>
                  </a:lnTo>
                  <a:lnTo>
                    <a:pt x="43" y="85"/>
                  </a:lnTo>
                  <a:lnTo>
                    <a:pt x="49" y="85"/>
                  </a:lnTo>
                  <a:lnTo>
                    <a:pt x="49" y="84"/>
                  </a:lnTo>
                  <a:lnTo>
                    <a:pt x="50" y="84"/>
                  </a:lnTo>
                  <a:lnTo>
                    <a:pt x="51" y="85"/>
                  </a:lnTo>
                  <a:lnTo>
                    <a:pt x="53" y="85"/>
                  </a:lnTo>
                  <a:lnTo>
                    <a:pt x="55" y="84"/>
                  </a:lnTo>
                  <a:lnTo>
                    <a:pt x="59" y="84"/>
                  </a:lnTo>
                  <a:lnTo>
                    <a:pt x="60" y="83"/>
                  </a:lnTo>
                  <a:lnTo>
                    <a:pt x="64" y="81"/>
                  </a:lnTo>
                  <a:lnTo>
                    <a:pt x="72" y="81"/>
                  </a:lnTo>
                  <a:lnTo>
                    <a:pt x="73" y="80"/>
                  </a:lnTo>
                  <a:lnTo>
                    <a:pt x="76" y="80"/>
                  </a:lnTo>
                  <a:lnTo>
                    <a:pt x="78" y="83"/>
                  </a:lnTo>
                  <a:lnTo>
                    <a:pt x="78" y="91"/>
                  </a:lnTo>
                  <a:lnTo>
                    <a:pt x="79" y="91"/>
                  </a:lnTo>
                  <a:lnTo>
                    <a:pt x="81" y="92"/>
                  </a:lnTo>
                  <a:lnTo>
                    <a:pt x="83" y="92"/>
                  </a:lnTo>
                  <a:lnTo>
                    <a:pt x="83" y="93"/>
                  </a:lnTo>
                  <a:lnTo>
                    <a:pt x="87" y="98"/>
                  </a:lnTo>
                  <a:lnTo>
                    <a:pt x="88" y="99"/>
                  </a:lnTo>
                  <a:lnTo>
                    <a:pt x="90" y="100"/>
                  </a:lnTo>
                  <a:lnTo>
                    <a:pt x="107" y="119"/>
                  </a:lnTo>
                  <a:lnTo>
                    <a:pt x="109" y="121"/>
                  </a:lnTo>
                  <a:lnTo>
                    <a:pt x="110" y="122"/>
                  </a:lnTo>
                  <a:lnTo>
                    <a:pt x="114" y="122"/>
                  </a:lnTo>
                  <a:lnTo>
                    <a:pt x="130" y="116"/>
                  </a:lnTo>
                  <a:lnTo>
                    <a:pt x="149" y="116"/>
                  </a:lnTo>
                  <a:lnTo>
                    <a:pt x="153" y="117"/>
                  </a:lnTo>
                  <a:lnTo>
                    <a:pt x="154" y="117"/>
                  </a:lnTo>
                  <a:lnTo>
                    <a:pt x="154" y="116"/>
                  </a:lnTo>
                  <a:lnTo>
                    <a:pt x="155" y="116"/>
                  </a:lnTo>
                  <a:lnTo>
                    <a:pt x="160" y="117"/>
                  </a:lnTo>
                  <a:lnTo>
                    <a:pt x="166" y="117"/>
                  </a:lnTo>
                  <a:lnTo>
                    <a:pt x="171" y="125"/>
                  </a:lnTo>
                  <a:lnTo>
                    <a:pt x="173" y="128"/>
                  </a:lnTo>
                  <a:lnTo>
                    <a:pt x="190" y="129"/>
                  </a:lnTo>
                  <a:lnTo>
                    <a:pt x="207" y="129"/>
                  </a:lnTo>
                  <a:lnTo>
                    <a:pt x="207" y="124"/>
                  </a:lnTo>
                  <a:lnTo>
                    <a:pt x="209" y="122"/>
                  </a:lnTo>
                  <a:lnTo>
                    <a:pt x="211" y="119"/>
                  </a:lnTo>
                  <a:lnTo>
                    <a:pt x="215" y="117"/>
                  </a:lnTo>
                  <a:lnTo>
                    <a:pt x="215" y="116"/>
                  </a:lnTo>
                  <a:lnTo>
                    <a:pt x="220" y="113"/>
                  </a:lnTo>
                  <a:lnTo>
                    <a:pt x="225" y="111"/>
                  </a:lnTo>
                  <a:lnTo>
                    <a:pt x="236" y="109"/>
                  </a:lnTo>
                  <a:lnTo>
                    <a:pt x="242" y="103"/>
                  </a:lnTo>
                  <a:lnTo>
                    <a:pt x="242" y="96"/>
                  </a:lnTo>
                  <a:lnTo>
                    <a:pt x="243" y="95"/>
                  </a:lnTo>
                  <a:lnTo>
                    <a:pt x="260" y="86"/>
                  </a:lnTo>
                  <a:lnTo>
                    <a:pt x="269" y="93"/>
                  </a:lnTo>
                  <a:lnTo>
                    <a:pt x="280" y="99"/>
                  </a:lnTo>
                  <a:lnTo>
                    <a:pt x="292" y="110"/>
                  </a:lnTo>
                  <a:lnTo>
                    <a:pt x="293" y="111"/>
                  </a:lnTo>
                  <a:lnTo>
                    <a:pt x="294" y="111"/>
                  </a:lnTo>
                  <a:lnTo>
                    <a:pt x="294" y="110"/>
                  </a:lnTo>
                  <a:lnTo>
                    <a:pt x="300" y="110"/>
                  </a:lnTo>
                  <a:lnTo>
                    <a:pt x="309" y="109"/>
                  </a:lnTo>
                  <a:lnTo>
                    <a:pt x="313" y="108"/>
                  </a:lnTo>
                  <a:lnTo>
                    <a:pt x="332" y="89"/>
                  </a:lnTo>
                  <a:lnTo>
                    <a:pt x="337" y="83"/>
                  </a:lnTo>
                  <a:lnTo>
                    <a:pt x="338" y="81"/>
                  </a:lnTo>
                  <a:lnTo>
                    <a:pt x="340" y="78"/>
                  </a:lnTo>
                  <a:lnTo>
                    <a:pt x="344" y="71"/>
                  </a:lnTo>
                  <a:lnTo>
                    <a:pt x="344" y="70"/>
                  </a:lnTo>
                  <a:lnTo>
                    <a:pt x="354" y="60"/>
                  </a:lnTo>
                  <a:lnTo>
                    <a:pt x="365" y="52"/>
                  </a:lnTo>
                  <a:lnTo>
                    <a:pt x="365" y="51"/>
                  </a:lnTo>
                  <a:lnTo>
                    <a:pt x="366" y="49"/>
                  </a:lnTo>
                  <a:lnTo>
                    <a:pt x="363" y="43"/>
                  </a:lnTo>
                  <a:lnTo>
                    <a:pt x="361" y="40"/>
                  </a:lnTo>
                  <a:lnTo>
                    <a:pt x="361" y="35"/>
                  </a:lnTo>
                  <a:lnTo>
                    <a:pt x="363" y="28"/>
                  </a:lnTo>
                  <a:lnTo>
                    <a:pt x="363" y="23"/>
                  </a:lnTo>
                  <a:lnTo>
                    <a:pt x="361" y="23"/>
                  </a:lnTo>
                  <a:lnTo>
                    <a:pt x="361" y="22"/>
                  </a:lnTo>
                  <a:lnTo>
                    <a:pt x="350" y="9"/>
                  </a:lnTo>
                  <a:lnTo>
                    <a:pt x="379" y="9"/>
                  </a:lnTo>
                  <a:lnTo>
                    <a:pt x="379" y="6"/>
                  </a:lnTo>
                  <a:lnTo>
                    <a:pt x="378" y="3"/>
                  </a:lnTo>
                  <a:lnTo>
                    <a:pt x="378" y="2"/>
                  </a:lnTo>
                  <a:lnTo>
                    <a:pt x="379" y="1"/>
                  </a:lnTo>
                  <a:lnTo>
                    <a:pt x="378" y="1"/>
                  </a:lnTo>
                  <a:lnTo>
                    <a:pt x="378"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4CD41D6F-B3E1-4347-9FC6-49E7D240EE74}"/>
                </a:ext>
              </a:extLst>
            </p:cNvPr>
            <p:cNvSpPr>
              <a:spLocks noEditPoints="1"/>
            </p:cNvSpPr>
            <p:nvPr/>
          </p:nvSpPr>
          <p:spPr bwMode="auto">
            <a:xfrm>
              <a:off x="5356225" y="5443538"/>
              <a:ext cx="1147762" cy="1008063"/>
            </a:xfrm>
            <a:custGeom>
              <a:avLst/>
              <a:gdLst/>
              <a:ahLst/>
              <a:cxnLst>
                <a:cxn ang="0">
                  <a:pos x="510" y="324"/>
                </a:cxn>
                <a:cxn ang="0">
                  <a:pos x="488" y="344"/>
                </a:cxn>
                <a:cxn ang="0">
                  <a:pos x="469" y="363"/>
                </a:cxn>
                <a:cxn ang="0">
                  <a:pos x="479" y="393"/>
                </a:cxn>
                <a:cxn ang="0">
                  <a:pos x="504" y="417"/>
                </a:cxn>
                <a:cxn ang="0">
                  <a:pos x="523" y="393"/>
                </a:cxn>
                <a:cxn ang="0">
                  <a:pos x="560" y="367"/>
                </a:cxn>
                <a:cxn ang="0">
                  <a:pos x="567" y="342"/>
                </a:cxn>
                <a:cxn ang="0">
                  <a:pos x="537" y="314"/>
                </a:cxn>
                <a:cxn ang="0">
                  <a:pos x="605" y="7"/>
                </a:cxn>
                <a:cxn ang="0">
                  <a:pos x="646" y="10"/>
                </a:cxn>
                <a:cxn ang="0">
                  <a:pos x="683" y="109"/>
                </a:cxn>
                <a:cxn ang="0">
                  <a:pos x="644" y="183"/>
                </a:cxn>
                <a:cxn ang="0">
                  <a:pos x="646" y="245"/>
                </a:cxn>
                <a:cxn ang="0">
                  <a:pos x="722" y="229"/>
                </a:cxn>
                <a:cxn ang="0">
                  <a:pos x="702" y="304"/>
                </a:cxn>
                <a:cxn ang="0">
                  <a:pos x="674" y="330"/>
                </a:cxn>
                <a:cxn ang="0">
                  <a:pos x="642" y="380"/>
                </a:cxn>
                <a:cxn ang="0">
                  <a:pos x="588" y="457"/>
                </a:cxn>
                <a:cxn ang="0">
                  <a:pos x="562" y="481"/>
                </a:cxn>
                <a:cxn ang="0">
                  <a:pos x="523" y="522"/>
                </a:cxn>
                <a:cxn ang="0">
                  <a:pos x="491" y="550"/>
                </a:cxn>
                <a:cxn ang="0">
                  <a:pos x="454" y="572"/>
                </a:cxn>
                <a:cxn ang="0">
                  <a:pos x="406" y="590"/>
                </a:cxn>
                <a:cxn ang="0">
                  <a:pos x="369" y="602"/>
                </a:cxn>
                <a:cxn ang="0">
                  <a:pos x="305" y="592"/>
                </a:cxn>
                <a:cxn ang="0">
                  <a:pos x="275" y="590"/>
                </a:cxn>
                <a:cxn ang="0">
                  <a:pos x="240" y="604"/>
                </a:cxn>
                <a:cxn ang="0">
                  <a:pos x="191" y="613"/>
                </a:cxn>
                <a:cxn ang="0">
                  <a:pos x="158" y="632"/>
                </a:cxn>
                <a:cxn ang="0">
                  <a:pos x="125" y="623"/>
                </a:cxn>
                <a:cxn ang="0">
                  <a:pos x="106" y="610"/>
                </a:cxn>
                <a:cxn ang="0">
                  <a:pos x="88" y="601"/>
                </a:cxn>
                <a:cxn ang="0">
                  <a:pos x="87" y="586"/>
                </a:cxn>
                <a:cxn ang="0">
                  <a:pos x="72" y="550"/>
                </a:cxn>
                <a:cxn ang="0">
                  <a:pos x="69" y="544"/>
                </a:cxn>
                <a:cxn ang="0">
                  <a:pos x="67" y="525"/>
                </a:cxn>
                <a:cxn ang="0">
                  <a:pos x="74" y="467"/>
                </a:cxn>
                <a:cxn ang="0">
                  <a:pos x="49" y="427"/>
                </a:cxn>
                <a:cxn ang="0">
                  <a:pos x="26" y="368"/>
                </a:cxn>
                <a:cxn ang="0">
                  <a:pos x="5" y="319"/>
                </a:cxn>
                <a:cxn ang="0">
                  <a:pos x="16" y="297"/>
                </a:cxn>
                <a:cxn ang="0">
                  <a:pos x="40" y="296"/>
                </a:cxn>
                <a:cxn ang="0">
                  <a:pos x="51" y="322"/>
                </a:cxn>
                <a:cxn ang="0">
                  <a:pos x="90" y="328"/>
                </a:cxn>
                <a:cxn ang="0">
                  <a:pos x="126" y="321"/>
                </a:cxn>
                <a:cxn ang="0">
                  <a:pos x="157" y="127"/>
                </a:cxn>
                <a:cxn ang="0">
                  <a:pos x="181" y="156"/>
                </a:cxn>
                <a:cxn ang="0">
                  <a:pos x="190" y="177"/>
                </a:cxn>
                <a:cxn ang="0">
                  <a:pos x="184" y="226"/>
                </a:cxn>
                <a:cxn ang="0">
                  <a:pos x="230" y="228"/>
                </a:cxn>
                <a:cxn ang="0">
                  <a:pos x="269" y="193"/>
                </a:cxn>
                <a:cxn ang="0">
                  <a:pos x="281" y="161"/>
                </a:cxn>
                <a:cxn ang="0">
                  <a:pos x="312" y="155"/>
                </a:cxn>
                <a:cxn ang="0">
                  <a:pos x="371" y="176"/>
                </a:cxn>
                <a:cxn ang="0">
                  <a:pos x="420" y="123"/>
                </a:cxn>
                <a:cxn ang="0">
                  <a:pos x="461" y="80"/>
                </a:cxn>
                <a:cxn ang="0">
                  <a:pos x="472" y="66"/>
                </a:cxn>
                <a:cxn ang="0">
                  <a:pos x="492" y="53"/>
                </a:cxn>
                <a:cxn ang="0">
                  <a:pos x="512" y="32"/>
                </a:cxn>
                <a:cxn ang="0">
                  <a:pos x="548" y="16"/>
                </a:cxn>
              </a:cxnLst>
              <a:rect l="0" t="0" r="r" b="b"/>
              <a:pathLst>
                <a:path w="723" h="635">
                  <a:moveTo>
                    <a:pt x="287" y="592"/>
                  </a:moveTo>
                  <a:lnTo>
                    <a:pt x="288" y="594"/>
                  </a:lnTo>
                  <a:lnTo>
                    <a:pt x="288" y="592"/>
                  </a:lnTo>
                  <a:lnTo>
                    <a:pt x="287" y="592"/>
                  </a:lnTo>
                  <a:close/>
                  <a:moveTo>
                    <a:pt x="643" y="378"/>
                  </a:moveTo>
                  <a:lnTo>
                    <a:pt x="643" y="379"/>
                  </a:lnTo>
                  <a:lnTo>
                    <a:pt x="642" y="379"/>
                  </a:lnTo>
                  <a:lnTo>
                    <a:pt x="643" y="378"/>
                  </a:lnTo>
                  <a:close/>
                  <a:moveTo>
                    <a:pt x="535" y="312"/>
                  </a:moveTo>
                  <a:lnTo>
                    <a:pt x="533" y="315"/>
                  </a:lnTo>
                  <a:lnTo>
                    <a:pt x="524" y="315"/>
                  </a:lnTo>
                  <a:lnTo>
                    <a:pt x="523" y="316"/>
                  </a:lnTo>
                  <a:lnTo>
                    <a:pt x="522" y="318"/>
                  </a:lnTo>
                  <a:lnTo>
                    <a:pt x="522" y="319"/>
                  </a:lnTo>
                  <a:lnTo>
                    <a:pt x="514" y="319"/>
                  </a:lnTo>
                  <a:lnTo>
                    <a:pt x="514" y="321"/>
                  </a:lnTo>
                  <a:lnTo>
                    <a:pt x="512" y="322"/>
                  </a:lnTo>
                  <a:lnTo>
                    <a:pt x="512" y="323"/>
                  </a:lnTo>
                  <a:lnTo>
                    <a:pt x="510" y="324"/>
                  </a:lnTo>
                  <a:lnTo>
                    <a:pt x="509" y="327"/>
                  </a:lnTo>
                  <a:lnTo>
                    <a:pt x="509" y="328"/>
                  </a:lnTo>
                  <a:lnTo>
                    <a:pt x="505" y="328"/>
                  </a:lnTo>
                  <a:lnTo>
                    <a:pt x="505" y="327"/>
                  </a:lnTo>
                  <a:lnTo>
                    <a:pt x="504" y="327"/>
                  </a:lnTo>
                  <a:lnTo>
                    <a:pt x="503" y="328"/>
                  </a:lnTo>
                  <a:lnTo>
                    <a:pt x="503" y="329"/>
                  </a:lnTo>
                  <a:lnTo>
                    <a:pt x="502" y="330"/>
                  </a:lnTo>
                  <a:lnTo>
                    <a:pt x="497" y="329"/>
                  </a:lnTo>
                  <a:lnTo>
                    <a:pt x="497" y="330"/>
                  </a:lnTo>
                  <a:lnTo>
                    <a:pt x="496" y="330"/>
                  </a:lnTo>
                  <a:lnTo>
                    <a:pt x="496" y="333"/>
                  </a:lnTo>
                  <a:lnTo>
                    <a:pt x="495" y="333"/>
                  </a:lnTo>
                  <a:lnTo>
                    <a:pt x="495" y="334"/>
                  </a:lnTo>
                  <a:lnTo>
                    <a:pt x="492" y="336"/>
                  </a:lnTo>
                  <a:lnTo>
                    <a:pt x="492" y="337"/>
                  </a:lnTo>
                  <a:lnTo>
                    <a:pt x="491" y="337"/>
                  </a:lnTo>
                  <a:lnTo>
                    <a:pt x="491" y="341"/>
                  </a:lnTo>
                  <a:lnTo>
                    <a:pt x="488" y="344"/>
                  </a:lnTo>
                  <a:lnTo>
                    <a:pt x="486" y="344"/>
                  </a:lnTo>
                  <a:lnTo>
                    <a:pt x="486" y="347"/>
                  </a:lnTo>
                  <a:lnTo>
                    <a:pt x="488" y="347"/>
                  </a:lnTo>
                  <a:lnTo>
                    <a:pt x="486" y="348"/>
                  </a:lnTo>
                  <a:lnTo>
                    <a:pt x="484" y="348"/>
                  </a:lnTo>
                  <a:lnTo>
                    <a:pt x="484" y="350"/>
                  </a:lnTo>
                  <a:lnTo>
                    <a:pt x="483" y="350"/>
                  </a:lnTo>
                  <a:lnTo>
                    <a:pt x="483" y="352"/>
                  </a:lnTo>
                  <a:lnTo>
                    <a:pt x="482" y="352"/>
                  </a:lnTo>
                  <a:lnTo>
                    <a:pt x="482" y="354"/>
                  </a:lnTo>
                  <a:lnTo>
                    <a:pt x="479" y="356"/>
                  </a:lnTo>
                  <a:lnTo>
                    <a:pt x="479" y="359"/>
                  </a:lnTo>
                  <a:lnTo>
                    <a:pt x="478" y="359"/>
                  </a:lnTo>
                  <a:lnTo>
                    <a:pt x="476" y="361"/>
                  </a:lnTo>
                  <a:lnTo>
                    <a:pt x="474" y="361"/>
                  </a:lnTo>
                  <a:lnTo>
                    <a:pt x="473" y="362"/>
                  </a:lnTo>
                  <a:lnTo>
                    <a:pt x="471" y="362"/>
                  </a:lnTo>
                  <a:lnTo>
                    <a:pt x="470" y="363"/>
                  </a:lnTo>
                  <a:lnTo>
                    <a:pt x="469" y="363"/>
                  </a:lnTo>
                  <a:lnTo>
                    <a:pt x="467" y="365"/>
                  </a:lnTo>
                  <a:lnTo>
                    <a:pt x="466" y="365"/>
                  </a:lnTo>
                  <a:lnTo>
                    <a:pt x="465" y="366"/>
                  </a:lnTo>
                  <a:lnTo>
                    <a:pt x="465" y="365"/>
                  </a:lnTo>
                  <a:lnTo>
                    <a:pt x="464" y="366"/>
                  </a:lnTo>
                  <a:lnTo>
                    <a:pt x="464" y="368"/>
                  </a:lnTo>
                  <a:lnTo>
                    <a:pt x="465" y="368"/>
                  </a:lnTo>
                  <a:lnTo>
                    <a:pt x="467" y="371"/>
                  </a:lnTo>
                  <a:lnTo>
                    <a:pt x="467" y="372"/>
                  </a:lnTo>
                  <a:lnTo>
                    <a:pt x="471" y="380"/>
                  </a:lnTo>
                  <a:lnTo>
                    <a:pt x="472" y="384"/>
                  </a:lnTo>
                  <a:lnTo>
                    <a:pt x="473" y="385"/>
                  </a:lnTo>
                  <a:lnTo>
                    <a:pt x="476" y="386"/>
                  </a:lnTo>
                  <a:lnTo>
                    <a:pt x="476" y="387"/>
                  </a:lnTo>
                  <a:lnTo>
                    <a:pt x="477" y="389"/>
                  </a:lnTo>
                  <a:lnTo>
                    <a:pt x="477" y="391"/>
                  </a:lnTo>
                  <a:lnTo>
                    <a:pt x="480" y="391"/>
                  </a:lnTo>
                  <a:lnTo>
                    <a:pt x="480" y="392"/>
                  </a:lnTo>
                  <a:lnTo>
                    <a:pt x="479" y="393"/>
                  </a:lnTo>
                  <a:lnTo>
                    <a:pt x="479" y="397"/>
                  </a:lnTo>
                  <a:lnTo>
                    <a:pt x="480" y="399"/>
                  </a:lnTo>
                  <a:lnTo>
                    <a:pt x="479" y="400"/>
                  </a:lnTo>
                  <a:lnTo>
                    <a:pt x="484" y="400"/>
                  </a:lnTo>
                  <a:lnTo>
                    <a:pt x="484" y="401"/>
                  </a:lnTo>
                  <a:lnTo>
                    <a:pt x="485" y="403"/>
                  </a:lnTo>
                  <a:lnTo>
                    <a:pt x="488" y="404"/>
                  </a:lnTo>
                  <a:lnTo>
                    <a:pt x="488" y="405"/>
                  </a:lnTo>
                  <a:lnTo>
                    <a:pt x="490" y="407"/>
                  </a:lnTo>
                  <a:lnTo>
                    <a:pt x="490" y="410"/>
                  </a:lnTo>
                  <a:lnTo>
                    <a:pt x="492" y="411"/>
                  </a:lnTo>
                  <a:lnTo>
                    <a:pt x="495" y="414"/>
                  </a:lnTo>
                  <a:lnTo>
                    <a:pt x="496" y="414"/>
                  </a:lnTo>
                  <a:lnTo>
                    <a:pt x="498" y="416"/>
                  </a:lnTo>
                  <a:lnTo>
                    <a:pt x="501" y="416"/>
                  </a:lnTo>
                  <a:lnTo>
                    <a:pt x="502" y="414"/>
                  </a:lnTo>
                  <a:lnTo>
                    <a:pt x="502" y="416"/>
                  </a:lnTo>
                  <a:lnTo>
                    <a:pt x="503" y="416"/>
                  </a:lnTo>
                  <a:lnTo>
                    <a:pt x="504" y="417"/>
                  </a:lnTo>
                  <a:lnTo>
                    <a:pt x="510" y="417"/>
                  </a:lnTo>
                  <a:lnTo>
                    <a:pt x="511" y="418"/>
                  </a:lnTo>
                  <a:lnTo>
                    <a:pt x="511" y="413"/>
                  </a:lnTo>
                  <a:lnTo>
                    <a:pt x="512" y="413"/>
                  </a:lnTo>
                  <a:lnTo>
                    <a:pt x="512" y="412"/>
                  </a:lnTo>
                  <a:lnTo>
                    <a:pt x="514" y="412"/>
                  </a:lnTo>
                  <a:lnTo>
                    <a:pt x="514" y="407"/>
                  </a:lnTo>
                  <a:lnTo>
                    <a:pt x="517" y="404"/>
                  </a:lnTo>
                  <a:lnTo>
                    <a:pt x="518" y="404"/>
                  </a:lnTo>
                  <a:lnTo>
                    <a:pt x="518" y="401"/>
                  </a:lnTo>
                  <a:lnTo>
                    <a:pt x="517" y="400"/>
                  </a:lnTo>
                  <a:lnTo>
                    <a:pt x="516" y="400"/>
                  </a:lnTo>
                  <a:lnTo>
                    <a:pt x="516" y="399"/>
                  </a:lnTo>
                  <a:lnTo>
                    <a:pt x="517" y="398"/>
                  </a:lnTo>
                  <a:lnTo>
                    <a:pt x="518" y="398"/>
                  </a:lnTo>
                  <a:lnTo>
                    <a:pt x="518" y="397"/>
                  </a:lnTo>
                  <a:lnTo>
                    <a:pt x="521" y="397"/>
                  </a:lnTo>
                  <a:lnTo>
                    <a:pt x="523" y="394"/>
                  </a:lnTo>
                  <a:lnTo>
                    <a:pt x="523" y="393"/>
                  </a:lnTo>
                  <a:lnTo>
                    <a:pt x="524" y="392"/>
                  </a:lnTo>
                  <a:lnTo>
                    <a:pt x="529" y="392"/>
                  </a:lnTo>
                  <a:lnTo>
                    <a:pt x="531" y="389"/>
                  </a:lnTo>
                  <a:lnTo>
                    <a:pt x="533" y="391"/>
                  </a:lnTo>
                  <a:lnTo>
                    <a:pt x="536" y="391"/>
                  </a:lnTo>
                  <a:lnTo>
                    <a:pt x="543" y="388"/>
                  </a:lnTo>
                  <a:lnTo>
                    <a:pt x="553" y="384"/>
                  </a:lnTo>
                  <a:lnTo>
                    <a:pt x="556" y="381"/>
                  </a:lnTo>
                  <a:lnTo>
                    <a:pt x="557" y="380"/>
                  </a:lnTo>
                  <a:lnTo>
                    <a:pt x="559" y="380"/>
                  </a:lnTo>
                  <a:lnTo>
                    <a:pt x="559" y="379"/>
                  </a:lnTo>
                  <a:lnTo>
                    <a:pt x="557" y="379"/>
                  </a:lnTo>
                  <a:lnTo>
                    <a:pt x="557" y="376"/>
                  </a:lnTo>
                  <a:lnTo>
                    <a:pt x="556" y="375"/>
                  </a:lnTo>
                  <a:lnTo>
                    <a:pt x="556" y="372"/>
                  </a:lnTo>
                  <a:lnTo>
                    <a:pt x="557" y="371"/>
                  </a:lnTo>
                  <a:lnTo>
                    <a:pt x="557" y="369"/>
                  </a:lnTo>
                  <a:lnTo>
                    <a:pt x="559" y="367"/>
                  </a:lnTo>
                  <a:lnTo>
                    <a:pt x="560" y="367"/>
                  </a:lnTo>
                  <a:lnTo>
                    <a:pt x="563" y="366"/>
                  </a:lnTo>
                  <a:lnTo>
                    <a:pt x="563" y="363"/>
                  </a:lnTo>
                  <a:lnTo>
                    <a:pt x="565" y="362"/>
                  </a:lnTo>
                  <a:lnTo>
                    <a:pt x="563" y="361"/>
                  </a:lnTo>
                  <a:lnTo>
                    <a:pt x="563" y="360"/>
                  </a:lnTo>
                  <a:lnTo>
                    <a:pt x="565" y="359"/>
                  </a:lnTo>
                  <a:lnTo>
                    <a:pt x="565" y="357"/>
                  </a:lnTo>
                  <a:lnTo>
                    <a:pt x="566" y="357"/>
                  </a:lnTo>
                  <a:lnTo>
                    <a:pt x="568" y="356"/>
                  </a:lnTo>
                  <a:lnTo>
                    <a:pt x="569" y="356"/>
                  </a:lnTo>
                  <a:lnTo>
                    <a:pt x="569" y="353"/>
                  </a:lnTo>
                  <a:lnTo>
                    <a:pt x="570" y="352"/>
                  </a:lnTo>
                  <a:lnTo>
                    <a:pt x="570" y="350"/>
                  </a:lnTo>
                  <a:lnTo>
                    <a:pt x="569" y="349"/>
                  </a:lnTo>
                  <a:lnTo>
                    <a:pt x="569" y="348"/>
                  </a:lnTo>
                  <a:lnTo>
                    <a:pt x="568" y="346"/>
                  </a:lnTo>
                  <a:lnTo>
                    <a:pt x="568" y="344"/>
                  </a:lnTo>
                  <a:lnTo>
                    <a:pt x="567" y="343"/>
                  </a:lnTo>
                  <a:lnTo>
                    <a:pt x="567" y="342"/>
                  </a:lnTo>
                  <a:lnTo>
                    <a:pt x="566" y="342"/>
                  </a:lnTo>
                  <a:lnTo>
                    <a:pt x="566" y="338"/>
                  </a:lnTo>
                  <a:lnTo>
                    <a:pt x="562" y="338"/>
                  </a:lnTo>
                  <a:lnTo>
                    <a:pt x="557" y="334"/>
                  </a:lnTo>
                  <a:lnTo>
                    <a:pt x="555" y="333"/>
                  </a:lnTo>
                  <a:lnTo>
                    <a:pt x="554" y="333"/>
                  </a:lnTo>
                  <a:lnTo>
                    <a:pt x="554" y="330"/>
                  </a:lnTo>
                  <a:lnTo>
                    <a:pt x="553" y="330"/>
                  </a:lnTo>
                  <a:lnTo>
                    <a:pt x="552" y="329"/>
                  </a:lnTo>
                  <a:lnTo>
                    <a:pt x="550" y="329"/>
                  </a:lnTo>
                  <a:lnTo>
                    <a:pt x="548" y="327"/>
                  </a:lnTo>
                  <a:lnTo>
                    <a:pt x="547" y="324"/>
                  </a:lnTo>
                  <a:lnTo>
                    <a:pt x="544" y="322"/>
                  </a:lnTo>
                  <a:lnTo>
                    <a:pt x="542" y="322"/>
                  </a:lnTo>
                  <a:lnTo>
                    <a:pt x="541" y="319"/>
                  </a:lnTo>
                  <a:lnTo>
                    <a:pt x="541" y="318"/>
                  </a:lnTo>
                  <a:lnTo>
                    <a:pt x="538" y="318"/>
                  </a:lnTo>
                  <a:lnTo>
                    <a:pt x="537" y="316"/>
                  </a:lnTo>
                  <a:lnTo>
                    <a:pt x="537" y="314"/>
                  </a:lnTo>
                  <a:lnTo>
                    <a:pt x="536" y="314"/>
                  </a:lnTo>
                  <a:lnTo>
                    <a:pt x="536" y="312"/>
                  </a:lnTo>
                  <a:lnTo>
                    <a:pt x="535" y="312"/>
                  </a:lnTo>
                  <a:close/>
                  <a:moveTo>
                    <a:pt x="576" y="0"/>
                  </a:moveTo>
                  <a:lnTo>
                    <a:pt x="579" y="2"/>
                  </a:lnTo>
                  <a:lnTo>
                    <a:pt x="580" y="0"/>
                  </a:lnTo>
                  <a:lnTo>
                    <a:pt x="586" y="0"/>
                  </a:lnTo>
                  <a:lnTo>
                    <a:pt x="588" y="3"/>
                  </a:lnTo>
                  <a:lnTo>
                    <a:pt x="593" y="3"/>
                  </a:lnTo>
                  <a:lnTo>
                    <a:pt x="593" y="4"/>
                  </a:lnTo>
                  <a:lnTo>
                    <a:pt x="595" y="4"/>
                  </a:lnTo>
                  <a:lnTo>
                    <a:pt x="595" y="5"/>
                  </a:lnTo>
                  <a:lnTo>
                    <a:pt x="597" y="5"/>
                  </a:lnTo>
                  <a:lnTo>
                    <a:pt x="597" y="6"/>
                  </a:lnTo>
                  <a:lnTo>
                    <a:pt x="599" y="6"/>
                  </a:lnTo>
                  <a:lnTo>
                    <a:pt x="600" y="7"/>
                  </a:lnTo>
                  <a:lnTo>
                    <a:pt x="601" y="7"/>
                  </a:lnTo>
                  <a:lnTo>
                    <a:pt x="602" y="9"/>
                  </a:lnTo>
                  <a:lnTo>
                    <a:pt x="605" y="7"/>
                  </a:lnTo>
                  <a:lnTo>
                    <a:pt x="606" y="9"/>
                  </a:lnTo>
                  <a:lnTo>
                    <a:pt x="607" y="9"/>
                  </a:lnTo>
                  <a:lnTo>
                    <a:pt x="608" y="10"/>
                  </a:lnTo>
                  <a:lnTo>
                    <a:pt x="614" y="10"/>
                  </a:lnTo>
                  <a:lnTo>
                    <a:pt x="617" y="9"/>
                  </a:lnTo>
                  <a:lnTo>
                    <a:pt x="623" y="9"/>
                  </a:lnTo>
                  <a:lnTo>
                    <a:pt x="623" y="10"/>
                  </a:lnTo>
                  <a:lnTo>
                    <a:pt x="624" y="10"/>
                  </a:lnTo>
                  <a:lnTo>
                    <a:pt x="625" y="9"/>
                  </a:lnTo>
                  <a:lnTo>
                    <a:pt x="626" y="9"/>
                  </a:lnTo>
                  <a:lnTo>
                    <a:pt x="631" y="7"/>
                  </a:lnTo>
                  <a:lnTo>
                    <a:pt x="633" y="7"/>
                  </a:lnTo>
                  <a:lnTo>
                    <a:pt x="637" y="9"/>
                  </a:lnTo>
                  <a:lnTo>
                    <a:pt x="642" y="9"/>
                  </a:lnTo>
                  <a:lnTo>
                    <a:pt x="643" y="10"/>
                  </a:lnTo>
                  <a:lnTo>
                    <a:pt x="644" y="10"/>
                  </a:lnTo>
                  <a:lnTo>
                    <a:pt x="645" y="9"/>
                  </a:lnTo>
                  <a:lnTo>
                    <a:pt x="646" y="9"/>
                  </a:lnTo>
                  <a:lnTo>
                    <a:pt x="646" y="10"/>
                  </a:lnTo>
                  <a:lnTo>
                    <a:pt x="648" y="11"/>
                  </a:lnTo>
                  <a:lnTo>
                    <a:pt x="651" y="11"/>
                  </a:lnTo>
                  <a:lnTo>
                    <a:pt x="652" y="13"/>
                  </a:lnTo>
                  <a:lnTo>
                    <a:pt x="653" y="19"/>
                  </a:lnTo>
                  <a:lnTo>
                    <a:pt x="658" y="34"/>
                  </a:lnTo>
                  <a:lnTo>
                    <a:pt x="661" y="39"/>
                  </a:lnTo>
                  <a:lnTo>
                    <a:pt x="663" y="49"/>
                  </a:lnTo>
                  <a:lnTo>
                    <a:pt x="663" y="63"/>
                  </a:lnTo>
                  <a:lnTo>
                    <a:pt x="664" y="64"/>
                  </a:lnTo>
                  <a:lnTo>
                    <a:pt x="668" y="69"/>
                  </a:lnTo>
                  <a:lnTo>
                    <a:pt x="669" y="72"/>
                  </a:lnTo>
                  <a:lnTo>
                    <a:pt x="670" y="77"/>
                  </a:lnTo>
                  <a:lnTo>
                    <a:pt x="672" y="81"/>
                  </a:lnTo>
                  <a:lnTo>
                    <a:pt x="672" y="82"/>
                  </a:lnTo>
                  <a:lnTo>
                    <a:pt x="676" y="86"/>
                  </a:lnTo>
                  <a:lnTo>
                    <a:pt x="677" y="86"/>
                  </a:lnTo>
                  <a:lnTo>
                    <a:pt x="677" y="95"/>
                  </a:lnTo>
                  <a:lnTo>
                    <a:pt x="681" y="102"/>
                  </a:lnTo>
                  <a:lnTo>
                    <a:pt x="683" y="109"/>
                  </a:lnTo>
                  <a:lnTo>
                    <a:pt x="683" y="156"/>
                  </a:lnTo>
                  <a:lnTo>
                    <a:pt x="682" y="158"/>
                  </a:lnTo>
                  <a:lnTo>
                    <a:pt x="682" y="162"/>
                  </a:lnTo>
                  <a:lnTo>
                    <a:pt x="683" y="163"/>
                  </a:lnTo>
                  <a:lnTo>
                    <a:pt x="683" y="169"/>
                  </a:lnTo>
                  <a:lnTo>
                    <a:pt x="682" y="169"/>
                  </a:lnTo>
                  <a:lnTo>
                    <a:pt x="682" y="170"/>
                  </a:lnTo>
                  <a:lnTo>
                    <a:pt x="680" y="176"/>
                  </a:lnTo>
                  <a:lnTo>
                    <a:pt x="680" y="178"/>
                  </a:lnTo>
                  <a:lnTo>
                    <a:pt x="682" y="184"/>
                  </a:lnTo>
                  <a:lnTo>
                    <a:pt x="678" y="185"/>
                  </a:lnTo>
                  <a:lnTo>
                    <a:pt x="676" y="185"/>
                  </a:lnTo>
                  <a:lnTo>
                    <a:pt x="672" y="183"/>
                  </a:lnTo>
                  <a:lnTo>
                    <a:pt x="671" y="182"/>
                  </a:lnTo>
                  <a:lnTo>
                    <a:pt x="668" y="179"/>
                  </a:lnTo>
                  <a:lnTo>
                    <a:pt x="663" y="176"/>
                  </a:lnTo>
                  <a:lnTo>
                    <a:pt x="658" y="174"/>
                  </a:lnTo>
                  <a:lnTo>
                    <a:pt x="653" y="174"/>
                  </a:lnTo>
                  <a:lnTo>
                    <a:pt x="644" y="183"/>
                  </a:lnTo>
                  <a:lnTo>
                    <a:pt x="644" y="185"/>
                  </a:lnTo>
                  <a:lnTo>
                    <a:pt x="642" y="190"/>
                  </a:lnTo>
                  <a:lnTo>
                    <a:pt x="638" y="196"/>
                  </a:lnTo>
                  <a:lnTo>
                    <a:pt x="636" y="200"/>
                  </a:lnTo>
                  <a:lnTo>
                    <a:pt x="631" y="206"/>
                  </a:lnTo>
                  <a:lnTo>
                    <a:pt x="630" y="209"/>
                  </a:lnTo>
                  <a:lnTo>
                    <a:pt x="630" y="221"/>
                  </a:lnTo>
                  <a:lnTo>
                    <a:pt x="631" y="225"/>
                  </a:lnTo>
                  <a:lnTo>
                    <a:pt x="631" y="226"/>
                  </a:lnTo>
                  <a:lnTo>
                    <a:pt x="632" y="226"/>
                  </a:lnTo>
                  <a:lnTo>
                    <a:pt x="634" y="223"/>
                  </a:lnTo>
                  <a:lnTo>
                    <a:pt x="634" y="225"/>
                  </a:lnTo>
                  <a:lnTo>
                    <a:pt x="637" y="229"/>
                  </a:lnTo>
                  <a:lnTo>
                    <a:pt x="638" y="229"/>
                  </a:lnTo>
                  <a:lnTo>
                    <a:pt x="638" y="232"/>
                  </a:lnTo>
                  <a:lnTo>
                    <a:pt x="637" y="234"/>
                  </a:lnTo>
                  <a:lnTo>
                    <a:pt x="638" y="235"/>
                  </a:lnTo>
                  <a:lnTo>
                    <a:pt x="638" y="236"/>
                  </a:lnTo>
                  <a:lnTo>
                    <a:pt x="646" y="245"/>
                  </a:lnTo>
                  <a:lnTo>
                    <a:pt x="650" y="246"/>
                  </a:lnTo>
                  <a:lnTo>
                    <a:pt x="652" y="247"/>
                  </a:lnTo>
                  <a:lnTo>
                    <a:pt x="663" y="251"/>
                  </a:lnTo>
                  <a:lnTo>
                    <a:pt x="682" y="251"/>
                  </a:lnTo>
                  <a:lnTo>
                    <a:pt x="682" y="248"/>
                  </a:lnTo>
                  <a:lnTo>
                    <a:pt x="681" y="247"/>
                  </a:lnTo>
                  <a:lnTo>
                    <a:pt x="681" y="240"/>
                  </a:lnTo>
                  <a:lnTo>
                    <a:pt x="682" y="235"/>
                  </a:lnTo>
                  <a:lnTo>
                    <a:pt x="682" y="232"/>
                  </a:lnTo>
                  <a:lnTo>
                    <a:pt x="683" y="227"/>
                  </a:lnTo>
                  <a:lnTo>
                    <a:pt x="683" y="226"/>
                  </a:lnTo>
                  <a:lnTo>
                    <a:pt x="687" y="226"/>
                  </a:lnTo>
                  <a:lnTo>
                    <a:pt x="688" y="227"/>
                  </a:lnTo>
                  <a:lnTo>
                    <a:pt x="696" y="227"/>
                  </a:lnTo>
                  <a:lnTo>
                    <a:pt x="698" y="228"/>
                  </a:lnTo>
                  <a:lnTo>
                    <a:pt x="710" y="228"/>
                  </a:lnTo>
                  <a:lnTo>
                    <a:pt x="716" y="227"/>
                  </a:lnTo>
                  <a:lnTo>
                    <a:pt x="723" y="227"/>
                  </a:lnTo>
                  <a:lnTo>
                    <a:pt x="722" y="229"/>
                  </a:lnTo>
                  <a:lnTo>
                    <a:pt x="722" y="235"/>
                  </a:lnTo>
                  <a:lnTo>
                    <a:pt x="721" y="239"/>
                  </a:lnTo>
                  <a:lnTo>
                    <a:pt x="721" y="241"/>
                  </a:lnTo>
                  <a:lnTo>
                    <a:pt x="719" y="244"/>
                  </a:lnTo>
                  <a:lnTo>
                    <a:pt x="719" y="246"/>
                  </a:lnTo>
                  <a:lnTo>
                    <a:pt x="717" y="247"/>
                  </a:lnTo>
                  <a:lnTo>
                    <a:pt x="714" y="260"/>
                  </a:lnTo>
                  <a:lnTo>
                    <a:pt x="710" y="274"/>
                  </a:lnTo>
                  <a:lnTo>
                    <a:pt x="710" y="277"/>
                  </a:lnTo>
                  <a:lnTo>
                    <a:pt x="709" y="278"/>
                  </a:lnTo>
                  <a:lnTo>
                    <a:pt x="709" y="279"/>
                  </a:lnTo>
                  <a:lnTo>
                    <a:pt x="710" y="280"/>
                  </a:lnTo>
                  <a:lnTo>
                    <a:pt x="708" y="292"/>
                  </a:lnTo>
                  <a:lnTo>
                    <a:pt x="708" y="293"/>
                  </a:lnTo>
                  <a:lnTo>
                    <a:pt x="703" y="299"/>
                  </a:lnTo>
                  <a:lnTo>
                    <a:pt x="703" y="303"/>
                  </a:lnTo>
                  <a:lnTo>
                    <a:pt x="701" y="303"/>
                  </a:lnTo>
                  <a:lnTo>
                    <a:pt x="701" y="304"/>
                  </a:lnTo>
                  <a:lnTo>
                    <a:pt x="702" y="304"/>
                  </a:lnTo>
                  <a:lnTo>
                    <a:pt x="702" y="308"/>
                  </a:lnTo>
                  <a:lnTo>
                    <a:pt x="701" y="309"/>
                  </a:lnTo>
                  <a:lnTo>
                    <a:pt x="701" y="311"/>
                  </a:lnTo>
                  <a:lnTo>
                    <a:pt x="700" y="311"/>
                  </a:lnTo>
                  <a:lnTo>
                    <a:pt x="696" y="316"/>
                  </a:lnTo>
                  <a:lnTo>
                    <a:pt x="695" y="317"/>
                  </a:lnTo>
                  <a:lnTo>
                    <a:pt x="694" y="317"/>
                  </a:lnTo>
                  <a:lnTo>
                    <a:pt x="693" y="319"/>
                  </a:lnTo>
                  <a:lnTo>
                    <a:pt x="688" y="324"/>
                  </a:lnTo>
                  <a:lnTo>
                    <a:pt x="687" y="323"/>
                  </a:lnTo>
                  <a:lnTo>
                    <a:pt x="684" y="323"/>
                  </a:lnTo>
                  <a:lnTo>
                    <a:pt x="683" y="324"/>
                  </a:lnTo>
                  <a:lnTo>
                    <a:pt x="684" y="325"/>
                  </a:lnTo>
                  <a:lnTo>
                    <a:pt x="685" y="324"/>
                  </a:lnTo>
                  <a:lnTo>
                    <a:pt x="687" y="324"/>
                  </a:lnTo>
                  <a:lnTo>
                    <a:pt x="685" y="325"/>
                  </a:lnTo>
                  <a:lnTo>
                    <a:pt x="684" y="328"/>
                  </a:lnTo>
                  <a:lnTo>
                    <a:pt x="678" y="330"/>
                  </a:lnTo>
                  <a:lnTo>
                    <a:pt x="674" y="330"/>
                  </a:lnTo>
                  <a:lnTo>
                    <a:pt x="674" y="331"/>
                  </a:lnTo>
                  <a:lnTo>
                    <a:pt x="672" y="333"/>
                  </a:lnTo>
                  <a:lnTo>
                    <a:pt x="664" y="342"/>
                  </a:lnTo>
                  <a:lnTo>
                    <a:pt x="662" y="344"/>
                  </a:lnTo>
                  <a:lnTo>
                    <a:pt x="661" y="344"/>
                  </a:lnTo>
                  <a:lnTo>
                    <a:pt x="661" y="347"/>
                  </a:lnTo>
                  <a:lnTo>
                    <a:pt x="658" y="349"/>
                  </a:lnTo>
                  <a:lnTo>
                    <a:pt x="656" y="350"/>
                  </a:lnTo>
                  <a:lnTo>
                    <a:pt x="656" y="352"/>
                  </a:lnTo>
                  <a:lnTo>
                    <a:pt x="655" y="353"/>
                  </a:lnTo>
                  <a:lnTo>
                    <a:pt x="653" y="353"/>
                  </a:lnTo>
                  <a:lnTo>
                    <a:pt x="653" y="354"/>
                  </a:lnTo>
                  <a:lnTo>
                    <a:pt x="648" y="362"/>
                  </a:lnTo>
                  <a:lnTo>
                    <a:pt x="642" y="374"/>
                  </a:lnTo>
                  <a:lnTo>
                    <a:pt x="642" y="378"/>
                  </a:lnTo>
                  <a:lnTo>
                    <a:pt x="640" y="378"/>
                  </a:lnTo>
                  <a:lnTo>
                    <a:pt x="639" y="379"/>
                  </a:lnTo>
                  <a:lnTo>
                    <a:pt x="642" y="379"/>
                  </a:lnTo>
                  <a:lnTo>
                    <a:pt x="642" y="380"/>
                  </a:lnTo>
                  <a:lnTo>
                    <a:pt x="640" y="381"/>
                  </a:lnTo>
                  <a:lnTo>
                    <a:pt x="636" y="385"/>
                  </a:lnTo>
                  <a:lnTo>
                    <a:pt x="634" y="387"/>
                  </a:lnTo>
                  <a:lnTo>
                    <a:pt x="632" y="391"/>
                  </a:lnTo>
                  <a:lnTo>
                    <a:pt x="630" y="397"/>
                  </a:lnTo>
                  <a:lnTo>
                    <a:pt x="624" y="407"/>
                  </a:lnTo>
                  <a:lnTo>
                    <a:pt x="623" y="410"/>
                  </a:lnTo>
                  <a:lnTo>
                    <a:pt x="623" y="411"/>
                  </a:lnTo>
                  <a:lnTo>
                    <a:pt x="620" y="413"/>
                  </a:lnTo>
                  <a:lnTo>
                    <a:pt x="613" y="427"/>
                  </a:lnTo>
                  <a:lnTo>
                    <a:pt x="610" y="431"/>
                  </a:lnTo>
                  <a:lnTo>
                    <a:pt x="608" y="433"/>
                  </a:lnTo>
                  <a:lnTo>
                    <a:pt x="604" y="439"/>
                  </a:lnTo>
                  <a:lnTo>
                    <a:pt x="601" y="443"/>
                  </a:lnTo>
                  <a:lnTo>
                    <a:pt x="600" y="444"/>
                  </a:lnTo>
                  <a:lnTo>
                    <a:pt x="599" y="448"/>
                  </a:lnTo>
                  <a:lnTo>
                    <a:pt x="597" y="450"/>
                  </a:lnTo>
                  <a:lnTo>
                    <a:pt x="589" y="456"/>
                  </a:lnTo>
                  <a:lnTo>
                    <a:pt x="588" y="457"/>
                  </a:lnTo>
                  <a:lnTo>
                    <a:pt x="586" y="457"/>
                  </a:lnTo>
                  <a:lnTo>
                    <a:pt x="584" y="459"/>
                  </a:lnTo>
                  <a:lnTo>
                    <a:pt x="581" y="463"/>
                  </a:lnTo>
                  <a:lnTo>
                    <a:pt x="580" y="463"/>
                  </a:lnTo>
                  <a:lnTo>
                    <a:pt x="580" y="464"/>
                  </a:lnTo>
                  <a:lnTo>
                    <a:pt x="579" y="465"/>
                  </a:lnTo>
                  <a:lnTo>
                    <a:pt x="578" y="465"/>
                  </a:lnTo>
                  <a:lnTo>
                    <a:pt x="575" y="468"/>
                  </a:lnTo>
                  <a:lnTo>
                    <a:pt x="573" y="469"/>
                  </a:lnTo>
                  <a:lnTo>
                    <a:pt x="572" y="470"/>
                  </a:lnTo>
                  <a:lnTo>
                    <a:pt x="569" y="470"/>
                  </a:lnTo>
                  <a:lnTo>
                    <a:pt x="569" y="473"/>
                  </a:lnTo>
                  <a:lnTo>
                    <a:pt x="568" y="474"/>
                  </a:lnTo>
                  <a:lnTo>
                    <a:pt x="567" y="474"/>
                  </a:lnTo>
                  <a:lnTo>
                    <a:pt x="567" y="476"/>
                  </a:lnTo>
                  <a:lnTo>
                    <a:pt x="566" y="477"/>
                  </a:lnTo>
                  <a:lnTo>
                    <a:pt x="563" y="478"/>
                  </a:lnTo>
                  <a:lnTo>
                    <a:pt x="563" y="481"/>
                  </a:lnTo>
                  <a:lnTo>
                    <a:pt x="562" y="481"/>
                  </a:lnTo>
                  <a:lnTo>
                    <a:pt x="562" y="482"/>
                  </a:lnTo>
                  <a:lnTo>
                    <a:pt x="561" y="482"/>
                  </a:lnTo>
                  <a:lnTo>
                    <a:pt x="561" y="483"/>
                  </a:lnTo>
                  <a:lnTo>
                    <a:pt x="559" y="484"/>
                  </a:lnTo>
                  <a:lnTo>
                    <a:pt x="557" y="486"/>
                  </a:lnTo>
                  <a:lnTo>
                    <a:pt x="557" y="488"/>
                  </a:lnTo>
                  <a:lnTo>
                    <a:pt x="550" y="495"/>
                  </a:lnTo>
                  <a:lnTo>
                    <a:pt x="546" y="501"/>
                  </a:lnTo>
                  <a:lnTo>
                    <a:pt x="536" y="511"/>
                  </a:lnTo>
                  <a:lnTo>
                    <a:pt x="535" y="511"/>
                  </a:lnTo>
                  <a:lnTo>
                    <a:pt x="535" y="512"/>
                  </a:lnTo>
                  <a:lnTo>
                    <a:pt x="533" y="514"/>
                  </a:lnTo>
                  <a:lnTo>
                    <a:pt x="533" y="515"/>
                  </a:lnTo>
                  <a:lnTo>
                    <a:pt x="531" y="515"/>
                  </a:lnTo>
                  <a:lnTo>
                    <a:pt x="527" y="520"/>
                  </a:lnTo>
                  <a:lnTo>
                    <a:pt x="525" y="520"/>
                  </a:lnTo>
                  <a:lnTo>
                    <a:pt x="524" y="521"/>
                  </a:lnTo>
                  <a:lnTo>
                    <a:pt x="523" y="521"/>
                  </a:lnTo>
                  <a:lnTo>
                    <a:pt x="523" y="522"/>
                  </a:lnTo>
                  <a:lnTo>
                    <a:pt x="521" y="525"/>
                  </a:lnTo>
                  <a:lnTo>
                    <a:pt x="518" y="526"/>
                  </a:lnTo>
                  <a:lnTo>
                    <a:pt x="517" y="527"/>
                  </a:lnTo>
                  <a:lnTo>
                    <a:pt x="515" y="527"/>
                  </a:lnTo>
                  <a:lnTo>
                    <a:pt x="512" y="529"/>
                  </a:lnTo>
                  <a:lnTo>
                    <a:pt x="512" y="532"/>
                  </a:lnTo>
                  <a:lnTo>
                    <a:pt x="511" y="533"/>
                  </a:lnTo>
                  <a:lnTo>
                    <a:pt x="511" y="534"/>
                  </a:lnTo>
                  <a:lnTo>
                    <a:pt x="506" y="538"/>
                  </a:lnTo>
                  <a:lnTo>
                    <a:pt x="504" y="538"/>
                  </a:lnTo>
                  <a:lnTo>
                    <a:pt x="504" y="539"/>
                  </a:lnTo>
                  <a:lnTo>
                    <a:pt x="503" y="540"/>
                  </a:lnTo>
                  <a:lnTo>
                    <a:pt x="501" y="541"/>
                  </a:lnTo>
                  <a:lnTo>
                    <a:pt x="501" y="543"/>
                  </a:lnTo>
                  <a:lnTo>
                    <a:pt x="499" y="543"/>
                  </a:lnTo>
                  <a:lnTo>
                    <a:pt x="497" y="544"/>
                  </a:lnTo>
                  <a:lnTo>
                    <a:pt x="496" y="544"/>
                  </a:lnTo>
                  <a:lnTo>
                    <a:pt x="492" y="548"/>
                  </a:lnTo>
                  <a:lnTo>
                    <a:pt x="491" y="550"/>
                  </a:lnTo>
                  <a:lnTo>
                    <a:pt x="488" y="551"/>
                  </a:lnTo>
                  <a:lnTo>
                    <a:pt x="486" y="551"/>
                  </a:lnTo>
                  <a:lnTo>
                    <a:pt x="485" y="553"/>
                  </a:lnTo>
                  <a:lnTo>
                    <a:pt x="484" y="553"/>
                  </a:lnTo>
                  <a:lnTo>
                    <a:pt x="484" y="554"/>
                  </a:lnTo>
                  <a:lnTo>
                    <a:pt x="483" y="556"/>
                  </a:lnTo>
                  <a:lnTo>
                    <a:pt x="480" y="557"/>
                  </a:lnTo>
                  <a:lnTo>
                    <a:pt x="479" y="558"/>
                  </a:lnTo>
                  <a:lnTo>
                    <a:pt x="478" y="558"/>
                  </a:lnTo>
                  <a:lnTo>
                    <a:pt x="473" y="562"/>
                  </a:lnTo>
                  <a:lnTo>
                    <a:pt x="470" y="564"/>
                  </a:lnTo>
                  <a:lnTo>
                    <a:pt x="469" y="565"/>
                  </a:lnTo>
                  <a:lnTo>
                    <a:pt x="469" y="566"/>
                  </a:lnTo>
                  <a:lnTo>
                    <a:pt x="467" y="566"/>
                  </a:lnTo>
                  <a:lnTo>
                    <a:pt x="463" y="569"/>
                  </a:lnTo>
                  <a:lnTo>
                    <a:pt x="460" y="569"/>
                  </a:lnTo>
                  <a:lnTo>
                    <a:pt x="458" y="571"/>
                  </a:lnTo>
                  <a:lnTo>
                    <a:pt x="457" y="571"/>
                  </a:lnTo>
                  <a:lnTo>
                    <a:pt x="454" y="572"/>
                  </a:lnTo>
                  <a:lnTo>
                    <a:pt x="453" y="572"/>
                  </a:lnTo>
                  <a:lnTo>
                    <a:pt x="448" y="575"/>
                  </a:lnTo>
                  <a:lnTo>
                    <a:pt x="447" y="576"/>
                  </a:lnTo>
                  <a:lnTo>
                    <a:pt x="446" y="576"/>
                  </a:lnTo>
                  <a:lnTo>
                    <a:pt x="442" y="578"/>
                  </a:lnTo>
                  <a:lnTo>
                    <a:pt x="432" y="578"/>
                  </a:lnTo>
                  <a:lnTo>
                    <a:pt x="429" y="577"/>
                  </a:lnTo>
                  <a:lnTo>
                    <a:pt x="424" y="576"/>
                  </a:lnTo>
                  <a:lnTo>
                    <a:pt x="418" y="576"/>
                  </a:lnTo>
                  <a:lnTo>
                    <a:pt x="414" y="577"/>
                  </a:lnTo>
                  <a:lnTo>
                    <a:pt x="410" y="577"/>
                  </a:lnTo>
                  <a:lnTo>
                    <a:pt x="407" y="579"/>
                  </a:lnTo>
                  <a:lnTo>
                    <a:pt x="403" y="583"/>
                  </a:lnTo>
                  <a:lnTo>
                    <a:pt x="403" y="586"/>
                  </a:lnTo>
                  <a:lnTo>
                    <a:pt x="402" y="588"/>
                  </a:lnTo>
                  <a:lnTo>
                    <a:pt x="403" y="588"/>
                  </a:lnTo>
                  <a:lnTo>
                    <a:pt x="403" y="589"/>
                  </a:lnTo>
                  <a:lnTo>
                    <a:pt x="405" y="589"/>
                  </a:lnTo>
                  <a:lnTo>
                    <a:pt x="406" y="590"/>
                  </a:lnTo>
                  <a:lnTo>
                    <a:pt x="406" y="591"/>
                  </a:lnTo>
                  <a:lnTo>
                    <a:pt x="407" y="592"/>
                  </a:lnTo>
                  <a:lnTo>
                    <a:pt x="405" y="592"/>
                  </a:lnTo>
                  <a:lnTo>
                    <a:pt x="403" y="594"/>
                  </a:lnTo>
                  <a:lnTo>
                    <a:pt x="401" y="594"/>
                  </a:lnTo>
                  <a:lnTo>
                    <a:pt x="399" y="592"/>
                  </a:lnTo>
                  <a:lnTo>
                    <a:pt x="392" y="592"/>
                  </a:lnTo>
                  <a:lnTo>
                    <a:pt x="389" y="591"/>
                  </a:lnTo>
                  <a:lnTo>
                    <a:pt x="388" y="590"/>
                  </a:lnTo>
                  <a:lnTo>
                    <a:pt x="384" y="589"/>
                  </a:lnTo>
                  <a:lnTo>
                    <a:pt x="380" y="589"/>
                  </a:lnTo>
                  <a:lnTo>
                    <a:pt x="376" y="590"/>
                  </a:lnTo>
                  <a:lnTo>
                    <a:pt x="374" y="590"/>
                  </a:lnTo>
                  <a:lnTo>
                    <a:pt x="373" y="591"/>
                  </a:lnTo>
                  <a:lnTo>
                    <a:pt x="371" y="591"/>
                  </a:lnTo>
                  <a:lnTo>
                    <a:pt x="373" y="594"/>
                  </a:lnTo>
                  <a:lnTo>
                    <a:pt x="373" y="595"/>
                  </a:lnTo>
                  <a:lnTo>
                    <a:pt x="369" y="598"/>
                  </a:lnTo>
                  <a:lnTo>
                    <a:pt x="369" y="602"/>
                  </a:lnTo>
                  <a:lnTo>
                    <a:pt x="368" y="602"/>
                  </a:lnTo>
                  <a:lnTo>
                    <a:pt x="368" y="601"/>
                  </a:lnTo>
                  <a:lnTo>
                    <a:pt x="363" y="601"/>
                  </a:lnTo>
                  <a:lnTo>
                    <a:pt x="361" y="599"/>
                  </a:lnTo>
                  <a:lnTo>
                    <a:pt x="357" y="601"/>
                  </a:lnTo>
                  <a:lnTo>
                    <a:pt x="352" y="599"/>
                  </a:lnTo>
                  <a:lnTo>
                    <a:pt x="351" y="598"/>
                  </a:lnTo>
                  <a:lnTo>
                    <a:pt x="349" y="597"/>
                  </a:lnTo>
                  <a:lnTo>
                    <a:pt x="343" y="596"/>
                  </a:lnTo>
                  <a:lnTo>
                    <a:pt x="342" y="595"/>
                  </a:lnTo>
                  <a:lnTo>
                    <a:pt x="339" y="594"/>
                  </a:lnTo>
                  <a:lnTo>
                    <a:pt x="330" y="594"/>
                  </a:lnTo>
                  <a:lnTo>
                    <a:pt x="329" y="592"/>
                  </a:lnTo>
                  <a:lnTo>
                    <a:pt x="324" y="592"/>
                  </a:lnTo>
                  <a:lnTo>
                    <a:pt x="316" y="590"/>
                  </a:lnTo>
                  <a:lnTo>
                    <a:pt x="313" y="590"/>
                  </a:lnTo>
                  <a:lnTo>
                    <a:pt x="306" y="591"/>
                  </a:lnTo>
                  <a:lnTo>
                    <a:pt x="306" y="592"/>
                  </a:lnTo>
                  <a:lnTo>
                    <a:pt x="305" y="592"/>
                  </a:lnTo>
                  <a:lnTo>
                    <a:pt x="304" y="594"/>
                  </a:lnTo>
                  <a:lnTo>
                    <a:pt x="304" y="596"/>
                  </a:lnTo>
                  <a:lnTo>
                    <a:pt x="306" y="596"/>
                  </a:lnTo>
                  <a:lnTo>
                    <a:pt x="306" y="597"/>
                  </a:lnTo>
                  <a:lnTo>
                    <a:pt x="291" y="596"/>
                  </a:lnTo>
                  <a:lnTo>
                    <a:pt x="291" y="595"/>
                  </a:lnTo>
                  <a:lnTo>
                    <a:pt x="290" y="594"/>
                  </a:lnTo>
                  <a:lnTo>
                    <a:pt x="290" y="596"/>
                  </a:lnTo>
                  <a:lnTo>
                    <a:pt x="288" y="595"/>
                  </a:lnTo>
                  <a:lnTo>
                    <a:pt x="286" y="595"/>
                  </a:lnTo>
                  <a:lnTo>
                    <a:pt x="286" y="596"/>
                  </a:lnTo>
                  <a:lnTo>
                    <a:pt x="285" y="596"/>
                  </a:lnTo>
                  <a:lnTo>
                    <a:pt x="281" y="595"/>
                  </a:lnTo>
                  <a:lnTo>
                    <a:pt x="280" y="594"/>
                  </a:lnTo>
                  <a:lnTo>
                    <a:pt x="279" y="594"/>
                  </a:lnTo>
                  <a:lnTo>
                    <a:pt x="279" y="591"/>
                  </a:lnTo>
                  <a:lnTo>
                    <a:pt x="280" y="591"/>
                  </a:lnTo>
                  <a:lnTo>
                    <a:pt x="279" y="590"/>
                  </a:lnTo>
                  <a:lnTo>
                    <a:pt x="275" y="590"/>
                  </a:lnTo>
                  <a:lnTo>
                    <a:pt x="278" y="592"/>
                  </a:lnTo>
                  <a:lnTo>
                    <a:pt x="277" y="592"/>
                  </a:lnTo>
                  <a:lnTo>
                    <a:pt x="272" y="591"/>
                  </a:lnTo>
                  <a:lnTo>
                    <a:pt x="268" y="591"/>
                  </a:lnTo>
                  <a:lnTo>
                    <a:pt x="266" y="594"/>
                  </a:lnTo>
                  <a:lnTo>
                    <a:pt x="264" y="594"/>
                  </a:lnTo>
                  <a:lnTo>
                    <a:pt x="262" y="595"/>
                  </a:lnTo>
                  <a:lnTo>
                    <a:pt x="258" y="594"/>
                  </a:lnTo>
                  <a:lnTo>
                    <a:pt x="256" y="594"/>
                  </a:lnTo>
                  <a:lnTo>
                    <a:pt x="252" y="595"/>
                  </a:lnTo>
                  <a:lnTo>
                    <a:pt x="252" y="596"/>
                  </a:lnTo>
                  <a:lnTo>
                    <a:pt x="250" y="596"/>
                  </a:lnTo>
                  <a:lnTo>
                    <a:pt x="248" y="598"/>
                  </a:lnTo>
                  <a:lnTo>
                    <a:pt x="250" y="601"/>
                  </a:lnTo>
                  <a:lnTo>
                    <a:pt x="249" y="601"/>
                  </a:lnTo>
                  <a:lnTo>
                    <a:pt x="249" y="602"/>
                  </a:lnTo>
                  <a:lnTo>
                    <a:pt x="243" y="602"/>
                  </a:lnTo>
                  <a:lnTo>
                    <a:pt x="241" y="603"/>
                  </a:lnTo>
                  <a:lnTo>
                    <a:pt x="240" y="604"/>
                  </a:lnTo>
                  <a:lnTo>
                    <a:pt x="240" y="605"/>
                  </a:lnTo>
                  <a:lnTo>
                    <a:pt x="241" y="607"/>
                  </a:lnTo>
                  <a:lnTo>
                    <a:pt x="239" y="609"/>
                  </a:lnTo>
                  <a:lnTo>
                    <a:pt x="236" y="610"/>
                  </a:lnTo>
                  <a:lnTo>
                    <a:pt x="235" y="611"/>
                  </a:lnTo>
                  <a:lnTo>
                    <a:pt x="226" y="611"/>
                  </a:lnTo>
                  <a:lnTo>
                    <a:pt x="223" y="609"/>
                  </a:lnTo>
                  <a:lnTo>
                    <a:pt x="222" y="610"/>
                  </a:lnTo>
                  <a:lnTo>
                    <a:pt x="221" y="610"/>
                  </a:lnTo>
                  <a:lnTo>
                    <a:pt x="220" y="611"/>
                  </a:lnTo>
                  <a:lnTo>
                    <a:pt x="218" y="611"/>
                  </a:lnTo>
                  <a:lnTo>
                    <a:pt x="218" y="613"/>
                  </a:lnTo>
                  <a:lnTo>
                    <a:pt x="215" y="614"/>
                  </a:lnTo>
                  <a:lnTo>
                    <a:pt x="211" y="614"/>
                  </a:lnTo>
                  <a:lnTo>
                    <a:pt x="204" y="610"/>
                  </a:lnTo>
                  <a:lnTo>
                    <a:pt x="196" y="610"/>
                  </a:lnTo>
                  <a:lnTo>
                    <a:pt x="195" y="611"/>
                  </a:lnTo>
                  <a:lnTo>
                    <a:pt x="192" y="611"/>
                  </a:lnTo>
                  <a:lnTo>
                    <a:pt x="191" y="613"/>
                  </a:lnTo>
                  <a:lnTo>
                    <a:pt x="192" y="613"/>
                  </a:lnTo>
                  <a:lnTo>
                    <a:pt x="194" y="614"/>
                  </a:lnTo>
                  <a:lnTo>
                    <a:pt x="194" y="615"/>
                  </a:lnTo>
                  <a:lnTo>
                    <a:pt x="192" y="616"/>
                  </a:lnTo>
                  <a:lnTo>
                    <a:pt x="185" y="614"/>
                  </a:lnTo>
                  <a:lnTo>
                    <a:pt x="179" y="615"/>
                  </a:lnTo>
                  <a:lnTo>
                    <a:pt x="177" y="616"/>
                  </a:lnTo>
                  <a:lnTo>
                    <a:pt x="176" y="617"/>
                  </a:lnTo>
                  <a:lnTo>
                    <a:pt x="173" y="621"/>
                  </a:lnTo>
                  <a:lnTo>
                    <a:pt x="172" y="621"/>
                  </a:lnTo>
                  <a:lnTo>
                    <a:pt x="171" y="622"/>
                  </a:lnTo>
                  <a:lnTo>
                    <a:pt x="170" y="622"/>
                  </a:lnTo>
                  <a:lnTo>
                    <a:pt x="170" y="623"/>
                  </a:lnTo>
                  <a:lnTo>
                    <a:pt x="168" y="624"/>
                  </a:lnTo>
                  <a:lnTo>
                    <a:pt x="165" y="627"/>
                  </a:lnTo>
                  <a:lnTo>
                    <a:pt x="164" y="627"/>
                  </a:lnTo>
                  <a:lnTo>
                    <a:pt x="163" y="628"/>
                  </a:lnTo>
                  <a:lnTo>
                    <a:pt x="159" y="630"/>
                  </a:lnTo>
                  <a:lnTo>
                    <a:pt x="158" y="632"/>
                  </a:lnTo>
                  <a:lnTo>
                    <a:pt x="158" y="634"/>
                  </a:lnTo>
                  <a:lnTo>
                    <a:pt x="157" y="635"/>
                  </a:lnTo>
                  <a:lnTo>
                    <a:pt x="156" y="635"/>
                  </a:lnTo>
                  <a:lnTo>
                    <a:pt x="154" y="634"/>
                  </a:lnTo>
                  <a:lnTo>
                    <a:pt x="153" y="634"/>
                  </a:lnTo>
                  <a:lnTo>
                    <a:pt x="150" y="630"/>
                  </a:lnTo>
                  <a:lnTo>
                    <a:pt x="143" y="632"/>
                  </a:lnTo>
                  <a:lnTo>
                    <a:pt x="141" y="632"/>
                  </a:lnTo>
                  <a:lnTo>
                    <a:pt x="140" y="633"/>
                  </a:lnTo>
                  <a:lnTo>
                    <a:pt x="140" y="632"/>
                  </a:lnTo>
                  <a:lnTo>
                    <a:pt x="139" y="632"/>
                  </a:lnTo>
                  <a:lnTo>
                    <a:pt x="134" y="627"/>
                  </a:lnTo>
                  <a:lnTo>
                    <a:pt x="132" y="626"/>
                  </a:lnTo>
                  <a:lnTo>
                    <a:pt x="131" y="624"/>
                  </a:lnTo>
                  <a:lnTo>
                    <a:pt x="131" y="623"/>
                  </a:lnTo>
                  <a:lnTo>
                    <a:pt x="127" y="623"/>
                  </a:lnTo>
                  <a:lnTo>
                    <a:pt x="126" y="624"/>
                  </a:lnTo>
                  <a:lnTo>
                    <a:pt x="126" y="623"/>
                  </a:lnTo>
                  <a:lnTo>
                    <a:pt x="125" y="623"/>
                  </a:lnTo>
                  <a:lnTo>
                    <a:pt x="127" y="620"/>
                  </a:lnTo>
                  <a:lnTo>
                    <a:pt x="128" y="618"/>
                  </a:lnTo>
                  <a:lnTo>
                    <a:pt x="127" y="617"/>
                  </a:lnTo>
                  <a:lnTo>
                    <a:pt x="127" y="616"/>
                  </a:lnTo>
                  <a:lnTo>
                    <a:pt x="126" y="614"/>
                  </a:lnTo>
                  <a:lnTo>
                    <a:pt x="125" y="614"/>
                  </a:lnTo>
                  <a:lnTo>
                    <a:pt x="125" y="613"/>
                  </a:lnTo>
                  <a:lnTo>
                    <a:pt x="124" y="613"/>
                  </a:lnTo>
                  <a:lnTo>
                    <a:pt x="121" y="614"/>
                  </a:lnTo>
                  <a:lnTo>
                    <a:pt x="118" y="613"/>
                  </a:lnTo>
                  <a:lnTo>
                    <a:pt x="117" y="613"/>
                  </a:lnTo>
                  <a:lnTo>
                    <a:pt x="115" y="611"/>
                  </a:lnTo>
                  <a:lnTo>
                    <a:pt x="115" y="610"/>
                  </a:lnTo>
                  <a:lnTo>
                    <a:pt x="117" y="610"/>
                  </a:lnTo>
                  <a:lnTo>
                    <a:pt x="118" y="609"/>
                  </a:lnTo>
                  <a:lnTo>
                    <a:pt x="118" y="607"/>
                  </a:lnTo>
                  <a:lnTo>
                    <a:pt x="115" y="609"/>
                  </a:lnTo>
                  <a:lnTo>
                    <a:pt x="111" y="609"/>
                  </a:lnTo>
                  <a:lnTo>
                    <a:pt x="106" y="610"/>
                  </a:lnTo>
                  <a:lnTo>
                    <a:pt x="106" y="611"/>
                  </a:lnTo>
                  <a:lnTo>
                    <a:pt x="104" y="611"/>
                  </a:lnTo>
                  <a:lnTo>
                    <a:pt x="104" y="607"/>
                  </a:lnTo>
                  <a:lnTo>
                    <a:pt x="105" y="605"/>
                  </a:lnTo>
                  <a:lnTo>
                    <a:pt x="105" y="602"/>
                  </a:lnTo>
                  <a:lnTo>
                    <a:pt x="104" y="601"/>
                  </a:lnTo>
                  <a:lnTo>
                    <a:pt x="105" y="601"/>
                  </a:lnTo>
                  <a:lnTo>
                    <a:pt x="105" y="599"/>
                  </a:lnTo>
                  <a:lnTo>
                    <a:pt x="106" y="599"/>
                  </a:lnTo>
                  <a:lnTo>
                    <a:pt x="104" y="596"/>
                  </a:lnTo>
                  <a:lnTo>
                    <a:pt x="100" y="595"/>
                  </a:lnTo>
                  <a:lnTo>
                    <a:pt x="92" y="595"/>
                  </a:lnTo>
                  <a:lnTo>
                    <a:pt x="92" y="596"/>
                  </a:lnTo>
                  <a:lnTo>
                    <a:pt x="89" y="596"/>
                  </a:lnTo>
                  <a:lnTo>
                    <a:pt x="89" y="597"/>
                  </a:lnTo>
                  <a:lnTo>
                    <a:pt x="88" y="597"/>
                  </a:lnTo>
                  <a:lnTo>
                    <a:pt x="87" y="598"/>
                  </a:lnTo>
                  <a:lnTo>
                    <a:pt x="87" y="599"/>
                  </a:lnTo>
                  <a:lnTo>
                    <a:pt x="88" y="601"/>
                  </a:lnTo>
                  <a:lnTo>
                    <a:pt x="89" y="603"/>
                  </a:lnTo>
                  <a:lnTo>
                    <a:pt x="89" y="604"/>
                  </a:lnTo>
                  <a:lnTo>
                    <a:pt x="88" y="608"/>
                  </a:lnTo>
                  <a:lnTo>
                    <a:pt x="88" y="609"/>
                  </a:lnTo>
                  <a:lnTo>
                    <a:pt x="87" y="609"/>
                  </a:lnTo>
                  <a:lnTo>
                    <a:pt x="87" y="608"/>
                  </a:lnTo>
                  <a:lnTo>
                    <a:pt x="85" y="605"/>
                  </a:lnTo>
                  <a:lnTo>
                    <a:pt x="85" y="602"/>
                  </a:lnTo>
                  <a:lnTo>
                    <a:pt x="82" y="599"/>
                  </a:lnTo>
                  <a:lnTo>
                    <a:pt x="82" y="597"/>
                  </a:lnTo>
                  <a:lnTo>
                    <a:pt x="83" y="597"/>
                  </a:lnTo>
                  <a:lnTo>
                    <a:pt x="83" y="594"/>
                  </a:lnTo>
                  <a:lnTo>
                    <a:pt x="82" y="594"/>
                  </a:lnTo>
                  <a:lnTo>
                    <a:pt x="82" y="591"/>
                  </a:lnTo>
                  <a:lnTo>
                    <a:pt x="83" y="590"/>
                  </a:lnTo>
                  <a:lnTo>
                    <a:pt x="83" y="588"/>
                  </a:lnTo>
                  <a:lnTo>
                    <a:pt x="85" y="588"/>
                  </a:lnTo>
                  <a:lnTo>
                    <a:pt x="86" y="586"/>
                  </a:lnTo>
                  <a:lnTo>
                    <a:pt x="87" y="586"/>
                  </a:lnTo>
                  <a:lnTo>
                    <a:pt x="89" y="585"/>
                  </a:lnTo>
                  <a:lnTo>
                    <a:pt x="89" y="583"/>
                  </a:lnTo>
                  <a:lnTo>
                    <a:pt x="88" y="582"/>
                  </a:lnTo>
                  <a:lnTo>
                    <a:pt x="88" y="579"/>
                  </a:lnTo>
                  <a:lnTo>
                    <a:pt x="87" y="575"/>
                  </a:lnTo>
                  <a:lnTo>
                    <a:pt x="86" y="572"/>
                  </a:lnTo>
                  <a:lnTo>
                    <a:pt x="85" y="571"/>
                  </a:lnTo>
                  <a:lnTo>
                    <a:pt x="83" y="569"/>
                  </a:lnTo>
                  <a:lnTo>
                    <a:pt x="82" y="569"/>
                  </a:lnTo>
                  <a:lnTo>
                    <a:pt x="82" y="565"/>
                  </a:lnTo>
                  <a:lnTo>
                    <a:pt x="81" y="564"/>
                  </a:lnTo>
                  <a:lnTo>
                    <a:pt x="80" y="562"/>
                  </a:lnTo>
                  <a:lnTo>
                    <a:pt x="79" y="560"/>
                  </a:lnTo>
                  <a:lnTo>
                    <a:pt x="74" y="557"/>
                  </a:lnTo>
                  <a:lnTo>
                    <a:pt x="75" y="557"/>
                  </a:lnTo>
                  <a:lnTo>
                    <a:pt x="75" y="556"/>
                  </a:lnTo>
                  <a:lnTo>
                    <a:pt x="74" y="553"/>
                  </a:lnTo>
                  <a:lnTo>
                    <a:pt x="72" y="551"/>
                  </a:lnTo>
                  <a:lnTo>
                    <a:pt x="72" y="550"/>
                  </a:lnTo>
                  <a:lnTo>
                    <a:pt x="69" y="547"/>
                  </a:lnTo>
                  <a:lnTo>
                    <a:pt x="68" y="547"/>
                  </a:lnTo>
                  <a:lnTo>
                    <a:pt x="68" y="546"/>
                  </a:lnTo>
                  <a:lnTo>
                    <a:pt x="67" y="546"/>
                  </a:lnTo>
                  <a:lnTo>
                    <a:pt x="67" y="545"/>
                  </a:lnTo>
                  <a:lnTo>
                    <a:pt x="66" y="544"/>
                  </a:lnTo>
                  <a:lnTo>
                    <a:pt x="67" y="544"/>
                  </a:lnTo>
                  <a:lnTo>
                    <a:pt x="68" y="543"/>
                  </a:lnTo>
                  <a:lnTo>
                    <a:pt x="68" y="544"/>
                  </a:lnTo>
                  <a:lnTo>
                    <a:pt x="69" y="545"/>
                  </a:lnTo>
                  <a:lnTo>
                    <a:pt x="69" y="546"/>
                  </a:lnTo>
                  <a:lnTo>
                    <a:pt x="72" y="548"/>
                  </a:lnTo>
                  <a:lnTo>
                    <a:pt x="73" y="548"/>
                  </a:lnTo>
                  <a:lnTo>
                    <a:pt x="73" y="550"/>
                  </a:lnTo>
                  <a:lnTo>
                    <a:pt x="74" y="548"/>
                  </a:lnTo>
                  <a:lnTo>
                    <a:pt x="72" y="546"/>
                  </a:lnTo>
                  <a:lnTo>
                    <a:pt x="72" y="545"/>
                  </a:lnTo>
                  <a:lnTo>
                    <a:pt x="70" y="545"/>
                  </a:lnTo>
                  <a:lnTo>
                    <a:pt x="69" y="544"/>
                  </a:lnTo>
                  <a:lnTo>
                    <a:pt x="69" y="539"/>
                  </a:lnTo>
                  <a:lnTo>
                    <a:pt x="66" y="539"/>
                  </a:lnTo>
                  <a:lnTo>
                    <a:pt x="66" y="540"/>
                  </a:lnTo>
                  <a:lnTo>
                    <a:pt x="64" y="540"/>
                  </a:lnTo>
                  <a:lnTo>
                    <a:pt x="64" y="541"/>
                  </a:lnTo>
                  <a:lnTo>
                    <a:pt x="63" y="540"/>
                  </a:lnTo>
                  <a:lnTo>
                    <a:pt x="63" y="538"/>
                  </a:lnTo>
                  <a:lnTo>
                    <a:pt x="62" y="538"/>
                  </a:lnTo>
                  <a:lnTo>
                    <a:pt x="63" y="537"/>
                  </a:lnTo>
                  <a:lnTo>
                    <a:pt x="62" y="534"/>
                  </a:lnTo>
                  <a:lnTo>
                    <a:pt x="62" y="532"/>
                  </a:lnTo>
                  <a:lnTo>
                    <a:pt x="63" y="532"/>
                  </a:lnTo>
                  <a:lnTo>
                    <a:pt x="61" y="529"/>
                  </a:lnTo>
                  <a:lnTo>
                    <a:pt x="61" y="528"/>
                  </a:lnTo>
                  <a:lnTo>
                    <a:pt x="63" y="528"/>
                  </a:lnTo>
                  <a:lnTo>
                    <a:pt x="63" y="525"/>
                  </a:lnTo>
                  <a:lnTo>
                    <a:pt x="64" y="524"/>
                  </a:lnTo>
                  <a:lnTo>
                    <a:pt x="67" y="524"/>
                  </a:lnTo>
                  <a:lnTo>
                    <a:pt x="67" y="525"/>
                  </a:lnTo>
                  <a:lnTo>
                    <a:pt x="72" y="527"/>
                  </a:lnTo>
                  <a:lnTo>
                    <a:pt x="73" y="527"/>
                  </a:lnTo>
                  <a:lnTo>
                    <a:pt x="75" y="526"/>
                  </a:lnTo>
                  <a:lnTo>
                    <a:pt x="80" y="520"/>
                  </a:lnTo>
                  <a:lnTo>
                    <a:pt x="81" y="518"/>
                  </a:lnTo>
                  <a:lnTo>
                    <a:pt x="81" y="516"/>
                  </a:lnTo>
                  <a:lnTo>
                    <a:pt x="82" y="512"/>
                  </a:lnTo>
                  <a:lnTo>
                    <a:pt x="82" y="503"/>
                  </a:lnTo>
                  <a:lnTo>
                    <a:pt x="83" y="502"/>
                  </a:lnTo>
                  <a:lnTo>
                    <a:pt x="83" y="500"/>
                  </a:lnTo>
                  <a:lnTo>
                    <a:pt x="81" y="493"/>
                  </a:lnTo>
                  <a:lnTo>
                    <a:pt x="81" y="488"/>
                  </a:lnTo>
                  <a:lnTo>
                    <a:pt x="80" y="486"/>
                  </a:lnTo>
                  <a:lnTo>
                    <a:pt x="80" y="480"/>
                  </a:lnTo>
                  <a:lnTo>
                    <a:pt x="79" y="480"/>
                  </a:lnTo>
                  <a:lnTo>
                    <a:pt x="79" y="476"/>
                  </a:lnTo>
                  <a:lnTo>
                    <a:pt x="77" y="473"/>
                  </a:lnTo>
                  <a:lnTo>
                    <a:pt x="76" y="471"/>
                  </a:lnTo>
                  <a:lnTo>
                    <a:pt x="74" y="467"/>
                  </a:lnTo>
                  <a:lnTo>
                    <a:pt x="73" y="465"/>
                  </a:lnTo>
                  <a:lnTo>
                    <a:pt x="72" y="463"/>
                  </a:lnTo>
                  <a:lnTo>
                    <a:pt x="69" y="461"/>
                  </a:lnTo>
                  <a:lnTo>
                    <a:pt x="69" y="459"/>
                  </a:lnTo>
                  <a:lnTo>
                    <a:pt x="66" y="456"/>
                  </a:lnTo>
                  <a:lnTo>
                    <a:pt x="64" y="454"/>
                  </a:lnTo>
                  <a:lnTo>
                    <a:pt x="63" y="452"/>
                  </a:lnTo>
                  <a:lnTo>
                    <a:pt x="63" y="451"/>
                  </a:lnTo>
                  <a:lnTo>
                    <a:pt x="62" y="449"/>
                  </a:lnTo>
                  <a:lnTo>
                    <a:pt x="60" y="446"/>
                  </a:lnTo>
                  <a:lnTo>
                    <a:pt x="60" y="445"/>
                  </a:lnTo>
                  <a:lnTo>
                    <a:pt x="57" y="442"/>
                  </a:lnTo>
                  <a:lnTo>
                    <a:pt x="56" y="442"/>
                  </a:lnTo>
                  <a:lnTo>
                    <a:pt x="56" y="441"/>
                  </a:lnTo>
                  <a:lnTo>
                    <a:pt x="55" y="439"/>
                  </a:lnTo>
                  <a:lnTo>
                    <a:pt x="55" y="437"/>
                  </a:lnTo>
                  <a:lnTo>
                    <a:pt x="54" y="436"/>
                  </a:lnTo>
                  <a:lnTo>
                    <a:pt x="51" y="432"/>
                  </a:lnTo>
                  <a:lnTo>
                    <a:pt x="49" y="427"/>
                  </a:lnTo>
                  <a:lnTo>
                    <a:pt x="48" y="426"/>
                  </a:lnTo>
                  <a:lnTo>
                    <a:pt x="48" y="423"/>
                  </a:lnTo>
                  <a:lnTo>
                    <a:pt x="45" y="419"/>
                  </a:lnTo>
                  <a:lnTo>
                    <a:pt x="44" y="417"/>
                  </a:lnTo>
                  <a:lnTo>
                    <a:pt x="44" y="414"/>
                  </a:lnTo>
                  <a:lnTo>
                    <a:pt x="43" y="413"/>
                  </a:lnTo>
                  <a:lnTo>
                    <a:pt x="41" y="408"/>
                  </a:lnTo>
                  <a:lnTo>
                    <a:pt x="40" y="407"/>
                  </a:lnTo>
                  <a:lnTo>
                    <a:pt x="36" y="401"/>
                  </a:lnTo>
                  <a:lnTo>
                    <a:pt x="36" y="398"/>
                  </a:lnTo>
                  <a:lnTo>
                    <a:pt x="35" y="397"/>
                  </a:lnTo>
                  <a:lnTo>
                    <a:pt x="32" y="393"/>
                  </a:lnTo>
                  <a:lnTo>
                    <a:pt x="32" y="389"/>
                  </a:lnTo>
                  <a:lnTo>
                    <a:pt x="31" y="385"/>
                  </a:lnTo>
                  <a:lnTo>
                    <a:pt x="29" y="379"/>
                  </a:lnTo>
                  <a:lnTo>
                    <a:pt x="28" y="376"/>
                  </a:lnTo>
                  <a:lnTo>
                    <a:pt x="28" y="375"/>
                  </a:lnTo>
                  <a:lnTo>
                    <a:pt x="26" y="371"/>
                  </a:lnTo>
                  <a:lnTo>
                    <a:pt x="26" y="368"/>
                  </a:lnTo>
                  <a:lnTo>
                    <a:pt x="25" y="365"/>
                  </a:lnTo>
                  <a:lnTo>
                    <a:pt x="24" y="363"/>
                  </a:lnTo>
                  <a:lnTo>
                    <a:pt x="24" y="361"/>
                  </a:lnTo>
                  <a:lnTo>
                    <a:pt x="23" y="357"/>
                  </a:lnTo>
                  <a:lnTo>
                    <a:pt x="21" y="352"/>
                  </a:lnTo>
                  <a:lnTo>
                    <a:pt x="19" y="350"/>
                  </a:lnTo>
                  <a:lnTo>
                    <a:pt x="19" y="349"/>
                  </a:lnTo>
                  <a:lnTo>
                    <a:pt x="18" y="346"/>
                  </a:lnTo>
                  <a:lnTo>
                    <a:pt x="17" y="346"/>
                  </a:lnTo>
                  <a:lnTo>
                    <a:pt x="17" y="342"/>
                  </a:lnTo>
                  <a:lnTo>
                    <a:pt x="16" y="341"/>
                  </a:lnTo>
                  <a:lnTo>
                    <a:pt x="16" y="338"/>
                  </a:lnTo>
                  <a:lnTo>
                    <a:pt x="12" y="335"/>
                  </a:lnTo>
                  <a:lnTo>
                    <a:pt x="11" y="333"/>
                  </a:lnTo>
                  <a:lnTo>
                    <a:pt x="9" y="329"/>
                  </a:lnTo>
                  <a:lnTo>
                    <a:pt x="6" y="327"/>
                  </a:lnTo>
                  <a:lnTo>
                    <a:pt x="6" y="325"/>
                  </a:lnTo>
                  <a:lnTo>
                    <a:pt x="5" y="324"/>
                  </a:lnTo>
                  <a:lnTo>
                    <a:pt x="5" y="319"/>
                  </a:lnTo>
                  <a:lnTo>
                    <a:pt x="4" y="319"/>
                  </a:lnTo>
                  <a:lnTo>
                    <a:pt x="3" y="317"/>
                  </a:lnTo>
                  <a:lnTo>
                    <a:pt x="0" y="315"/>
                  </a:lnTo>
                  <a:lnTo>
                    <a:pt x="2" y="315"/>
                  </a:lnTo>
                  <a:lnTo>
                    <a:pt x="2" y="312"/>
                  </a:lnTo>
                  <a:lnTo>
                    <a:pt x="3" y="311"/>
                  </a:lnTo>
                  <a:lnTo>
                    <a:pt x="4" y="311"/>
                  </a:lnTo>
                  <a:lnTo>
                    <a:pt x="6" y="310"/>
                  </a:lnTo>
                  <a:lnTo>
                    <a:pt x="10" y="306"/>
                  </a:lnTo>
                  <a:lnTo>
                    <a:pt x="10" y="308"/>
                  </a:lnTo>
                  <a:lnTo>
                    <a:pt x="11" y="308"/>
                  </a:lnTo>
                  <a:lnTo>
                    <a:pt x="11" y="309"/>
                  </a:lnTo>
                  <a:lnTo>
                    <a:pt x="13" y="306"/>
                  </a:lnTo>
                  <a:lnTo>
                    <a:pt x="13" y="304"/>
                  </a:lnTo>
                  <a:lnTo>
                    <a:pt x="15" y="303"/>
                  </a:lnTo>
                  <a:lnTo>
                    <a:pt x="16" y="303"/>
                  </a:lnTo>
                  <a:lnTo>
                    <a:pt x="13" y="301"/>
                  </a:lnTo>
                  <a:lnTo>
                    <a:pt x="13" y="297"/>
                  </a:lnTo>
                  <a:lnTo>
                    <a:pt x="16" y="297"/>
                  </a:lnTo>
                  <a:lnTo>
                    <a:pt x="16" y="295"/>
                  </a:lnTo>
                  <a:lnTo>
                    <a:pt x="17" y="295"/>
                  </a:lnTo>
                  <a:lnTo>
                    <a:pt x="17" y="292"/>
                  </a:lnTo>
                  <a:lnTo>
                    <a:pt x="19" y="292"/>
                  </a:lnTo>
                  <a:lnTo>
                    <a:pt x="19" y="289"/>
                  </a:lnTo>
                  <a:lnTo>
                    <a:pt x="21" y="287"/>
                  </a:lnTo>
                  <a:lnTo>
                    <a:pt x="23" y="287"/>
                  </a:lnTo>
                  <a:lnTo>
                    <a:pt x="23" y="286"/>
                  </a:lnTo>
                  <a:lnTo>
                    <a:pt x="24" y="287"/>
                  </a:lnTo>
                  <a:lnTo>
                    <a:pt x="26" y="286"/>
                  </a:lnTo>
                  <a:lnTo>
                    <a:pt x="28" y="285"/>
                  </a:lnTo>
                  <a:lnTo>
                    <a:pt x="28" y="286"/>
                  </a:lnTo>
                  <a:lnTo>
                    <a:pt x="29" y="286"/>
                  </a:lnTo>
                  <a:lnTo>
                    <a:pt x="29" y="287"/>
                  </a:lnTo>
                  <a:lnTo>
                    <a:pt x="30" y="289"/>
                  </a:lnTo>
                  <a:lnTo>
                    <a:pt x="32" y="289"/>
                  </a:lnTo>
                  <a:lnTo>
                    <a:pt x="32" y="295"/>
                  </a:lnTo>
                  <a:lnTo>
                    <a:pt x="34" y="296"/>
                  </a:lnTo>
                  <a:lnTo>
                    <a:pt x="40" y="296"/>
                  </a:lnTo>
                  <a:lnTo>
                    <a:pt x="40" y="299"/>
                  </a:lnTo>
                  <a:lnTo>
                    <a:pt x="41" y="299"/>
                  </a:lnTo>
                  <a:lnTo>
                    <a:pt x="41" y="301"/>
                  </a:lnTo>
                  <a:lnTo>
                    <a:pt x="42" y="302"/>
                  </a:lnTo>
                  <a:lnTo>
                    <a:pt x="42" y="304"/>
                  </a:lnTo>
                  <a:lnTo>
                    <a:pt x="41" y="305"/>
                  </a:lnTo>
                  <a:lnTo>
                    <a:pt x="40" y="305"/>
                  </a:lnTo>
                  <a:lnTo>
                    <a:pt x="38" y="306"/>
                  </a:lnTo>
                  <a:lnTo>
                    <a:pt x="38" y="309"/>
                  </a:lnTo>
                  <a:lnTo>
                    <a:pt x="40" y="310"/>
                  </a:lnTo>
                  <a:lnTo>
                    <a:pt x="40" y="311"/>
                  </a:lnTo>
                  <a:lnTo>
                    <a:pt x="41" y="312"/>
                  </a:lnTo>
                  <a:lnTo>
                    <a:pt x="42" y="312"/>
                  </a:lnTo>
                  <a:lnTo>
                    <a:pt x="42" y="319"/>
                  </a:lnTo>
                  <a:lnTo>
                    <a:pt x="45" y="319"/>
                  </a:lnTo>
                  <a:lnTo>
                    <a:pt x="47" y="318"/>
                  </a:lnTo>
                  <a:lnTo>
                    <a:pt x="50" y="318"/>
                  </a:lnTo>
                  <a:lnTo>
                    <a:pt x="50" y="322"/>
                  </a:lnTo>
                  <a:lnTo>
                    <a:pt x="51" y="322"/>
                  </a:lnTo>
                  <a:lnTo>
                    <a:pt x="53" y="323"/>
                  </a:lnTo>
                  <a:lnTo>
                    <a:pt x="54" y="323"/>
                  </a:lnTo>
                  <a:lnTo>
                    <a:pt x="54" y="322"/>
                  </a:lnTo>
                  <a:lnTo>
                    <a:pt x="57" y="322"/>
                  </a:lnTo>
                  <a:lnTo>
                    <a:pt x="64" y="323"/>
                  </a:lnTo>
                  <a:lnTo>
                    <a:pt x="66" y="324"/>
                  </a:lnTo>
                  <a:lnTo>
                    <a:pt x="67" y="324"/>
                  </a:lnTo>
                  <a:lnTo>
                    <a:pt x="70" y="327"/>
                  </a:lnTo>
                  <a:lnTo>
                    <a:pt x="72" y="328"/>
                  </a:lnTo>
                  <a:lnTo>
                    <a:pt x="75" y="329"/>
                  </a:lnTo>
                  <a:lnTo>
                    <a:pt x="77" y="329"/>
                  </a:lnTo>
                  <a:lnTo>
                    <a:pt x="81" y="328"/>
                  </a:lnTo>
                  <a:lnTo>
                    <a:pt x="82" y="328"/>
                  </a:lnTo>
                  <a:lnTo>
                    <a:pt x="85" y="329"/>
                  </a:lnTo>
                  <a:lnTo>
                    <a:pt x="86" y="329"/>
                  </a:lnTo>
                  <a:lnTo>
                    <a:pt x="87" y="328"/>
                  </a:lnTo>
                  <a:lnTo>
                    <a:pt x="89" y="328"/>
                  </a:lnTo>
                  <a:lnTo>
                    <a:pt x="89" y="329"/>
                  </a:lnTo>
                  <a:lnTo>
                    <a:pt x="90" y="328"/>
                  </a:lnTo>
                  <a:lnTo>
                    <a:pt x="92" y="328"/>
                  </a:lnTo>
                  <a:lnTo>
                    <a:pt x="101" y="325"/>
                  </a:lnTo>
                  <a:lnTo>
                    <a:pt x="109" y="328"/>
                  </a:lnTo>
                  <a:lnTo>
                    <a:pt x="111" y="328"/>
                  </a:lnTo>
                  <a:lnTo>
                    <a:pt x="112" y="330"/>
                  </a:lnTo>
                  <a:lnTo>
                    <a:pt x="114" y="330"/>
                  </a:lnTo>
                  <a:lnTo>
                    <a:pt x="114" y="331"/>
                  </a:lnTo>
                  <a:lnTo>
                    <a:pt x="115" y="333"/>
                  </a:lnTo>
                  <a:lnTo>
                    <a:pt x="117" y="331"/>
                  </a:lnTo>
                  <a:lnTo>
                    <a:pt x="119" y="331"/>
                  </a:lnTo>
                  <a:lnTo>
                    <a:pt x="121" y="330"/>
                  </a:lnTo>
                  <a:lnTo>
                    <a:pt x="121" y="329"/>
                  </a:lnTo>
                  <a:lnTo>
                    <a:pt x="124" y="329"/>
                  </a:lnTo>
                  <a:lnTo>
                    <a:pt x="125" y="328"/>
                  </a:lnTo>
                  <a:lnTo>
                    <a:pt x="122" y="324"/>
                  </a:lnTo>
                  <a:lnTo>
                    <a:pt x="122" y="323"/>
                  </a:lnTo>
                  <a:lnTo>
                    <a:pt x="124" y="321"/>
                  </a:lnTo>
                  <a:lnTo>
                    <a:pt x="125" y="319"/>
                  </a:lnTo>
                  <a:lnTo>
                    <a:pt x="126" y="321"/>
                  </a:lnTo>
                  <a:lnTo>
                    <a:pt x="127" y="321"/>
                  </a:lnTo>
                  <a:lnTo>
                    <a:pt x="131" y="319"/>
                  </a:lnTo>
                  <a:lnTo>
                    <a:pt x="132" y="319"/>
                  </a:lnTo>
                  <a:lnTo>
                    <a:pt x="133" y="318"/>
                  </a:lnTo>
                  <a:lnTo>
                    <a:pt x="134" y="314"/>
                  </a:lnTo>
                  <a:lnTo>
                    <a:pt x="136" y="314"/>
                  </a:lnTo>
                  <a:lnTo>
                    <a:pt x="136" y="312"/>
                  </a:lnTo>
                  <a:lnTo>
                    <a:pt x="137" y="311"/>
                  </a:lnTo>
                  <a:lnTo>
                    <a:pt x="137" y="310"/>
                  </a:lnTo>
                  <a:lnTo>
                    <a:pt x="143" y="310"/>
                  </a:lnTo>
                  <a:lnTo>
                    <a:pt x="144" y="309"/>
                  </a:lnTo>
                  <a:lnTo>
                    <a:pt x="147" y="309"/>
                  </a:lnTo>
                  <a:lnTo>
                    <a:pt x="151" y="305"/>
                  </a:lnTo>
                  <a:lnTo>
                    <a:pt x="154" y="305"/>
                  </a:lnTo>
                  <a:lnTo>
                    <a:pt x="156" y="304"/>
                  </a:lnTo>
                  <a:lnTo>
                    <a:pt x="156" y="229"/>
                  </a:lnTo>
                  <a:lnTo>
                    <a:pt x="154" y="227"/>
                  </a:lnTo>
                  <a:lnTo>
                    <a:pt x="154" y="125"/>
                  </a:lnTo>
                  <a:lnTo>
                    <a:pt x="157" y="127"/>
                  </a:lnTo>
                  <a:lnTo>
                    <a:pt x="157" y="128"/>
                  </a:lnTo>
                  <a:lnTo>
                    <a:pt x="159" y="130"/>
                  </a:lnTo>
                  <a:lnTo>
                    <a:pt x="160" y="132"/>
                  </a:lnTo>
                  <a:lnTo>
                    <a:pt x="163" y="132"/>
                  </a:lnTo>
                  <a:lnTo>
                    <a:pt x="166" y="134"/>
                  </a:lnTo>
                  <a:lnTo>
                    <a:pt x="172" y="139"/>
                  </a:lnTo>
                  <a:lnTo>
                    <a:pt x="173" y="143"/>
                  </a:lnTo>
                  <a:lnTo>
                    <a:pt x="176" y="145"/>
                  </a:lnTo>
                  <a:lnTo>
                    <a:pt x="176" y="146"/>
                  </a:lnTo>
                  <a:lnTo>
                    <a:pt x="175" y="147"/>
                  </a:lnTo>
                  <a:lnTo>
                    <a:pt x="176" y="147"/>
                  </a:lnTo>
                  <a:lnTo>
                    <a:pt x="176" y="149"/>
                  </a:lnTo>
                  <a:lnTo>
                    <a:pt x="177" y="149"/>
                  </a:lnTo>
                  <a:lnTo>
                    <a:pt x="177" y="150"/>
                  </a:lnTo>
                  <a:lnTo>
                    <a:pt x="178" y="151"/>
                  </a:lnTo>
                  <a:lnTo>
                    <a:pt x="178" y="152"/>
                  </a:lnTo>
                  <a:lnTo>
                    <a:pt x="179" y="153"/>
                  </a:lnTo>
                  <a:lnTo>
                    <a:pt x="179" y="156"/>
                  </a:lnTo>
                  <a:lnTo>
                    <a:pt x="181" y="156"/>
                  </a:lnTo>
                  <a:lnTo>
                    <a:pt x="182" y="157"/>
                  </a:lnTo>
                  <a:lnTo>
                    <a:pt x="182" y="158"/>
                  </a:lnTo>
                  <a:lnTo>
                    <a:pt x="183" y="158"/>
                  </a:lnTo>
                  <a:lnTo>
                    <a:pt x="183" y="159"/>
                  </a:lnTo>
                  <a:lnTo>
                    <a:pt x="184" y="159"/>
                  </a:lnTo>
                  <a:lnTo>
                    <a:pt x="185" y="161"/>
                  </a:lnTo>
                  <a:lnTo>
                    <a:pt x="183" y="161"/>
                  </a:lnTo>
                  <a:lnTo>
                    <a:pt x="183" y="163"/>
                  </a:lnTo>
                  <a:lnTo>
                    <a:pt x="185" y="165"/>
                  </a:lnTo>
                  <a:lnTo>
                    <a:pt x="185" y="166"/>
                  </a:lnTo>
                  <a:lnTo>
                    <a:pt x="184" y="168"/>
                  </a:lnTo>
                  <a:lnTo>
                    <a:pt x="185" y="168"/>
                  </a:lnTo>
                  <a:lnTo>
                    <a:pt x="185" y="171"/>
                  </a:lnTo>
                  <a:lnTo>
                    <a:pt x="186" y="171"/>
                  </a:lnTo>
                  <a:lnTo>
                    <a:pt x="186" y="172"/>
                  </a:lnTo>
                  <a:lnTo>
                    <a:pt x="188" y="172"/>
                  </a:lnTo>
                  <a:lnTo>
                    <a:pt x="189" y="176"/>
                  </a:lnTo>
                  <a:lnTo>
                    <a:pt x="188" y="177"/>
                  </a:lnTo>
                  <a:lnTo>
                    <a:pt x="190" y="177"/>
                  </a:lnTo>
                  <a:lnTo>
                    <a:pt x="190" y="178"/>
                  </a:lnTo>
                  <a:lnTo>
                    <a:pt x="191" y="181"/>
                  </a:lnTo>
                  <a:lnTo>
                    <a:pt x="191" y="189"/>
                  </a:lnTo>
                  <a:lnTo>
                    <a:pt x="192" y="193"/>
                  </a:lnTo>
                  <a:lnTo>
                    <a:pt x="191" y="196"/>
                  </a:lnTo>
                  <a:lnTo>
                    <a:pt x="190" y="197"/>
                  </a:lnTo>
                  <a:lnTo>
                    <a:pt x="189" y="200"/>
                  </a:lnTo>
                  <a:lnTo>
                    <a:pt x="186" y="202"/>
                  </a:lnTo>
                  <a:lnTo>
                    <a:pt x="185" y="204"/>
                  </a:lnTo>
                  <a:lnTo>
                    <a:pt x="183" y="207"/>
                  </a:lnTo>
                  <a:lnTo>
                    <a:pt x="183" y="210"/>
                  </a:lnTo>
                  <a:lnTo>
                    <a:pt x="182" y="212"/>
                  </a:lnTo>
                  <a:lnTo>
                    <a:pt x="183" y="213"/>
                  </a:lnTo>
                  <a:lnTo>
                    <a:pt x="183" y="214"/>
                  </a:lnTo>
                  <a:lnTo>
                    <a:pt x="184" y="215"/>
                  </a:lnTo>
                  <a:lnTo>
                    <a:pt x="184" y="216"/>
                  </a:lnTo>
                  <a:lnTo>
                    <a:pt x="183" y="220"/>
                  </a:lnTo>
                  <a:lnTo>
                    <a:pt x="183" y="225"/>
                  </a:lnTo>
                  <a:lnTo>
                    <a:pt x="184" y="226"/>
                  </a:lnTo>
                  <a:lnTo>
                    <a:pt x="184" y="227"/>
                  </a:lnTo>
                  <a:lnTo>
                    <a:pt x="185" y="227"/>
                  </a:lnTo>
                  <a:lnTo>
                    <a:pt x="186" y="229"/>
                  </a:lnTo>
                  <a:lnTo>
                    <a:pt x="188" y="228"/>
                  </a:lnTo>
                  <a:lnTo>
                    <a:pt x="192" y="226"/>
                  </a:lnTo>
                  <a:lnTo>
                    <a:pt x="194" y="226"/>
                  </a:lnTo>
                  <a:lnTo>
                    <a:pt x="196" y="225"/>
                  </a:lnTo>
                  <a:lnTo>
                    <a:pt x="197" y="226"/>
                  </a:lnTo>
                  <a:lnTo>
                    <a:pt x="200" y="227"/>
                  </a:lnTo>
                  <a:lnTo>
                    <a:pt x="205" y="228"/>
                  </a:lnTo>
                  <a:lnTo>
                    <a:pt x="207" y="228"/>
                  </a:lnTo>
                  <a:lnTo>
                    <a:pt x="210" y="227"/>
                  </a:lnTo>
                  <a:lnTo>
                    <a:pt x="213" y="227"/>
                  </a:lnTo>
                  <a:lnTo>
                    <a:pt x="216" y="226"/>
                  </a:lnTo>
                  <a:lnTo>
                    <a:pt x="220" y="226"/>
                  </a:lnTo>
                  <a:lnTo>
                    <a:pt x="222" y="227"/>
                  </a:lnTo>
                  <a:lnTo>
                    <a:pt x="226" y="227"/>
                  </a:lnTo>
                  <a:lnTo>
                    <a:pt x="228" y="228"/>
                  </a:lnTo>
                  <a:lnTo>
                    <a:pt x="230" y="228"/>
                  </a:lnTo>
                  <a:lnTo>
                    <a:pt x="233" y="226"/>
                  </a:lnTo>
                  <a:lnTo>
                    <a:pt x="234" y="226"/>
                  </a:lnTo>
                  <a:lnTo>
                    <a:pt x="234" y="219"/>
                  </a:lnTo>
                  <a:lnTo>
                    <a:pt x="241" y="219"/>
                  </a:lnTo>
                  <a:lnTo>
                    <a:pt x="246" y="216"/>
                  </a:lnTo>
                  <a:lnTo>
                    <a:pt x="250" y="212"/>
                  </a:lnTo>
                  <a:lnTo>
                    <a:pt x="252" y="207"/>
                  </a:lnTo>
                  <a:lnTo>
                    <a:pt x="253" y="206"/>
                  </a:lnTo>
                  <a:lnTo>
                    <a:pt x="254" y="203"/>
                  </a:lnTo>
                  <a:lnTo>
                    <a:pt x="255" y="203"/>
                  </a:lnTo>
                  <a:lnTo>
                    <a:pt x="255" y="202"/>
                  </a:lnTo>
                  <a:lnTo>
                    <a:pt x="258" y="202"/>
                  </a:lnTo>
                  <a:lnTo>
                    <a:pt x="259" y="201"/>
                  </a:lnTo>
                  <a:lnTo>
                    <a:pt x="261" y="200"/>
                  </a:lnTo>
                  <a:lnTo>
                    <a:pt x="262" y="197"/>
                  </a:lnTo>
                  <a:lnTo>
                    <a:pt x="264" y="196"/>
                  </a:lnTo>
                  <a:lnTo>
                    <a:pt x="268" y="196"/>
                  </a:lnTo>
                  <a:lnTo>
                    <a:pt x="268" y="195"/>
                  </a:lnTo>
                  <a:lnTo>
                    <a:pt x="269" y="193"/>
                  </a:lnTo>
                  <a:lnTo>
                    <a:pt x="271" y="191"/>
                  </a:lnTo>
                  <a:lnTo>
                    <a:pt x="273" y="188"/>
                  </a:lnTo>
                  <a:lnTo>
                    <a:pt x="273" y="187"/>
                  </a:lnTo>
                  <a:lnTo>
                    <a:pt x="274" y="187"/>
                  </a:lnTo>
                  <a:lnTo>
                    <a:pt x="275" y="185"/>
                  </a:lnTo>
                  <a:lnTo>
                    <a:pt x="275" y="179"/>
                  </a:lnTo>
                  <a:lnTo>
                    <a:pt x="277" y="179"/>
                  </a:lnTo>
                  <a:lnTo>
                    <a:pt x="277" y="178"/>
                  </a:lnTo>
                  <a:lnTo>
                    <a:pt x="278" y="177"/>
                  </a:lnTo>
                  <a:lnTo>
                    <a:pt x="277" y="176"/>
                  </a:lnTo>
                  <a:lnTo>
                    <a:pt x="277" y="174"/>
                  </a:lnTo>
                  <a:lnTo>
                    <a:pt x="279" y="171"/>
                  </a:lnTo>
                  <a:lnTo>
                    <a:pt x="279" y="170"/>
                  </a:lnTo>
                  <a:lnTo>
                    <a:pt x="280" y="170"/>
                  </a:lnTo>
                  <a:lnTo>
                    <a:pt x="280" y="169"/>
                  </a:lnTo>
                  <a:lnTo>
                    <a:pt x="279" y="168"/>
                  </a:lnTo>
                  <a:lnTo>
                    <a:pt x="280" y="168"/>
                  </a:lnTo>
                  <a:lnTo>
                    <a:pt x="280" y="164"/>
                  </a:lnTo>
                  <a:lnTo>
                    <a:pt x="281" y="161"/>
                  </a:lnTo>
                  <a:lnTo>
                    <a:pt x="282" y="159"/>
                  </a:lnTo>
                  <a:lnTo>
                    <a:pt x="284" y="157"/>
                  </a:lnTo>
                  <a:lnTo>
                    <a:pt x="285" y="156"/>
                  </a:lnTo>
                  <a:lnTo>
                    <a:pt x="286" y="156"/>
                  </a:lnTo>
                  <a:lnTo>
                    <a:pt x="286" y="155"/>
                  </a:lnTo>
                  <a:lnTo>
                    <a:pt x="288" y="152"/>
                  </a:lnTo>
                  <a:lnTo>
                    <a:pt x="291" y="152"/>
                  </a:lnTo>
                  <a:lnTo>
                    <a:pt x="291" y="153"/>
                  </a:lnTo>
                  <a:lnTo>
                    <a:pt x="292" y="153"/>
                  </a:lnTo>
                  <a:lnTo>
                    <a:pt x="292" y="152"/>
                  </a:lnTo>
                  <a:lnTo>
                    <a:pt x="296" y="151"/>
                  </a:lnTo>
                  <a:lnTo>
                    <a:pt x="297" y="150"/>
                  </a:lnTo>
                  <a:lnTo>
                    <a:pt x="299" y="150"/>
                  </a:lnTo>
                  <a:lnTo>
                    <a:pt x="301" y="151"/>
                  </a:lnTo>
                  <a:lnTo>
                    <a:pt x="309" y="151"/>
                  </a:lnTo>
                  <a:lnTo>
                    <a:pt x="309" y="152"/>
                  </a:lnTo>
                  <a:lnTo>
                    <a:pt x="310" y="153"/>
                  </a:lnTo>
                  <a:lnTo>
                    <a:pt x="311" y="153"/>
                  </a:lnTo>
                  <a:lnTo>
                    <a:pt x="312" y="155"/>
                  </a:lnTo>
                  <a:lnTo>
                    <a:pt x="317" y="158"/>
                  </a:lnTo>
                  <a:lnTo>
                    <a:pt x="317" y="159"/>
                  </a:lnTo>
                  <a:lnTo>
                    <a:pt x="318" y="159"/>
                  </a:lnTo>
                  <a:lnTo>
                    <a:pt x="320" y="161"/>
                  </a:lnTo>
                  <a:lnTo>
                    <a:pt x="325" y="165"/>
                  </a:lnTo>
                  <a:lnTo>
                    <a:pt x="328" y="166"/>
                  </a:lnTo>
                  <a:lnTo>
                    <a:pt x="328" y="168"/>
                  </a:lnTo>
                  <a:lnTo>
                    <a:pt x="332" y="168"/>
                  </a:lnTo>
                  <a:lnTo>
                    <a:pt x="332" y="169"/>
                  </a:lnTo>
                  <a:lnTo>
                    <a:pt x="333" y="169"/>
                  </a:lnTo>
                  <a:lnTo>
                    <a:pt x="337" y="168"/>
                  </a:lnTo>
                  <a:lnTo>
                    <a:pt x="339" y="168"/>
                  </a:lnTo>
                  <a:lnTo>
                    <a:pt x="342" y="169"/>
                  </a:lnTo>
                  <a:lnTo>
                    <a:pt x="346" y="174"/>
                  </a:lnTo>
                  <a:lnTo>
                    <a:pt x="354" y="174"/>
                  </a:lnTo>
                  <a:lnTo>
                    <a:pt x="357" y="175"/>
                  </a:lnTo>
                  <a:lnTo>
                    <a:pt x="360" y="177"/>
                  </a:lnTo>
                  <a:lnTo>
                    <a:pt x="371" y="177"/>
                  </a:lnTo>
                  <a:lnTo>
                    <a:pt x="371" y="176"/>
                  </a:lnTo>
                  <a:lnTo>
                    <a:pt x="376" y="174"/>
                  </a:lnTo>
                  <a:lnTo>
                    <a:pt x="382" y="174"/>
                  </a:lnTo>
                  <a:lnTo>
                    <a:pt x="383" y="175"/>
                  </a:lnTo>
                  <a:lnTo>
                    <a:pt x="393" y="174"/>
                  </a:lnTo>
                  <a:lnTo>
                    <a:pt x="396" y="172"/>
                  </a:lnTo>
                  <a:lnTo>
                    <a:pt x="401" y="168"/>
                  </a:lnTo>
                  <a:lnTo>
                    <a:pt x="402" y="164"/>
                  </a:lnTo>
                  <a:lnTo>
                    <a:pt x="405" y="159"/>
                  </a:lnTo>
                  <a:lnTo>
                    <a:pt x="405" y="158"/>
                  </a:lnTo>
                  <a:lnTo>
                    <a:pt x="406" y="152"/>
                  </a:lnTo>
                  <a:lnTo>
                    <a:pt x="410" y="144"/>
                  </a:lnTo>
                  <a:lnTo>
                    <a:pt x="412" y="140"/>
                  </a:lnTo>
                  <a:lnTo>
                    <a:pt x="413" y="138"/>
                  </a:lnTo>
                  <a:lnTo>
                    <a:pt x="413" y="137"/>
                  </a:lnTo>
                  <a:lnTo>
                    <a:pt x="414" y="133"/>
                  </a:lnTo>
                  <a:lnTo>
                    <a:pt x="414" y="125"/>
                  </a:lnTo>
                  <a:lnTo>
                    <a:pt x="419" y="125"/>
                  </a:lnTo>
                  <a:lnTo>
                    <a:pt x="419" y="124"/>
                  </a:lnTo>
                  <a:lnTo>
                    <a:pt x="420" y="123"/>
                  </a:lnTo>
                  <a:lnTo>
                    <a:pt x="427" y="121"/>
                  </a:lnTo>
                  <a:lnTo>
                    <a:pt x="432" y="119"/>
                  </a:lnTo>
                  <a:lnTo>
                    <a:pt x="437" y="119"/>
                  </a:lnTo>
                  <a:lnTo>
                    <a:pt x="438" y="120"/>
                  </a:lnTo>
                  <a:lnTo>
                    <a:pt x="442" y="113"/>
                  </a:lnTo>
                  <a:lnTo>
                    <a:pt x="442" y="111"/>
                  </a:lnTo>
                  <a:lnTo>
                    <a:pt x="444" y="111"/>
                  </a:lnTo>
                  <a:lnTo>
                    <a:pt x="447" y="108"/>
                  </a:lnTo>
                  <a:lnTo>
                    <a:pt x="450" y="106"/>
                  </a:lnTo>
                  <a:lnTo>
                    <a:pt x="450" y="105"/>
                  </a:lnTo>
                  <a:lnTo>
                    <a:pt x="451" y="105"/>
                  </a:lnTo>
                  <a:lnTo>
                    <a:pt x="456" y="104"/>
                  </a:lnTo>
                  <a:lnTo>
                    <a:pt x="456" y="102"/>
                  </a:lnTo>
                  <a:lnTo>
                    <a:pt x="457" y="102"/>
                  </a:lnTo>
                  <a:lnTo>
                    <a:pt x="457" y="101"/>
                  </a:lnTo>
                  <a:lnTo>
                    <a:pt x="458" y="96"/>
                  </a:lnTo>
                  <a:lnTo>
                    <a:pt x="458" y="95"/>
                  </a:lnTo>
                  <a:lnTo>
                    <a:pt x="461" y="82"/>
                  </a:lnTo>
                  <a:lnTo>
                    <a:pt x="461" y="80"/>
                  </a:lnTo>
                  <a:lnTo>
                    <a:pt x="463" y="77"/>
                  </a:lnTo>
                  <a:lnTo>
                    <a:pt x="461" y="76"/>
                  </a:lnTo>
                  <a:lnTo>
                    <a:pt x="463" y="76"/>
                  </a:lnTo>
                  <a:lnTo>
                    <a:pt x="463" y="74"/>
                  </a:lnTo>
                  <a:lnTo>
                    <a:pt x="464" y="73"/>
                  </a:lnTo>
                  <a:lnTo>
                    <a:pt x="464" y="72"/>
                  </a:lnTo>
                  <a:lnTo>
                    <a:pt x="465" y="73"/>
                  </a:lnTo>
                  <a:lnTo>
                    <a:pt x="466" y="73"/>
                  </a:lnTo>
                  <a:lnTo>
                    <a:pt x="466" y="70"/>
                  </a:lnTo>
                  <a:lnTo>
                    <a:pt x="467" y="70"/>
                  </a:lnTo>
                  <a:lnTo>
                    <a:pt x="469" y="69"/>
                  </a:lnTo>
                  <a:lnTo>
                    <a:pt x="469" y="68"/>
                  </a:lnTo>
                  <a:lnTo>
                    <a:pt x="470" y="68"/>
                  </a:lnTo>
                  <a:lnTo>
                    <a:pt x="469" y="67"/>
                  </a:lnTo>
                  <a:lnTo>
                    <a:pt x="471" y="67"/>
                  </a:lnTo>
                  <a:lnTo>
                    <a:pt x="471" y="66"/>
                  </a:lnTo>
                  <a:lnTo>
                    <a:pt x="472" y="67"/>
                  </a:lnTo>
                  <a:lnTo>
                    <a:pt x="473" y="67"/>
                  </a:lnTo>
                  <a:lnTo>
                    <a:pt x="472" y="66"/>
                  </a:lnTo>
                  <a:lnTo>
                    <a:pt x="472" y="64"/>
                  </a:lnTo>
                  <a:lnTo>
                    <a:pt x="474" y="64"/>
                  </a:lnTo>
                  <a:lnTo>
                    <a:pt x="476" y="63"/>
                  </a:lnTo>
                  <a:lnTo>
                    <a:pt x="477" y="63"/>
                  </a:lnTo>
                  <a:lnTo>
                    <a:pt x="477" y="62"/>
                  </a:lnTo>
                  <a:lnTo>
                    <a:pt x="479" y="60"/>
                  </a:lnTo>
                  <a:lnTo>
                    <a:pt x="479" y="62"/>
                  </a:lnTo>
                  <a:lnTo>
                    <a:pt x="480" y="61"/>
                  </a:lnTo>
                  <a:lnTo>
                    <a:pt x="483" y="61"/>
                  </a:lnTo>
                  <a:lnTo>
                    <a:pt x="484" y="60"/>
                  </a:lnTo>
                  <a:lnTo>
                    <a:pt x="488" y="60"/>
                  </a:lnTo>
                  <a:lnTo>
                    <a:pt x="488" y="58"/>
                  </a:lnTo>
                  <a:lnTo>
                    <a:pt x="489" y="57"/>
                  </a:lnTo>
                  <a:lnTo>
                    <a:pt x="489" y="54"/>
                  </a:lnTo>
                  <a:lnTo>
                    <a:pt x="490" y="54"/>
                  </a:lnTo>
                  <a:lnTo>
                    <a:pt x="490" y="51"/>
                  </a:lnTo>
                  <a:lnTo>
                    <a:pt x="491" y="51"/>
                  </a:lnTo>
                  <a:lnTo>
                    <a:pt x="491" y="53"/>
                  </a:lnTo>
                  <a:lnTo>
                    <a:pt x="492" y="53"/>
                  </a:lnTo>
                  <a:lnTo>
                    <a:pt x="495" y="50"/>
                  </a:lnTo>
                  <a:lnTo>
                    <a:pt x="496" y="53"/>
                  </a:lnTo>
                  <a:lnTo>
                    <a:pt x="497" y="53"/>
                  </a:lnTo>
                  <a:lnTo>
                    <a:pt x="497" y="51"/>
                  </a:lnTo>
                  <a:lnTo>
                    <a:pt x="498" y="50"/>
                  </a:lnTo>
                  <a:lnTo>
                    <a:pt x="498" y="48"/>
                  </a:lnTo>
                  <a:lnTo>
                    <a:pt x="499" y="48"/>
                  </a:lnTo>
                  <a:lnTo>
                    <a:pt x="499" y="47"/>
                  </a:lnTo>
                  <a:lnTo>
                    <a:pt x="502" y="47"/>
                  </a:lnTo>
                  <a:lnTo>
                    <a:pt x="505" y="43"/>
                  </a:lnTo>
                  <a:lnTo>
                    <a:pt x="505" y="39"/>
                  </a:lnTo>
                  <a:lnTo>
                    <a:pt x="506" y="39"/>
                  </a:lnTo>
                  <a:lnTo>
                    <a:pt x="508" y="38"/>
                  </a:lnTo>
                  <a:lnTo>
                    <a:pt x="509" y="38"/>
                  </a:lnTo>
                  <a:lnTo>
                    <a:pt x="509" y="37"/>
                  </a:lnTo>
                  <a:lnTo>
                    <a:pt x="510" y="36"/>
                  </a:lnTo>
                  <a:lnTo>
                    <a:pt x="510" y="34"/>
                  </a:lnTo>
                  <a:lnTo>
                    <a:pt x="511" y="34"/>
                  </a:lnTo>
                  <a:lnTo>
                    <a:pt x="512" y="32"/>
                  </a:lnTo>
                  <a:lnTo>
                    <a:pt x="512" y="31"/>
                  </a:lnTo>
                  <a:lnTo>
                    <a:pt x="515" y="31"/>
                  </a:lnTo>
                  <a:lnTo>
                    <a:pt x="515" y="28"/>
                  </a:lnTo>
                  <a:lnTo>
                    <a:pt x="517" y="25"/>
                  </a:lnTo>
                  <a:lnTo>
                    <a:pt x="518" y="25"/>
                  </a:lnTo>
                  <a:lnTo>
                    <a:pt x="521" y="23"/>
                  </a:lnTo>
                  <a:lnTo>
                    <a:pt x="523" y="22"/>
                  </a:lnTo>
                  <a:lnTo>
                    <a:pt x="524" y="22"/>
                  </a:lnTo>
                  <a:lnTo>
                    <a:pt x="528" y="20"/>
                  </a:lnTo>
                  <a:lnTo>
                    <a:pt x="530" y="22"/>
                  </a:lnTo>
                  <a:lnTo>
                    <a:pt x="531" y="22"/>
                  </a:lnTo>
                  <a:lnTo>
                    <a:pt x="533" y="20"/>
                  </a:lnTo>
                  <a:lnTo>
                    <a:pt x="536" y="20"/>
                  </a:lnTo>
                  <a:lnTo>
                    <a:pt x="540" y="18"/>
                  </a:lnTo>
                  <a:lnTo>
                    <a:pt x="543" y="18"/>
                  </a:lnTo>
                  <a:lnTo>
                    <a:pt x="543" y="17"/>
                  </a:lnTo>
                  <a:lnTo>
                    <a:pt x="544" y="17"/>
                  </a:lnTo>
                  <a:lnTo>
                    <a:pt x="544" y="16"/>
                  </a:lnTo>
                  <a:lnTo>
                    <a:pt x="548" y="16"/>
                  </a:lnTo>
                  <a:lnTo>
                    <a:pt x="549" y="15"/>
                  </a:lnTo>
                  <a:lnTo>
                    <a:pt x="549" y="13"/>
                  </a:lnTo>
                  <a:lnTo>
                    <a:pt x="550" y="12"/>
                  </a:lnTo>
                  <a:lnTo>
                    <a:pt x="550" y="7"/>
                  </a:lnTo>
                  <a:lnTo>
                    <a:pt x="552" y="6"/>
                  </a:lnTo>
                  <a:lnTo>
                    <a:pt x="553" y="6"/>
                  </a:lnTo>
                  <a:lnTo>
                    <a:pt x="554" y="5"/>
                  </a:lnTo>
                  <a:lnTo>
                    <a:pt x="559" y="4"/>
                  </a:lnTo>
                  <a:lnTo>
                    <a:pt x="560" y="4"/>
                  </a:lnTo>
                  <a:lnTo>
                    <a:pt x="561" y="3"/>
                  </a:lnTo>
                  <a:lnTo>
                    <a:pt x="569" y="3"/>
                  </a:lnTo>
                  <a:lnTo>
                    <a:pt x="570" y="2"/>
                  </a:lnTo>
                  <a:lnTo>
                    <a:pt x="572" y="2"/>
                  </a:lnTo>
                  <a:lnTo>
                    <a:pt x="574" y="3"/>
                  </a:lnTo>
                  <a:lnTo>
                    <a:pt x="575" y="3"/>
                  </a:lnTo>
                  <a:lnTo>
                    <a:pt x="575" y="2"/>
                  </a:lnTo>
                  <a:lnTo>
                    <a:pt x="576" y="2"/>
                  </a:lnTo>
                  <a:lnTo>
                    <a:pt x="576"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8F15004B-73EF-4465-89C9-DDF75DC72C49}"/>
                </a:ext>
              </a:extLst>
            </p:cNvPr>
            <p:cNvSpPr>
              <a:spLocks/>
            </p:cNvSpPr>
            <p:nvPr/>
          </p:nvSpPr>
          <p:spPr bwMode="auto">
            <a:xfrm>
              <a:off x="7183438" y="3063875"/>
              <a:ext cx="441325" cy="246063"/>
            </a:xfrm>
            <a:custGeom>
              <a:avLst/>
              <a:gdLst/>
              <a:ahLst/>
              <a:cxnLst>
                <a:cxn ang="0">
                  <a:pos x="31" y="3"/>
                </a:cxn>
                <a:cxn ang="0">
                  <a:pos x="37" y="7"/>
                </a:cxn>
                <a:cxn ang="0">
                  <a:pos x="38" y="11"/>
                </a:cxn>
                <a:cxn ang="0">
                  <a:pos x="41" y="15"/>
                </a:cxn>
                <a:cxn ang="0">
                  <a:pos x="43" y="19"/>
                </a:cxn>
                <a:cxn ang="0">
                  <a:pos x="62" y="38"/>
                </a:cxn>
                <a:cxn ang="0">
                  <a:pos x="74" y="47"/>
                </a:cxn>
                <a:cxn ang="0">
                  <a:pos x="84" y="49"/>
                </a:cxn>
                <a:cxn ang="0">
                  <a:pos x="94" y="47"/>
                </a:cxn>
                <a:cxn ang="0">
                  <a:pos x="103" y="46"/>
                </a:cxn>
                <a:cxn ang="0">
                  <a:pos x="119" y="36"/>
                </a:cxn>
                <a:cxn ang="0">
                  <a:pos x="123" y="36"/>
                </a:cxn>
                <a:cxn ang="0">
                  <a:pos x="133" y="32"/>
                </a:cxn>
                <a:cxn ang="0">
                  <a:pos x="135" y="29"/>
                </a:cxn>
                <a:cxn ang="0">
                  <a:pos x="141" y="29"/>
                </a:cxn>
                <a:cxn ang="0">
                  <a:pos x="147" y="30"/>
                </a:cxn>
                <a:cxn ang="0">
                  <a:pos x="154" y="32"/>
                </a:cxn>
                <a:cxn ang="0">
                  <a:pos x="165" y="35"/>
                </a:cxn>
                <a:cxn ang="0">
                  <a:pos x="171" y="34"/>
                </a:cxn>
                <a:cxn ang="0">
                  <a:pos x="183" y="30"/>
                </a:cxn>
                <a:cxn ang="0">
                  <a:pos x="189" y="27"/>
                </a:cxn>
                <a:cxn ang="0">
                  <a:pos x="198" y="21"/>
                </a:cxn>
                <a:cxn ang="0">
                  <a:pos x="203" y="17"/>
                </a:cxn>
                <a:cxn ang="0">
                  <a:pos x="222" y="17"/>
                </a:cxn>
                <a:cxn ang="0">
                  <a:pos x="243" y="15"/>
                </a:cxn>
                <a:cxn ang="0">
                  <a:pos x="246" y="13"/>
                </a:cxn>
                <a:cxn ang="0">
                  <a:pos x="250" y="10"/>
                </a:cxn>
                <a:cxn ang="0">
                  <a:pos x="259" y="8"/>
                </a:cxn>
                <a:cxn ang="0">
                  <a:pos x="275" y="11"/>
                </a:cxn>
                <a:cxn ang="0">
                  <a:pos x="273" y="99"/>
                </a:cxn>
                <a:cxn ang="0">
                  <a:pos x="259" y="119"/>
                </a:cxn>
                <a:cxn ang="0">
                  <a:pos x="248" y="135"/>
                </a:cxn>
                <a:cxn ang="0">
                  <a:pos x="235" y="155"/>
                </a:cxn>
                <a:cxn ang="0">
                  <a:pos x="178" y="150"/>
                </a:cxn>
                <a:cxn ang="0">
                  <a:pos x="119" y="130"/>
                </a:cxn>
                <a:cxn ang="0">
                  <a:pos x="91" y="122"/>
                </a:cxn>
                <a:cxn ang="0">
                  <a:pos x="69" y="114"/>
                </a:cxn>
                <a:cxn ang="0">
                  <a:pos x="51" y="103"/>
                </a:cxn>
                <a:cxn ang="0">
                  <a:pos x="37" y="95"/>
                </a:cxn>
                <a:cxn ang="0">
                  <a:pos x="31" y="86"/>
                </a:cxn>
                <a:cxn ang="0">
                  <a:pos x="25" y="72"/>
                </a:cxn>
                <a:cxn ang="0">
                  <a:pos x="17" y="64"/>
                </a:cxn>
                <a:cxn ang="0">
                  <a:pos x="7" y="54"/>
                </a:cxn>
                <a:cxn ang="0">
                  <a:pos x="3" y="44"/>
                </a:cxn>
                <a:cxn ang="0">
                  <a:pos x="1" y="38"/>
                </a:cxn>
                <a:cxn ang="0">
                  <a:pos x="5" y="34"/>
                </a:cxn>
                <a:cxn ang="0">
                  <a:pos x="9" y="28"/>
                </a:cxn>
                <a:cxn ang="0">
                  <a:pos x="12" y="23"/>
                </a:cxn>
                <a:cxn ang="0">
                  <a:pos x="29" y="2"/>
                </a:cxn>
              </a:cxnLst>
              <a:rect l="0" t="0" r="r" b="b"/>
              <a:pathLst>
                <a:path w="278" h="155">
                  <a:moveTo>
                    <a:pt x="29" y="0"/>
                  </a:moveTo>
                  <a:lnTo>
                    <a:pt x="30" y="1"/>
                  </a:lnTo>
                  <a:lnTo>
                    <a:pt x="30" y="2"/>
                  </a:lnTo>
                  <a:lnTo>
                    <a:pt x="31" y="3"/>
                  </a:lnTo>
                  <a:lnTo>
                    <a:pt x="32" y="3"/>
                  </a:lnTo>
                  <a:lnTo>
                    <a:pt x="35" y="6"/>
                  </a:lnTo>
                  <a:lnTo>
                    <a:pt x="36" y="6"/>
                  </a:lnTo>
                  <a:lnTo>
                    <a:pt x="37" y="7"/>
                  </a:lnTo>
                  <a:lnTo>
                    <a:pt x="37" y="6"/>
                  </a:lnTo>
                  <a:lnTo>
                    <a:pt x="38" y="6"/>
                  </a:lnTo>
                  <a:lnTo>
                    <a:pt x="37" y="10"/>
                  </a:lnTo>
                  <a:lnTo>
                    <a:pt x="38" y="11"/>
                  </a:lnTo>
                  <a:lnTo>
                    <a:pt x="38" y="13"/>
                  </a:lnTo>
                  <a:lnTo>
                    <a:pt x="39" y="14"/>
                  </a:lnTo>
                  <a:lnTo>
                    <a:pt x="41" y="14"/>
                  </a:lnTo>
                  <a:lnTo>
                    <a:pt x="41" y="15"/>
                  </a:lnTo>
                  <a:lnTo>
                    <a:pt x="42" y="15"/>
                  </a:lnTo>
                  <a:lnTo>
                    <a:pt x="42" y="16"/>
                  </a:lnTo>
                  <a:lnTo>
                    <a:pt x="43" y="17"/>
                  </a:lnTo>
                  <a:lnTo>
                    <a:pt x="43" y="19"/>
                  </a:lnTo>
                  <a:lnTo>
                    <a:pt x="45" y="22"/>
                  </a:lnTo>
                  <a:lnTo>
                    <a:pt x="50" y="27"/>
                  </a:lnTo>
                  <a:lnTo>
                    <a:pt x="52" y="30"/>
                  </a:lnTo>
                  <a:lnTo>
                    <a:pt x="62" y="38"/>
                  </a:lnTo>
                  <a:lnTo>
                    <a:pt x="64" y="40"/>
                  </a:lnTo>
                  <a:lnTo>
                    <a:pt x="67" y="41"/>
                  </a:lnTo>
                  <a:lnTo>
                    <a:pt x="73" y="46"/>
                  </a:lnTo>
                  <a:lnTo>
                    <a:pt x="74" y="47"/>
                  </a:lnTo>
                  <a:lnTo>
                    <a:pt x="76" y="48"/>
                  </a:lnTo>
                  <a:lnTo>
                    <a:pt x="77" y="49"/>
                  </a:lnTo>
                  <a:lnTo>
                    <a:pt x="81" y="48"/>
                  </a:lnTo>
                  <a:lnTo>
                    <a:pt x="84" y="49"/>
                  </a:lnTo>
                  <a:lnTo>
                    <a:pt x="88" y="49"/>
                  </a:lnTo>
                  <a:lnTo>
                    <a:pt x="89" y="48"/>
                  </a:lnTo>
                  <a:lnTo>
                    <a:pt x="91" y="48"/>
                  </a:lnTo>
                  <a:lnTo>
                    <a:pt x="94" y="47"/>
                  </a:lnTo>
                  <a:lnTo>
                    <a:pt x="95" y="48"/>
                  </a:lnTo>
                  <a:lnTo>
                    <a:pt x="102" y="48"/>
                  </a:lnTo>
                  <a:lnTo>
                    <a:pt x="105" y="47"/>
                  </a:lnTo>
                  <a:lnTo>
                    <a:pt x="103" y="46"/>
                  </a:lnTo>
                  <a:lnTo>
                    <a:pt x="105" y="46"/>
                  </a:lnTo>
                  <a:lnTo>
                    <a:pt x="112" y="42"/>
                  </a:lnTo>
                  <a:lnTo>
                    <a:pt x="119" y="38"/>
                  </a:lnTo>
                  <a:lnTo>
                    <a:pt x="119" y="36"/>
                  </a:lnTo>
                  <a:lnTo>
                    <a:pt x="120" y="36"/>
                  </a:lnTo>
                  <a:lnTo>
                    <a:pt x="121" y="38"/>
                  </a:lnTo>
                  <a:lnTo>
                    <a:pt x="122" y="38"/>
                  </a:lnTo>
                  <a:lnTo>
                    <a:pt x="123" y="36"/>
                  </a:lnTo>
                  <a:lnTo>
                    <a:pt x="126" y="36"/>
                  </a:lnTo>
                  <a:lnTo>
                    <a:pt x="129" y="33"/>
                  </a:lnTo>
                  <a:lnTo>
                    <a:pt x="131" y="33"/>
                  </a:lnTo>
                  <a:lnTo>
                    <a:pt x="133" y="32"/>
                  </a:lnTo>
                  <a:lnTo>
                    <a:pt x="134" y="32"/>
                  </a:lnTo>
                  <a:lnTo>
                    <a:pt x="134" y="30"/>
                  </a:lnTo>
                  <a:lnTo>
                    <a:pt x="135" y="30"/>
                  </a:lnTo>
                  <a:lnTo>
                    <a:pt x="135" y="29"/>
                  </a:lnTo>
                  <a:lnTo>
                    <a:pt x="137" y="29"/>
                  </a:lnTo>
                  <a:lnTo>
                    <a:pt x="138" y="28"/>
                  </a:lnTo>
                  <a:lnTo>
                    <a:pt x="141" y="28"/>
                  </a:lnTo>
                  <a:lnTo>
                    <a:pt x="141" y="29"/>
                  </a:lnTo>
                  <a:lnTo>
                    <a:pt x="142" y="30"/>
                  </a:lnTo>
                  <a:lnTo>
                    <a:pt x="142" y="29"/>
                  </a:lnTo>
                  <a:lnTo>
                    <a:pt x="144" y="29"/>
                  </a:lnTo>
                  <a:lnTo>
                    <a:pt x="147" y="30"/>
                  </a:lnTo>
                  <a:lnTo>
                    <a:pt x="148" y="32"/>
                  </a:lnTo>
                  <a:lnTo>
                    <a:pt x="151" y="32"/>
                  </a:lnTo>
                  <a:lnTo>
                    <a:pt x="153" y="33"/>
                  </a:lnTo>
                  <a:lnTo>
                    <a:pt x="154" y="32"/>
                  </a:lnTo>
                  <a:lnTo>
                    <a:pt x="160" y="32"/>
                  </a:lnTo>
                  <a:lnTo>
                    <a:pt x="161" y="34"/>
                  </a:lnTo>
                  <a:lnTo>
                    <a:pt x="163" y="35"/>
                  </a:lnTo>
                  <a:lnTo>
                    <a:pt x="165" y="35"/>
                  </a:lnTo>
                  <a:lnTo>
                    <a:pt x="166" y="36"/>
                  </a:lnTo>
                  <a:lnTo>
                    <a:pt x="169" y="35"/>
                  </a:lnTo>
                  <a:lnTo>
                    <a:pt x="170" y="35"/>
                  </a:lnTo>
                  <a:lnTo>
                    <a:pt x="171" y="34"/>
                  </a:lnTo>
                  <a:lnTo>
                    <a:pt x="176" y="34"/>
                  </a:lnTo>
                  <a:lnTo>
                    <a:pt x="177" y="33"/>
                  </a:lnTo>
                  <a:lnTo>
                    <a:pt x="179" y="32"/>
                  </a:lnTo>
                  <a:lnTo>
                    <a:pt x="183" y="30"/>
                  </a:lnTo>
                  <a:lnTo>
                    <a:pt x="184" y="28"/>
                  </a:lnTo>
                  <a:lnTo>
                    <a:pt x="186" y="28"/>
                  </a:lnTo>
                  <a:lnTo>
                    <a:pt x="187" y="27"/>
                  </a:lnTo>
                  <a:lnTo>
                    <a:pt x="189" y="27"/>
                  </a:lnTo>
                  <a:lnTo>
                    <a:pt x="189" y="26"/>
                  </a:lnTo>
                  <a:lnTo>
                    <a:pt x="192" y="25"/>
                  </a:lnTo>
                  <a:lnTo>
                    <a:pt x="196" y="22"/>
                  </a:lnTo>
                  <a:lnTo>
                    <a:pt x="198" y="21"/>
                  </a:lnTo>
                  <a:lnTo>
                    <a:pt x="199" y="19"/>
                  </a:lnTo>
                  <a:lnTo>
                    <a:pt x="201" y="19"/>
                  </a:lnTo>
                  <a:lnTo>
                    <a:pt x="202" y="17"/>
                  </a:lnTo>
                  <a:lnTo>
                    <a:pt x="203" y="17"/>
                  </a:lnTo>
                  <a:lnTo>
                    <a:pt x="204" y="16"/>
                  </a:lnTo>
                  <a:lnTo>
                    <a:pt x="209" y="14"/>
                  </a:lnTo>
                  <a:lnTo>
                    <a:pt x="215" y="14"/>
                  </a:lnTo>
                  <a:lnTo>
                    <a:pt x="222" y="17"/>
                  </a:lnTo>
                  <a:lnTo>
                    <a:pt x="223" y="17"/>
                  </a:lnTo>
                  <a:lnTo>
                    <a:pt x="225" y="16"/>
                  </a:lnTo>
                  <a:lnTo>
                    <a:pt x="242" y="16"/>
                  </a:lnTo>
                  <a:lnTo>
                    <a:pt x="243" y="15"/>
                  </a:lnTo>
                  <a:lnTo>
                    <a:pt x="244" y="15"/>
                  </a:lnTo>
                  <a:lnTo>
                    <a:pt x="244" y="14"/>
                  </a:lnTo>
                  <a:lnTo>
                    <a:pt x="246" y="14"/>
                  </a:lnTo>
                  <a:lnTo>
                    <a:pt x="246" y="13"/>
                  </a:lnTo>
                  <a:lnTo>
                    <a:pt x="249" y="13"/>
                  </a:lnTo>
                  <a:lnTo>
                    <a:pt x="249" y="11"/>
                  </a:lnTo>
                  <a:lnTo>
                    <a:pt x="250" y="11"/>
                  </a:lnTo>
                  <a:lnTo>
                    <a:pt x="250" y="10"/>
                  </a:lnTo>
                  <a:lnTo>
                    <a:pt x="251" y="10"/>
                  </a:lnTo>
                  <a:lnTo>
                    <a:pt x="253" y="9"/>
                  </a:lnTo>
                  <a:lnTo>
                    <a:pt x="257" y="9"/>
                  </a:lnTo>
                  <a:lnTo>
                    <a:pt x="259" y="8"/>
                  </a:lnTo>
                  <a:lnTo>
                    <a:pt x="268" y="8"/>
                  </a:lnTo>
                  <a:lnTo>
                    <a:pt x="269" y="9"/>
                  </a:lnTo>
                  <a:lnTo>
                    <a:pt x="272" y="9"/>
                  </a:lnTo>
                  <a:lnTo>
                    <a:pt x="275" y="11"/>
                  </a:lnTo>
                  <a:lnTo>
                    <a:pt x="278" y="11"/>
                  </a:lnTo>
                  <a:lnTo>
                    <a:pt x="278" y="91"/>
                  </a:lnTo>
                  <a:lnTo>
                    <a:pt x="275" y="95"/>
                  </a:lnTo>
                  <a:lnTo>
                    <a:pt x="273" y="99"/>
                  </a:lnTo>
                  <a:lnTo>
                    <a:pt x="269" y="103"/>
                  </a:lnTo>
                  <a:lnTo>
                    <a:pt x="267" y="108"/>
                  </a:lnTo>
                  <a:lnTo>
                    <a:pt x="262" y="115"/>
                  </a:lnTo>
                  <a:lnTo>
                    <a:pt x="259" y="119"/>
                  </a:lnTo>
                  <a:lnTo>
                    <a:pt x="256" y="123"/>
                  </a:lnTo>
                  <a:lnTo>
                    <a:pt x="254" y="128"/>
                  </a:lnTo>
                  <a:lnTo>
                    <a:pt x="251" y="131"/>
                  </a:lnTo>
                  <a:lnTo>
                    <a:pt x="248" y="135"/>
                  </a:lnTo>
                  <a:lnTo>
                    <a:pt x="246" y="140"/>
                  </a:lnTo>
                  <a:lnTo>
                    <a:pt x="241" y="147"/>
                  </a:lnTo>
                  <a:lnTo>
                    <a:pt x="238" y="151"/>
                  </a:lnTo>
                  <a:lnTo>
                    <a:pt x="235" y="155"/>
                  </a:lnTo>
                  <a:lnTo>
                    <a:pt x="191" y="155"/>
                  </a:lnTo>
                  <a:lnTo>
                    <a:pt x="186" y="153"/>
                  </a:lnTo>
                  <a:lnTo>
                    <a:pt x="183" y="151"/>
                  </a:lnTo>
                  <a:lnTo>
                    <a:pt x="178" y="150"/>
                  </a:lnTo>
                  <a:lnTo>
                    <a:pt x="150" y="141"/>
                  </a:lnTo>
                  <a:lnTo>
                    <a:pt x="145" y="140"/>
                  </a:lnTo>
                  <a:lnTo>
                    <a:pt x="123" y="133"/>
                  </a:lnTo>
                  <a:lnTo>
                    <a:pt x="119" y="130"/>
                  </a:lnTo>
                  <a:lnTo>
                    <a:pt x="108" y="127"/>
                  </a:lnTo>
                  <a:lnTo>
                    <a:pt x="103" y="125"/>
                  </a:lnTo>
                  <a:lnTo>
                    <a:pt x="96" y="123"/>
                  </a:lnTo>
                  <a:lnTo>
                    <a:pt x="91" y="122"/>
                  </a:lnTo>
                  <a:lnTo>
                    <a:pt x="81" y="118"/>
                  </a:lnTo>
                  <a:lnTo>
                    <a:pt x="76" y="117"/>
                  </a:lnTo>
                  <a:lnTo>
                    <a:pt x="73" y="116"/>
                  </a:lnTo>
                  <a:lnTo>
                    <a:pt x="69" y="114"/>
                  </a:lnTo>
                  <a:lnTo>
                    <a:pt x="62" y="111"/>
                  </a:lnTo>
                  <a:lnTo>
                    <a:pt x="59" y="111"/>
                  </a:lnTo>
                  <a:lnTo>
                    <a:pt x="57" y="108"/>
                  </a:lnTo>
                  <a:lnTo>
                    <a:pt x="51" y="103"/>
                  </a:lnTo>
                  <a:lnTo>
                    <a:pt x="46" y="99"/>
                  </a:lnTo>
                  <a:lnTo>
                    <a:pt x="44" y="96"/>
                  </a:lnTo>
                  <a:lnTo>
                    <a:pt x="41" y="96"/>
                  </a:lnTo>
                  <a:lnTo>
                    <a:pt x="37" y="95"/>
                  </a:lnTo>
                  <a:lnTo>
                    <a:pt x="33" y="91"/>
                  </a:lnTo>
                  <a:lnTo>
                    <a:pt x="33" y="89"/>
                  </a:lnTo>
                  <a:lnTo>
                    <a:pt x="32" y="86"/>
                  </a:lnTo>
                  <a:lnTo>
                    <a:pt x="31" y="86"/>
                  </a:lnTo>
                  <a:lnTo>
                    <a:pt x="31" y="85"/>
                  </a:lnTo>
                  <a:lnTo>
                    <a:pt x="26" y="80"/>
                  </a:lnTo>
                  <a:lnTo>
                    <a:pt x="25" y="73"/>
                  </a:lnTo>
                  <a:lnTo>
                    <a:pt x="25" y="72"/>
                  </a:lnTo>
                  <a:lnTo>
                    <a:pt x="23" y="71"/>
                  </a:lnTo>
                  <a:lnTo>
                    <a:pt x="20" y="71"/>
                  </a:lnTo>
                  <a:lnTo>
                    <a:pt x="17" y="67"/>
                  </a:lnTo>
                  <a:lnTo>
                    <a:pt x="17" y="64"/>
                  </a:lnTo>
                  <a:lnTo>
                    <a:pt x="14" y="61"/>
                  </a:lnTo>
                  <a:lnTo>
                    <a:pt x="10" y="59"/>
                  </a:lnTo>
                  <a:lnTo>
                    <a:pt x="10" y="58"/>
                  </a:lnTo>
                  <a:lnTo>
                    <a:pt x="7" y="54"/>
                  </a:lnTo>
                  <a:lnTo>
                    <a:pt x="7" y="52"/>
                  </a:lnTo>
                  <a:lnTo>
                    <a:pt x="6" y="48"/>
                  </a:lnTo>
                  <a:lnTo>
                    <a:pt x="6" y="47"/>
                  </a:lnTo>
                  <a:lnTo>
                    <a:pt x="3" y="44"/>
                  </a:lnTo>
                  <a:lnTo>
                    <a:pt x="1" y="41"/>
                  </a:lnTo>
                  <a:lnTo>
                    <a:pt x="1" y="40"/>
                  </a:lnTo>
                  <a:lnTo>
                    <a:pt x="0" y="39"/>
                  </a:lnTo>
                  <a:lnTo>
                    <a:pt x="1" y="38"/>
                  </a:lnTo>
                  <a:lnTo>
                    <a:pt x="3" y="38"/>
                  </a:lnTo>
                  <a:lnTo>
                    <a:pt x="4" y="36"/>
                  </a:lnTo>
                  <a:lnTo>
                    <a:pt x="4" y="35"/>
                  </a:lnTo>
                  <a:lnTo>
                    <a:pt x="5" y="34"/>
                  </a:lnTo>
                  <a:lnTo>
                    <a:pt x="5" y="32"/>
                  </a:lnTo>
                  <a:lnTo>
                    <a:pt x="7" y="30"/>
                  </a:lnTo>
                  <a:lnTo>
                    <a:pt x="7" y="29"/>
                  </a:lnTo>
                  <a:lnTo>
                    <a:pt x="9" y="28"/>
                  </a:lnTo>
                  <a:lnTo>
                    <a:pt x="9" y="27"/>
                  </a:lnTo>
                  <a:lnTo>
                    <a:pt x="11" y="26"/>
                  </a:lnTo>
                  <a:lnTo>
                    <a:pt x="12" y="26"/>
                  </a:lnTo>
                  <a:lnTo>
                    <a:pt x="12" y="23"/>
                  </a:lnTo>
                  <a:lnTo>
                    <a:pt x="13" y="22"/>
                  </a:lnTo>
                  <a:lnTo>
                    <a:pt x="27" y="1"/>
                  </a:lnTo>
                  <a:lnTo>
                    <a:pt x="27" y="2"/>
                  </a:lnTo>
                  <a:lnTo>
                    <a:pt x="29" y="2"/>
                  </a:lnTo>
                  <a:lnTo>
                    <a:pt x="29"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7B005E8E-F522-4749-AC15-6B3628C99263}"/>
                </a:ext>
              </a:extLst>
            </p:cNvPr>
            <p:cNvSpPr>
              <a:spLocks noEditPoints="1"/>
            </p:cNvSpPr>
            <p:nvPr/>
          </p:nvSpPr>
          <p:spPr bwMode="auto">
            <a:xfrm>
              <a:off x="7067550" y="3028950"/>
              <a:ext cx="730250" cy="955675"/>
            </a:xfrm>
            <a:custGeom>
              <a:avLst/>
              <a:gdLst/>
              <a:ahLst/>
              <a:cxnLst>
                <a:cxn ang="0">
                  <a:pos x="449" y="63"/>
                </a:cxn>
                <a:cxn ang="0">
                  <a:pos x="458" y="68"/>
                </a:cxn>
                <a:cxn ang="0">
                  <a:pos x="451" y="68"/>
                </a:cxn>
                <a:cxn ang="0">
                  <a:pos x="443" y="5"/>
                </a:cxn>
                <a:cxn ang="0">
                  <a:pos x="448" y="20"/>
                </a:cxn>
                <a:cxn ang="0">
                  <a:pos x="449" y="39"/>
                </a:cxn>
                <a:cxn ang="0">
                  <a:pos x="443" y="68"/>
                </a:cxn>
                <a:cxn ang="0">
                  <a:pos x="437" y="75"/>
                </a:cxn>
                <a:cxn ang="0">
                  <a:pos x="434" y="99"/>
                </a:cxn>
                <a:cxn ang="0">
                  <a:pos x="430" y="119"/>
                </a:cxn>
                <a:cxn ang="0">
                  <a:pos x="411" y="155"/>
                </a:cxn>
                <a:cxn ang="0">
                  <a:pos x="399" y="171"/>
                </a:cxn>
                <a:cxn ang="0">
                  <a:pos x="386" y="195"/>
                </a:cxn>
                <a:cxn ang="0">
                  <a:pos x="356" y="255"/>
                </a:cxn>
                <a:cxn ang="0">
                  <a:pos x="319" y="314"/>
                </a:cxn>
                <a:cxn ang="0">
                  <a:pos x="258" y="387"/>
                </a:cxn>
                <a:cxn ang="0">
                  <a:pos x="233" y="411"/>
                </a:cxn>
                <a:cxn ang="0">
                  <a:pos x="204" y="432"/>
                </a:cxn>
                <a:cxn ang="0">
                  <a:pos x="157" y="459"/>
                </a:cxn>
                <a:cxn ang="0">
                  <a:pos x="134" y="481"/>
                </a:cxn>
                <a:cxn ang="0">
                  <a:pos x="97" y="514"/>
                </a:cxn>
                <a:cxn ang="0">
                  <a:pos x="66" y="546"/>
                </a:cxn>
                <a:cxn ang="0">
                  <a:pos x="54" y="563"/>
                </a:cxn>
                <a:cxn ang="0">
                  <a:pos x="46" y="570"/>
                </a:cxn>
                <a:cxn ang="0">
                  <a:pos x="40" y="579"/>
                </a:cxn>
                <a:cxn ang="0">
                  <a:pos x="39" y="583"/>
                </a:cxn>
                <a:cxn ang="0">
                  <a:pos x="25" y="602"/>
                </a:cxn>
                <a:cxn ang="0">
                  <a:pos x="3" y="569"/>
                </a:cxn>
                <a:cxn ang="0">
                  <a:pos x="29" y="370"/>
                </a:cxn>
                <a:cxn ang="0">
                  <a:pos x="50" y="344"/>
                </a:cxn>
                <a:cxn ang="0">
                  <a:pos x="85" y="336"/>
                </a:cxn>
                <a:cxn ang="0">
                  <a:pos x="117" y="315"/>
                </a:cxn>
                <a:cxn ang="0">
                  <a:pos x="175" y="314"/>
                </a:cxn>
                <a:cxn ang="0">
                  <a:pos x="214" y="271"/>
                </a:cxn>
                <a:cxn ang="0">
                  <a:pos x="247" y="236"/>
                </a:cxn>
                <a:cxn ang="0">
                  <a:pos x="278" y="207"/>
                </a:cxn>
                <a:cxn ang="0">
                  <a:pos x="259" y="175"/>
                </a:cxn>
                <a:cxn ang="0">
                  <a:pos x="169" y="145"/>
                </a:cxn>
                <a:cxn ang="0">
                  <a:pos x="124" y="125"/>
                </a:cxn>
                <a:cxn ang="0">
                  <a:pos x="104" y="107"/>
                </a:cxn>
                <a:cxn ang="0">
                  <a:pos x="83" y="81"/>
                </a:cxn>
                <a:cxn ang="0">
                  <a:pos x="73" y="61"/>
                </a:cxn>
                <a:cxn ang="0">
                  <a:pos x="82" y="50"/>
                </a:cxn>
                <a:cxn ang="0">
                  <a:pos x="102" y="22"/>
                </a:cxn>
                <a:cxn ang="0">
                  <a:pos x="111" y="28"/>
                </a:cxn>
                <a:cxn ang="0">
                  <a:pos x="116" y="39"/>
                </a:cxn>
                <a:cxn ang="0">
                  <a:pos x="147" y="69"/>
                </a:cxn>
                <a:cxn ang="0">
                  <a:pos x="168" y="70"/>
                </a:cxn>
                <a:cxn ang="0">
                  <a:pos x="194" y="60"/>
                </a:cxn>
                <a:cxn ang="0">
                  <a:pos x="208" y="52"/>
                </a:cxn>
                <a:cxn ang="0">
                  <a:pos x="220" y="52"/>
                </a:cxn>
                <a:cxn ang="0">
                  <a:pos x="239" y="58"/>
                </a:cxn>
                <a:cxn ang="0">
                  <a:pos x="259" y="50"/>
                </a:cxn>
                <a:cxn ang="0">
                  <a:pos x="275" y="39"/>
                </a:cxn>
                <a:cxn ang="0">
                  <a:pos x="316" y="37"/>
                </a:cxn>
                <a:cxn ang="0">
                  <a:pos x="324" y="32"/>
                </a:cxn>
                <a:cxn ang="0">
                  <a:pos x="352" y="32"/>
                </a:cxn>
                <a:cxn ang="0">
                  <a:pos x="377" y="25"/>
                </a:cxn>
                <a:cxn ang="0">
                  <a:pos x="400" y="22"/>
                </a:cxn>
                <a:cxn ang="0">
                  <a:pos x="417" y="13"/>
                </a:cxn>
                <a:cxn ang="0">
                  <a:pos x="429" y="0"/>
                </a:cxn>
              </a:cxnLst>
              <a:rect l="0" t="0" r="r" b="b"/>
              <a:pathLst>
                <a:path w="460" h="602">
                  <a:moveTo>
                    <a:pt x="44" y="569"/>
                  </a:moveTo>
                  <a:lnTo>
                    <a:pt x="42" y="570"/>
                  </a:lnTo>
                  <a:lnTo>
                    <a:pt x="44" y="571"/>
                  </a:lnTo>
                  <a:lnTo>
                    <a:pt x="44" y="569"/>
                  </a:lnTo>
                  <a:close/>
                  <a:moveTo>
                    <a:pt x="66" y="547"/>
                  </a:moveTo>
                  <a:lnTo>
                    <a:pt x="67" y="547"/>
                  </a:lnTo>
                  <a:lnTo>
                    <a:pt x="66" y="548"/>
                  </a:lnTo>
                  <a:lnTo>
                    <a:pt x="66" y="547"/>
                  </a:lnTo>
                  <a:close/>
                  <a:moveTo>
                    <a:pt x="449" y="63"/>
                  </a:moveTo>
                  <a:lnTo>
                    <a:pt x="451" y="66"/>
                  </a:lnTo>
                  <a:lnTo>
                    <a:pt x="452" y="66"/>
                  </a:lnTo>
                  <a:lnTo>
                    <a:pt x="452" y="67"/>
                  </a:lnTo>
                  <a:lnTo>
                    <a:pt x="454" y="67"/>
                  </a:lnTo>
                  <a:lnTo>
                    <a:pt x="455" y="68"/>
                  </a:lnTo>
                  <a:lnTo>
                    <a:pt x="456" y="68"/>
                  </a:lnTo>
                  <a:lnTo>
                    <a:pt x="456" y="67"/>
                  </a:lnTo>
                  <a:lnTo>
                    <a:pt x="458" y="67"/>
                  </a:lnTo>
                  <a:lnTo>
                    <a:pt x="458" y="68"/>
                  </a:lnTo>
                  <a:lnTo>
                    <a:pt x="460" y="69"/>
                  </a:lnTo>
                  <a:lnTo>
                    <a:pt x="458" y="71"/>
                  </a:lnTo>
                  <a:lnTo>
                    <a:pt x="457" y="71"/>
                  </a:lnTo>
                  <a:lnTo>
                    <a:pt x="457" y="73"/>
                  </a:lnTo>
                  <a:lnTo>
                    <a:pt x="456" y="71"/>
                  </a:lnTo>
                  <a:lnTo>
                    <a:pt x="452" y="71"/>
                  </a:lnTo>
                  <a:lnTo>
                    <a:pt x="452" y="70"/>
                  </a:lnTo>
                  <a:lnTo>
                    <a:pt x="451" y="69"/>
                  </a:lnTo>
                  <a:lnTo>
                    <a:pt x="451" y="68"/>
                  </a:lnTo>
                  <a:lnTo>
                    <a:pt x="450" y="68"/>
                  </a:lnTo>
                  <a:lnTo>
                    <a:pt x="450" y="66"/>
                  </a:lnTo>
                  <a:lnTo>
                    <a:pt x="449" y="64"/>
                  </a:lnTo>
                  <a:lnTo>
                    <a:pt x="449" y="63"/>
                  </a:lnTo>
                  <a:close/>
                  <a:moveTo>
                    <a:pt x="429" y="0"/>
                  </a:moveTo>
                  <a:lnTo>
                    <a:pt x="432" y="0"/>
                  </a:lnTo>
                  <a:lnTo>
                    <a:pt x="435" y="1"/>
                  </a:lnTo>
                  <a:lnTo>
                    <a:pt x="439" y="3"/>
                  </a:lnTo>
                  <a:lnTo>
                    <a:pt x="443" y="5"/>
                  </a:lnTo>
                  <a:lnTo>
                    <a:pt x="448" y="5"/>
                  </a:lnTo>
                  <a:lnTo>
                    <a:pt x="449" y="6"/>
                  </a:lnTo>
                  <a:lnTo>
                    <a:pt x="452" y="6"/>
                  </a:lnTo>
                  <a:lnTo>
                    <a:pt x="454" y="7"/>
                  </a:lnTo>
                  <a:lnTo>
                    <a:pt x="454" y="9"/>
                  </a:lnTo>
                  <a:lnTo>
                    <a:pt x="452" y="10"/>
                  </a:lnTo>
                  <a:lnTo>
                    <a:pt x="452" y="15"/>
                  </a:lnTo>
                  <a:lnTo>
                    <a:pt x="449" y="18"/>
                  </a:lnTo>
                  <a:lnTo>
                    <a:pt x="448" y="20"/>
                  </a:lnTo>
                  <a:lnTo>
                    <a:pt x="447" y="22"/>
                  </a:lnTo>
                  <a:lnTo>
                    <a:pt x="447" y="25"/>
                  </a:lnTo>
                  <a:lnTo>
                    <a:pt x="445" y="29"/>
                  </a:lnTo>
                  <a:lnTo>
                    <a:pt x="444" y="29"/>
                  </a:lnTo>
                  <a:lnTo>
                    <a:pt x="444" y="33"/>
                  </a:lnTo>
                  <a:lnTo>
                    <a:pt x="445" y="36"/>
                  </a:lnTo>
                  <a:lnTo>
                    <a:pt x="447" y="37"/>
                  </a:lnTo>
                  <a:lnTo>
                    <a:pt x="449" y="37"/>
                  </a:lnTo>
                  <a:lnTo>
                    <a:pt x="449" y="39"/>
                  </a:lnTo>
                  <a:lnTo>
                    <a:pt x="447" y="42"/>
                  </a:lnTo>
                  <a:lnTo>
                    <a:pt x="447" y="50"/>
                  </a:lnTo>
                  <a:lnTo>
                    <a:pt x="448" y="58"/>
                  </a:lnTo>
                  <a:lnTo>
                    <a:pt x="448" y="62"/>
                  </a:lnTo>
                  <a:lnTo>
                    <a:pt x="447" y="63"/>
                  </a:lnTo>
                  <a:lnTo>
                    <a:pt x="445" y="63"/>
                  </a:lnTo>
                  <a:lnTo>
                    <a:pt x="445" y="67"/>
                  </a:lnTo>
                  <a:lnTo>
                    <a:pt x="444" y="68"/>
                  </a:lnTo>
                  <a:lnTo>
                    <a:pt x="443" y="68"/>
                  </a:lnTo>
                  <a:lnTo>
                    <a:pt x="442" y="69"/>
                  </a:lnTo>
                  <a:lnTo>
                    <a:pt x="442" y="70"/>
                  </a:lnTo>
                  <a:lnTo>
                    <a:pt x="443" y="70"/>
                  </a:lnTo>
                  <a:lnTo>
                    <a:pt x="450" y="69"/>
                  </a:lnTo>
                  <a:lnTo>
                    <a:pt x="451" y="69"/>
                  </a:lnTo>
                  <a:lnTo>
                    <a:pt x="445" y="70"/>
                  </a:lnTo>
                  <a:lnTo>
                    <a:pt x="442" y="71"/>
                  </a:lnTo>
                  <a:lnTo>
                    <a:pt x="438" y="74"/>
                  </a:lnTo>
                  <a:lnTo>
                    <a:pt x="437" y="75"/>
                  </a:lnTo>
                  <a:lnTo>
                    <a:pt x="437" y="81"/>
                  </a:lnTo>
                  <a:lnTo>
                    <a:pt x="436" y="85"/>
                  </a:lnTo>
                  <a:lnTo>
                    <a:pt x="436" y="86"/>
                  </a:lnTo>
                  <a:lnTo>
                    <a:pt x="437" y="88"/>
                  </a:lnTo>
                  <a:lnTo>
                    <a:pt x="436" y="89"/>
                  </a:lnTo>
                  <a:lnTo>
                    <a:pt x="436" y="94"/>
                  </a:lnTo>
                  <a:lnTo>
                    <a:pt x="435" y="94"/>
                  </a:lnTo>
                  <a:lnTo>
                    <a:pt x="435" y="99"/>
                  </a:lnTo>
                  <a:lnTo>
                    <a:pt x="434" y="99"/>
                  </a:lnTo>
                  <a:lnTo>
                    <a:pt x="434" y="103"/>
                  </a:lnTo>
                  <a:lnTo>
                    <a:pt x="432" y="105"/>
                  </a:lnTo>
                  <a:lnTo>
                    <a:pt x="432" y="109"/>
                  </a:lnTo>
                  <a:lnTo>
                    <a:pt x="434" y="112"/>
                  </a:lnTo>
                  <a:lnTo>
                    <a:pt x="435" y="113"/>
                  </a:lnTo>
                  <a:lnTo>
                    <a:pt x="434" y="113"/>
                  </a:lnTo>
                  <a:lnTo>
                    <a:pt x="434" y="114"/>
                  </a:lnTo>
                  <a:lnTo>
                    <a:pt x="431" y="119"/>
                  </a:lnTo>
                  <a:lnTo>
                    <a:pt x="430" y="119"/>
                  </a:lnTo>
                  <a:lnTo>
                    <a:pt x="428" y="121"/>
                  </a:lnTo>
                  <a:lnTo>
                    <a:pt x="426" y="121"/>
                  </a:lnTo>
                  <a:lnTo>
                    <a:pt x="425" y="124"/>
                  </a:lnTo>
                  <a:lnTo>
                    <a:pt x="425" y="130"/>
                  </a:lnTo>
                  <a:lnTo>
                    <a:pt x="416" y="139"/>
                  </a:lnTo>
                  <a:lnTo>
                    <a:pt x="415" y="141"/>
                  </a:lnTo>
                  <a:lnTo>
                    <a:pt x="415" y="145"/>
                  </a:lnTo>
                  <a:lnTo>
                    <a:pt x="411" y="149"/>
                  </a:lnTo>
                  <a:lnTo>
                    <a:pt x="411" y="155"/>
                  </a:lnTo>
                  <a:lnTo>
                    <a:pt x="410" y="156"/>
                  </a:lnTo>
                  <a:lnTo>
                    <a:pt x="409" y="156"/>
                  </a:lnTo>
                  <a:lnTo>
                    <a:pt x="407" y="157"/>
                  </a:lnTo>
                  <a:lnTo>
                    <a:pt x="407" y="159"/>
                  </a:lnTo>
                  <a:lnTo>
                    <a:pt x="404" y="163"/>
                  </a:lnTo>
                  <a:lnTo>
                    <a:pt x="404" y="164"/>
                  </a:lnTo>
                  <a:lnTo>
                    <a:pt x="403" y="169"/>
                  </a:lnTo>
                  <a:lnTo>
                    <a:pt x="402" y="170"/>
                  </a:lnTo>
                  <a:lnTo>
                    <a:pt x="399" y="171"/>
                  </a:lnTo>
                  <a:lnTo>
                    <a:pt x="390" y="178"/>
                  </a:lnTo>
                  <a:lnTo>
                    <a:pt x="390" y="181"/>
                  </a:lnTo>
                  <a:lnTo>
                    <a:pt x="388" y="182"/>
                  </a:lnTo>
                  <a:lnTo>
                    <a:pt x="388" y="185"/>
                  </a:lnTo>
                  <a:lnTo>
                    <a:pt x="390" y="185"/>
                  </a:lnTo>
                  <a:lnTo>
                    <a:pt x="390" y="189"/>
                  </a:lnTo>
                  <a:lnTo>
                    <a:pt x="388" y="190"/>
                  </a:lnTo>
                  <a:lnTo>
                    <a:pt x="386" y="191"/>
                  </a:lnTo>
                  <a:lnTo>
                    <a:pt x="386" y="195"/>
                  </a:lnTo>
                  <a:lnTo>
                    <a:pt x="381" y="203"/>
                  </a:lnTo>
                  <a:lnTo>
                    <a:pt x="379" y="208"/>
                  </a:lnTo>
                  <a:lnTo>
                    <a:pt x="377" y="210"/>
                  </a:lnTo>
                  <a:lnTo>
                    <a:pt x="370" y="220"/>
                  </a:lnTo>
                  <a:lnTo>
                    <a:pt x="366" y="227"/>
                  </a:lnTo>
                  <a:lnTo>
                    <a:pt x="364" y="229"/>
                  </a:lnTo>
                  <a:lnTo>
                    <a:pt x="362" y="235"/>
                  </a:lnTo>
                  <a:lnTo>
                    <a:pt x="356" y="247"/>
                  </a:lnTo>
                  <a:lnTo>
                    <a:pt x="356" y="255"/>
                  </a:lnTo>
                  <a:lnTo>
                    <a:pt x="355" y="259"/>
                  </a:lnTo>
                  <a:lnTo>
                    <a:pt x="351" y="265"/>
                  </a:lnTo>
                  <a:lnTo>
                    <a:pt x="347" y="273"/>
                  </a:lnTo>
                  <a:lnTo>
                    <a:pt x="340" y="284"/>
                  </a:lnTo>
                  <a:lnTo>
                    <a:pt x="338" y="289"/>
                  </a:lnTo>
                  <a:lnTo>
                    <a:pt x="333" y="293"/>
                  </a:lnTo>
                  <a:lnTo>
                    <a:pt x="329" y="300"/>
                  </a:lnTo>
                  <a:lnTo>
                    <a:pt x="323" y="305"/>
                  </a:lnTo>
                  <a:lnTo>
                    <a:pt x="319" y="314"/>
                  </a:lnTo>
                  <a:lnTo>
                    <a:pt x="311" y="327"/>
                  </a:lnTo>
                  <a:lnTo>
                    <a:pt x="302" y="338"/>
                  </a:lnTo>
                  <a:lnTo>
                    <a:pt x="290" y="350"/>
                  </a:lnTo>
                  <a:lnTo>
                    <a:pt x="287" y="356"/>
                  </a:lnTo>
                  <a:lnTo>
                    <a:pt x="279" y="363"/>
                  </a:lnTo>
                  <a:lnTo>
                    <a:pt x="275" y="369"/>
                  </a:lnTo>
                  <a:lnTo>
                    <a:pt x="266" y="376"/>
                  </a:lnTo>
                  <a:lnTo>
                    <a:pt x="265" y="378"/>
                  </a:lnTo>
                  <a:lnTo>
                    <a:pt x="258" y="387"/>
                  </a:lnTo>
                  <a:lnTo>
                    <a:pt x="252" y="392"/>
                  </a:lnTo>
                  <a:lnTo>
                    <a:pt x="243" y="401"/>
                  </a:lnTo>
                  <a:lnTo>
                    <a:pt x="239" y="404"/>
                  </a:lnTo>
                  <a:lnTo>
                    <a:pt x="237" y="406"/>
                  </a:lnTo>
                  <a:lnTo>
                    <a:pt x="237" y="407"/>
                  </a:lnTo>
                  <a:lnTo>
                    <a:pt x="236" y="407"/>
                  </a:lnTo>
                  <a:lnTo>
                    <a:pt x="234" y="408"/>
                  </a:lnTo>
                  <a:lnTo>
                    <a:pt x="234" y="411"/>
                  </a:lnTo>
                  <a:lnTo>
                    <a:pt x="233" y="411"/>
                  </a:lnTo>
                  <a:lnTo>
                    <a:pt x="232" y="412"/>
                  </a:lnTo>
                  <a:lnTo>
                    <a:pt x="227" y="416"/>
                  </a:lnTo>
                  <a:lnTo>
                    <a:pt x="227" y="417"/>
                  </a:lnTo>
                  <a:lnTo>
                    <a:pt x="226" y="418"/>
                  </a:lnTo>
                  <a:lnTo>
                    <a:pt x="224" y="419"/>
                  </a:lnTo>
                  <a:lnTo>
                    <a:pt x="224" y="420"/>
                  </a:lnTo>
                  <a:lnTo>
                    <a:pt x="223" y="421"/>
                  </a:lnTo>
                  <a:lnTo>
                    <a:pt x="213" y="427"/>
                  </a:lnTo>
                  <a:lnTo>
                    <a:pt x="204" y="432"/>
                  </a:lnTo>
                  <a:lnTo>
                    <a:pt x="189" y="442"/>
                  </a:lnTo>
                  <a:lnTo>
                    <a:pt x="187" y="442"/>
                  </a:lnTo>
                  <a:lnTo>
                    <a:pt x="187" y="443"/>
                  </a:lnTo>
                  <a:lnTo>
                    <a:pt x="186" y="443"/>
                  </a:lnTo>
                  <a:lnTo>
                    <a:pt x="178" y="446"/>
                  </a:lnTo>
                  <a:lnTo>
                    <a:pt x="170" y="451"/>
                  </a:lnTo>
                  <a:lnTo>
                    <a:pt x="169" y="452"/>
                  </a:lnTo>
                  <a:lnTo>
                    <a:pt x="163" y="457"/>
                  </a:lnTo>
                  <a:lnTo>
                    <a:pt x="157" y="459"/>
                  </a:lnTo>
                  <a:lnTo>
                    <a:pt x="148" y="468"/>
                  </a:lnTo>
                  <a:lnTo>
                    <a:pt x="143" y="472"/>
                  </a:lnTo>
                  <a:lnTo>
                    <a:pt x="142" y="472"/>
                  </a:lnTo>
                  <a:lnTo>
                    <a:pt x="140" y="475"/>
                  </a:lnTo>
                  <a:lnTo>
                    <a:pt x="140" y="476"/>
                  </a:lnTo>
                  <a:lnTo>
                    <a:pt x="138" y="476"/>
                  </a:lnTo>
                  <a:lnTo>
                    <a:pt x="138" y="477"/>
                  </a:lnTo>
                  <a:lnTo>
                    <a:pt x="135" y="480"/>
                  </a:lnTo>
                  <a:lnTo>
                    <a:pt x="134" y="481"/>
                  </a:lnTo>
                  <a:lnTo>
                    <a:pt x="132" y="481"/>
                  </a:lnTo>
                  <a:lnTo>
                    <a:pt x="132" y="482"/>
                  </a:lnTo>
                  <a:lnTo>
                    <a:pt x="130" y="484"/>
                  </a:lnTo>
                  <a:lnTo>
                    <a:pt x="125" y="487"/>
                  </a:lnTo>
                  <a:lnTo>
                    <a:pt x="121" y="491"/>
                  </a:lnTo>
                  <a:lnTo>
                    <a:pt x="118" y="493"/>
                  </a:lnTo>
                  <a:lnTo>
                    <a:pt x="110" y="501"/>
                  </a:lnTo>
                  <a:lnTo>
                    <a:pt x="102" y="510"/>
                  </a:lnTo>
                  <a:lnTo>
                    <a:pt x="97" y="514"/>
                  </a:lnTo>
                  <a:lnTo>
                    <a:pt x="93" y="519"/>
                  </a:lnTo>
                  <a:lnTo>
                    <a:pt x="85" y="528"/>
                  </a:lnTo>
                  <a:lnTo>
                    <a:pt x="79" y="534"/>
                  </a:lnTo>
                  <a:lnTo>
                    <a:pt x="77" y="535"/>
                  </a:lnTo>
                  <a:lnTo>
                    <a:pt x="70" y="542"/>
                  </a:lnTo>
                  <a:lnTo>
                    <a:pt x="70" y="544"/>
                  </a:lnTo>
                  <a:lnTo>
                    <a:pt x="68" y="544"/>
                  </a:lnTo>
                  <a:lnTo>
                    <a:pt x="68" y="545"/>
                  </a:lnTo>
                  <a:lnTo>
                    <a:pt x="66" y="546"/>
                  </a:lnTo>
                  <a:lnTo>
                    <a:pt x="66" y="547"/>
                  </a:lnTo>
                  <a:lnTo>
                    <a:pt x="64" y="550"/>
                  </a:lnTo>
                  <a:lnTo>
                    <a:pt x="63" y="550"/>
                  </a:lnTo>
                  <a:lnTo>
                    <a:pt x="63" y="552"/>
                  </a:lnTo>
                  <a:lnTo>
                    <a:pt x="60" y="553"/>
                  </a:lnTo>
                  <a:lnTo>
                    <a:pt x="57" y="558"/>
                  </a:lnTo>
                  <a:lnTo>
                    <a:pt x="57" y="559"/>
                  </a:lnTo>
                  <a:lnTo>
                    <a:pt x="55" y="559"/>
                  </a:lnTo>
                  <a:lnTo>
                    <a:pt x="54" y="563"/>
                  </a:lnTo>
                  <a:lnTo>
                    <a:pt x="53" y="564"/>
                  </a:lnTo>
                  <a:lnTo>
                    <a:pt x="48" y="564"/>
                  </a:lnTo>
                  <a:lnTo>
                    <a:pt x="48" y="565"/>
                  </a:lnTo>
                  <a:lnTo>
                    <a:pt x="50" y="565"/>
                  </a:lnTo>
                  <a:lnTo>
                    <a:pt x="48" y="566"/>
                  </a:lnTo>
                  <a:lnTo>
                    <a:pt x="48" y="567"/>
                  </a:lnTo>
                  <a:lnTo>
                    <a:pt x="47" y="567"/>
                  </a:lnTo>
                  <a:lnTo>
                    <a:pt x="47" y="569"/>
                  </a:lnTo>
                  <a:lnTo>
                    <a:pt x="46" y="570"/>
                  </a:lnTo>
                  <a:lnTo>
                    <a:pt x="46" y="571"/>
                  </a:lnTo>
                  <a:lnTo>
                    <a:pt x="45" y="572"/>
                  </a:lnTo>
                  <a:lnTo>
                    <a:pt x="44" y="572"/>
                  </a:lnTo>
                  <a:lnTo>
                    <a:pt x="44" y="575"/>
                  </a:lnTo>
                  <a:lnTo>
                    <a:pt x="42" y="576"/>
                  </a:lnTo>
                  <a:lnTo>
                    <a:pt x="42" y="577"/>
                  </a:lnTo>
                  <a:lnTo>
                    <a:pt x="41" y="577"/>
                  </a:lnTo>
                  <a:lnTo>
                    <a:pt x="41" y="578"/>
                  </a:lnTo>
                  <a:lnTo>
                    <a:pt x="40" y="579"/>
                  </a:lnTo>
                  <a:lnTo>
                    <a:pt x="40" y="580"/>
                  </a:lnTo>
                  <a:lnTo>
                    <a:pt x="41" y="580"/>
                  </a:lnTo>
                  <a:lnTo>
                    <a:pt x="40" y="582"/>
                  </a:lnTo>
                  <a:lnTo>
                    <a:pt x="39" y="582"/>
                  </a:lnTo>
                  <a:lnTo>
                    <a:pt x="39" y="580"/>
                  </a:lnTo>
                  <a:lnTo>
                    <a:pt x="38" y="579"/>
                  </a:lnTo>
                  <a:lnTo>
                    <a:pt x="38" y="580"/>
                  </a:lnTo>
                  <a:lnTo>
                    <a:pt x="39" y="582"/>
                  </a:lnTo>
                  <a:lnTo>
                    <a:pt x="39" y="583"/>
                  </a:lnTo>
                  <a:lnTo>
                    <a:pt x="38" y="583"/>
                  </a:lnTo>
                  <a:lnTo>
                    <a:pt x="34" y="591"/>
                  </a:lnTo>
                  <a:lnTo>
                    <a:pt x="32" y="594"/>
                  </a:lnTo>
                  <a:lnTo>
                    <a:pt x="31" y="597"/>
                  </a:lnTo>
                  <a:lnTo>
                    <a:pt x="29" y="597"/>
                  </a:lnTo>
                  <a:lnTo>
                    <a:pt x="28" y="598"/>
                  </a:lnTo>
                  <a:lnTo>
                    <a:pt x="27" y="601"/>
                  </a:lnTo>
                  <a:lnTo>
                    <a:pt x="26" y="601"/>
                  </a:lnTo>
                  <a:lnTo>
                    <a:pt x="25" y="602"/>
                  </a:lnTo>
                  <a:lnTo>
                    <a:pt x="25" y="597"/>
                  </a:lnTo>
                  <a:lnTo>
                    <a:pt x="20" y="592"/>
                  </a:lnTo>
                  <a:lnTo>
                    <a:pt x="19" y="589"/>
                  </a:lnTo>
                  <a:lnTo>
                    <a:pt x="16" y="586"/>
                  </a:lnTo>
                  <a:lnTo>
                    <a:pt x="14" y="583"/>
                  </a:lnTo>
                  <a:lnTo>
                    <a:pt x="9" y="578"/>
                  </a:lnTo>
                  <a:lnTo>
                    <a:pt x="7" y="575"/>
                  </a:lnTo>
                  <a:lnTo>
                    <a:pt x="3" y="571"/>
                  </a:lnTo>
                  <a:lnTo>
                    <a:pt x="3" y="569"/>
                  </a:lnTo>
                  <a:lnTo>
                    <a:pt x="1" y="566"/>
                  </a:lnTo>
                  <a:lnTo>
                    <a:pt x="1" y="557"/>
                  </a:lnTo>
                  <a:lnTo>
                    <a:pt x="0" y="552"/>
                  </a:lnTo>
                  <a:lnTo>
                    <a:pt x="0" y="405"/>
                  </a:lnTo>
                  <a:lnTo>
                    <a:pt x="16" y="388"/>
                  </a:lnTo>
                  <a:lnTo>
                    <a:pt x="21" y="381"/>
                  </a:lnTo>
                  <a:lnTo>
                    <a:pt x="23" y="379"/>
                  </a:lnTo>
                  <a:lnTo>
                    <a:pt x="26" y="375"/>
                  </a:lnTo>
                  <a:lnTo>
                    <a:pt x="29" y="370"/>
                  </a:lnTo>
                  <a:lnTo>
                    <a:pt x="33" y="365"/>
                  </a:lnTo>
                  <a:lnTo>
                    <a:pt x="36" y="360"/>
                  </a:lnTo>
                  <a:lnTo>
                    <a:pt x="40" y="354"/>
                  </a:lnTo>
                  <a:lnTo>
                    <a:pt x="41" y="353"/>
                  </a:lnTo>
                  <a:lnTo>
                    <a:pt x="41" y="350"/>
                  </a:lnTo>
                  <a:lnTo>
                    <a:pt x="42" y="350"/>
                  </a:lnTo>
                  <a:lnTo>
                    <a:pt x="42" y="349"/>
                  </a:lnTo>
                  <a:lnTo>
                    <a:pt x="46" y="348"/>
                  </a:lnTo>
                  <a:lnTo>
                    <a:pt x="50" y="344"/>
                  </a:lnTo>
                  <a:lnTo>
                    <a:pt x="59" y="344"/>
                  </a:lnTo>
                  <a:lnTo>
                    <a:pt x="64" y="343"/>
                  </a:lnTo>
                  <a:lnTo>
                    <a:pt x="71" y="342"/>
                  </a:lnTo>
                  <a:lnTo>
                    <a:pt x="77" y="341"/>
                  </a:lnTo>
                  <a:lnTo>
                    <a:pt x="80" y="341"/>
                  </a:lnTo>
                  <a:lnTo>
                    <a:pt x="82" y="340"/>
                  </a:lnTo>
                  <a:lnTo>
                    <a:pt x="84" y="338"/>
                  </a:lnTo>
                  <a:lnTo>
                    <a:pt x="85" y="337"/>
                  </a:lnTo>
                  <a:lnTo>
                    <a:pt x="85" y="336"/>
                  </a:lnTo>
                  <a:lnTo>
                    <a:pt x="86" y="332"/>
                  </a:lnTo>
                  <a:lnTo>
                    <a:pt x="87" y="331"/>
                  </a:lnTo>
                  <a:lnTo>
                    <a:pt x="87" y="330"/>
                  </a:lnTo>
                  <a:lnTo>
                    <a:pt x="91" y="328"/>
                  </a:lnTo>
                  <a:lnTo>
                    <a:pt x="95" y="324"/>
                  </a:lnTo>
                  <a:lnTo>
                    <a:pt x="104" y="319"/>
                  </a:lnTo>
                  <a:lnTo>
                    <a:pt x="110" y="317"/>
                  </a:lnTo>
                  <a:lnTo>
                    <a:pt x="112" y="316"/>
                  </a:lnTo>
                  <a:lnTo>
                    <a:pt x="117" y="315"/>
                  </a:lnTo>
                  <a:lnTo>
                    <a:pt x="121" y="315"/>
                  </a:lnTo>
                  <a:lnTo>
                    <a:pt x="125" y="314"/>
                  </a:lnTo>
                  <a:lnTo>
                    <a:pt x="127" y="314"/>
                  </a:lnTo>
                  <a:lnTo>
                    <a:pt x="130" y="311"/>
                  </a:lnTo>
                  <a:lnTo>
                    <a:pt x="140" y="311"/>
                  </a:lnTo>
                  <a:lnTo>
                    <a:pt x="142" y="312"/>
                  </a:lnTo>
                  <a:lnTo>
                    <a:pt x="160" y="312"/>
                  </a:lnTo>
                  <a:lnTo>
                    <a:pt x="162" y="314"/>
                  </a:lnTo>
                  <a:lnTo>
                    <a:pt x="175" y="314"/>
                  </a:lnTo>
                  <a:lnTo>
                    <a:pt x="179" y="310"/>
                  </a:lnTo>
                  <a:lnTo>
                    <a:pt x="181" y="306"/>
                  </a:lnTo>
                  <a:lnTo>
                    <a:pt x="191" y="297"/>
                  </a:lnTo>
                  <a:lnTo>
                    <a:pt x="195" y="291"/>
                  </a:lnTo>
                  <a:lnTo>
                    <a:pt x="200" y="286"/>
                  </a:lnTo>
                  <a:lnTo>
                    <a:pt x="200" y="285"/>
                  </a:lnTo>
                  <a:lnTo>
                    <a:pt x="205" y="281"/>
                  </a:lnTo>
                  <a:lnTo>
                    <a:pt x="210" y="276"/>
                  </a:lnTo>
                  <a:lnTo>
                    <a:pt x="214" y="271"/>
                  </a:lnTo>
                  <a:lnTo>
                    <a:pt x="219" y="265"/>
                  </a:lnTo>
                  <a:lnTo>
                    <a:pt x="234" y="249"/>
                  </a:lnTo>
                  <a:lnTo>
                    <a:pt x="237" y="246"/>
                  </a:lnTo>
                  <a:lnTo>
                    <a:pt x="240" y="243"/>
                  </a:lnTo>
                  <a:lnTo>
                    <a:pt x="242" y="241"/>
                  </a:lnTo>
                  <a:lnTo>
                    <a:pt x="243" y="241"/>
                  </a:lnTo>
                  <a:lnTo>
                    <a:pt x="244" y="240"/>
                  </a:lnTo>
                  <a:lnTo>
                    <a:pt x="245" y="238"/>
                  </a:lnTo>
                  <a:lnTo>
                    <a:pt x="247" y="236"/>
                  </a:lnTo>
                  <a:lnTo>
                    <a:pt x="259" y="225"/>
                  </a:lnTo>
                  <a:lnTo>
                    <a:pt x="262" y="223"/>
                  </a:lnTo>
                  <a:lnTo>
                    <a:pt x="263" y="221"/>
                  </a:lnTo>
                  <a:lnTo>
                    <a:pt x="268" y="216"/>
                  </a:lnTo>
                  <a:lnTo>
                    <a:pt x="270" y="215"/>
                  </a:lnTo>
                  <a:lnTo>
                    <a:pt x="272" y="213"/>
                  </a:lnTo>
                  <a:lnTo>
                    <a:pt x="274" y="210"/>
                  </a:lnTo>
                  <a:lnTo>
                    <a:pt x="276" y="208"/>
                  </a:lnTo>
                  <a:lnTo>
                    <a:pt x="278" y="207"/>
                  </a:lnTo>
                  <a:lnTo>
                    <a:pt x="294" y="191"/>
                  </a:lnTo>
                  <a:lnTo>
                    <a:pt x="296" y="190"/>
                  </a:lnTo>
                  <a:lnTo>
                    <a:pt x="297" y="188"/>
                  </a:lnTo>
                  <a:lnTo>
                    <a:pt x="302" y="183"/>
                  </a:lnTo>
                  <a:lnTo>
                    <a:pt x="304" y="182"/>
                  </a:lnTo>
                  <a:lnTo>
                    <a:pt x="307" y="179"/>
                  </a:lnTo>
                  <a:lnTo>
                    <a:pt x="308" y="177"/>
                  </a:lnTo>
                  <a:lnTo>
                    <a:pt x="264" y="177"/>
                  </a:lnTo>
                  <a:lnTo>
                    <a:pt x="259" y="175"/>
                  </a:lnTo>
                  <a:lnTo>
                    <a:pt x="256" y="173"/>
                  </a:lnTo>
                  <a:lnTo>
                    <a:pt x="251" y="172"/>
                  </a:lnTo>
                  <a:lnTo>
                    <a:pt x="223" y="163"/>
                  </a:lnTo>
                  <a:lnTo>
                    <a:pt x="218" y="162"/>
                  </a:lnTo>
                  <a:lnTo>
                    <a:pt x="196" y="155"/>
                  </a:lnTo>
                  <a:lnTo>
                    <a:pt x="192" y="152"/>
                  </a:lnTo>
                  <a:lnTo>
                    <a:pt x="181" y="149"/>
                  </a:lnTo>
                  <a:lnTo>
                    <a:pt x="176" y="147"/>
                  </a:lnTo>
                  <a:lnTo>
                    <a:pt x="169" y="145"/>
                  </a:lnTo>
                  <a:lnTo>
                    <a:pt x="164" y="144"/>
                  </a:lnTo>
                  <a:lnTo>
                    <a:pt x="154" y="140"/>
                  </a:lnTo>
                  <a:lnTo>
                    <a:pt x="149" y="139"/>
                  </a:lnTo>
                  <a:lnTo>
                    <a:pt x="146" y="138"/>
                  </a:lnTo>
                  <a:lnTo>
                    <a:pt x="142" y="136"/>
                  </a:lnTo>
                  <a:lnTo>
                    <a:pt x="135" y="133"/>
                  </a:lnTo>
                  <a:lnTo>
                    <a:pt x="132" y="133"/>
                  </a:lnTo>
                  <a:lnTo>
                    <a:pt x="130" y="130"/>
                  </a:lnTo>
                  <a:lnTo>
                    <a:pt x="124" y="125"/>
                  </a:lnTo>
                  <a:lnTo>
                    <a:pt x="119" y="121"/>
                  </a:lnTo>
                  <a:lnTo>
                    <a:pt x="117" y="118"/>
                  </a:lnTo>
                  <a:lnTo>
                    <a:pt x="114" y="118"/>
                  </a:lnTo>
                  <a:lnTo>
                    <a:pt x="110" y="117"/>
                  </a:lnTo>
                  <a:lnTo>
                    <a:pt x="106" y="113"/>
                  </a:lnTo>
                  <a:lnTo>
                    <a:pt x="106" y="111"/>
                  </a:lnTo>
                  <a:lnTo>
                    <a:pt x="105" y="108"/>
                  </a:lnTo>
                  <a:lnTo>
                    <a:pt x="104" y="108"/>
                  </a:lnTo>
                  <a:lnTo>
                    <a:pt x="104" y="107"/>
                  </a:lnTo>
                  <a:lnTo>
                    <a:pt x="99" y="102"/>
                  </a:lnTo>
                  <a:lnTo>
                    <a:pt x="98" y="95"/>
                  </a:lnTo>
                  <a:lnTo>
                    <a:pt x="98" y="94"/>
                  </a:lnTo>
                  <a:lnTo>
                    <a:pt x="96" y="93"/>
                  </a:lnTo>
                  <a:lnTo>
                    <a:pt x="93" y="93"/>
                  </a:lnTo>
                  <a:lnTo>
                    <a:pt x="90" y="89"/>
                  </a:lnTo>
                  <a:lnTo>
                    <a:pt x="90" y="86"/>
                  </a:lnTo>
                  <a:lnTo>
                    <a:pt x="87" y="83"/>
                  </a:lnTo>
                  <a:lnTo>
                    <a:pt x="83" y="81"/>
                  </a:lnTo>
                  <a:lnTo>
                    <a:pt x="83" y="80"/>
                  </a:lnTo>
                  <a:lnTo>
                    <a:pt x="80" y="76"/>
                  </a:lnTo>
                  <a:lnTo>
                    <a:pt x="80" y="74"/>
                  </a:lnTo>
                  <a:lnTo>
                    <a:pt x="79" y="70"/>
                  </a:lnTo>
                  <a:lnTo>
                    <a:pt x="79" y="69"/>
                  </a:lnTo>
                  <a:lnTo>
                    <a:pt x="76" y="66"/>
                  </a:lnTo>
                  <a:lnTo>
                    <a:pt x="74" y="63"/>
                  </a:lnTo>
                  <a:lnTo>
                    <a:pt x="74" y="62"/>
                  </a:lnTo>
                  <a:lnTo>
                    <a:pt x="73" y="61"/>
                  </a:lnTo>
                  <a:lnTo>
                    <a:pt x="74" y="60"/>
                  </a:lnTo>
                  <a:lnTo>
                    <a:pt x="76" y="60"/>
                  </a:lnTo>
                  <a:lnTo>
                    <a:pt x="77" y="58"/>
                  </a:lnTo>
                  <a:lnTo>
                    <a:pt x="77" y="57"/>
                  </a:lnTo>
                  <a:lnTo>
                    <a:pt x="78" y="56"/>
                  </a:lnTo>
                  <a:lnTo>
                    <a:pt x="78" y="54"/>
                  </a:lnTo>
                  <a:lnTo>
                    <a:pt x="80" y="52"/>
                  </a:lnTo>
                  <a:lnTo>
                    <a:pt x="80" y="51"/>
                  </a:lnTo>
                  <a:lnTo>
                    <a:pt x="82" y="50"/>
                  </a:lnTo>
                  <a:lnTo>
                    <a:pt x="82" y="49"/>
                  </a:lnTo>
                  <a:lnTo>
                    <a:pt x="84" y="48"/>
                  </a:lnTo>
                  <a:lnTo>
                    <a:pt x="85" y="48"/>
                  </a:lnTo>
                  <a:lnTo>
                    <a:pt x="85" y="45"/>
                  </a:lnTo>
                  <a:lnTo>
                    <a:pt x="86" y="44"/>
                  </a:lnTo>
                  <a:lnTo>
                    <a:pt x="100" y="23"/>
                  </a:lnTo>
                  <a:lnTo>
                    <a:pt x="100" y="24"/>
                  </a:lnTo>
                  <a:lnTo>
                    <a:pt x="102" y="24"/>
                  </a:lnTo>
                  <a:lnTo>
                    <a:pt x="102" y="22"/>
                  </a:lnTo>
                  <a:lnTo>
                    <a:pt x="103" y="23"/>
                  </a:lnTo>
                  <a:lnTo>
                    <a:pt x="103" y="24"/>
                  </a:lnTo>
                  <a:lnTo>
                    <a:pt x="104" y="25"/>
                  </a:lnTo>
                  <a:lnTo>
                    <a:pt x="105" y="25"/>
                  </a:lnTo>
                  <a:lnTo>
                    <a:pt x="108" y="28"/>
                  </a:lnTo>
                  <a:lnTo>
                    <a:pt x="109" y="28"/>
                  </a:lnTo>
                  <a:lnTo>
                    <a:pt x="110" y="29"/>
                  </a:lnTo>
                  <a:lnTo>
                    <a:pt x="110" y="28"/>
                  </a:lnTo>
                  <a:lnTo>
                    <a:pt x="111" y="28"/>
                  </a:lnTo>
                  <a:lnTo>
                    <a:pt x="110" y="32"/>
                  </a:lnTo>
                  <a:lnTo>
                    <a:pt x="111" y="33"/>
                  </a:lnTo>
                  <a:lnTo>
                    <a:pt x="111" y="35"/>
                  </a:lnTo>
                  <a:lnTo>
                    <a:pt x="112" y="36"/>
                  </a:lnTo>
                  <a:lnTo>
                    <a:pt x="114" y="36"/>
                  </a:lnTo>
                  <a:lnTo>
                    <a:pt x="114" y="37"/>
                  </a:lnTo>
                  <a:lnTo>
                    <a:pt x="115" y="37"/>
                  </a:lnTo>
                  <a:lnTo>
                    <a:pt x="115" y="38"/>
                  </a:lnTo>
                  <a:lnTo>
                    <a:pt x="116" y="39"/>
                  </a:lnTo>
                  <a:lnTo>
                    <a:pt x="116" y="41"/>
                  </a:lnTo>
                  <a:lnTo>
                    <a:pt x="118" y="44"/>
                  </a:lnTo>
                  <a:lnTo>
                    <a:pt x="123" y="49"/>
                  </a:lnTo>
                  <a:lnTo>
                    <a:pt x="125" y="52"/>
                  </a:lnTo>
                  <a:lnTo>
                    <a:pt x="135" y="60"/>
                  </a:lnTo>
                  <a:lnTo>
                    <a:pt x="137" y="62"/>
                  </a:lnTo>
                  <a:lnTo>
                    <a:pt x="140" y="63"/>
                  </a:lnTo>
                  <a:lnTo>
                    <a:pt x="146" y="68"/>
                  </a:lnTo>
                  <a:lnTo>
                    <a:pt x="147" y="69"/>
                  </a:lnTo>
                  <a:lnTo>
                    <a:pt x="149" y="70"/>
                  </a:lnTo>
                  <a:lnTo>
                    <a:pt x="150" y="71"/>
                  </a:lnTo>
                  <a:lnTo>
                    <a:pt x="154" y="70"/>
                  </a:lnTo>
                  <a:lnTo>
                    <a:pt x="157" y="71"/>
                  </a:lnTo>
                  <a:lnTo>
                    <a:pt x="161" y="71"/>
                  </a:lnTo>
                  <a:lnTo>
                    <a:pt x="162" y="70"/>
                  </a:lnTo>
                  <a:lnTo>
                    <a:pt x="164" y="70"/>
                  </a:lnTo>
                  <a:lnTo>
                    <a:pt x="167" y="69"/>
                  </a:lnTo>
                  <a:lnTo>
                    <a:pt x="168" y="70"/>
                  </a:lnTo>
                  <a:lnTo>
                    <a:pt x="175" y="70"/>
                  </a:lnTo>
                  <a:lnTo>
                    <a:pt x="178" y="69"/>
                  </a:lnTo>
                  <a:lnTo>
                    <a:pt x="176" y="68"/>
                  </a:lnTo>
                  <a:lnTo>
                    <a:pt x="178" y="68"/>
                  </a:lnTo>
                  <a:lnTo>
                    <a:pt x="185" y="64"/>
                  </a:lnTo>
                  <a:lnTo>
                    <a:pt x="192" y="60"/>
                  </a:lnTo>
                  <a:lnTo>
                    <a:pt x="192" y="58"/>
                  </a:lnTo>
                  <a:lnTo>
                    <a:pt x="193" y="58"/>
                  </a:lnTo>
                  <a:lnTo>
                    <a:pt x="194" y="60"/>
                  </a:lnTo>
                  <a:lnTo>
                    <a:pt x="195" y="60"/>
                  </a:lnTo>
                  <a:lnTo>
                    <a:pt x="196" y="58"/>
                  </a:lnTo>
                  <a:lnTo>
                    <a:pt x="199" y="58"/>
                  </a:lnTo>
                  <a:lnTo>
                    <a:pt x="202" y="55"/>
                  </a:lnTo>
                  <a:lnTo>
                    <a:pt x="204" y="55"/>
                  </a:lnTo>
                  <a:lnTo>
                    <a:pt x="206" y="54"/>
                  </a:lnTo>
                  <a:lnTo>
                    <a:pt x="207" y="54"/>
                  </a:lnTo>
                  <a:lnTo>
                    <a:pt x="207" y="52"/>
                  </a:lnTo>
                  <a:lnTo>
                    <a:pt x="208" y="52"/>
                  </a:lnTo>
                  <a:lnTo>
                    <a:pt x="208" y="51"/>
                  </a:lnTo>
                  <a:lnTo>
                    <a:pt x="210" y="51"/>
                  </a:lnTo>
                  <a:lnTo>
                    <a:pt x="211" y="50"/>
                  </a:lnTo>
                  <a:lnTo>
                    <a:pt x="214" y="50"/>
                  </a:lnTo>
                  <a:lnTo>
                    <a:pt x="214" y="51"/>
                  </a:lnTo>
                  <a:lnTo>
                    <a:pt x="215" y="52"/>
                  </a:lnTo>
                  <a:lnTo>
                    <a:pt x="215" y="51"/>
                  </a:lnTo>
                  <a:lnTo>
                    <a:pt x="217" y="51"/>
                  </a:lnTo>
                  <a:lnTo>
                    <a:pt x="220" y="52"/>
                  </a:lnTo>
                  <a:lnTo>
                    <a:pt x="221" y="54"/>
                  </a:lnTo>
                  <a:lnTo>
                    <a:pt x="224" y="54"/>
                  </a:lnTo>
                  <a:lnTo>
                    <a:pt x="226" y="55"/>
                  </a:lnTo>
                  <a:lnTo>
                    <a:pt x="227" y="54"/>
                  </a:lnTo>
                  <a:lnTo>
                    <a:pt x="233" y="54"/>
                  </a:lnTo>
                  <a:lnTo>
                    <a:pt x="234" y="56"/>
                  </a:lnTo>
                  <a:lnTo>
                    <a:pt x="236" y="57"/>
                  </a:lnTo>
                  <a:lnTo>
                    <a:pt x="238" y="57"/>
                  </a:lnTo>
                  <a:lnTo>
                    <a:pt x="239" y="58"/>
                  </a:lnTo>
                  <a:lnTo>
                    <a:pt x="242" y="57"/>
                  </a:lnTo>
                  <a:lnTo>
                    <a:pt x="243" y="57"/>
                  </a:lnTo>
                  <a:lnTo>
                    <a:pt x="244" y="56"/>
                  </a:lnTo>
                  <a:lnTo>
                    <a:pt x="249" y="56"/>
                  </a:lnTo>
                  <a:lnTo>
                    <a:pt x="250" y="55"/>
                  </a:lnTo>
                  <a:lnTo>
                    <a:pt x="252" y="54"/>
                  </a:lnTo>
                  <a:lnTo>
                    <a:pt x="256" y="52"/>
                  </a:lnTo>
                  <a:lnTo>
                    <a:pt x="257" y="50"/>
                  </a:lnTo>
                  <a:lnTo>
                    <a:pt x="259" y="50"/>
                  </a:lnTo>
                  <a:lnTo>
                    <a:pt x="260" y="49"/>
                  </a:lnTo>
                  <a:lnTo>
                    <a:pt x="262" y="49"/>
                  </a:lnTo>
                  <a:lnTo>
                    <a:pt x="262" y="48"/>
                  </a:lnTo>
                  <a:lnTo>
                    <a:pt x="265" y="47"/>
                  </a:lnTo>
                  <a:lnTo>
                    <a:pt x="269" y="44"/>
                  </a:lnTo>
                  <a:lnTo>
                    <a:pt x="271" y="43"/>
                  </a:lnTo>
                  <a:lnTo>
                    <a:pt x="272" y="41"/>
                  </a:lnTo>
                  <a:lnTo>
                    <a:pt x="274" y="41"/>
                  </a:lnTo>
                  <a:lnTo>
                    <a:pt x="275" y="39"/>
                  </a:lnTo>
                  <a:lnTo>
                    <a:pt x="276" y="39"/>
                  </a:lnTo>
                  <a:lnTo>
                    <a:pt x="277" y="38"/>
                  </a:lnTo>
                  <a:lnTo>
                    <a:pt x="282" y="36"/>
                  </a:lnTo>
                  <a:lnTo>
                    <a:pt x="288" y="36"/>
                  </a:lnTo>
                  <a:lnTo>
                    <a:pt x="295" y="39"/>
                  </a:lnTo>
                  <a:lnTo>
                    <a:pt x="296" y="39"/>
                  </a:lnTo>
                  <a:lnTo>
                    <a:pt x="298" y="38"/>
                  </a:lnTo>
                  <a:lnTo>
                    <a:pt x="315" y="38"/>
                  </a:lnTo>
                  <a:lnTo>
                    <a:pt x="316" y="37"/>
                  </a:lnTo>
                  <a:lnTo>
                    <a:pt x="317" y="37"/>
                  </a:lnTo>
                  <a:lnTo>
                    <a:pt x="317" y="36"/>
                  </a:lnTo>
                  <a:lnTo>
                    <a:pt x="319" y="36"/>
                  </a:lnTo>
                  <a:lnTo>
                    <a:pt x="319" y="35"/>
                  </a:lnTo>
                  <a:lnTo>
                    <a:pt x="322" y="35"/>
                  </a:lnTo>
                  <a:lnTo>
                    <a:pt x="322" y="33"/>
                  </a:lnTo>
                  <a:lnTo>
                    <a:pt x="323" y="33"/>
                  </a:lnTo>
                  <a:lnTo>
                    <a:pt x="323" y="32"/>
                  </a:lnTo>
                  <a:lnTo>
                    <a:pt x="324" y="32"/>
                  </a:lnTo>
                  <a:lnTo>
                    <a:pt x="326" y="31"/>
                  </a:lnTo>
                  <a:lnTo>
                    <a:pt x="330" y="31"/>
                  </a:lnTo>
                  <a:lnTo>
                    <a:pt x="332" y="30"/>
                  </a:lnTo>
                  <a:lnTo>
                    <a:pt x="341" y="30"/>
                  </a:lnTo>
                  <a:lnTo>
                    <a:pt x="342" y="31"/>
                  </a:lnTo>
                  <a:lnTo>
                    <a:pt x="345" y="31"/>
                  </a:lnTo>
                  <a:lnTo>
                    <a:pt x="348" y="33"/>
                  </a:lnTo>
                  <a:lnTo>
                    <a:pt x="351" y="33"/>
                  </a:lnTo>
                  <a:lnTo>
                    <a:pt x="352" y="32"/>
                  </a:lnTo>
                  <a:lnTo>
                    <a:pt x="358" y="32"/>
                  </a:lnTo>
                  <a:lnTo>
                    <a:pt x="364" y="31"/>
                  </a:lnTo>
                  <a:lnTo>
                    <a:pt x="366" y="30"/>
                  </a:lnTo>
                  <a:lnTo>
                    <a:pt x="366" y="29"/>
                  </a:lnTo>
                  <a:lnTo>
                    <a:pt x="372" y="29"/>
                  </a:lnTo>
                  <a:lnTo>
                    <a:pt x="374" y="28"/>
                  </a:lnTo>
                  <a:lnTo>
                    <a:pt x="375" y="26"/>
                  </a:lnTo>
                  <a:lnTo>
                    <a:pt x="377" y="26"/>
                  </a:lnTo>
                  <a:lnTo>
                    <a:pt x="377" y="25"/>
                  </a:lnTo>
                  <a:lnTo>
                    <a:pt x="378" y="24"/>
                  </a:lnTo>
                  <a:lnTo>
                    <a:pt x="381" y="24"/>
                  </a:lnTo>
                  <a:lnTo>
                    <a:pt x="383" y="23"/>
                  </a:lnTo>
                  <a:lnTo>
                    <a:pt x="385" y="23"/>
                  </a:lnTo>
                  <a:lnTo>
                    <a:pt x="388" y="24"/>
                  </a:lnTo>
                  <a:lnTo>
                    <a:pt x="391" y="23"/>
                  </a:lnTo>
                  <a:lnTo>
                    <a:pt x="392" y="23"/>
                  </a:lnTo>
                  <a:lnTo>
                    <a:pt x="393" y="22"/>
                  </a:lnTo>
                  <a:lnTo>
                    <a:pt x="400" y="22"/>
                  </a:lnTo>
                  <a:lnTo>
                    <a:pt x="403" y="20"/>
                  </a:lnTo>
                  <a:lnTo>
                    <a:pt x="404" y="19"/>
                  </a:lnTo>
                  <a:lnTo>
                    <a:pt x="406" y="19"/>
                  </a:lnTo>
                  <a:lnTo>
                    <a:pt x="406" y="18"/>
                  </a:lnTo>
                  <a:lnTo>
                    <a:pt x="409" y="18"/>
                  </a:lnTo>
                  <a:lnTo>
                    <a:pt x="410" y="17"/>
                  </a:lnTo>
                  <a:lnTo>
                    <a:pt x="413" y="15"/>
                  </a:lnTo>
                  <a:lnTo>
                    <a:pt x="416" y="13"/>
                  </a:lnTo>
                  <a:lnTo>
                    <a:pt x="417" y="13"/>
                  </a:lnTo>
                  <a:lnTo>
                    <a:pt x="419" y="11"/>
                  </a:lnTo>
                  <a:lnTo>
                    <a:pt x="419" y="10"/>
                  </a:lnTo>
                  <a:lnTo>
                    <a:pt x="420" y="9"/>
                  </a:lnTo>
                  <a:lnTo>
                    <a:pt x="420" y="5"/>
                  </a:lnTo>
                  <a:lnTo>
                    <a:pt x="423" y="3"/>
                  </a:lnTo>
                  <a:lnTo>
                    <a:pt x="425" y="3"/>
                  </a:lnTo>
                  <a:lnTo>
                    <a:pt x="425" y="1"/>
                  </a:lnTo>
                  <a:lnTo>
                    <a:pt x="428" y="1"/>
                  </a:lnTo>
                  <a:lnTo>
                    <a:pt x="429"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100E423A-D570-4B33-ACE2-F2839015B5FB}"/>
                </a:ext>
              </a:extLst>
            </p:cNvPr>
            <p:cNvSpPr>
              <a:spLocks noEditPoints="1"/>
            </p:cNvSpPr>
            <p:nvPr/>
          </p:nvSpPr>
          <p:spPr bwMode="auto">
            <a:xfrm>
              <a:off x="3278188" y="3170238"/>
              <a:ext cx="211137" cy="215900"/>
            </a:xfrm>
            <a:custGeom>
              <a:avLst/>
              <a:gdLst/>
              <a:ahLst/>
              <a:cxnLst>
                <a:cxn ang="0">
                  <a:pos x="35" y="111"/>
                </a:cxn>
                <a:cxn ang="0">
                  <a:pos x="33" y="113"/>
                </a:cxn>
                <a:cxn ang="0">
                  <a:pos x="15" y="107"/>
                </a:cxn>
                <a:cxn ang="0">
                  <a:pos x="61" y="0"/>
                </a:cxn>
                <a:cxn ang="0">
                  <a:pos x="102" y="13"/>
                </a:cxn>
                <a:cxn ang="0">
                  <a:pos x="106" y="18"/>
                </a:cxn>
                <a:cxn ang="0">
                  <a:pos x="110" y="25"/>
                </a:cxn>
                <a:cxn ang="0">
                  <a:pos x="116" y="32"/>
                </a:cxn>
                <a:cxn ang="0">
                  <a:pos x="112" y="37"/>
                </a:cxn>
                <a:cxn ang="0">
                  <a:pos x="119" y="51"/>
                </a:cxn>
                <a:cxn ang="0">
                  <a:pos x="123" y="61"/>
                </a:cxn>
                <a:cxn ang="0">
                  <a:pos x="116" y="70"/>
                </a:cxn>
                <a:cxn ang="0">
                  <a:pos x="118" y="74"/>
                </a:cxn>
                <a:cxn ang="0">
                  <a:pos x="127" y="68"/>
                </a:cxn>
                <a:cxn ang="0">
                  <a:pos x="131" y="80"/>
                </a:cxn>
                <a:cxn ang="0">
                  <a:pos x="118" y="87"/>
                </a:cxn>
                <a:cxn ang="0">
                  <a:pos x="108" y="109"/>
                </a:cxn>
                <a:cxn ang="0">
                  <a:pos x="87" y="122"/>
                </a:cxn>
                <a:cxn ang="0">
                  <a:pos x="84" y="130"/>
                </a:cxn>
                <a:cxn ang="0">
                  <a:pos x="77" y="134"/>
                </a:cxn>
                <a:cxn ang="0">
                  <a:pos x="65" y="126"/>
                </a:cxn>
                <a:cxn ang="0">
                  <a:pos x="41" y="115"/>
                </a:cxn>
                <a:cxn ang="0">
                  <a:pos x="37" y="112"/>
                </a:cxn>
                <a:cxn ang="0">
                  <a:pos x="44" y="109"/>
                </a:cxn>
                <a:cxn ang="0">
                  <a:pos x="46" y="106"/>
                </a:cxn>
                <a:cxn ang="0">
                  <a:pos x="37" y="107"/>
                </a:cxn>
                <a:cxn ang="0">
                  <a:pos x="34" y="102"/>
                </a:cxn>
                <a:cxn ang="0">
                  <a:pos x="37" y="99"/>
                </a:cxn>
                <a:cxn ang="0">
                  <a:pos x="25" y="100"/>
                </a:cxn>
                <a:cxn ang="0">
                  <a:pos x="19" y="95"/>
                </a:cxn>
                <a:cxn ang="0">
                  <a:pos x="19" y="90"/>
                </a:cxn>
                <a:cxn ang="0">
                  <a:pos x="18" y="87"/>
                </a:cxn>
                <a:cxn ang="0">
                  <a:pos x="16" y="81"/>
                </a:cxn>
                <a:cxn ang="0">
                  <a:pos x="9" y="79"/>
                </a:cxn>
                <a:cxn ang="0">
                  <a:pos x="5" y="73"/>
                </a:cxn>
                <a:cxn ang="0">
                  <a:pos x="1" y="67"/>
                </a:cxn>
                <a:cxn ang="0">
                  <a:pos x="9" y="70"/>
                </a:cxn>
                <a:cxn ang="0">
                  <a:pos x="9" y="69"/>
                </a:cxn>
                <a:cxn ang="0">
                  <a:pos x="12" y="64"/>
                </a:cxn>
                <a:cxn ang="0">
                  <a:pos x="16" y="63"/>
                </a:cxn>
                <a:cxn ang="0">
                  <a:pos x="16" y="61"/>
                </a:cxn>
                <a:cxn ang="0">
                  <a:pos x="10" y="60"/>
                </a:cxn>
                <a:cxn ang="0">
                  <a:pos x="7" y="64"/>
                </a:cxn>
                <a:cxn ang="0">
                  <a:pos x="3" y="51"/>
                </a:cxn>
                <a:cxn ang="0">
                  <a:pos x="7" y="49"/>
                </a:cxn>
                <a:cxn ang="0">
                  <a:pos x="6" y="48"/>
                </a:cxn>
                <a:cxn ang="0">
                  <a:pos x="1" y="43"/>
                </a:cxn>
                <a:cxn ang="0">
                  <a:pos x="8" y="42"/>
                </a:cxn>
                <a:cxn ang="0">
                  <a:pos x="15" y="36"/>
                </a:cxn>
                <a:cxn ang="0">
                  <a:pos x="18" y="32"/>
                </a:cxn>
                <a:cxn ang="0">
                  <a:pos x="25" y="28"/>
                </a:cxn>
                <a:cxn ang="0">
                  <a:pos x="29" y="19"/>
                </a:cxn>
                <a:cxn ang="0">
                  <a:pos x="34" y="12"/>
                </a:cxn>
                <a:cxn ang="0">
                  <a:pos x="45" y="3"/>
                </a:cxn>
                <a:cxn ang="0">
                  <a:pos x="61" y="3"/>
                </a:cxn>
              </a:cxnLst>
              <a:rect l="0" t="0" r="r" b="b"/>
              <a:pathLst>
                <a:path w="133" h="136">
                  <a:moveTo>
                    <a:pt x="31" y="103"/>
                  </a:moveTo>
                  <a:lnTo>
                    <a:pt x="31" y="105"/>
                  </a:lnTo>
                  <a:lnTo>
                    <a:pt x="32" y="105"/>
                  </a:lnTo>
                  <a:lnTo>
                    <a:pt x="32" y="106"/>
                  </a:lnTo>
                  <a:lnTo>
                    <a:pt x="35" y="106"/>
                  </a:lnTo>
                  <a:lnTo>
                    <a:pt x="35" y="111"/>
                  </a:lnTo>
                  <a:lnTo>
                    <a:pt x="34" y="112"/>
                  </a:lnTo>
                  <a:lnTo>
                    <a:pt x="34" y="115"/>
                  </a:lnTo>
                  <a:lnTo>
                    <a:pt x="33" y="115"/>
                  </a:lnTo>
                  <a:lnTo>
                    <a:pt x="32" y="114"/>
                  </a:lnTo>
                  <a:lnTo>
                    <a:pt x="33" y="114"/>
                  </a:lnTo>
                  <a:lnTo>
                    <a:pt x="33" y="113"/>
                  </a:lnTo>
                  <a:lnTo>
                    <a:pt x="31" y="111"/>
                  </a:lnTo>
                  <a:lnTo>
                    <a:pt x="29" y="111"/>
                  </a:lnTo>
                  <a:lnTo>
                    <a:pt x="26" y="109"/>
                  </a:lnTo>
                  <a:lnTo>
                    <a:pt x="23" y="109"/>
                  </a:lnTo>
                  <a:lnTo>
                    <a:pt x="20" y="108"/>
                  </a:lnTo>
                  <a:lnTo>
                    <a:pt x="15" y="107"/>
                  </a:lnTo>
                  <a:lnTo>
                    <a:pt x="18" y="107"/>
                  </a:lnTo>
                  <a:lnTo>
                    <a:pt x="18" y="106"/>
                  </a:lnTo>
                  <a:lnTo>
                    <a:pt x="19" y="105"/>
                  </a:lnTo>
                  <a:lnTo>
                    <a:pt x="27" y="105"/>
                  </a:lnTo>
                  <a:lnTo>
                    <a:pt x="31" y="103"/>
                  </a:lnTo>
                  <a:close/>
                  <a:moveTo>
                    <a:pt x="61" y="0"/>
                  </a:moveTo>
                  <a:lnTo>
                    <a:pt x="93" y="0"/>
                  </a:lnTo>
                  <a:lnTo>
                    <a:pt x="93" y="1"/>
                  </a:lnTo>
                  <a:lnTo>
                    <a:pt x="95" y="5"/>
                  </a:lnTo>
                  <a:lnTo>
                    <a:pt x="98" y="7"/>
                  </a:lnTo>
                  <a:lnTo>
                    <a:pt x="99" y="9"/>
                  </a:lnTo>
                  <a:lnTo>
                    <a:pt x="102" y="13"/>
                  </a:lnTo>
                  <a:lnTo>
                    <a:pt x="103" y="14"/>
                  </a:lnTo>
                  <a:lnTo>
                    <a:pt x="103" y="16"/>
                  </a:lnTo>
                  <a:lnTo>
                    <a:pt x="104" y="16"/>
                  </a:lnTo>
                  <a:lnTo>
                    <a:pt x="104" y="17"/>
                  </a:lnTo>
                  <a:lnTo>
                    <a:pt x="105" y="18"/>
                  </a:lnTo>
                  <a:lnTo>
                    <a:pt x="106" y="18"/>
                  </a:lnTo>
                  <a:lnTo>
                    <a:pt x="106" y="20"/>
                  </a:lnTo>
                  <a:lnTo>
                    <a:pt x="108" y="20"/>
                  </a:lnTo>
                  <a:lnTo>
                    <a:pt x="108" y="24"/>
                  </a:lnTo>
                  <a:lnTo>
                    <a:pt x="109" y="24"/>
                  </a:lnTo>
                  <a:lnTo>
                    <a:pt x="109" y="25"/>
                  </a:lnTo>
                  <a:lnTo>
                    <a:pt x="110" y="25"/>
                  </a:lnTo>
                  <a:lnTo>
                    <a:pt x="110" y="26"/>
                  </a:lnTo>
                  <a:lnTo>
                    <a:pt x="112" y="26"/>
                  </a:lnTo>
                  <a:lnTo>
                    <a:pt x="112" y="28"/>
                  </a:lnTo>
                  <a:lnTo>
                    <a:pt x="114" y="29"/>
                  </a:lnTo>
                  <a:lnTo>
                    <a:pt x="116" y="30"/>
                  </a:lnTo>
                  <a:lnTo>
                    <a:pt x="116" y="32"/>
                  </a:lnTo>
                  <a:lnTo>
                    <a:pt x="115" y="32"/>
                  </a:lnTo>
                  <a:lnTo>
                    <a:pt x="116" y="33"/>
                  </a:lnTo>
                  <a:lnTo>
                    <a:pt x="115" y="35"/>
                  </a:lnTo>
                  <a:lnTo>
                    <a:pt x="114" y="35"/>
                  </a:lnTo>
                  <a:lnTo>
                    <a:pt x="114" y="36"/>
                  </a:lnTo>
                  <a:lnTo>
                    <a:pt x="112" y="37"/>
                  </a:lnTo>
                  <a:lnTo>
                    <a:pt x="112" y="41"/>
                  </a:lnTo>
                  <a:lnTo>
                    <a:pt x="118" y="41"/>
                  </a:lnTo>
                  <a:lnTo>
                    <a:pt x="119" y="42"/>
                  </a:lnTo>
                  <a:lnTo>
                    <a:pt x="118" y="45"/>
                  </a:lnTo>
                  <a:lnTo>
                    <a:pt x="118" y="50"/>
                  </a:lnTo>
                  <a:lnTo>
                    <a:pt x="119" y="51"/>
                  </a:lnTo>
                  <a:lnTo>
                    <a:pt x="119" y="52"/>
                  </a:lnTo>
                  <a:lnTo>
                    <a:pt x="122" y="55"/>
                  </a:lnTo>
                  <a:lnTo>
                    <a:pt x="122" y="56"/>
                  </a:lnTo>
                  <a:lnTo>
                    <a:pt x="124" y="58"/>
                  </a:lnTo>
                  <a:lnTo>
                    <a:pt x="124" y="60"/>
                  </a:lnTo>
                  <a:lnTo>
                    <a:pt x="123" y="61"/>
                  </a:lnTo>
                  <a:lnTo>
                    <a:pt x="121" y="61"/>
                  </a:lnTo>
                  <a:lnTo>
                    <a:pt x="119" y="62"/>
                  </a:lnTo>
                  <a:lnTo>
                    <a:pt x="119" y="63"/>
                  </a:lnTo>
                  <a:lnTo>
                    <a:pt x="117" y="66"/>
                  </a:lnTo>
                  <a:lnTo>
                    <a:pt x="117" y="67"/>
                  </a:lnTo>
                  <a:lnTo>
                    <a:pt x="116" y="70"/>
                  </a:lnTo>
                  <a:lnTo>
                    <a:pt x="116" y="71"/>
                  </a:lnTo>
                  <a:lnTo>
                    <a:pt x="114" y="74"/>
                  </a:lnTo>
                  <a:lnTo>
                    <a:pt x="114" y="76"/>
                  </a:lnTo>
                  <a:lnTo>
                    <a:pt x="115" y="75"/>
                  </a:lnTo>
                  <a:lnTo>
                    <a:pt x="115" y="74"/>
                  </a:lnTo>
                  <a:lnTo>
                    <a:pt x="118" y="74"/>
                  </a:lnTo>
                  <a:lnTo>
                    <a:pt x="119" y="75"/>
                  </a:lnTo>
                  <a:lnTo>
                    <a:pt x="121" y="75"/>
                  </a:lnTo>
                  <a:lnTo>
                    <a:pt x="121" y="74"/>
                  </a:lnTo>
                  <a:lnTo>
                    <a:pt x="123" y="74"/>
                  </a:lnTo>
                  <a:lnTo>
                    <a:pt x="125" y="70"/>
                  </a:lnTo>
                  <a:lnTo>
                    <a:pt x="127" y="68"/>
                  </a:lnTo>
                  <a:lnTo>
                    <a:pt x="128" y="68"/>
                  </a:lnTo>
                  <a:lnTo>
                    <a:pt x="128" y="67"/>
                  </a:lnTo>
                  <a:lnTo>
                    <a:pt x="133" y="67"/>
                  </a:lnTo>
                  <a:lnTo>
                    <a:pt x="133" y="69"/>
                  </a:lnTo>
                  <a:lnTo>
                    <a:pt x="131" y="75"/>
                  </a:lnTo>
                  <a:lnTo>
                    <a:pt x="131" y="80"/>
                  </a:lnTo>
                  <a:lnTo>
                    <a:pt x="129" y="82"/>
                  </a:lnTo>
                  <a:lnTo>
                    <a:pt x="122" y="82"/>
                  </a:lnTo>
                  <a:lnTo>
                    <a:pt x="122" y="83"/>
                  </a:lnTo>
                  <a:lnTo>
                    <a:pt x="121" y="86"/>
                  </a:lnTo>
                  <a:lnTo>
                    <a:pt x="119" y="87"/>
                  </a:lnTo>
                  <a:lnTo>
                    <a:pt x="118" y="87"/>
                  </a:lnTo>
                  <a:lnTo>
                    <a:pt x="118" y="99"/>
                  </a:lnTo>
                  <a:lnTo>
                    <a:pt x="117" y="99"/>
                  </a:lnTo>
                  <a:lnTo>
                    <a:pt x="115" y="100"/>
                  </a:lnTo>
                  <a:lnTo>
                    <a:pt x="114" y="101"/>
                  </a:lnTo>
                  <a:lnTo>
                    <a:pt x="108" y="108"/>
                  </a:lnTo>
                  <a:lnTo>
                    <a:pt x="108" y="109"/>
                  </a:lnTo>
                  <a:lnTo>
                    <a:pt x="104" y="109"/>
                  </a:lnTo>
                  <a:lnTo>
                    <a:pt x="103" y="111"/>
                  </a:lnTo>
                  <a:lnTo>
                    <a:pt x="96" y="117"/>
                  </a:lnTo>
                  <a:lnTo>
                    <a:pt x="92" y="121"/>
                  </a:lnTo>
                  <a:lnTo>
                    <a:pt x="89" y="122"/>
                  </a:lnTo>
                  <a:lnTo>
                    <a:pt x="87" y="122"/>
                  </a:lnTo>
                  <a:lnTo>
                    <a:pt x="86" y="125"/>
                  </a:lnTo>
                  <a:lnTo>
                    <a:pt x="85" y="126"/>
                  </a:lnTo>
                  <a:lnTo>
                    <a:pt x="86" y="127"/>
                  </a:lnTo>
                  <a:lnTo>
                    <a:pt x="86" y="128"/>
                  </a:lnTo>
                  <a:lnTo>
                    <a:pt x="85" y="128"/>
                  </a:lnTo>
                  <a:lnTo>
                    <a:pt x="84" y="130"/>
                  </a:lnTo>
                  <a:lnTo>
                    <a:pt x="84" y="132"/>
                  </a:lnTo>
                  <a:lnTo>
                    <a:pt x="83" y="133"/>
                  </a:lnTo>
                  <a:lnTo>
                    <a:pt x="83" y="136"/>
                  </a:lnTo>
                  <a:lnTo>
                    <a:pt x="80" y="136"/>
                  </a:lnTo>
                  <a:lnTo>
                    <a:pt x="78" y="134"/>
                  </a:lnTo>
                  <a:lnTo>
                    <a:pt x="77" y="134"/>
                  </a:lnTo>
                  <a:lnTo>
                    <a:pt x="76" y="133"/>
                  </a:lnTo>
                  <a:lnTo>
                    <a:pt x="74" y="133"/>
                  </a:lnTo>
                  <a:lnTo>
                    <a:pt x="73" y="132"/>
                  </a:lnTo>
                  <a:lnTo>
                    <a:pt x="73" y="131"/>
                  </a:lnTo>
                  <a:lnTo>
                    <a:pt x="71" y="130"/>
                  </a:lnTo>
                  <a:lnTo>
                    <a:pt x="65" y="126"/>
                  </a:lnTo>
                  <a:lnTo>
                    <a:pt x="54" y="122"/>
                  </a:lnTo>
                  <a:lnTo>
                    <a:pt x="44" y="118"/>
                  </a:lnTo>
                  <a:lnTo>
                    <a:pt x="35" y="115"/>
                  </a:lnTo>
                  <a:lnTo>
                    <a:pt x="37" y="114"/>
                  </a:lnTo>
                  <a:lnTo>
                    <a:pt x="40" y="114"/>
                  </a:lnTo>
                  <a:lnTo>
                    <a:pt x="41" y="115"/>
                  </a:lnTo>
                  <a:lnTo>
                    <a:pt x="41" y="114"/>
                  </a:lnTo>
                  <a:lnTo>
                    <a:pt x="40" y="114"/>
                  </a:lnTo>
                  <a:lnTo>
                    <a:pt x="40" y="113"/>
                  </a:lnTo>
                  <a:lnTo>
                    <a:pt x="37" y="113"/>
                  </a:lnTo>
                  <a:lnTo>
                    <a:pt x="35" y="112"/>
                  </a:lnTo>
                  <a:lnTo>
                    <a:pt x="37" y="112"/>
                  </a:lnTo>
                  <a:lnTo>
                    <a:pt x="37" y="111"/>
                  </a:lnTo>
                  <a:lnTo>
                    <a:pt x="39" y="108"/>
                  </a:lnTo>
                  <a:lnTo>
                    <a:pt x="40" y="109"/>
                  </a:lnTo>
                  <a:lnTo>
                    <a:pt x="40" y="108"/>
                  </a:lnTo>
                  <a:lnTo>
                    <a:pt x="42" y="108"/>
                  </a:lnTo>
                  <a:lnTo>
                    <a:pt x="44" y="109"/>
                  </a:lnTo>
                  <a:lnTo>
                    <a:pt x="45" y="108"/>
                  </a:lnTo>
                  <a:lnTo>
                    <a:pt x="47" y="108"/>
                  </a:lnTo>
                  <a:lnTo>
                    <a:pt x="47" y="107"/>
                  </a:lnTo>
                  <a:lnTo>
                    <a:pt x="50" y="107"/>
                  </a:lnTo>
                  <a:lnTo>
                    <a:pt x="50" y="106"/>
                  </a:lnTo>
                  <a:lnTo>
                    <a:pt x="46" y="106"/>
                  </a:lnTo>
                  <a:lnTo>
                    <a:pt x="45" y="107"/>
                  </a:lnTo>
                  <a:lnTo>
                    <a:pt x="41" y="107"/>
                  </a:lnTo>
                  <a:lnTo>
                    <a:pt x="40" y="108"/>
                  </a:lnTo>
                  <a:lnTo>
                    <a:pt x="38" y="108"/>
                  </a:lnTo>
                  <a:lnTo>
                    <a:pt x="38" y="107"/>
                  </a:lnTo>
                  <a:lnTo>
                    <a:pt x="37" y="107"/>
                  </a:lnTo>
                  <a:lnTo>
                    <a:pt x="37" y="106"/>
                  </a:lnTo>
                  <a:lnTo>
                    <a:pt x="35" y="105"/>
                  </a:lnTo>
                  <a:lnTo>
                    <a:pt x="37" y="105"/>
                  </a:lnTo>
                  <a:lnTo>
                    <a:pt x="37" y="103"/>
                  </a:lnTo>
                  <a:lnTo>
                    <a:pt x="34" y="103"/>
                  </a:lnTo>
                  <a:lnTo>
                    <a:pt x="34" y="102"/>
                  </a:lnTo>
                  <a:lnTo>
                    <a:pt x="35" y="100"/>
                  </a:lnTo>
                  <a:lnTo>
                    <a:pt x="37" y="100"/>
                  </a:lnTo>
                  <a:lnTo>
                    <a:pt x="37" y="99"/>
                  </a:lnTo>
                  <a:lnTo>
                    <a:pt x="38" y="98"/>
                  </a:lnTo>
                  <a:lnTo>
                    <a:pt x="37" y="98"/>
                  </a:lnTo>
                  <a:lnTo>
                    <a:pt x="37" y="99"/>
                  </a:lnTo>
                  <a:lnTo>
                    <a:pt x="34" y="100"/>
                  </a:lnTo>
                  <a:lnTo>
                    <a:pt x="33" y="101"/>
                  </a:lnTo>
                  <a:lnTo>
                    <a:pt x="31" y="102"/>
                  </a:lnTo>
                  <a:lnTo>
                    <a:pt x="31" y="101"/>
                  </a:lnTo>
                  <a:lnTo>
                    <a:pt x="26" y="101"/>
                  </a:lnTo>
                  <a:lnTo>
                    <a:pt x="25" y="100"/>
                  </a:lnTo>
                  <a:lnTo>
                    <a:pt x="23" y="100"/>
                  </a:lnTo>
                  <a:lnTo>
                    <a:pt x="23" y="98"/>
                  </a:lnTo>
                  <a:lnTo>
                    <a:pt x="22" y="98"/>
                  </a:lnTo>
                  <a:lnTo>
                    <a:pt x="23" y="96"/>
                  </a:lnTo>
                  <a:lnTo>
                    <a:pt x="21" y="98"/>
                  </a:lnTo>
                  <a:lnTo>
                    <a:pt x="19" y="95"/>
                  </a:lnTo>
                  <a:lnTo>
                    <a:pt x="19" y="94"/>
                  </a:lnTo>
                  <a:lnTo>
                    <a:pt x="16" y="94"/>
                  </a:lnTo>
                  <a:lnTo>
                    <a:pt x="16" y="93"/>
                  </a:lnTo>
                  <a:lnTo>
                    <a:pt x="15" y="92"/>
                  </a:lnTo>
                  <a:lnTo>
                    <a:pt x="18" y="92"/>
                  </a:lnTo>
                  <a:lnTo>
                    <a:pt x="19" y="90"/>
                  </a:lnTo>
                  <a:lnTo>
                    <a:pt x="20" y="92"/>
                  </a:lnTo>
                  <a:lnTo>
                    <a:pt x="21" y="92"/>
                  </a:lnTo>
                  <a:lnTo>
                    <a:pt x="21" y="90"/>
                  </a:lnTo>
                  <a:lnTo>
                    <a:pt x="20" y="90"/>
                  </a:lnTo>
                  <a:lnTo>
                    <a:pt x="19" y="89"/>
                  </a:lnTo>
                  <a:lnTo>
                    <a:pt x="18" y="87"/>
                  </a:lnTo>
                  <a:lnTo>
                    <a:pt x="18" y="86"/>
                  </a:lnTo>
                  <a:lnTo>
                    <a:pt x="19" y="84"/>
                  </a:lnTo>
                  <a:lnTo>
                    <a:pt x="19" y="83"/>
                  </a:lnTo>
                  <a:lnTo>
                    <a:pt x="18" y="83"/>
                  </a:lnTo>
                  <a:lnTo>
                    <a:pt x="16" y="82"/>
                  </a:lnTo>
                  <a:lnTo>
                    <a:pt x="16" y="81"/>
                  </a:lnTo>
                  <a:lnTo>
                    <a:pt x="15" y="81"/>
                  </a:lnTo>
                  <a:lnTo>
                    <a:pt x="15" y="80"/>
                  </a:lnTo>
                  <a:lnTo>
                    <a:pt x="14" y="80"/>
                  </a:lnTo>
                  <a:lnTo>
                    <a:pt x="14" y="77"/>
                  </a:lnTo>
                  <a:lnTo>
                    <a:pt x="10" y="77"/>
                  </a:lnTo>
                  <a:lnTo>
                    <a:pt x="9" y="79"/>
                  </a:lnTo>
                  <a:lnTo>
                    <a:pt x="8" y="79"/>
                  </a:lnTo>
                  <a:lnTo>
                    <a:pt x="7" y="80"/>
                  </a:lnTo>
                  <a:lnTo>
                    <a:pt x="7" y="79"/>
                  </a:lnTo>
                  <a:lnTo>
                    <a:pt x="6" y="77"/>
                  </a:lnTo>
                  <a:lnTo>
                    <a:pt x="6" y="76"/>
                  </a:lnTo>
                  <a:lnTo>
                    <a:pt x="5" y="73"/>
                  </a:lnTo>
                  <a:lnTo>
                    <a:pt x="3" y="73"/>
                  </a:lnTo>
                  <a:lnTo>
                    <a:pt x="2" y="70"/>
                  </a:lnTo>
                  <a:lnTo>
                    <a:pt x="1" y="69"/>
                  </a:lnTo>
                  <a:lnTo>
                    <a:pt x="2" y="69"/>
                  </a:lnTo>
                  <a:lnTo>
                    <a:pt x="2" y="68"/>
                  </a:lnTo>
                  <a:lnTo>
                    <a:pt x="1" y="67"/>
                  </a:lnTo>
                  <a:lnTo>
                    <a:pt x="1" y="66"/>
                  </a:lnTo>
                  <a:lnTo>
                    <a:pt x="2" y="67"/>
                  </a:lnTo>
                  <a:lnTo>
                    <a:pt x="6" y="67"/>
                  </a:lnTo>
                  <a:lnTo>
                    <a:pt x="7" y="68"/>
                  </a:lnTo>
                  <a:lnTo>
                    <a:pt x="7" y="69"/>
                  </a:lnTo>
                  <a:lnTo>
                    <a:pt x="9" y="70"/>
                  </a:lnTo>
                  <a:lnTo>
                    <a:pt x="9" y="71"/>
                  </a:lnTo>
                  <a:lnTo>
                    <a:pt x="12" y="71"/>
                  </a:lnTo>
                  <a:lnTo>
                    <a:pt x="10" y="70"/>
                  </a:lnTo>
                  <a:lnTo>
                    <a:pt x="12" y="70"/>
                  </a:lnTo>
                  <a:lnTo>
                    <a:pt x="10" y="69"/>
                  </a:lnTo>
                  <a:lnTo>
                    <a:pt x="9" y="69"/>
                  </a:lnTo>
                  <a:lnTo>
                    <a:pt x="8" y="68"/>
                  </a:lnTo>
                  <a:lnTo>
                    <a:pt x="8" y="67"/>
                  </a:lnTo>
                  <a:lnTo>
                    <a:pt x="10" y="67"/>
                  </a:lnTo>
                  <a:lnTo>
                    <a:pt x="10" y="66"/>
                  </a:lnTo>
                  <a:lnTo>
                    <a:pt x="12" y="66"/>
                  </a:lnTo>
                  <a:lnTo>
                    <a:pt x="12" y="64"/>
                  </a:lnTo>
                  <a:lnTo>
                    <a:pt x="13" y="66"/>
                  </a:lnTo>
                  <a:lnTo>
                    <a:pt x="13" y="63"/>
                  </a:lnTo>
                  <a:lnTo>
                    <a:pt x="16" y="63"/>
                  </a:lnTo>
                  <a:lnTo>
                    <a:pt x="18" y="64"/>
                  </a:lnTo>
                  <a:lnTo>
                    <a:pt x="19" y="63"/>
                  </a:lnTo>
                  <a:lnTo>
                    <a:pt x="16" y="63"/>
                  </a:lnTo>
                  <a:lnTo>
                    <a:pt x="16" y="62"/>
                  </a:lnTo>
                  <a:lnTo>
                    <a:pt x="18" y="61"/>
                  </a:lnTo>
                  <a:lnTo>
                    <a:pt x="19" y="58"/>
                  </a:lnTo>
                  <a:lnTo>
                    <a:pt x="18" y="60"/>
                  </a:lnTo>
                  <a:lnTo>
                    <a:pt x="18" y="61"/>
                  </a:lnTo>
                  <a:lnTo>
                    <a:pt x="16" y="61"/>
                  </a:lnTo>
                  <a:lnTo>
                    <a:pt x="15" y="62"/>
                  </a:lnTo>
                  <a:lnTo>
                    <a:pt x="9" y="62"/>
                  </a:lnTo>
                  <a:lnTo>
                    <a:pt x="10" y="61"/>
                  </a:lnTo>
                  <a:lnTo>
                    <a:pt x="12" y="61"/>
                  </a:lnTo>
                  <a:lnTo>
                    <a:pt x="12" y="58"/>
                  </a:lnTo>
                  <a:lnTo>
                    <a:pt x="10" y="60"/>
                  </a:lnTo>
                  <a:lnTo>
                    <a:pt x="10" y="61"/>
                  </a:lnTo>
                  <a:lnTo>
                    <a:pt x="9" y="61"/>
                  </a:lnTo>
                  <a:lnTo>
                    <a:pt x="8" y="60"/>
                  </a:lnTo>
                  <a:lnTo>
                    <a:pt x="7" y="60"/>
                  </a:lnTo>
                  <a:lnTo>
                    <a:pt x="9" y="62"/>
                  </a:lnTo>
                  <a:lnTo>
                    <a:pt x="7" y="64"/>
                  </a:lnTo>
                  <a:lnTo>
                    <a:pt x="7" y="66"/>
                  </a:lnTo>
                  <a:lnTo>
                    <a:pt x="6" y="66"/>
                  </a:lnTo>
                  <a:lnTo>
                    <a:pt x="5" y="63"/>
                  </a:lnTo>
                  <a:lnTo>
                    <a:pt x="5" y="61"/>
                  </a:lnTo>
                  <a:lnTo>
                    <a:pt x="3" y="60"/>
                  </a:lnTo>
                  <a:lnTo>
                    <a:pt x="3" y="51"/>
                  </a:lnTo>
                  <a:lnTo>
                    <a:pt x="5" y="50"/>
                  </a:lnTo>
                  <a:lnTo>
                    <a:pt x="6" y="51"/>
                  </a:lnTo>
                  <a:lnTo>
                    <a:pt x="9" y="51"/>
                  </a:lnTo>
                  <a:lnTo>
                    <a:pt x="10" y="50"/>
                  </a:lnTo>
                  <a:lnTo>
                    <a:pt x="8" y="50"/>
                  </a:lnTo>
                  <a:lnTo>
                    <a:pt x="7" y="49"/>
                  </a:lnTo>
                  <a:lnTo>
                    <a:pt x="7" y="48"/>
                  </a:lnTo>
                  <a:lnTo>
                    <a:pt x="8" y="48"/>
                  </a:lnTo>
                  <a:lnTo>
                    <a:pt x="9" y="47"/>
                  </a:lnTo>
                  <a:lnTo>
                    <a:pt x="8" y="47"/>
                  </a:lnTo>
                  <a:lnTo>
                    <a:pt x="7" y="48"/>
                  </a:lnTo>
                  <a:lnTo>
                    <a:pt x="6" y="48"/>
                  </a:lnTo>
                  <a:lnTo>
                    <a:pt x="5" y="47"/>
                  </a:lnTo>
                  <a:lnTo>
                    <a:pt x="3" y="47"/>
                  </a:lnTo>
                  <a:lnTo>
                    <a:pt x="2" y="45"/>
                  </a:lnTo>
                  <a:lnTo>
                    <a:pt x="2" y="47"/>
                  </a:lnTo>
                  <a:lnTo>
                    <a:pt x="1" y="45"/>
                  </a:lnTo>
                  <a:lnTo>
                    <a:pt x="1" y="43"/>
                  </a:lnTo>
                  <a:lnTo>
                    <a:pt x="0" y="42"/>
                  </a:lnTo>
                  <a:lnTo>
                    <a:pt x="1" y="42"/>
                  </a:lnTo>
                  <a:lnTo>
                    <a:pt x="3" y="41"/>
                  </a:lnTo>
                  <a:lnTo>
                    <a:pt x="6" y="41"/>
                  </a:lnTo>
                  <a:lnTo>
                    <a:pt x="7" y="42"/>
                  </a:lnTo>
                  <a:lnTo>
                    <a:pt x="8" y="42"/>
                  </a:lnTo>
                  <a:lnTo>
                    <a:pt x="9" y="41"/>
                  </a:lnTo>
                  <a:lnTo>
                    <a:pt x="12" y="41"/>
                  </a:lnTo>
                  <a:lnTo>
                    <a:pt x="13" y="39"/>
                  </a:lnTo>
                  <a:lnTo>
                    <a:pt x="14" y="37"/>
                  </a:lnTo>
                  <a:lnTo>
                    <a:pt x="14" y="36"/>
                  </a:lnTo>
                  <a:lnTo>
                    <a:pt x="15" y="36"/>
                  </a:lnTo>
                  <a:lnTo>
                    <a:pt x="15" y="35"/>
                  </a:lnTo>
                  <a:lnTo>
                    <a:pt x="14" y="35"/>
                  </a:lnTo>
                  <a:lnTo>
                    <a:pt x="15" y="33"/>
                  </a:lnTo>
                  <a:lnTo>
                    <a:pt x="15" y="32"/>
                  </a:lnTo>
                  <a:lnTo>
                    <a:pt x="16" y="31"/>
                  </a:lnTo>
                  <a:lnTo>
                    <a:pt x="18" y="32"/>
                  </a:lnTo>
                  <a:lnTo>
                    <a:pt x="19" y="31"/>
                  </a:lnTo>
                  <a:lnTo>
                    <a:pt x="21" y="31"/>
                  </a:lnTo>
                  <a:lnTo>
                    <a:pt x="22" y="29"/>
                  </a:lnTo>
                  <a:lnTo>
                    <a:pt x="23" y="29"/>
                  </a:lnTo>
                  <a:lnTo>
                    <a:pt x="23" y="28"/>
                  </a:lnTo>
                  <a:lnTo>
                    <a:pt x="25" y="28"/>
                  </a:lnTo>
                  <a:lnTo>
                    <a:pt x="25" y="26"/>
                  </a:lnTo>
                  <a:lnTo>
                    <a:pt x="26" y="26"/>
                  </a:lnTo>
                  <a:lnTo>
                    <a:pt x="27" y="25"/>
                  </a:lnTo>
                  <a:lnTo>
                    <a:pt x="28" y="20"/>
                  </a:lnTo>
                  <a:lnTo>
                    <a:pt x="28" y="19"/>
                  </a:lnTo>
                  <a:lnTo>
                    <a:pt x="29" y="19"/>
                  </a:lnTo>
                  <a:lnTo>
                    <a:pt x="29" y="17"/>
                  </a:lnTo>
                  <a:lnTo>
                    <a:pt x="31" y="17"/>
                  </a:lnTo>
                  <a:lnTo>
                    <a:pt x="31" y="14"/>
                  </a:lnTo>
                  <a:lnTo>
                    <a:pt x="32" y="14"/>
                  </a:lnTo>
                  <a:lnTo>
                    <a:pt x="32" y="13"/>
                  </a:lnTo>
                  <a:lnTo>
                    <a:pt x="34" y="12"/>
                  </a:lnTo>
                  <a:lnTo>
                    <a:pt x="34" y="11"/>
                  </a:lnTo>
                  <a:lnTo>
                    <a:pt x="35" y="7"/>
                  </a:lnTo>
                  <a:lnTo>
                    <a:pt x="35" y="6"/>
                  </a:lnTo>
                  <a:lnTo>
                    <a:pt x="37" y="5"/>
                  </a:lnTo>
                  <a:lnTo>
                    <a:pt x="39" y="4"/>
                  </a:lnTo>
                  <a:lnTo>
                    <a:pt x="45" y="3"/>
                  </a:lnTo>
                  <a:lnTo>
                    <a:pt x="46" y="3"/>
                  </a:lnTo>
                  <a:lnTo>
                    <a:pt x="47" y="4"/>
                  </a:lnTo>
                  <a:lnTo>
                    <a:pt x="48" y="4"/>
                  </a:lnTo>
                  <a:lnTo>
                    <a:pt x="50" y="5"/>
                  </a:lnTo>
                  <a:lnTo>
                    <a:pt x="53" y="5"/>
                  </a:lnTo>
                  <a:lnTo>
                    <a:pt x="61" y="3"/>
                  </a:lnTo>
                  <a:lnTo>
                    <a:pt x="61"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79D02CB8-5B57-4522-A20E-724DB74094A9}"/>
                </a:ext>
              </a:extLst>
            </p:cNvPr>
            <p:cNvSpPr>
              <a:spLocks noEditPoints="1"/>
            </p:cNvSpPr>
            <p:nvPr/>
          </p:nvSpPr>
          <p:spPr bwMode="auto">
            <a:xfrm>
              <a:off x="7434263" y="4130675"/>
              <a:ext cx="668337" cy="417513"/>
            </a:xfrm>
            <a:custGeom>
              <a:avLst/>
              <a:gdLst/>
              <a:ahLst/>
              <a:cxnLst>
                <a:cxn ang="0">
                  <a:pos x="13" y="261"/>
                </a:cxn>
                <a:cxn ang="0">
                  <a:pos x="12" y="261"/>
                </a:cxn>
                <a:cxn ang="0">
                  <a:pos x="0" y="247"/>
                </a:cxn>
                <a:cxn ang="0">
                  <a:pos x="11" y="245"/>
                </a:cxn>
                <a:cxn ang="0">
                  <a:pos x="13" y="246"/>
                </a:cxn>
                <a:cxn ang="0">
                  <a:pos x="11" y="248"/>
                </a:cxn>
                <a:cxn ang="0">
                  <a:pos x="3" y="250"/>
                </a:cxn>
                <a:cxn ang="0">
                  <a:pos x="0" y="247"/>
                </a:cxn>
                <a:cxn ang="0">
                  <a:pos x="5" y="248"/>
                </a:cxn>
                <a:cxn ang="0">
                  <a:pos x="8" y="247"/>
                </a:cxn>
                <a:cxn ang="0">
                  <a:pos x="11" y="246"/>
                </a:cxn>
                <a:cxn ang="0">
                  <a:pos x="5" y="244"/>
                </a:cxn>
                <a:cxn ang="0">
                  <a:pos x="7" y="245"/>
                </a:cxn>
                <a:cxn ang="0">
                  <a:pos x="5" y="244"/>
                </a:cxn>
                <a:cxn ang="0">
                  <a:pos x="406" y="34"/>
                </a:cxn>
                <a:cxn ang="0">
                  <a:pos x="408" y="37"/>
                </a:cxn>
                <a:cxn ang="0">
                  <a:pos x="409" y="38"/>
                </a:cxn>
                <a:cxn ang="0">
                  <a:pos x="410" y="44"/>
                </a:cxn>
                <a:cxn ang="0">
                  <a:pos x="408" y="43"/>
                </a:cxn>
                <a:cxn ang="0">
                  <a:pos x="406" y="40"/>
                </a:cxn>
                <a:cxn ang="0">
                  <a:pos x="404" y="38"/>
                </a:cxn>
                <a:cxn ang="0">
                  <a:pos x="403" y="36"/>
                </a:cxn>
                <a:cxn ang="0">
                  <a:pos x="404" y="35"/>
                </a:cxn>
                <a:cxn ang="0">
                  <a:pos x="405" y="34"/>
                </a:cxn>
                <a:cxn ang="0">
                  <a:pos x="397" y="29"/>
                </a:cxn>
                <a:cxn ang="0">
                  <a:pos x="398" y="31"/>
                </a:cxn>
                <a:cxn ang="0">
                  <a:pos x="396" y="30"/>
                </a:cxn>
                <a:cxn ang="0">
                  <a:pos x="416" y="22"/>
                </a:cxn>
                <a:cxn ang="0">
                  <a:pos x="421" y="23"/>
                </a:cxn>
                <a:cxn ang="0">
                  <a:pos x="418" y="24"/>
                </a:cxn>
                <a:cxn ang="0">
                  <a:pos x="417" y="23"/>
                </a:cxn>
                <a:cxn ang="0">
                  <a:pos x="415" y="0"/>
                </a:cxn>
                <a:cxn ang="0">
                  <a:pos x="415" y="2"/>
                </a:cxn>
              </a:cxnLst>
              <a:rect l="0" t="0" r="r" b="b"/>
              <a:pathLst>
                <a:path w="421" h="263">
                  <a:moveTo>
                    <a:pt x="12" y="261"/>
                  </a:moveTo>
                  <a:lnTo>
                    <a:pt x="13" y="261"/>
                  </a:lnTo>
                  <a:lnTo>
                    <a:pt x="12" y="263"/>
                  </a:lnTo>
                  <a:lnTo>
                    <a:pt x="12" y="261"/>
                  </a:lnTo>
                  <a:close/>
                  <a:moveTo>
                    <a:pt x="0" y="246"/>
                  </a:moveTo>
                  <a:lnTo>
                    <a:pt x="0" y="247"/>
                  </a:lnTo>
                  <a:lnTo>
                    <a:pt x="0" y="246"/>
                  </a:lnTo>
                  <a:close/>
                  <a:moveTo>
                    <a:pt x="11" y="245"/>
                  </a:moveTo>
                  <a:lnTo>
                    <a:pt x="12" y="245"/>
                  </a:lnTo>
                  <a:lnTo>
                    <a:pt x="13" y="246"/>
                  </a:lnTo>
                  <a:lnTo>
                    <a:pt x="13" y="247"/>
                  </a:lnTo>
                  <a:lnTo>
                    <a:pt x="11" y="248"/>
                  </a:lnTo>
                  <a:lnTo>
                    <a:pt x="7" y="248"/>
                  </a:lnTo>
                  <a:lnTo>
                    <a:pt x="3" y="250"/>
                  </a:lnTo>
                  <a:lnTo>
                    <a:pt x="1" y="250"/>
                  </a:lnTo>
                  <a:lnTo>
                    <a:pt x="0" y="247"/>
                  </a:lnTo>
                  <a:lnTo>
                    <a:pt x="2" y="248"/>
                  </a:lnTo>
                  <a:lnTo>
                    <a:pt x="5" y="248"/>
                  </a:lnTo>
                  <a:lnTo>
                    <a:pt x="6" y="247"/>
                  </a:lnTo>
                  <a:lnTo>
                    <a:pt x="8" y="247"/>
                  </a:lnTo>
                  <a:lnTo>
                    <a:pt x="9" y="246"/>
                  </a:lnTo>
                  <a:lnTo>
                    <a:pt x="11" y="246"/>
                  </a:lnTo>
                  <a:lnTo>
                    <a:pt x="11" y="245"/>
                  </a:lnTo>
                  <a:close/>
                  <a:moveTo>
                    <a:pt x="5" y="244"/>
                  </a:moveTo>
                  <a:lnTo>
                    <a:pt x="6" y="244"/>
                  </a:lnTo>
                  <a:lnTo>
                    <a:pt x="7" y="245"/>
                  </a:lnTo>
                  <a:lnTo>
                    <a:pt x="2" y="245"/>
                  </a:lnTo>
                  <a:lnTo>
                    <a:pt x="5" y="244"/>
                  </a:lnTo>
                  <a:close/>
                  <a:moveTo>
                    <a:pt x="405" y="34"/>
                  </a:moveTo>
                  <a:lnTo>
                    <a:pt x="406" y="34"/>
                  </a:lnTo>
                  <a:lnTo>
                    <a:pt x="408" y="36"/>
                  </a:lnTo>
                  <a:lnTo>
                    <a:pt x="408" y="37"/>
                  </a:lnTo>
                  <a:lnTo>
                    <a:pt x="409" y="37"/>
                  </a:lnTo>
                  <a:lnTo>
                    <a:pt x="409" y="38"/>
                  </a:lnTo>
                  <a:lnTo>
                    <a:pt x="410" y="38"/>
                  </a:lnTo>
                  <a:lnTo>
                    <a:pt x="410" y="44"/>
                  </a:lnTo>
                  <a:lnTo>
                    <a:pt x="409" y="43"/>
                  </a:lnTo>
                  <a:lnTo>
                    <a:pt x="408" y="43"/>
                  </a:lnTo>
                  <a:lnTo>
                    <a:pt x="408" y="40"/>
                  </a:lnTo>
                  <a:lnTo>
                    <a:pt x="406" y="40"/>
                  </a:lnTo>
                  <a:lnTo>
                    <a:pt x="406" y="38"/>
                  </a:lnTo>
                  <a:lnTo>
                    <a:pt x="404" y="38"/>
                  </a:lnTo>
                  <a:lnTo>
                    <a:pt x="404" y="37"/>
                  </a:lnTo>
                  <a:lnTo>
                    <a:pt x="403" y="36"/>
                  </a:lnTo>
                  <a:lnTo>
                    <a:pt x="404" y="36"/>
                  </a:lnTo>
                  <a:lnTo>
                    <a:pt x="404" y="35"/>
                  </a:lnTo>
                  <a:lnTo>
                    <a:pt x="405" y="35"/>
                  </a:lnTo>
                  <a:lnTo>
                    <a:pt x="405" y="34"/>
                  </a:lnTo>
                  <a:close/>
                  <a:moveTo>
                    <a:pt x="396" y="29"/>
                  </a:moveTo>
                  <a:lnTo>
                    <a:pt x="397" y="29"/>
                  </a:lnTo>
                  <a:lnTo>
                    <a:pt x="398" y="30"/>
                  </a:lnTo>
                  <a:lnTo>
                    <a:pt x="398" y="31"/>
                  </a:lnTo>
                  <a:lnTo>
                    <a:pt x="397" y="31"/>
                  </a:lnTo>
                  <a:lnTo>
                    <a:pt x="396" y="30"/>
                  </a:lnTo>
                  <a:lnTo>
                    <a:pt x="396" y="29"/>
                  </a:lnTo>
                  <a:close/>
                  <a:moveTo>
                    <a:pt x="416" y="22"/>
                  </a:moveTo>
                  <a:lnTo>
                    <a:pt x="418" y="22"/>
                  </a:lnTo>
                  <a:lnTo>
                    <a:pt x="421" y="23"/>
                  </a:lnTo>
                  <a:lnTo>
                    <a:pt x="421" y="24"/>
                  </a:lnTo>
                  <a:lnTo>
                    <a:pt x="418" y="24"/>
                  </a:lnTo>
                  <a:lnTo>
                    <a:pt x="418" y="23"/>
                  </a:lnTo>
                  <a:lnTo>
                    <a:pt x="417" y="23"/>
                  </a:lnTo>
                  <a:lnTo>
                    <a:pt x="416" y="22"/>
                  </a:lnTo>
                  <a:close/>
                  <a:moveTo>
                    <a:pt x="415" y="0"/>
                  </a:moveTo>
                  <a:lnTo>
                    <a:pt x="416" y="2"/>
                  </a:lnTo>
                  <a:lnTo>
                    <a:pt x="415" y="2"/>
                  </a:lnTo>
                  <a:lnTo>
                    <a:pt x="415"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95D01500-960D-4A58-A61A-D21ED7FAD6E0}"/>
                </a:ext>
              </a:extLst>
            </p:cNvPr>
            <p:cNvSpPr>
              <a:spLocks noEditPoints="1"/>
            </p:cNvSpPr>
            <p:nvPr/>
          </p:nvSpPr>
          <p:spPr bwMode="auto">
            <a:xfrm>
              <a:off x="2982913" y="2692400"/>
              <a:ext cx="430212" cy="314325"/>
            </a:xfrm>
            <a:custGeom>
              <a:avLst/>
              <a:gdLst/>
              <a:ahLst/>
              <a:cxnLst>
                <a:cxn ang="0">
                  <a:pos x="93" y="175"/>
                </a:cxn>
                <a:cxn ang="0">
                  <a:pos x="117" y="1"/>
                </a:cxn>
                <a:cxn ang="0">
                  <a:pos x="143" y="5"/>
                </a:cxn>
                <a:cxn ang="0">
                  <a:pos x="156" y="17"/>
                </a:cxn>
                <a:cxn ang="0">
                  <a:pos x="164" y="25"/>
                </a:cxn>
                <a:cxn ang="0">
                  <a:pos x="176" y="25"/>
                </a:cxn>
                <a:cxn ang="0">
                  <a:pos x="183" y="33"/>
                </a:cxn>
                <a:cxn ang="0">
                  <a:pos x="189" y="49"/>
                </a:cxn>
                <a:cxn ang="0">
                  <a:pos x="206" y="63"/>
                </a:cxn>
                <a:cxn ang="0">
                  <a:pos x="212" y="72"/>
                </a:cxn>
                <a:cxn ang="0">
                  <a:pos x="226" y="83"/>
                </a:cxn>
                <a:cxn ang="0">
                  <a:pos x="237" y="94"/>
                </a:cxn>
                <a:cxn ang="0">
                  <a:pos x="239" y="107"/>
                </a:cxn>
                <a:cxn ang="0">
                  <a:pos x="243" y="123"/>
                </a:cxn>
                <a:cxn ang="0">
                  <a:pos x="247" y="145"/>
                </a:cxn>
                <a:cxn ang="0">
                  <a:pos x="252" y="153"/>
                </a:cxn>
                <a:cxn ang="0">
                  <a:pos x="262" y="154"/>
                </a:cxn>
                <a:cxn ang="0">
                  <a:pos x="269" y="166"/>
                </a:cxn>
                <a:cxn ang="0">
                  <a:pos x="269" y="177"/>
                </a:cxn>
                <a:cxn ang="0">
                  <a:pos x="269" y="186"/>
                </a:cxn>
                <a:cxn ang="0">
                  <a:pos x="266" y="192"/>
                </a:cxn>
                <a:cxn ang="0">
                  <a:pos x="238" y="193"/>
                </a:cxn>
                <a:cxn ang="0">
                  <a:pos x="215" y="193"/>
                </a:cxn>
                <a:cxn ang="0">
                  <a:pos x="198" y="191"/>
                </a:cxn>
                <a:cxn ang="0">
                  <a:pos x="60" y="191"/>
                </a:cxn>
                <a:cxn ang="0">
                  <a:pos x="34" y="194"/>
                </a:cxn>
                <a:cxn ang="0">
                  <a:pos x="42" y="184"/>
                </a:cxn>
                <a:cxn ang="0">
                  <a:pos x="53" y="185"/>
                </a:cxn>
                <a:cxn ang="0">
                  <a:pos x="71" y="185"/>
                </a:cxn>
                <a:cxn ang="0">
                  <a:pos x="89" y="184"/>
                </a:cxn>
                <a:cxn ang="0">
                  <a:pos x="78" y="184"/>
                </a:cxn>
                <a:cxn ang="0">
                  <a:pos x="68" y="181"/>
                </a:cxn>
                <a:cxn ang="0">
                  <a:pos x="52" y="186"/>
                </a:cxn>
                <a:cxn ang="0">
                  <a:pos x="41" y="181"/>
                </a:cxn>
                <a:cxn ang="0">
                  <a:pos x="34" y="185"/>
                </a:cxn>
                <a:cxn ang="0">
                  <a:pos x="34" y="177"/>
                </a:cxn>
                <a:cxn ang="0">
                  <a:pos x="35" y="162"/>
                </a:cxn>
                <a:cxn ang="0">
                  <a:pos x="90" y="149"/>
                </a:cxn>
                <a:cxn ang="0">
                  <a:pos x="117" y="146"/>
                </a:cxn>
                <a:cxn ang="0">
                  <a:pos x="130" y="151"/>
                </a:cxn>
                <a:cxn ang="0">
                  <a:pos x="151" y="154"/>
                </a:cxn>
                <a:cxn ang="0">
                  <a:pos x="159" y="141"/>
                </a:cxn>
                <a:cxn ang="0">
                  <a:pos x="134" y="142"/>
                </a:cxn>
                <a:cxn ang="0">
                  <a:pos x="119" y="134"/>
                </a:cxn>
                <a:cxn ang="0">
                  <a:pos x="95" y="132"/>
                </a:cxn>
                <a:cxn ang="0">
                  <a:pos x="46" y="134"/>
                </a:cxn>
                <a:cxn ang="0">
                  <a:pos x="45" y="128"/>
                </a:cxn>
                <a:cxn ang="0">
                  <a:pos x="42" y="127"/>
                </a:cxn>
                <a:cxn ang="0">
                  <a:pos x="35" y="130"/>
                </a:cxn>
                <a:cxn ang="0">
                  <a:pos x="41" y="120"/>
                </a:cxn>
                <a:cxn ang="0">
                  <a:pos x="45" y="116"/>
                </a:cxn>
                <a:cxn ang="0">
                  <a:pos x="35" y="121"/>
                </a:cxn>
                <a:cxn ang="0">
                  <a:pos x="28" y="110"/>
                </a:cxn>
                <a:cxn ang="0">
                  <a:pos x="14" y="90"/>
                </a:cxn>
                <a:cxn ang="0">
                  <a:pos x="0" y="88"/>
                </a:cxn>
                <a:cxn ang="0">
                  <a:pos x="44" y="40"/>
                </a:cxn>
                <a:cxn ang="0">
                  <a:pos x="53" y="12"/>
                </a:cxn>
                <a:cxn ang="0">
                  <a:pos x="79" y="8"/>
                </a:cxn>
                <a:cxn ang="0">
                  <a:pos x="98" y="5"/>
                </a:cxn>
                <a:cxn ang="0">
                  <a:pos x="111" y="2"/>
                </a:cxn>
              </a:cxnLst>
              <a:rect l="0" t="0" r="r" b="b"/>
              <a:pathLst>
                <a:path w="271" h="198">
                  <a:moveTo>
                    <a:pt x="91" y="174"/>
                  </a:moveTo>
                  <a:lnTo>
                    <a:pt x="90" y="175"/>
                  </a:lnTo>
                  <a:lnTo>
                    <a:pt x="87" y="175"/>
                  </a:lnTo>
                  <a:lnTo>
                    <a:pt x="87" y="178"/>
                  </a:lnTo>
                  <a:lnTo>
                    <a:pt x="90" y="175"/>
                  </a:lnTo>
                  <a:lnTo>
                    <a:pt x="90" y="177"/>
                  </a:lnTo>
                  <a:lnTo>
                    <a:pt x="91" y="175"/>
                  </a:lnTo>
                  <a:lnTo>
                    <a:pt x="92" y="175"/>
                  </a:lnTo>
                  <a:lnTo>
                    <a:pt x="92" y="174"/>
                  </a:lnTo>
                  <a:lnTo>
                    <a:pt x="93" y="175"/>
                  </a:lnTo>
                  <a:lnTo>
                    <a:pt x="95" y="175"/>
                  </a:lnTo>
                  <a:lnTo>
                    <a:pt x="95" y="174"/>
                  </a:lnTo>
                  <a:lnTo>
                    <a:pt x="91" y="174"/>
                  </a:lnTo>
                  <a:close/>
                  <a:moveTo>
                    <a:pt x="111" y="0"/>
                  </a:moveTo>
                  <a:lnTo>
                    <a:pt x="113" y="0"/>
                  </a:lnTo>
                  <a:lnTo>
                    <a:pt x="113" y="1"/>
                  </a:lnTo>
                  <a:lnTo>
                    <a:pt x="115" y="1"/>
                  </a:lnTo>
                  <a:lnTo>
                    <a:pt x="115" y="2"/>
                  </a:lnTo>
                  <a:lnTo>
                    <a:pt x="116" y="2"/>
                  </a:lnTo>
                  <a:lnTo>
                    <a:pt x="117" y="1"/>
                  </a:lnTo>
                  <a:lnTo>
                    <a:pt x="124" y="2"/>
                  </a:lnTo>
                  <a:lnTo>
                    <a:pt x="125" y="2"/>
                  </a:lnTo>
                  <a:lnTo>
                    <a:pt x="127" y="1"/>
                  </a:lnTo>
                  <a:lnTo>
                    <a:pt x="128" y="2"/>
                  </a:lnTo>
                  <a:lnTo>
                    <a:pt x="135" y="2"/>
                  </a:lnTo>
                  <a:lnTo>
                    <a:pt x="136" y="1"/>
                  </a:lnTo>
                  <a:lnTo>
                    <a:pt x="137" y="1"/>
                  </a:lnTo>
                  <a:lnTo>
                    <a:pt x="141" y="2"/>
                  </a:lnTo>
                  <a:lnTo>
                    <a:pt x="141" y="5"/>
                  </a:lnTo>
                  <a:lnTo>
                    <a:pt x="143" y="5"/>
                  </a:lnTo>
                  <a:lnTo>
                    <a:pt x="143" y="6"/>
                  </a:lnTo>
                  <a:lnTo>
                    <a:pt x="145" y="6"/>
                  </a:lnTo>
                  <a:lnTo>
                    <a:pt x="145" y="7"/>
                  </a:lnTo>
                  <a:lnTo>
                    <a:pt x="147" y="7"/>
                  </a:lnTo>
                  <a:lnTo>
                    <a:pt x="147" y="8"/>
                  </a:lnTo>
                  <a:lnTo>
                    <a:pt x="148" y="8"/>
                  </a:lnTo>
                  <a:lnTo>
                    <a:pt x="155" y="15"/>
                  </a:lnTo>
                  <a:lnTo>
                    <a:pt x="156" y="15"/>
                  </a:lnTo>
                  <a:lnTo>
                    <a:pt x="157" y="17"/>
                  </a:lnTo>
                  <a:lnTo>
                    <a:pt x="156" y="17"/>
                  </a:lnTo>
                  <a:lnTo>
                    <a:pt x="156" y="18"/>
                  </a:lnTo>
                  <a:lnTo>
                    <a:pt x="157" y="18"/>
                  </a:lnTo>
                  <a:lnTo>
                    <a:pt x="157" y="20"/>
                  </a:lnTo>
                  <a:lnTo>
                    <a:pt x="159" y="21"/>
                  </a:lnTo>
                  <a:lnTo>
                    <a:pt x="160" y="21"/>
                  </a:lnTo>
                  <a:lnTo>
                    <a:pt x="162" y="24"/>
                  </a:lnTo>
                  <a:lnTo>
                    <a:pt x="162" y="25"/>
                  </a:lnTo>
                  <a:lnTo>
                    <a:pt x="163" y="26"/>
                  </a:lnTo>
                  <a:lnTo>
                    <a:pt x="164" y="26"/>
                  </a:lnTo>
                  <a:lnTo>
                    <a:pt x="164" y="25"/>
                  </a:lnTo>
                  <a:lnTo>
                    <a:pt x="166" y="25"/>
                  </a:lnTo>
                  <a:lnTo>
                    <a:pt x="167" y="24"/>
                  </a:lnTo>
                  <a:lnTo>
                    <a:pt x="167" y="22"/>
                  </a:lnTo>
                  <a:lnTo>
                    <a:pt x="168" y="22"/>
                  </a:lnTo>
                  <a:lnTo>
                    <a:pt x="168" y="25"/>
                  </a:lnTo>
                  <a:lnTo>
                    <a:pt x="169" y="25"/>
                  </a:lnTo>
                  <a:lnTo>
                    <a:pt x="169" y="26"/>
                  </a:lnTo>
                  <a:lnTo>
                    <a:pt x="173" y="26"/>
                  </a:lnTo>
                  <a:lnTo>
                    <a:pt x="173" y="25"/>
                  </a:lnTo>
                  <a:lnTo>
                    <a:pt x="176" y="25"/>
                  </a:lnTo>
                  <a:lnTo>
                    <a:pt x="177" y="24"/>
                  </a:lnTo>
                  <a:lnTo>
                    <a:pt x="179" y="24"/>
                  </a:lnTo>
                  <a:lnTo>
                    <a:pt x="179" y="25"/>
                  </a:lnTo>
                  <a:lnTo>
                    <a:pt x="177" y="26"/>
                  </a:lnTo>
                  <a:lnTo>
                    <a:pt x="177" y="27"/>
                  </a:lnTo>
                  <a:lnTo>
                    <a:pt x="180" y="26"/>
                  </a:lnTo>
                  <a:lnTo>
                    <a:pt x="182" y="28"/>
                  </a:lnTo>
                  <a:lnTo>
                    <a:pt x="182" y="31"/>
                  </a:lnTo>
                  <a:lnTo>
                    <a:pt x="183" y="32"/>
                  </a:lnTo>
                  <a:lnTo>
                    <a:pt x="183" y="33"/>
                  </a:lnTo>
                  <a:lnTo>
                    <a:pt x="185" y="33"/>
                  </a:lnTo>
                  <a:lnTo>
                    <a:pt x="186" y="34"/>
                  </a:lnTo>
                  <a:lnTo>
                    <a:pt x="186" y="37"/>
                  </a:lnTo>
                  <a:lnTo>
                    <a:pt x="187" y="38"/>
                  </a:lnTo>
                  <a:lnTo>
                    <a:pt x="187" y="43"/>
                  </a:lnTo>
                  <a:lnTo>
                    <a:pt x="189" y="43"/>
                  </a:lnTo>
                  <a:lnTo>
                    <a:pt x="189" y="46"/>
                  </a:lnTo>
                  <a:lnTo>
                    <a:pt x="188" y="46"/>
                  </a:lnTo>
                  <a:lnTo>
                    <a:pt x="188" y="47"/>
                  </a:lnTo>
                  <a:lnTo>
                    <a:pt x="189" y="49"/>
                  </a:lnTo>
                  <a:lnTo>
                    <a:pt x="194" y="49"/>
                  </a:lnTo>
                  <a:lnTo>
                    <a:pt x="195" y="50"/>
                  </a:lnTo>
                  <a:lnTo>
                    <a:pt x="195" y="54"/>
                  </a:lnTo>
                  <a:lnTo>
                    <a:pt x="199" y="54"/>
                  </a:lnTo>
                  <a:lnTo>
                    <a:pt x="199" y="53"/>
                  </a:lnTo>
                  <a:lnTo>
                    <a:pt x="201" y="53"/>
                  </a:lnTo>
                  <a:lnTo>
                    <a:pt x="201" y="56"/>
                  </a:lnTo>
                  <a:lnTo>
                    <a:pt x="202" y="56"/>
                  </a:lnTo>
                  <a:lnTo>
                    <a:pt x="202" y="59"/>
                  </a:lnTo>
                  <a:lnTo>
                    <a:pt x="206" y="63"/>
                  </a:lnTo>
                  <a:lnTo>
                    <a:pt x="207" y="63"/>
                  </a:lnTo>
                  <a:lnTo>
                    <a:pt x="207" y="64"/>
                  </a:lnTo>
                  <a:lnTo>
                    <a:pt x="205" y="64"/>
                  </a:lnTo>
                  <a:lnTo>
                    <a:pt x="205" y="65"/>
                  </a:lnTo>
                  <a:lnTo>
                    <a:pt x="206" y="66"/>
                  </a:lnTo>
                  <a:lnTo>
                    <a:pt x="209" y="66"/>
                  </a:lnTo>
                  <a:lnTo>
                    <a:pt x="209" y="70"/>
                  </a:lnTo>
                  <a:lnTo>
                    <a:pt x="211" y="70"/>
                  </a:lnTo>
                  <a:lnTo>
                    <a:pt x="211" y="71"/>
                  </a:lnTo>
                  <a:lnTo>
                    <a:pt x="212" y="72"/>
                  </a:lnTo>
                  <a:lnTo>
                    <a:pt x="217" y="72"/>
                  </a:lnTo>
                  <a:lnTo>
                    <a:pt x="217" y="73"/>
                  </a:lnTo>
                  <a:lnTo>
                    <a:pt x="219" y="75"/>
                  </a:lnTo>
                  <a:lnTo>
                    <a:pt x="220" y="75"/>
                  </a:lnTo>
                  <a:lnTo>
                    <a:pt x="221" y="76"/>
                  </a:lnTo>
                  <a:lnTo>
                    <a:pt x="223" y="76"/>
                  </a:lnTo>
                  <a:lnTo>
                    <a:pt x="223" y="77"/>
                  </a:lnTo>
                  <a:lnTo>
                    <a:pt x="224" y="81"/>
                  </a:lnTo>
                  <a:lnTo>
                    <a:pt x="225" y="81"/>
                  </a:lnTo>
                  <a:lnTo>
                    <a:pt x="226" y="83"/>
                  </a:lnTo>
                  <a:lnTo>
                    <a:pt x="227" y="83"/>
                  </a:lnTo>
                  <a:lnTo>
                    <a:pt x="230" y="85"/>
                  </a:lnTo>
                  <a:lnTo>
                    <a:pt x="232" y="87"/>
                  </a:lnTo>
                  <a:lnTo>
                    <a:pt x="232" y="88"/>
                  </a:lnTo>
                  <a:lnTo>
                    <a:pt x="233" y="89"/>
                  </a:lnTo>
                  <a:lnTo>
                    <a:pt x="233" y="90"/>
                  </a:lnTo>
                  <a:lnTo>
                    <a:pt x="236" y="90"/>
                  </a:lnTo>
                  <a:lnTo>
                    <a:pt x="236" y="92"/>
                  </a:lnTo>
                  <a:lnTo>
                    <a:pt x="237" y="92"/>
                  </a:lnTo>
                  <a:lnTo>
                    <a:pt x="237" y="94"/>
                  </a:lnTo>
                  <a:lnTo>
                    <a:pt x="236" y="94"/>
                  </a:lnTo>
                  <a:lnTo>
                    <a:pt x="236" y="95"/>
                  </a:lnTo>
                  <a:lnTo>
                    <a:pt x="234" y="95"/>
                  </a:lnTo>
                  <a:lnTo>
                    <a:pt x="234" y="97"/>
                  </a:lnTo>
                  <a:lnTo>
                    <a:pt x="233" y="97"/>
                  </a:lnTo>
                  <a:lnTo>
                    <a:pt x="233" y="101"/>
                  </a:lnTo>
                  <a:lnTo>
                    <a:pt x="234" y="102"/>
                  </a:lnTo>
                  <a:lnTo>
                    <a:pt x="234" y="104"/>
                  </a:lnTo>
                  <a:lnTo>
                    <a:pt x="238" y="105"/>
                  </a:lnTo>
                  <a:lnTo>
                    <a:pt x="239" y="107"/>
                  </a:lnTo>
                  <a:lnTo>
                    <a:pt x="238" y="107"/>
                  </a:lnTo>
                  <a:lnTo>
                    <a:pt x="238" y="108"/>
                  </a:lnTo>
                  <a:lnTo>
                    <a:pt x="239" y="108"/>
                  </a:lnTo>
                  <a:lnTo>
                    <a:pt x="239" y="109"/>
                  </a:lnTo>
                  <a:lnTo>
                    <a:pt x="241" y="109"/>
                  </a:lnTo>
                  <a:lnTo>
                    <a:pt x="241" y="110"/>
                  </a:lnTo>
                  <a:lnTo>
                    <a:pt x="244" y="114"/>
                  </a:lnTo>
                  <a:lnTo>
                    <a:pt x="244" y="117"/>
                  </a:lnTo>
                  <a:lnTo>
                    <a:pt x="243" y="121"/>
                  </a:lnTo>
                  <a:lnTo>
                    <a:pt x="243" y="123"/>
                  </a:lnTo>
                  <a:lnTo>
                    <a:pt x="245" y="126"/>
                  </a:lnTo>
                  <a:lnTo>
                    <a:pt x="245" y="132"/>
                  </a:lnTo>
                  <a:lnTo>
                    <a:pt x="243" y="133"/>
                  </a:lnTo>
                  <a:lnTo>
                    <a:pt x="239" y="135"/>
                  </a:lnTo>
                  <a:lnTo>
                    <a:pt x="240" y="135"/>
                  </a:lnTo>
                  <a:lnTo>
                    <a:pt x="240" y="136"/>
                  </a:lnTo>
                  <a:lnTo>
                    <a:pt x="241" y="139"/>
                  </a:lnTo>
                  <a:lnTo>
                    <a:pt x="241" y="140"/>
                  </a:lnTo>
                  <a:lnTo>
                    <a:pt x="246" y="145"/>
                  </a:lnTo>
                  <a:lnTo>
                    <a:pt x="247" y="145"/>
                  </a:lnTo>
                  <a:lnTo>
                    <a:pt x="247" y="146"/>
                  </a:lnTo>
                  <a:lnTo>
                    <a:pt x="249" y="146"/>
                  </a:lnTo>
                  <a:lnTo>
                    <a:pt x="249" y="147"/>
                  </a:lnTo>
                  <a:lnTo>
                    <a:pt x="247" y="149"/>
                  </a:lnTo>
                  <a:lnTo>
                    <a:pt x="249" y="151"/>
                  </a:lnTo>
                  <a:lnTo>
                    <a:pt x="250" y="151"/>
                  </a:lnTo>
                  <a:lnTo>
                    <a:pt x="250" y="152"/>
                  </a:lnTo>
                  <a:lnTo>
                    <a:pt x="251" y="152"/>
                  </a:lnTo>
                  <a:lnTo>
                    <a:pt x="251" y="153"/>
                  </a:lnTo>
                  <a:lnTo>
                    <a:pt x="252" y="153"/>
                  </a:lnTo>
                  <a:lnTo>
                    <a:pt x="253" y="152"/>
                  </a:lnTo>
                  <a:lnTo>
                    <a:pt x="253" y="149"/>
                  </a:lnTo>
                  <a:lnTo>
                    <a:pt x="255" y="148"/>
                  </a:lnTo>
                  <a:lnTo>
                    <a:pt x="256" y="148"/>
                  </a:lnTo>
                  <a:lnTo>
                    <a:pt x="256" y="149"/>
                  </a:lnTo>
                  <a:lnTo>
                    <a:pt x="259" y="149"/>
                  </a:lnTo>
                  <a:lnTo>
                    <a:pt x="259" y="151"/>
                  </a:lnTo>
                  <a:lnTo>
                    <a:pt x="260" y="151"/>
                  </a:lnTo>
                  <a:lnTo>
                    <a:pt x="260" y="152"/>
                  </a:lnTo>
                  <a:lnTo>
                    <a:pt x="262" y="154"/>
                  </a:lnTo>
                  <a:lnTo>
                    <a:pt x="263" y="154"/>
                  </a:lnTo>
                  <a:lnTo>
                    <a:pt x="263" y="158"/>
                  </a:lnTo>
                  <a:lnTo>
                    <a:pt x="264" y="159"/>
                  </a:lnTo>
                  <a:lnTo>
                    <a:pt x="264" y="161"/>
                  </a:lnTo>
                  <a:lnTo>
                    <a:pt x="265" y="161"/>
                  </a:lnTo>
                  <a:lnTo>
                    <a:pt x="265" y="162"/>
                  </a:lnTo>
                  <a:lnTo>
                    <a:pt x="266" y="162"/>
                  </a:lnTo>
                  <a:lnTo>
                    <a:pt x="268" y="164"/>
                  </a:lnTo>
                  <a:lnTo>
                    <a:pt x="268" y="165"/>
                  </a:lnTo>
                  <a:lnTo>
                    <a:pt x="269" y="166"/>
                  </a:lnTo>
                  <a:lnTo>
                    <a:pt x="269" y="168"/>
                  </a:lnTo>
                  <a:lnTo>
                    <a:pt x="271" y="168"/>
                  </a:lnTo>
                  <a:lnTo>
                    <a:pt x="271" y="170"/>
                  </a:lnTo>
                  <a:lnTo>
                    <a:pt x="270" y="170"/>
                  </a:lnTo>
                  <a:lnTo>
                    <a:pt x="270" y="171"/>
                  </a:lnTo>
                  <a:lnTo>
                    <a:pt x="269" y="171"/>
                  </a:lnTo>
                  <a:lnTo>
                    <a:pt x="269" y="174"/>
                  </a:lnTo>
                  <a:lnTo>
                    <a:pt x="270" y="175"/>
                  </a:lnTo>
                  <a:lnTo>
                    <a:pt x="270" y="177"/>
                  </a:lnTo>
                  <a:lnTo>
                    <a:pt x="269" y="177"/>
                  </a:lnTo>
                  <a:lnTo>
                    <a:pt x="269" y="178"/>
                  </a:lnTo>
                  <a:lnTo>
                    <a:pt x="270" y="178"/>
                  </a:lnTo>
                  <a:lnTo>
                    <a:pt x="270" y="179"/>
                  </a:lnTo>
                  <a:lnTo>
                    <a:pt x="269" y="179"/>
                  </a:lnTo>
                  <a:lnTo>
                    <a:pt x="268" y="180"/>
                  </a:lnTo>
                  <a:lnTo>
                    <a:pt x="268" y="183"/>
                  </a:lnTo>
                  <a:lnTo>
                    <a:pt x="269" y="183"/>
                  </a:lnTo>
                  <a:lnTo>
                    <a:pt x="269" y="184"/>
                  </a:lnTo>
                  <a:lnTo>
                    <a:pt x="268" y="185"/>
                  </a:lnTo>
                  <a:lnTo>
                    <a:pt x="269" y="186"/>
                  </a:lnTo>
                  <a:lnTo>
                    <a:pt x="268" y="187"/>
                  </a:lnTo>
                  <a:lnTo>
                    <a:pt x="269" y="189"/>
                  </a:lnTo>
                  <a:lnTo>
                    <a:pt x="269" y="187"/>
                  </a:lnTo>
                  <a:lnTo>
                    <a:pt x="270" y="189"/>
                  </a:lnTo>
                  <a:lnTo>
                    <a:pt x="270" y="190"/>
                  </a:lnTo>
                  <a:lnTo>
                    <a:pt x="271" y="190"/>
                  </a:lnTo>
                  <a:lnTo>
                    <a:pt x="271" y="192"/>
                  </a:lnTo>
                  <a:lnTo>
                    <a:pt x="270" y="193"/>
                  </a:lnTo>
                  <a:lnTo>
                    <a:pt x="269" y="193"/>
                  </a:lnTo>
                  <a:lnTo>
                    <a:pt x="266" y="192"/>
                  </a:lnTo>
                  <a:lnTo>
                    <a:pt x="262" y="192"/>
                  </a:lnTo>
                  <a:lnTo>
                    <a:pt x="259" y="193"/>
                  </a:lnTo>
                  <a:lnTo>
                    <a:pt x="256" y="194"/>
                  </a:lnTo>
                  <a:lnTo>
                    <a:pt x="250" y="194"/>
                  </a:lnTo>
                  <a:lnTo>
                    <a:pt x="247" y="193"/>
                  </a:lnTo>
                  <a:lnTo>
                    <a:pt x="246" y="193"/>
                  </a:lnTo>
                  <a:lnTo>
                    <a:pt x="244" y="194"/>
                  </a:lnTo>
                  <a:lnTo>
                    <a:pt x="243" y="194"/>
                  </a:lnTo>
                  <a:lnTo>
                    <a:pt x="240" y="193"/>
                  </a:lnTo>
                  <a:lnTo>
                    <a:pt x="238" y="193"/>
                  </a:lnTo>
                  <a:lnTo>
                    <a:pt x="236" y="196"/>
                  </a:lnTo>
                  <a:lnTo>
                    <a:pt x="227" y="198"/>
                  </a:lnTo>
                  <a:lnTo>
                    <a:pt x="227" y="197"/>
                  </a:lnTo>
                  <a:lnTo>
                    <a:pt x="225" y="194"/>
                  </a:lnTo>
                  <a:lnTo>
                    <a:pt x="220" y="194"/>
                  </a:lnTo>
                  <a:lnTo>
                    <a:pt x="219" y="196"/>
                  </a:lnTo>
                  <a:lnTo>
                    <a:pt x="218" y="196"/>
                  </a:lnTo>
                  <a:lnTo>
                    <a:pt x="218" y="194"/>
                  </a:lnTo>
                  <a:lnTo>
                    <a:pt x="217" y="194"/>
                  </a:lnTo>
                  <a:lnTo>
                    <a:pt x="215" y="193"/>
                  </a:lnTo>
                  <a:lnTo>
                    <a:pt x="215" y="192"/>
                  </a:lnTo>
                  <a:lnTo>
                    <a:pt x="209" y="192"/>
                  </a:lnTo>
                  <a:lnTo>
                    <a:pt x="209" y="191"/>
                  </a:lnTo>
                  <a:lnTo>
                    <a:pt x="207" y="191"/>
                  </a:lnTo>
                  <a:lnTo>
                    <a:pt x="204" y="187"/>
                  </a:lnTo>
                  <a:lnTo>
                    <a:pt x="202" y="187"/>
                  </a:lnTo>
                  <a:lnTo>
                    <a:pt x="201" y="190"/>
                  </a:lnTo>
                  <a:lnTo>
                    <a:pt x="200" y="191"/>
                  </a:lnTo>
                  <a:lnTo>
                    <a:pt x="199" y="190"/>
                  </a:lnTo>
                  <a:lnTo>
                    <a:pt x="198" y="191"/>
                  </a:lnTo>
                  <a:lnTo>
                    <a:pt x="196" y="190"/>
                  </a:lnTo>
                  <a:lnTo>
                    <a:pt x="196" y="183"/>
                  </a:lnTo>
                  <a:lnTo>
                    <a:pt x="183" y="183"/>
                  </a:lnTo>
                  <a:lnTo>
                    <a:pt x="182" y="181"/>
                  </a:lnTo>
                  <a:lnTo>
                    <a:pt x="100" y="181"/>
                  </a:lnTo>
                  <a:lnTo>
                    <a:pt x="98" y="184"/>
                  </a:lnTo>
                  <a:lnTo>
                    <a:pt x="81" y="192"/>
                  </a:lnTo>
                  <a:lnTo>
                    <a:pt x="68" y="192"/>
                  </a:lnTo>
                  <a:lnTo>
                    <a:pt x="65" y="191"/>
                  </a:lnTo>
                  <a:lnTo>
                    <a:pt x="60" y="191"/>
                  </a:lnTo>
                  <a:lnTo>
                    <a:pt x="60" y="192"/>
                  </a:lnTo>
                  <a:lnTo>
                    <a:pt x="59" y="192"/>
                  </a:lnTo>
                  <a:lnTo>
                    <a:pt x="58" y="191"/>
                  </a:lnTo>
                  <a:lnTo>
                    <a:pt x="54" y="193"/>
                  </a:lnTo>
                  <a:lnTo>
                    <a:pt x="51" y="194"/>
                  </a:lnTo>
                  <a:lnTo>
                    <a:pt x="49" y="196"/>
                  </a:lnTo>
                  <a:lnTo>
                    <a:pt x="36" y="196"/>
                  </a:lnTo>
                  <a:lnTo>
                    <a:pt x="35" y="197"/>
                  </a:lnTo>
                  <a:lnTo>
                    <a:pt x="35" y="194"/>
                  </a:lnTo>
                  <a:lnTo>
                    <a:pt x="34" y="194"/>
                  </a:lnTo>
                  <a:lnTo>
                    <a:pt x="34" y="193"/>
                  </a:lnTo>
                  <a:lnTo>
                    <a:pt x="33" y="193"/>
                  </a:lnTo>
                  <a:lnTo>
                    <a:pt x="33" y="189"/>
                  </a:lnTo>
                  <a:lnTo>
                    <a:pt x="35" y="186"/>
                  </a:lnTo>
                  <a:lnTo>
                    <a:pt x="36" y="186"/>
                  </a:lnTo>
                  <a:lnTo>
                    <a:pt x="38" y="187"/>
                  </a:lnTo>
                  <a:lnTo>
                    <a:pt x="40" y="185"/>
                  </a:lnTo>
                  <a:lnTo>
                    <a:pt x="40" y="184"/>
                  </a:lnTo>
                  <a:lnTo>
                    <a:pt x="42" y="183"/>
                  </a:lnTo>
                  <a:lnTo>
                    <a:pt x="42" y="184"/>
                  </a:lnTo>
                  <a:lnTo>
                    <a:pt x="44" y="186"/>
                  </a:lnTo>
                  <a:lnTo>
                    <a:pt x="45" y="186"/>
                  </a:lnTo>
                  <a:lnTo>
                    <a:pt x="45" y="185"/>
                  </a:lnTo>
                  <a:lnTo>
                    <a:pt x="46" y="185"/>
                  </a:lnTo>
                  <a:lnTo>
                    <a:pt x="48" y="186"/>
                  </a:lnTo>
                  <a:lnTo>
                    <a:pt x="49" y="186"/>
                  </a:lnTo>
                  <a:lnTo>
                    <a:pt x="51" y="187"/>
                  </a:lnTo>
                  <a:lnTo>
                    <a:pt x="52" y="187"/>
                  </a:lnTo>
                  <a:lnTo>
                    <a:pt x="52" y="186"/>
                  </a:lnTo>
                  <a:lnTo>
                    <a:pt x="53" y="185"/>
                  </a:lnTo>
                  <a:lnTo>
                    <a:pt x="58" y="185"/>
                  </a:lnTo>
                  <a:lnTo>
                    <a:pt x="58" y="184"/>
                  </a:lnTo>
                  <a:lnTo>
                    <a:pt x="59" y="185"/>
                  </a:lnTo>
                  <a:lnTo>
                    <a:pt x="59" y="186"/>
                  </a:lnTo>
                  <a:lnTo>
                    <a:pt x="63" y="184"/>
                  </a:lnTo>
                  <a:lnTo>
                    <a:pt x="66" y="184"/>
                  </a:lnTo>
                  <a:lnTo>
                    <a:pt x="66" y="183"/>
                  </a:lnTo>
                  <a:lnTo>
                    <a:pt x="67" y="183"/>
                  </a:lnTo>
                  <a:lnTo>
                    <a:pt x="70" y="185"/>
                  </a:lnTo>
                  <a:lnTo>
                    <a:pt x="71" y="185"/>
                  </a:lnTo>
                  <a:lnTo>
                    <a:pt x="73" y="186"/>
                  </a:lnTo>
                  <a:lnTo>
                    <a:pt x="77" y="186"/>
                  </a:lnTo>
                  <a:lnTo>
                    <a:pt x="77" y="185"/>
                  </a:lnTo>
                  <a:lnTo>
                    <a:pt x="80" y="185"/>
                  </a:lnTo>
                  <a:lnTo>
                    <a:pt x="81" y="186"/>
                  </a:lnTo>
                  <a:lnTo>
                    <a:pt x="81" y="187"/>
                  </a:lnTo>
                  <a:lnTo>
                    <a:pt x="84" y="187"/>
                  </a:lnTo>
                  <a:lnTo>
                    <a:pt x="86" y="186"/>
                  </a:lnTo>
                  <a:lnTo>
                    <a:pt x="87" y="184"/>
                  </a:lnTo>
                  <a:lnTo>
                    <a:pt x="89" y="184"/>
                  </a:lnTo>
                  <a:lnTo>
                    <a:pt x="90" y="183"/>
                  </a:lnTo>
                  <a:lnTo>
                    <a:pt x="89" y="183"/>
                  </a:lnTo>
                  <a:lnTo>
                    <a:pt x="89" y="180"/>
                  </a:lnTo>
                  <a:lnTo>
                    <a:pt x="87" y="179"/>
                  </a:lnTo>
                  <a:lnTo>
                    <a:pt x="87" y="183"/>
                  </a:lnTo>
                  <a:lnTo>
                    <a:pt x="84" y="186"/>
                  </a:lnTo>
                  <a:lnTo>
                    <a:pt x="81" y="186"/>
                  </a:lnTo>
                  <a:lnTo>
                    <a:pt x="83" y="185"/>
                  </a:lnTo>
                  <a:lnTo>
                    <a:pt x="81" y="184"/>
                  </a:lnTo>
                  <a:lnTo>
                    <a:pt x="78" y="184"/>
                  </a:lnTo>
                  <a:lnTo>
                    <a:pt x="76" y="185"/>
                  </a:lnTo>
                  <a:lnTo>
                    <a:pt x="74" y="185"/>
                  </a:lnTo>
                  <a:lnTo>
                    <a:pt x="74" y="184"/>
                  </a:lnTo>
                  <a:lnTo>
                    <a:pt x="73" y="184"/>
                  </a:lnTo>
                  <a:lnTo>
                    <a:pt x="72" y="185"/>
                  </a:lnTo>
                  <a:lnTo>
                    <a:pt x="71" y="184"/>
                  </a:lnTo>
                  <a:lnTo>
                    <a:pt x="70" y="184"/>
                  </a:lnTo>
                  <a:lnTo>
                    <a:pt x="70" y="183"/>
                  </a:lnTo>
                  <a:lnTo>
                    <a:pt x="68" y="183"/>
                  </a:lnTo>
                  <a:lnTo>
                    <a:pt x="68" y="181"/>
                  </a:lnTo>
                  <a:lnTo>
                    <a:pt x="67" y="180"/>
                  </a:lnTo>
                  <a:lnTo>
                    <a:pt x="67" y="179"/>
                  </a:lnTo>
                  <a:lnTo>
                    <a:pt x="66" y="179"/>
                  </a:lnTo>
                  <a:lnTo>
                    <a:pt x="66" y="183"/>
                  </a:lnTo>
                  <a:lnTo>
                    <a:pt x="63" y="183"/>
                  </a:lnTo>
                  <a:lnTo>
                    <a:pt x="63" y="184"/>
                  </a:lnTo>
                  <a:lnTo>
                    <a:pt x="53" y="184"/>
                  </a:lnTo>
                  <a:lnTo>
                    <a:pt x="53" y="185"/>
                  </a:lnTo>
                  <a:lnTo>
                    <a:pt x="52" y="185"/>
                  </a:lnTo>
                  <a:lnTo>
                    <a:pt x="52" y="186"/>
                  </a:lnTo>
                  <a:lnTo>
                    <a:pt x="49" y="186"/>
                  </a:lnTo>
                  <a:lnTo>
                    <a:pt x="46" y="183"/>
                  </a:lnTo>
                  <a:lnTo>
                    <a:pt x="47" y="181"/>
                  </a:lnTo>
                  <a:lnTo>
                    <a:pt x="46" y="181"/>
                  </a:lnTo>
                  <a:lnTo>
                    <a:pt x="46" y="180"/>
                  </a:lnTo>
                  <a:lnTo>
                    <a:pt x="45" y="184"/>
                  </a:lnTo>
                  <a:lnTo>
                    <a:pt x="45" y="183"/>
                  </a:lnTo>
                  <a:lnTo>
                    <a:pt x="42" y="181"/>
                  </a:lnTo>
                  <a:lnTo>
                    <a:pt x="42" y="180"/>
                  </a:lnTo>
                  <a:lnTo>
                    <a:pt x="41" y="181"/>
                  </a:lnTo>
                  <a:lnTo>
                    <a:pt x="40" y="181"/>
                  </a:lnTo>
                  <a:lnTo>
                    <a:pt x="40" y="179"/>
                  </a:lnTo>
                  <a:lnTo>
                    <a:pt x="41" y="178"/>
                  </a:lnTo>
                  <a:lnTo>
                    <a:pt x="40" y="178"/>
                  </a:lnTo>
                  <a:lnTo>
                    <a:pt x="40" y="179"/>
                  </a:lnTo>
                  <a:lnTo>
                    <a:pt x="39" y="179"/>
                  </a:lnTo>
                  <a:lnTo>
                    <a:pt x="39" y="183"/>
                  </a:lnTo>
                  <a:lnTo>
                    <a:pt x="36" y="185"/>
                  </a:lnTo>
                  <a:lnTo>
                    <a:pt x="34" y="186"/>
                  </a:lnTo>
                  <a:lnTo>
                    <a:pt x="34" y="185"/>
                  </a:lnTo>
                  <a:lnTo>
                    <a:pt x="33" y="184"/>
                  </a:lnTo>
                  <a:lnTo>
                    <a:pt x="33" y="181"/>
                  </a:lnTo>
                  <a:lnTo>
                    <a:pt x="34" y="179"/>
                  </a:lnTo>
                  <a:lnTo>
                    <a:pt x="36" y="179"/>
                  </a:lnTo>
                  <a:lnTo>
                    <a:pt x="36" y="178"/>
                  </a:lnTo>
                  <a:lnTo>
                    <a:pt x="34" y="178"/>
                  </a:lnTo>
                  <a:lnTo>
                    <a:pt x="34" y="179"/>
                  </a:lnTo>
                  <a:lnTo>
                    <a:pt x="33" y="179"/>
                  </a:lnTo>
                  <a:lnTo>
                    <a:pt x="33" y="178"/>
                  </a:lnTo>
                  <a:lnTo>
                    <a:pt x="34" y="177"/>
                  </a:lnTo>
                  <a:lnTo>
                    <a:pt x="34" y="175"/>
                  </a:lnTo>
                  <a:lnTo>
                    <a:pt x="33" y="175"/>
                  </a:lnTo>
                  <a:lnTo>
                    <a:pt x="33" y="174"/>
                  </a:lnTo>
                  <a:lnTo>
                    <a:pt x="34" y="172"/>
                  </a:lnTo>
                  <a:lnTo>
                    <a:pt x="34" y="166"/>
                  </a:lnTo>
                  <a:lnTo>
                    <a:pt x="35" y="165"/>
                  </a:lnTo>
                  <a:lnTo>
                    <a:pt x="35" y="164"/>
                  </a:lnTo>
                  <a:lnTo>
                    <a:pt x="34" y="164"/>
                  </a:lnTo>
                  <a:lnTo>
                    <a:pt x="34" y="162"/>
                  </a:lnTo>
                  <a:lnTo>
                    <a:pt x="35" y="162"/>
                  </a:lnTo>
                  <a:lnTo>
                    <a:pt x="35" y="161"/>
                  </a:lnTo>
                  <a:lnTo>
                    <a:pt x="38" y="159"/>
                  </a:lnTo>
                  <a:lnTo>
                    <a:pt x="54" y="159"/>
                  </a:lnTo>
                  <a:lnTo>
                    <a:pt x="64" y="160"/>
                  </a:lnTo>
                  <a:lnTo>
                    <a:pt x="76" y="160"/>
                  </a:lnTo>
                  <a:lnTo>
                    <a:pt x="76" y="152"/>
                  </a:lnTo>
                  <a:lnTo>
                    <a:pt x="79" y="151"/>
                  </a:lnTo>
                  <a:lnTo>
                    <a:pt x="86" y="151"/>
                  </a:lnTo>
                  <a:lnTo>
                    <a:pt x="87" y="149"/>
                  </a:lnTo>
                  <a:lnTo>
                    <a:pt x="90" y="149"/>
                  </a:lnTo>
                  <a:lnTo>
                    <a:pt x="95" y="151"/>
                  </a:lnTo>
                  <a:lnTo>
                    <a:pt x="98" y="151"/>
                  </a:lnTo>
                  <a:lnTo>
                    <a:pt x="102" y="147"/>
                  </a:lnTo>
                  <a:lnTo>
                    <a:pt x="102" y="143"/>
                  </a:lnTo>
                  <a:lnTo>
                    <a:pt x="105" y="140"/>
                  </a:lnTo>
                  <a:lnTo>
                    <a:pt x="106" y="141"/>
                  </a:lnTo>
                  <a:lnTo>
                    <a:pt x="109" y="142"/>
                  </a:lnTo>
                  <a:lnTo>
                    <a:pt x="111" y="145"/>
                  </a:lnTo>
                  <a:lnTo>
                    <a:pt x="113" y="146"/>
                  </a:lnTo>
                  <a:lnTo>
                    <a:pt x="117" y="146"/>
                  </a:lnTo>
                  <a:lnTo>
                    <a:pt x="118" y="147"/>
                  </a:lnTo>
                  <a:lnTo>
                    <a:pt x="119" y="147"/>
                  </a:lnTo>
                  <a:lnTo>
                    <a:pt x="119" y="148"/>
                  </a:lnTo>
                  <a:lnTo>
                    <a:pt x="122" y="148"/>
                  </a:lnTo>
                  <a:lnTo>
                    <a:pt x="122" y="149"/>
                  </a:lnTo>
                  <a:lnTo>
                    <a:pt x="123" y="151"/>
                  </a:lnTo>
                  <a:lnTo>
                    <a:pt x="125" y="151"/>
                  </a:lnTo>
                  <a:lnTo>
                    <a:pt x="127" y="152"/>
                  </a:lnTo>
                  <a:lnTo>
                    <a:pt x="128" y="151"/>
                  </a:lnTo>
                  <a:lnTo>
                    <a:pt x="130" y="151"/>
                  </a:lnTo>
                  <a:lnTo>
                    <a:pt x="131" y="152"/>
                  </a:lnTo>
                  <a:lnTo>
                    <a:pt x="131" y="153"/>
                  </a:lnTo>
                  <a:lnTo>
                    <a:pt x="135" y="153"/>
                  </a:lnTo>
                  <a:lnTo>
                    <a:pt x="137" y="155"/>
                  </a:lnTo>
                  <a:lnTo>
                    <a:pt x="138" y="155"/>
                  </a:lnTo>
                  <a:lnTo>
                    <a:pt x="140" y="157"/>
                  </a:lnTo>
                  <a:lnTo>
                    <a:pt x="147" y="157"/>
                  </a:lnTo>
                  <a:lnTo>
                    <a:pt x="148" y="155"/>
                  </a:lnTo>
                  <a:lnTo>
                    <a:pt x="150" y="154"/>
                  </a:lnTo>
                  <a:lnTo>
                    <a:pt x="151" y="154"/>
                  </a:lnTo>
                  <a:lnTo>
                    <a:pt x="153" y="153"/>
                  </a:lnTo>
                  <a:lnTo>
                    <a:pt x="160" y="153"/>
                  </a:lnTo>
                  <a:lnTo>
                    <a:pt x="162" y="152"/>
                  </a:lnTo>
                  <a:lnTo>
                    <a:pt x="163" y="149"/>
                  </a:lnTo>
                  <a:lnTo>
                    <a:pt x="163" y="147"/>
                  </a:lnTo>
                  <a:lnTo>
                    <a:pt x="162" y="146"/>
                  </a:lnTo>
                  <a:lnTo>
                    <a:pt x="162" y="145"/>
                  </a:lnTo>
                  <a:lnTo>
                    <a:pt x="161" y="145"/>
                  </a:lnTo>
                  <a:lnTo>
                    <a:pt x="161" y="143"/>
                  </a:lnTo>
                  <a:lnTo>
                    <a:pt x="159" y="141"/>
                  </a:lnTo>
                  <a:lnTo>
                    <a:pt x="153" y="141"/>
                  </a:lnTo>
                  <a:lnTo>
                    <a:pt x="151" y="142"/>
                  </a:lnTo>
                  <a:lnTo>
                    <a:pt x="149" y="142"/>
                  </a:lnTo>
                  <a:lnTo>
                    <a:pt x="147" y="143"/>
                  </a:lnTo>
                  <a:lnTo>
                    <a:pt x="143" y="145"/>
                  </a:lnTo>
                  <a:lnTo>
                    <a:pt x="141" y="146"/>
                  </a:lnTo>
                  <a:lnTo>
                    <a:pt x="138" y="146"/>
                  </a:lnTo>
                  <a:lnTo>
                    <a:pt x="135" y="143"/>
                  </a:lnTo>
                  <a:lnTo>
                    <a:pt x="135" y="142"/>
                  </a:lnTo>
                  <a:lnTo>
                    <a:pt x="134" y="142"/>
                  </a:lnTo>
                  <a:lnTo>
                    <a:pt x="134" y="139"/>
                  </a:lnTo>
                  <a:lnTo>
                    <a:pt x="132" y="139"/>
                  </a:lnTo>
                  <a:lnTo>
                    <a:pt x="131" y="138"/>
                  </a:lnTo>
                  <a:lnTo>
                    <a:pt x="130" y="138"/>
                  </a:lnTo>
                  <a:lnTo>
                    <a:pt x="128" y="136"/>
                  </a:lnTo>
                  <a:lnTo>
                    <a:pt x="127" y="138"/>
                  </a:lnTo>
                  <a:lnTo>
                    <a:pt x="124" y="139"/>
                  </a:lnTo>
                  <a:lnTo>
                    <a:pt x="123" y="139"/>
                  </a:lnTo>
                  <a:lnTo>
                    <a:pt x="121" y="138"/>
                  </a:lnTo>
                  <a:lnTo>
                    <a:pt x="119" y="134"/>
                  </a:lnTo>
                  <a:lnTo>
                    <a:pt x="117" y="132"/>
                  </a:lnTo>
                  <a:lnTo>
                    <a:pt x="116" y="132"/>
                  </a:lnTo>
                  <a:lnTo>
                    <a:pt x="111" y="130"/>
                  </a:lnTo>
                  <a:lnTo>
                    <a:pt x="109" y="130"/>
                  </a:lnTo>
                  <a:lnTo>
                    <a:pt x="108" y="129"/>
                  </a:lnTo>
                  <a:lnTo>
                    <a:pt x="104" y="130"/>
                  </a:lnTo>
                  <a:lnTo>
                    <a:pt x="100" y="133"/>
                  </a:lnTo>
                  <a:lnTo>
                    <a:pt x="99" y="133"/>
                  </a:lnTo>
                  <a:lnTo>
                    <a:pt x="98" y="132"/>
                  </a:lnTo>
                  <a:lnTo>
                    <a:pt x="95" y="132"/>
                  </a:lnTo>
                  <a:lnTo>
                    <a:pt x="92" y="133"/>
                  </a:lnTo>
                  <a:lnTo>
                    <a:pt x="91" y="135"/>
                  </a:lnTo>
                  <a:lnTo>
                    <a:pt x="90" y="136"/>
                  </a:lnTo>
                  <a:lnTo>
                    <a:pt x="90" y="140"/>
                  </a:lnTo>
                  <a:lnTo>
                    <a:pt x="42" y="140"/>
                  </a:lnTo>
                  <a:lnTo>
                    <a:pt x="42" y="138"/>
                  </a:lnTo>
                  <a:lnTo>
                    <a:pt x="44" y="138"/>
                  </a:lnTo>
                  <a:lnTo>
                    <a:pt x="45" y="136"/>
                  </a:lnTo>
                  <a:lnTo>
                    <a:pt x="45" y="135"/>
                  </a:lnTo>
                  <a:lnTo>
                    <a:pt x="46" y="134"/>
                  </a:lnTo>
                  <a:lnTo>
                    <a:pt x="45" y="134"/>
                  </a:lnTo>
                  <a:lnTo>
                    <a:pt x="45" y="135"/>
                  </a:lnTo>
                  <a:lnTo>
                    <a:pt x="44" y="135"/>
                  </a:lnTo>
                  <a:lnTo>
                    <a:pt x="42" y="136"/>
                  </a:lnTo>
                  <a:lnTo>
                    <a:pt x="42" y="138"/>
                  </a:lnTo>
                  <a:lnTo>
                    <a:pt x="40" y="138"/>
                  </a:lnTo>
                  <a:lnTo>
                    <a:pt x="40" y="132"/>
                  </a:lnTo>
                  <a:lnTo>
                    <a:pt x="42" y="129"/>
                  </a:lnTo>
                  <a:lnTo>
                    <a:pt x="44" y="129"/>
                  </a:lnTo>
                  <a:lnTo>
                    <a:pt x="45" y="128"/>
                  </a:lnTo>
                  <a:lnTo>
                    <a:pt x="45" y="130"/>
                  </a:lnTo>
                  <a:lnTo>
                    <a:pt x="46" y="130"/>
                  </a:lnTo>
                  <a:lnTo>
                    <a:pt x="46" y="127"/>
                  </a:lnTo>
                  <a:lnTo>
                    <a:pt x="45" y="127"/>
                  </a:lnTo>
                  <a:lnTo>
                    <a:pt x="46" y="122"/>
                  </a:lnTo>
                  <a:lnTo>
                    <a:pt x="45" y="123"/>
                  </a:lnTo>
                  <a:lnTo>
                    <a:pt x="45" y="126"/>
                  </a:lnTo>
                  <a:lnTo>
                    <a:pt x="44" y="127"/>
                  </a:lnTo>
                  <a:lnTo>
                    <a:pt x="44" y="128"/>
                  </a:lnTo>
                  <a:lnTo>
                    <a:pt x="42" y="127"/>
                  </a:lnTo>
                  <a:lnTo>
                    <a:pt x="42" y="128"/>
                  </a:lnTo>
                  <a:lnTo>
                    <a:pt x="40" y="128"/>
                  </a:lnTo>
                  <a:lnTo>
                    <a:pt x="40" y="129"/>
                  </a:lnTo>
                  <a:lnTo>
                    <a:pt x="39" y="129"/>
                  </a:lnTo>
                  <a:lnTo>
                    <a:pt x="39" y="130"/>
                  </a:lnTo>
                  <a:lnTo>
                    <a:pt x="38" y="130"/>
                  </a:lnTo>
                  <a:lnTo>
                    <a:pt x="38" y="132"/>
                  </a:lnTo>
                  <a:lnTo>
                    <a:pt x="36" y="132"/>
                  </a:lnTo>
                  <a:lnTo>
                    <a:pt x="36" y="130"/>
                  </a:lnTo>
                  <a:lnTo>
                    <a:pt x="35" y="130"/>
                  </a:lnTo>
                  <a:lnTo>
                    <a:pt x="35" y="123"/>
                  </a:lnTo>
                  <a:lnTo>
                    <a:pt x="36" y="122"/>
                  </a:lnTo>
                  <a:lnTo>
                    <a:pt x="39" y="122"/>
                  </a:lnTo>
                  <a:lnTo>
                    <a:pt x="40" y="123"/>
                  </a:lnTo>
                  <a:lnTo>
                    <a:pt x="41" y="122"/>
                  </a:lnTo>
                  <a:lnTo>
                    <a:pt x="42" y="122"/>
                  </a:lnTo>
                  <a:lnTo>
                    <a:pt x="42" y="121"/>
                  </a:lnTo>
                  <a:lnTo>
                    <a:pt x="44" y="121"/>
                  </a:lnTo>
                  <a:lnTo>
                    <a:pt x="44" y="120"/>
                  </a:lnTo>
                  <a:lnTo>
                    <a:pt x="41" y="120"/>
                  </a:lnTo>
                  <a:lnTo>
                    <a:pt x="44" y="119"/>
                  </a:lnTo>
                  <a:lnTo>
                    <a:pt x="47" y="115"/>
                  </a:lnTo>
                  <a:lnTo>
                    <a:pt x="51" y="115"/>
                  </a:lnTo>
                  <a:lnTo>
                    <a:pt x="51" y="114"/>
                  </a:lnTo>
                  <a:lnTo>
                    <a:pt x="47" y="114"/>
                  </a:lnTo>
                  <a:lnTo>
                    <a:pt x="48" y="113"/>
                  </a:lnTo>
                  <a:lnTo>
                    <a:pt x="47" y="113"/>
                  </a:lnTo>
                  <a:lnTo>
                    <a:pt x="47" y="115"/>
                  </a:lnTo>
                  <a:lnTo>
                    <a:pt x="45" y="115"/>
                  </a:lnTo>
                  <a:lnTo>
                    <a:pt x="45" y="116"/>
                  </a:lnTo>
                  <a:lnTo>
                    <a:pt x="44" y="119"/>
                  </a:lnTo>
                  <a:lnTo>
                    <a:pt x="41" y="119"/>
                  </a:lnTo>
                  <a:lnTo>
                    <a:pt x="41" y="120"/>
                  </a:lnTo>
                  <a:lnTo>
                    <a:pt x="39" y="122"/>
                  </a:lnTo>
                  <a:lnTo>
                    <a:pt x="38" y="121"/>
                  </a:lnTo>
                  <a:lnTo>
                    <a:pt x="36" y="121"/>
                  </a:lnTo>
                  <a:lnTo>
                    <a:pt x="36" y="119"/>
                  </a:lnTo>
                  <a:lnTo>
                    <a:pt x="35" y="119"/>
                  </a:lnTo>
                  <a:lnTo>
                    <a:pt x="36" y="120"/>
                  </a:lnTo>
                  <a:lnTo>
                    <a:pt x="35" y="121"/>
                  </a:lnTo>
                  <a:lnTo>
                    <a:pt x="35" y="122"/>
                  </a:lnTo>
                  <a:lnTo>
                    <a:pt x="34" y="123"/>
                  </a:lnTo>
                  <a:lnTo>
                    <a:pt x="34" y="129"/>
                  </a:lnTo>
                  <a:lnTo>
                    <a:pt x="33" y="120"/>
                  </a:lnTo>
                  <a:lnTo>
                    <a:pt x="33" y="117"/>
                  </a:lnTo>
                  <a:lnTo>
                    <a:pt x="32" y="115"/>
                  </a:lnTo>
                  <a:lnTo>
                    <a:pt x="31" y="115"/>
                  </a:lnTo>
                  <a:lnTo>
                    <a:pt x="29" y="114"/>
                  </a:lnTo>
                  <a:lnTo>
                    <a:pt x="29" y="113"/>
                  </a:lnTo>
                  <a:lnTo>
                    <a:pt x="28" y="110"/>
                  </a:lnTo>
                  <a:lnTo>
                    <a:pt x="28" y="109"/>
                  </a:lnTo>
                  <a:lnTo>
                    <a:pt x="27" y="109"/>
                  </a:lnTo>
                  <a:lnTo>
                    <a:pt x="27" y="108"/>
                  </a:lnTo>
                  <a:lnTo>
                    <a:pt x="26" y="108"/>
                  </a:lnTo>
                  <a:lnTo>
                    <a:pt x="26" y="104"/>
                  </a:lnTo>
                  <a:lnTo>
                    <a:pt x="25" y="103"/>
                  </a:lnTo>
                  <a:lnTo>
                    <a:pt x="21" y="101"/>
                  </a:lnTo>
                  <a:lnTo>
                    <a:pt x="20" y="100"/>
                  </a:lnTo>
                  <a:lnTo>
                    <a:pt x="16" y="92"/>
                  </a:lnTo>
                  <a:lnTo>
                    <a:pt x="14" y="90"/>
                  </a:lnTo>
                  <a:lnTo>
                    <a:pt x="12" y="90"/>
                  </a:lnTo>
                  <a:lnTo>
                    <a:pt x="9" y="89"/>
                  </a:lnTo>
                  <a:lnTo>
                    <a:pt x="8" y="89"/>
                  </a:lnTo>
                  <a:lnTo>
                    <a:pt x="7" y="88"/>
                  </a:lnTo>
                  <a:lnTo>
                    <a:pt x="6" y="89"/>
                  </a:lnTo>
                  <a:lnTo>
                    <a:pt x="4" y="89"/>
                  </a:lnTo>
                  <a:lnTo>
                    <a:pt x="4" y="92"/>
                  </a:lnTo>
                  <a:lnTo>
                    <a:pt x="3" y="91"/>
                  </a:lnTo>
                  <a:lnTo>
                    <a:pt x="1" y="88"/>
                  </a:lnTo>
                  <a:lnTo>
                    <a:pt x="0" y="88"/>
                  </a:lnTo>
                  <a:lnTo>
                    <a:pt x="7" y="85"/>
                  </a:lnTo>
                  <a:lnTo>
                    <a:pt x="16" y="81"/>
                  </a:lnTo>
                  <a:lnTo>
                    <a:pt x="17" y="79"/>
                  </a:lnTo>
                  <a:lnTo>
                    <a:pt x="25" y="71"/>
                  </a:lnTo>
                  <a:lnTo>
                    <a:pt x="29" y="66"/>
                  </a:lnTo>
                  <a:lnTo>
                    <a:pt x="35" y="54"/>
                  </a:lnTo>
                  <a:lnTo>
                    <a:pt x="38" y="51"/>
                  </a:lnTo>
                  <a:lnTo>
                    <a:pt x="44" y="41"/>
                  </a:lnTo>
                  <a:lnTo>
                    <a:pt x="45" y="41"/>
                  </a:lnTo>
                  <a:lnTo>
                    <a:pt x="44" y="40"/>
                  </a:lnTo>
                  <a:lnTo>
                    <a:pt x="45" y="38"/>
                  </a:lnTo>
                  <a:lnTo>
                    <a:pt x="45" y="31"/>
                  </a:lnTo>
                  <a:lnTo>
                    <a:pt x="46" y="30"/>
                  </a:lnTo>
                  <a:lnTo>
                    <a:pt x="46" y="28"/>
                  </a:lnTo>
                  <a:lnTo>
                    <a:pt x="47" y="26"/>
                  </a:lnTo>
                  <a:lnTo>
                    <a:pt x="47" y="22"/>
                  </a:lnTo>
                  <a:lnTo>
                    <a:pt x="48" y="21"/>
                  </a:lnTo>
                  <a:lnTo>
                    <a:pt x="51" y="21"/>
                  </a:lnTo>
                  <a:lnTo>
                    <a:pt x="51" y="20"/>
                  </a:lnTo>
                  <a:lnTo>
                    <a:pt x="53" y="12"/>
                  </a:lnTo>
                  <a:lnTo>
                    <a:pt x="53" y="9"/>
                  </a:lnTo>
                  <a:lnTo>
                    <a:pt x="55" y="7"/>
                  </a:lnTo>
                  <a:lnTo>
                    <a:pt x="59" y="7"/>
                  </a:lnTo>
                  <a:lnTo>
                    <a:pt x="61" y="6"/>
                  </a:lnTo>
                  <a:lnTo>
                    <a:pt x="63" y="6"/>
                  </a:lnTo>
                  <a:lnTo>
                    <a:pt x="65" y="8"/>
                  </a:lnTo>
                  <a:lnTo>
                    <a:pt x="70" y="8"/>
                  </a:lnTo>
                  <a:lnTo>
                    <a:pt x="72" y="7"/>
                  </a:lnTo>
                  <a:lnTo>
                    <a:pt x="73" y="8"/>
                  </a:lnTo>
                  <a:lnTo>
                    <a:pt x="79" y="8"/>
                  </a:lnTo>
                  <a:lnTo>
                    <a:pt x="80" y="9"/>
                  </a:lnTo>
                  <a:lnTo>
                    <a:pt x="83" y="9"/>
                  </a:lnTo>
                  <a:lnTo>
                    <a:pt x="85" y="7"/>
                  </a:lnTo>
                  <a:lnTo>
                    <a:pt x="87" y="8"/>
                  </a:lnTo>
                  <a:lnTo>
                    <a:pt x="91" y="5"/>
                  </a:lnTo>
                  <a:lnTo>
                    <a:pt x="92" y="5"/>
                  </a:lnTo>
                  <a:lnTo>
                    <a:pt x="92" y="6"/>
                  </a:lnTo>
                  <a:lnTo>
                    <a:pt x="95" y="6"/>
                  </a:lnTo>
                  <a:lnTo>
                    <a:pt x="97" y="5"/>
                  </a:lnTo>
                  <a:lnTo>
                    <a:pt x="98" y="5"/>
                  </a:lnTo>
                  <a:lnTo>
                    <a:pt x="100" y="6"/>
                  </a:lnTo>
                  <a:lnTo>
                    <a:pt x="102" y="6"/>
                  </a:lnTo>
                  <a:lnTo>
                    <a:pt x="106" y="5"/>
                  </a:lnTo>
                  <a:lnTo>
                    <a:pt x="108" y="5"/>
                  </a:lnTo>
                  <a:lnTo>
                    <a:pt x="108" y="3"/>
                  </a:lnTo>
                  <a:lnTo>
                    <a:pt x="106" y="2"/>
                  </a:lnTo>
                  <a:lnTo>
                    <a:pt x="106" y="1"/>
                  </a:lnTo>
                  <a:lnTo>
                    <a:pt x="109" y="1"/>
                  </a:lnTo>
                  <a:lnTo>
                    <a:pt x="109" y="2"/>
                  </a:lnTo>
                  <a:lnTo>
                    <a:pt x="111" y="2"/>
                  </a:lnTo>
                  <a:lnTo>
                    <a:pt x="111"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21">
              <a:extLst>
                <a:ext uri="{FF2B5EF4-FFF2-40B4-BE49-F238E27FC236}">
                  <a16:creationId xmlns:a16="http://schemas.microsoft.com/office/drawing/2014/main" id="{DC581C5C-2B8C-4166-B492-94CE98926BAB}"/>
                </a:ext>
              </a:extLst>
            </p:cNvPr>
            <p:cNvSpPr>
              <a:spLocks noEditPoints="1"/>
            </p:cNvSpPr>
            <p:nvPr/>
          </p:nvSpPr>
          <p:spPr bwMode="auto">
            <a:xfrm>
              <a:off x="4659313" y="3749675"/>
              <a:ext cx="69850" cy="115888"/>
            </a:xfrm>
            <a:custGeom>
              <a:avLst/>
              <a:gdLst/>
              <a:ahLst/>
              <a:cxnLst>
                <a:cxn ang="0">
                  <a:pos x="7" y="56"/>
                </a:cxn>
                <a:cxn ang="0">
                  <a:pos x="10" y="56"/>
                </a:cxn>
                <a:cxn ang="0">
                  <a:pos x="12" y="58"/>
                </a:cxn>
                <a:cxn ang="0">
                  <a:pos x="12" y="59"/>
                </a:cxn>
                <a:cxn ang="0">
                  <a:pos x="13" y="60"/>
                </a:cxn>
                <a:cxn ang="0">
                  <a:pos x="13" y="64"/>
                </a:cxn>
                <a:cxn ang="0">
                  <a:pos x="12" y="64"/>
                </a:cxn>
                <a:cxn ang="0">
                  <a:pos x="12" y="65"/>
                </a:cxn>
                <a:cxn ang="0">
                  <a:pos x="10" y="66"/>
                </a:cxn>
                <a:cxn ang="0">
                  <a:pos x="9" y="68"/>
                </a:cxn>
                <a:cxn ang="0">
                  <a:pos x="8" y="68"/>
                </a:cxn>
                <a:cxn ang="0">
                  <a:pos x="8" y="70"/>
                </a:cxn>
                <a:cxn ang="0">
                  <a:pos x="7" y="70"/>
                </a:cxn>
                <a:cxn ang="0">
                  <a:pos x="7" y="71"/>
                </a:cxn>
                <a:cxn ang="0">
                  <a:pos x="4" y="71"/>
                </a:cxn>
                <a:cxn ang="0">
                  <a:pos x="4" y="72"/>
                </a:cxn>
                <a:cxn ang="0">
                  <a:pos x="3" y="73"/>
                </a:cxn>
                <a:cxn ang="0">
                  <a:pos x="2" y="73"/>
                </a:cxn>
                <a:cxn ang="0">
                  <a:pos x="2" y="71"/>
                </a:cxn>
                <a:cxn ang="0">
                  <a:pos x="1" y="70"/>
                </a:cxn>
                <a:cxn ang="0">
                  <a:pos x="0" y="65"/>
                </a:cxn>
                <a:cxn ang="0">
                  <a:pos x="0" y="62"/>
                </a:cxn>
                <a:cxn ang="0">
                  <a:pos x="1" y="61"/>
                </a:cxn>
                <a:cxn ang="0">
                  <a:pos x="1" y="60"/>
                </a:cxn>
                <a:cxn ang="0">
                  <a:pos x="2" y="59"/>
                </a:cxn>
                <a:cxn ang="0">
                  <a:pos x="3" y="59"/>
                </a:cxn>
                <a:cxn ang="0">
                  <a:pos x="4" y="58"/>
                </a:cxn>
                <a:cxn ang="0">
                  <a:pos x="6" y="58"/>
                </a:cxn>
                <a:cxn ang="0">
                  <a:pos x="7" y="56"/>
                </a:cxn>
                <a:cxn ang="0">
                  <a:pos x="41" y="0"/>
                </a:cxn>
                <a:cxn ang="0">
                  <a:pos x="42" y="1"/>
                </a:cxn>
                <a:cxn ang="0">
                  <a:pos x="44" y="1"/>
                </a:cxn>
                <a:cxn ang="0">
                  <a:pos x="42" y="2"/>
                </a:cxn>
                <a:cxn ang="0">
                  <a:pos x="44" y="3"/>
                </a:cxn>
                <a:cxn ang="0">
                  <a:pos x="42" y="3"/>
                </a:cxn>
                <a:cxn ang="0">
                  <a:pos x="42" y="5"/>
                </a:cxn>
                <a:cxn ang="0">
                  <a:pos x="41" y="5"/>
                </a:cxn>
                <a:cxn ang="0">
                  <a:pos x="41" y="7"/>
                </a:cxn>
                <a:cxn ang="0">
                  <a:pos x="40" y="7"/>
                </a:cxn>
                <a:cxn ang="0">
                  <a:pos x="39" y="5"/>
                </a:cxn>
                <a:cxn ang="0">
                  <a:pos x="38" y="5"/>
                </a:cxn>
                <a:cxn ang="0">
                  <a:pos x="38" y="3"/>
                </a:cxn>
                <a:cxn ang="0">
                  <a:pos x="39" y="3"/>
                </a:cxn>
                <a:cxn ang="0">
                  <a:pos x="39" y="2"/>
                </a:cxn>
                <a:cxn ang="0">
                  <a:pos x="41" y="0"/>
                </a:cxn>
              </a:cxnLst>
              <a:rect l="0" t="0" r="r" b="b"/>
              <a:pathLst>
                <a:path w="44" h="73">
                  <a:moveTo>
                    <a:pt x="7" y="56"/>
                  </a:moveTo>
                  <a:lnTo>
                    <a:pt x="10" y="56"/>
                  </a:lnTo>
                  <a:lnTo>
                    <a:pt x="12" y="58"/>
                  </a:lnTo>
                  <a:lnTo>
                    <a:pt x="12" y="59"/>
                  </a:lnTo>
                  <a:lnTo>
                    <a:pt x="13" y="60"/>
                  </a:lnTo>
                  <a:lnTo>
                    <a:pt x="13" y="64"/>
                  </a:lnTo>
                  <a:lnTo>
                    <a:pt x="12" y="64"/>
                  </a:lnTo>
                  <a:lnTo>
                    <a:pt x="12" y="65"/>
                  </a:lnTo>
                  <a:lnTo>
                    <a:pt x="10" y="66"/>
                  </a:lnTo>
                  <a:lnTo>
                    <a:pt x="9" y="68"/>
                  </a:lnTo>
                  <a:lnTo>
                    <a:pt x="8" y="68"/>
                  </a:lnTo>
                  <a:lnTo>
                    <a:pt x="8" y="70"/>
                  </a:lnTo>
                  <a:lnTo>
                    <a:pt x="7" y="70"/>
                  </a:lnTo>
                  <a:lnTo>
                    <a:pt x="7" y="71"/>
                  </a:lnTo>
                  <a:lnTo>
                    <a:pt x="4" y="71"/>
                  </a:lnTo>
                  <a:lnTo>
                    <a:pt x="4" y="72"/>
                  </a:lnTo>
                  <a:lnTo>
                    <a:pt x="3" y="73"/>
                  </a:lnTo>
                  <a:lnTo>
                    <a:pt x="2" y="73"/>
                  </a:lnTo>
                  <a:lnTo>
                    <a:pt x="2" y="71"/>
                  </a:lnTo>
                  <a:lnTo>
                    <a:pt x="1" y="70"/>
                  </a:lnTo>
                  <a:lnTo>
                    <a:pt x="0" y="65"/>
                  </a:lnTo>
                  <a:lnTo>
                    <a:pt x="0" y="62"/>
                  </a:lnTo>
                  <a:lnTo>
                    <a:pt x="1" y="61"/>
                  </a:lnTo>
                  <a:lnTo>
                    <a:pt x="1" y="60"/>
                  </a:lnTo>
                  <a:lnTo>
                    <a:pt x="2" y="59"/>
                  </a:lnTo>
                  <a:lnTo>
                    <a:pt x="3" y="59"/>
                  </a:lnTo>
                  <a:lnTo>
                    <a:pt x="4" y="58"/>
                  </a:lnTo>
                  <a:lnTo>
                    <a:pt x="6" y="58"/>
                  </a:lnTo>
                  <a:lnTo>
                    <a:pt x="7" y="56"/>
                  </a:lnTo>
                  <a:close/>
                  <a:moveTo>
                    <a:pt x="41" y="0"/>
                  </a:moveTo>
                  <a:lnTo>
                    <a:pt x="42" y="1"/>
                  </a:lnTo>
                  <a:lnTo>
                    <a:pt x="44" y="1"/>
                  </a:lnTo>
                  <a:lnTo>
                    <a:pt x="42" y="2"/>
                  </a:lnTo>
                  <a:lnTo>
                    <a:pt x="44" y="3"/>
                  </a:lnTo>
                  <a:lnTo>
                    <a:pt x="42" y="3"/>
                  </a:lnTo>
                  <a:lnTo>
                    <a:pt x="42" y="5"/>
                  </a:lnTo>
                  <a:lnTo>
                    <a:pt x="41" y="5"/>
                  </a:lnTo>
                  <a:lnTo>
                    <a:pt x="41" y="7"/>
                  </a:lnTo>
                  <a:lnTo>
                    <a:pt x="40" y="7"/>
                  </a:lnTo>
                  <a:lnTo>
                    <a:pt x="39" y="5"/>
                  </a:lnTo>
                  <a:lnTo>
                    <a:pt x="38" y="5"/>
                  </a:lnTo>
                  <a:lnTo>
                    <a:pt x="38" y="3"/>
                  </a:lnTo>
                  <a:lnTo>
                    <a:pt x="39" y="3"/>
                  </a:lnTo>
                  <a:lnTo>
                    <a:pt x="39" y="2"/>
                  </a:lnTo>
                  <a:lnTo>
                    <a:pt x="41"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AD5E2508-F1CA-4F07-8CC7-D21EC8079B36}"/>
                </a:ext>
              </a:extLst>
            </p:cNvPr>
            <p:cNvSpPr>
              <a:spLocks/>
            </p:cNvSpPr>
            <p:nvPr/>
          </p:nvSpPr>
          <p:spPr bwMode="auto">
            <a:xfrm>
              <a:off x="6223000" y="3941763"/>
              <a:ext cx="139700" cy="122238"/>
            </a:xfrm>
            <a:custGeom>
              <a:avLst/>
              <a:gdLst/>
              <a:ahLst/>
              <a:cxnLst>
                <a:cxn ang="0">
                  <a:pos x="70" y="1"/>
                </a:cxn>
                <a:cxn ang="0">
                  <a:pos x="71" y="3"/>
                </a:cxn>
                <a:cxn ang="0">
                  <a:pos x="72" y="4"/>
                </a:cxn>
                <a:cxn ang="0">
                  <a:pos x="73" y="8"/>
                </a:cxn>
                <a:cxn ang="0">
                  <a:pos x="75" y="11"/>
                </a:cxn>
                <a:cxn ang="0">
                  <a:pos x="80" y="14"/>
                </a:cxn>
                <a:cxn ang="0">
                  <a:pos x="83" y="17"/>
                </a:cxn>
                <a:cxn ang="0">
                  <a:pos x="83" y="20"/>
                </a:cxn>
                <a:cxn ang="0">
                  <a:pos x="85" y="23"/>
                </a:cxn>
                <a:cxn ang="0">
                  <a:pos x="85" y="37"/>
                </a:cxn>
                <a:cxn ang="0">
                  <a:pos x="88" y="43"/>
                </a:cxn>
                <a:cxn ang="0">
                  <a:pos x="87" y="55"/>
                </a:cxn>
                <a:cxn ang="0">
                  <a:pos x="84" y="56"/>
                </a:cxn>
                <a:cxn ang="0">
                  <a:pos x="80" y="56"/>
                </a:cxn>
                <a:cxn ang="0">
                  <a:pos x="71" y="58"/>
                </a:cxn>
                <a:cxn ang="0">
                  <a:pos x="65" y="54"/>
                </a:cxn>
                <a:cxn ang="0">
                  <a:pos x="62" y="56"/>
                </a:cxn>
                <a:cxn ang="0">
                  <a:pos x="59" y="56"/>
                </a:cxn>
                <a:cxn ang="0">
                  <a:pos x="53" y="59"/>
                </a:cxn>
                <a:cxn ang="0">
                  <a:pos x="46" y="58"/>
                </a:cxn>
                <a:cxn ang="0">
                  <a:pos x="46" y="70"/>
                </a:cxn>
                <a:cxn ang="0">
                  <a:pos x="43" y="73"/>
                </a:cxn>
                <a:cxn ang="0">
                  <a:pos x="38" y="74"/>
                </a:cxn>
                <a:cxn ang="0">
                  <a:pos x="29" y="77"/>
                </a:cxn>
                <a:cxn ang="0">
                  <a:pos x="23" y="75"/>
                </a:cxn>
                <a:cxn ang="0">
                  <a:pos x="20" y="75"/>
                </a:cxn>
                <a:cxn ang="0">
                  <a:pos x="21" y="72"/>
                </a:cxn>
                <a:cxn ang="0">
                  <a:pos x="19" y="71"/>
                </a:cxn>
                <a:cxn ang="0">
                  <a:pos x="17" y="68"/>
                </a:cxn>
                <a:cxn ang="0">
                  <a:pos x="8" y="67"/>
                </a:cxn>
                <a:cxn ang="0">
                  <a:pos x="6" y="72"/>
                </a:cxn>
                <a:cxn ang="0">
                  <a:pos x="1" y="70"/>
                </a:cxn>
                <a:cxn ang="0">
                  <a:pos x="0" y="62"/>
                </a:cxn>
                <a:cxn ang="0">
                  <a:pos x="0" y="58"/>
                </a:cxn>
                <a:cxn ang="0">
                  <a:pos x="3" y="56"/>
                </a:cxn>
                <a:cxn ang="0">
                  <a:pos x="7" y="53"/>
                </a:cxn>
                <a:cxn ang="0">
                  <a:pos x="13" y="47"/>
                </a:cxn>
                <a:cxn ang="0">
                  <a:pos x="11" y="34"/>
                </a:cxn>
                <a:cxn ang="0">
                  <a:pos x="16" y="26"/>
                </a:cxn>
                <a:cxn ang="0">
                  <a:pos x="19" y="22"/>
                </a:cxn>
                <a:cxn ang="0">
                  <a:pos x="24" y="19"/>
                </a:cxn>
                <a:cxn ang="0">
                  <a:pos x="28" y="16"/>
                </a:cxn>
                <a:cxn ang="0">
                  <a:pos x="35" y="14"/>
                </a:cxn>
                <a:cxn ang="0">
                  <a:pos x="40" y="11"/>
                </a:cxn>
                <a:cxn ang="0">
                  <a:pos x="43" y="16"/>
                </a:cxn>
                <a:cxn ang="0">
                  <a:pos x="51" y="16"/>
                </a:cxn>
                <a:cxn ang="0">
                  <a:pos x="53" y="14"/>
                </a:cxn>
                <a:cxn ang="0">
                  <a:pos x="56" y="9"/>
                </a:cxn>
                <a:cxn ang="0">
                  <a:pos x="61" y="7"/>
                </a:cxn>
                <a:cxn ang="0">
                  <a:pos x="62" y="3"/>
                </a:cxn>
                <a:cxn ang="0">
                  <a:pos x="65" y="0"/>
                </a:cxn>
              </a:cxnLst>
              <a:rect l="0" t="0" r="r" b="b"/>
              <a:pathLst>
                <a:path w="88" h="77">
                  <a:moveTo>
                    <a:pt x="65" y="0"/>
                  </a:moveTo>
                  <a:lnTo>
                    <a:pt x="71" y="0"/>
                  </a:lnTo>
                  <a:lnTo>
                    <a:pt x="70" y="1"/>
                  </a:lnTo>
                  <a:lnTo>
                    <a:pt x="70" y="2"/>
                  </a:lnTo>
                  <a:lnTo>
                    <a:pt x="71" y="2"/>
                  </a:lnTo>
                  <a:lnTo>
                    <a:pt x="71" y="3"/>
                  </a:lnTo>
                  <a:lnTo>
                    <a:pt x="70" y="3"/>
                  </a:lnTo>
                  <a:lnTo>
                    <a:pt x="71" y="4"/>
                  </a:lnTo>
                  <a:lnTo>
                    <a:pt x="72" y="4"/>
                  </a:lnTo>
                  <a:lnTo>
                    <a:pt x="72" y="5"/>
                  </a:lnTo>
                  <a:lnTo>
                    <a:pt x="73" y="7"/>
                  </a:lnTo>
                  <a:lnTo>
                    <a:pt x="73" y="8"/>
                  </a:lnTo>
                  <a:lnTo>
                    <a:pt x="74" y="9"/>
                  </a:lnTo>
                  <a:lnTo>
                    <a:pt x="74" y="11"/>
                  </a:lnTo>
                  <a:lnTo>
                    <a:pt x="75" y="11"/>
                  </a:lnTo>
                  <a:lnTo>
                    <a:pt x="77" y="13"/>
                  </a:lnTo>
                  <a:lnTo>
                    <a:pt x="78" y="13"/>
                  </a:lnTo>
                  <a:lnTo>
                    <a:pt x="80" y="14"/>
                  </a:lnTo>
                  <a:lnTo>
                    <a:pt x="81" y="14"/>
                  </a:lnTo>
                  <a:lnTo>
                    <a:pt x="83" y="15"/>
                  </a:lnTo>
                  <a:lnTo>
                    <a:pt x="83" y="17"/>
                  </a:lnTo>
                  <a:lnTo>
                    <a:pt x="81" y="17"/>
                  </a:lnTo>
                  <a:lnTo>
                    <a:pt x="83" y="19"/>
                  </a:lnTo>
                  <a:lnTo>
                    <a:pt x="83" y="20"/>
                  </a:lnTo>
                  <a:lnTo>
                    <a:pt x="84" y="20"/>
                  </a:lnTo>
                  <a:lnTo>
                    <a:pt x="84" y="22"/>
                  </a:lnTo>
                  <a:lnTo>
                    <a:pt x="85" y="23"/>
                  </a:lnTo>
                  <a:lnTo>
                    <a:pt x="86" y="23"/>
                  </a:lnTo>
                  <a:lnTo>
                    <a:pt x="86" y="36"/>
                  </a:lnTo>
                  <a:lnTo>
                    <a:pt x="85" y="37"/>
                  </a:lnTo>
                  <a:lnTo>
                    <a:pt x="86" y="37"/>
                  </a:lnTo>
                  <a:lnTo>
                    <a:pt x="86" y="41"/>
                  </a:lnTo>
                  <a:lnTo>
                    <a:pt x="88" y="43"/>
                  </a:lnTo>
                  <a:lnTo>
                    <a:pt x="88" y="45"/>
                  </a:lnTo>
                  <a:lnTo>
                    <a:pt x="87" y="49"/>
                  </a:lnTo>
                  <a:lnTo>
                    <a:pt x="87" y="55"/>
                  </a:lnTo>
                  <a:lnTo>
                    <a:pt x="86" y="55"/>
                  </a:lnTo>
                  <a:lnTo>
                    <a:pt x="86" y="56"/>
                  </a:lnTo>
                  <a:lnTo>
                    <a:pt x="84" y="56"/>
                  </a:lnTo>
                  <a:lnTo>
                    <a:pt x="84" y="58"/>
                  </a:lnTo>
                  <a:lnTo>
                    <a:pt x="83" y="58"/>
                  </a:lnTo>
                  <a:lnTo>
                    <a:pt x="80" y="56"/>
                  </a:lnTo>
                  <a:lnTo>
                    <a:pt x="79" y="56"/>
                  </a:lnTo>
                  <a:lnTo>
                    <a:pt x="78" y="58"/>
                  </a:lnTo>
                  <a:lnTo>
                    <a:pt x="71" y="58"/>
                  </a:lnTo>
                  <a:lnTo>
                    <a:pt x="68" y="55"/>
                  </a:lnTo>
                  <a:lnTo>
                    <a:pt x="68" y="54"/>
                  </a:lnTo>
                  <a:lnTo>
                    <a:pt x="65" y="54"/>
                  </a:lnTo>
                  <a:lnTo>
                    <a:pt x="65" y="55"/>
                  </a:lnTo>
                  <a:lnTo>
                    <a:pt x="64" y="55"/>
                  </a:lnTo>
                  <a:lnTo>
                    <a:pt x="62" y="56"/>
                  </a:lnTo>
                  <a:lnTo>
                    <a:pt x="60" y="56"/>
                  </a:lnTo>
                  <a:lnTo>
                    <a:pt x="59" y="55"/>
                  </a:lnTo>
                  <a:lnTo>
                    <a:pt x="59" y="56"/>
                  </a:lnTo>
                  <a:lnTo>
                    <a:pt x="55" y="60"/>
                  </a:lnTo>
                  <a:lnTo>
                    <a:pt x="54" y="59"/>
                  </a:lnTo>
                  <a:lnTo>
                    <a:pt x="53" y="59"/>
                  </a:lnTo>
                  <a:lnTo>
                    <a:pt x="49" y="55"/>
                  </a:lnTo>
                  <a:lnTo>
                    <a:pt x="47" y="55"/>
                  </a:lnTo>
                  <a:lnTo>
                    <a:pt x="46" y="58"/>
                  </a:lnTo>
                  <a:lnTo>
                    <a:pt x="47" y="61"/>
                  </a:lnTo>
                  <a:lnTo>
                    <a:pt x="46" y="64"/>
                  </a:lnTo>
                  <a:lnTo>
                    <a:pt x="46" y="70"/>
                  </a:lnTo>
                  <a:lnTo>
                    <a:pt x="45" y="70"/>
                  </a:lnTo>
                  <a:lnTo>
                    <a:pt x="45" y="72"/>
                  </a:lnTo>
                  <a:lnTo>
                    <a:pt x="43" y="73"/>
                  </a:lnTo>
                  <a:lnTo>
                    <a:pt x="42" y="73"/>
                  </a:lnTo>
                  <a:lnTo>
                    <a:pt x="42" y="74"/>
                  </a:lnTo>
                  <a:lnTo>
                    <a:pt x="38" y="74"/>
                  </a:lnTo>
                  <a:lnTo>
                    <a:pt x="38" y="75"/>
                  </a:lnTo>
                  <a:lnTo>
                    <a:pt x="29" y="75"/>
                  </a:lnTo>
                  <a:lnTo>
                    <a:pt x="29" y="77"/>
                  </a:lnTo>
                  <a:lnTo>
                    <a:pt x="27" y="77"/>
                  </a:lnTo>
                  <a:lnTo>
                    <a:pt x="26" y="75"/>
                  </a:lnTo>
                  <a:lnTo>
                    <a:pt x="23" y="75"/>
                  </a:lnTo>
                  <a:lnTo>
                    <a:pt x="22" y="77"/>
                  </a:lnTo>
                  <a:lnTo>
                    <a:pt x="21" y="77"/>
                  </a:lnTo>
                  <a:lnTo>
                    <a:pt x="20" y="75"/>
                  </a:lnTo>
                  <a:lnTo>
                    <a:pt x="20" y="73"/>
                  </a:lnTo>
                  <a:lnTo>
                    <a:pt x="21" y="73"/>
                  </a:lnTo>
                  <a:lnTo>
                    <a:pt x="21" y="72"/>
                  </a:lnTo>
                  <a:lnTo>
                    <a:pt x="20" y="72"/>
                  </a:lnTo>
                  <a:lnTo>
                    <a:pt x="20" y="71"/>
                  </a:lnTo>
                  <a:lnTo>
                    <a:pt x="19" y="71"/>
                  </a:lnTo>
                  <a:lnTo>
                    <a:pt x="20" y="70"/>
                  </a:lnTo>
                  <a:lnTo>
                    <a:pt x="19" y="70"/>
                  </a:lnTo>
                  <a:lnTo>
                    <a:pt x="17" y="68"/>
                  </a:lnTo>
                  <a:lnTo>
                    <a:pt x="14" y="68"/>
                  </a:lnTo>
                  <a:lnTo>
                    <a:pt x="11" y="67"/>
                  </a:lnTo>
                  <a:lnTo>
                    <a:pt x="8" y="67"/>
                  </a:lnTo>
                  <a:lnTo>
                    <a:pt x="7" y="68"/>
                  </a:lnTo>
                  <a:lnTo>
                    <a:pt x="7" y="72"/>
                  </a:lnTo>
                  <a:lnTo>
                    <a:pt x="6" y="72"/>
                  </a:lnTo>
                  <a:lnTo>
                    <a:pt x="4" y="71"/>
                  </a:lnTo>
                  <a:lnTo>
                    <a:pt x="3" y="71"/>
                  </a:lnTo>
                  <a:lnTo>
                    <a:pt x="1" y="70"/>
                  </a:lnTo>
                  <a:lnTo>
                    <a:pt x="1" y="65"/>
                  </a:lnTo>
                  <a:lnTo>
                    <a:pt x="0" y="64"/>
                  </a:lnTo>
                  <a:lnTo>
                    <a:pt x="0" y="62"/>
                  </a:lnTo>
                  <a:lnTo>
                    <a:pt x="1" y="62"/>
                  </a:lnTo>
                  <a:lnTo>
                    <a:pt x="0" y="61"/>
                  </a:lnTo>
                  <a:lnTo>
                    <a:pt x="0" y="58"/>
                  </a:lnTo>
                  <a:lnTo>
                    <a:pt x="1" y="58"/>
                  </a:lnTo>
                  <a:lnTo>
                    <a:pt x="2" y="56"/>
                  </a:lnTo>
                  <a:lnTo>
                    <a:pt x="3" y="56"/>
                  </a:lnTo>
                  <a:lnTo>
                    <a:pt x="4" y="55"/>
                  </a:lnTo>
                  <a:lnTo>
                    <a:pt x="4" y="53"/>
                  </a:lnTo>
                  <a:lnTo>
                    <a:pt x="7" y="53"/>
                  </a:lnTo>
                  <a:lnTo>
                    <a:pt x="9" y="52"/>
                  </a:lnTo>
                  <a:lnTo>
                    <a:pt x="11" y="49"/>
                  </a:lnTo>
                  <a:lnTo>
                    <a:pt x="13" y="47"/>
                  </a:lnTo>
                  <a:lnTo>
                    <a:pt x="13" y="43"/>
                  </a:lnTo>
                  <a:lnTo>
                    <a:pt x="11" y="37"/>
                  </a:lnTo>
                  <a:lnTo>
                    <a:pt x="11" y="34"/>
                  </a:lnTo>
                  <a:lnTo>
                    <a:pt x="14" y="29"/>
                  </a:lnTo>
                  <a:lnTo>
                    <a:pt x="15" y="28"/>
                  </a:lnTo>
                  <a:lnTo>
                    <a:pt x="16" y="26"/>
                  </a:lnTo>
                  <a:lnTo>
                    <a:pt x="16" y="24"/>
                  </a:lnTo>
                  <a:lnTo>
                    <a:pt x="19" y="23"/>
                  </a:lnTo>
                  <a:lnTo>
                    <a:pt x="19" y="22"/>
                  </a:lnTo>
                  <a:lnTo>
                    <a:pt x="20" y="20"/>
                  </a:lnTo>
                  <a:lnTo>
                    <a:pt x="21" y="20"/>
                  </a:lnTo>
                  <a:lnTo>
                    <a:pt x="24" y="19"/>
                  </a:lnTo>
                  <a:lnTo>
                    <a:pt x="26" y="19"/>
                  </a:lnTo>
                  <a:lnTo>
                    <a:pt x="26" y="17"/>
                  </a:lnTo>
                  <a:lnTo>
                    <a:pt x="28" y="16"/>
                  </a:lnTo>
                  <a:lnTo>
                    <a:pt x="29" y="15"/>
                  </a:lnTo>
                  <a:lnTo>
                    <a:pt x="32" y="14"/>
                  </a:lnTo>
                  <a:lnTo>
                    <a:pt x="35" y="14"/>
                  </a:lnTo>
                  <a:lnTo>
                    <a:pt x="36" y="13"/>
                  </a:lnTo>
                  <a:lnTo>
                    <a:pt x="40" y="13"/>
                  </a:lnTo>
                  <a:lnTo>
                    <a:pt x="40" y="11"/>
                  </a:lnTo>
                  <a:lnTo>
                    <a:pt x="42" y="11"/>
                  </a:lnTo>
                  <a:lnTo>
                    <a:pt x="43" y="13"/>
                  </a:lnTo>
                  <a:lnTo>
                    <a:pt x="43" y="16"/>
                  </a:lnTo>
                  <a:lnTo>
                    <a:pt x="45" y="17"/>
                  </a:lnTo>
                  <a:lnTo>
                    <a:pt x="48" y="17"/>
                  </a:lnTo>
                  <a:lnTo>
                    <a:pt x="51" y="16"/>
                  </a:lnTo>
                  <a:lnTo>
                    <a:pt x="52" y="15"/>
                  </a:lnTo>
                  <a:lnTo>
                    <a:pt x="52" y="14"/>
                  </a:lnTo>
                  <a:lnTo>
                    <a:pt x="53" y="14"/>
                  </a:lnTo>
                  <a:lnTo>
                    <a:pt x="54" y="13"/>
                  </a:lnTo>
                  <a:lnTo>
                    <a:pt x="56" y="13"/>
                  </a:lnTo>
                  <a:lnTo>
                    <a:pt x="56" y="9"/>
                  </a:lnTo>
                  <a:lnTo>
                    <a:pt x="59" y="9"/>
                  </a:lnTo>
                  <a:lnTo>
                    <a:pt x="59" y="8"/>
                  </a:lnTo>
                  <a:lnTo>
                    <a:pt x="61" y="7"/>
                  </a:lnTo>
                  <a:lnTo>
                    <a:pt x="61" y="5"/>
                  </a:lnTo>
                  <a:lnTo>
                    <a:pt x="62" y="5"/>
                  </a:lnTo>
                  <a:lnTo>
                    <a:pt x="62" y="3"/>
                  </a:lnTo>
                  <a:lnTo>
                    <a:pt x="64" y="3"/>
                  </a:lnTo>
                  <a:lnTo>
                    <a:pt x="64" y="1"/>
                  </a:lnTo>
                  <a:lnTo>
                    <a:pt x="65"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3D6AB9E0-7856-429C-B80F-90CE97D69AC4}"/>
                </a:ext>
              </a:extLst>
            </p:cNvPr>
            <p:cNvSpPr>
              <a:spLocks/>
            </p:cNvSpPr>
            <p:nvPr/>
          </p:nvSpPr>
          <p:spPr bwMode="auto">
            <a:xfrm>
              <a:off x="8062913" y="5349875"/>
              <a:ext cx="44450" cy="38100"/>
            </a:xfrm>
            <a:custGeom>
              <a:avLst/>
              <a:gdLst/>
              <a:ahLst/>
              <a:cxnLst>
                <a:cxn ang="0">
                  <a:pos x="8" y="0"/>
                </a:cxn>
                <a:cxn ang="0">
                  <a:pos x="16" y="0"/>
                </a:cxn>
                <a:cxn ang="0">
                  <a:pos x="16" y="1"/>
                </a:cxn>
                <a:cxn ang="0">
                  <a:pos x="19" y="1"/>
                </a:cxn>
                <a:cxn ang="0">
                  <a:pos x="21" y="4"/>
                </a:cxn>
                <a:cxn ang="0">
                  <a:pos x="21" y="6"/>
                </a:cxn>
                <a:cxn ang="0">
                  <a:pos x="22" y="7"/>
                </a:cxn>
                <a:cxn ang="0">
                  <a:pos x="22" y="8"/>
                </a:cxn>
                <a:cxn ang="0">
                  <a:pos x="23" y="9"/>
                </a:cxn>
                <a:cxn ang="0">
                  <a:pos x="25" y="9"/>
                </a:cxn>
                <a:cxn ang="0">
                  <a:pos x="25" y="11"/>
                </a:cxn>
                <a:cxn ang="0">
                  <a:pos x="26" y="12"/>
                </a:cxn>
                <a:cxn ang="0">
                  <a:pos x="27" y="12"/>
                </a:cxn>
                <a:cxn ang="0">
                  <a:pos x="27" y="13"/>
                </a:cxn>
                <a:cxn ang="0">
                  <a:pos x="28" y="13"/>
                </a:cxn>
                <a:cxn ang="0">
                  <a:pos x="27" y="14"/>
                </a:cxn>
                <a:cxn ang="0">
                  <a:pos x="27" y="15"/>
                </a:cxn>
                <a:cxn ang="0">
                  <a:pos x="26" y="19"/>
                </a:cxn>
                <a:cxn ang="0">
                  <a:pos x="26" y="23"/>
                </a:cxn>
                <a:cxn ang="0">
                  <a:pos x="22" y="23"/>
                </a:cxn>
                <a:cxn ang="0">
                  <a:pos x="21" y="24"/>
                </a:cxn>
                <a:cxn ang="0">
                  <a:pos x="19" y="24"/>
                </a:cxn>
                <a:cxn ang="0">
                  <a:pos x="19" y="23"/>
                </a:cxn>
                <a:cxn ang="0">
                  <a:pos x="17" y="24"/>
                </a:cxn>
                <a:cxn ang="0">
                  <a:pos x="15" y="24"/>
                </a:cxn>
                <a:cxn ang="0">
                  <a:pos x="13" y="21"/>
                </a:cxn>
                <a:cxn ang="0">
                  <a:pos x="10" y="21"/>
                </a:cxn>
                <a:cxn ang="0">
                  <a:pos x="9" y="20"/>
                </a:cxn>
                <a:cxn ang="0">
                  <a:pos x="8" y="20"/>
                </a:cxn>
                <a:cxn ang="0">
                  <a:pos x="8" y="19"/>
                </a:cxn>
                <a:cxn ang="0">
                  <a:pos x="6" y="19"/>
                </a:cxn>
                <a:cxn ang="0">
                  <a:pos x="6" y="18"/>
                </a:cxn>
                <a:cxn ang="0">
                  <a:pos x="3" y="17"/>
                </a:cxn>
                <a:cxn ang="0">
                  <a:pos x="3" y="13"/>
                </a:cxn>
                <a:cxn ang="0">
                  <a:pos x="1" y="11"/>
                </a:cxn>
                <a:cxn ang="0">
                  <a:pos x="1" y="9"/>
                </a:cxn>
                <a:cxn ang="0">
                  <a:pos x="0" y="8"/>
                </a:cxn>
                <a:cxn ang="0">
                  <a:pos x="0" y="6"/>
                </a:cxn>
                <a:cxn ang="0">
                  <a:pos x="1" y="6"/>
                </a:cxn>
                <a:cxn ang="0">
                  <a:pos x="2" y="5"/>
                </a:cxn>
                <a:cxn ang="0">
                  <a:pos x="3" y="5"/>
                </a:cxn>
                <a:cxn ang="0">
                  <a:pos x="3" y="1"/>
                </a:cxn>
                <a:cxn ang="0">
                  <a:pos x="6" y="1"/>
                </a:cxn>
                <a:cxn ang="0">
                  <a:pos x="8" y="0"/>
                </a:cxn>
              </a:cxnLst>
              <a:rect l="0" t="0" r="r" b="b"/>
              <a:pathLst>
                <a:path w="28" h="24">
                  <a:moveTo>
                    <a:pt x="8" y="0"/>
                  </a:moveTo>
                  <a:lnTo>
                    <a:pt x="16" y="0"/>
                  </a:lnTo>
                  <a:lnTo>
                    <a:pt x="16" y="1"/>
                  </a:lnTo>
                  <a:lnTo>
                    <a:pt x="19" y="1"/>
                  </a:lnTo>
                  <a:lnTo>
                    <a:pt x="21" y="4"/>
                  </a:lnTo>
                  <a:lnTo>
                    <a:pt x="21" y="6"/>
                  </a:lnTo>
                  <a:lnTo>
                    <a:pt x="22" y="7"/>
                  </a:lnTo>
                  <a:lnTo>
                    <a:pt x="22" y="8"/>
                  </a:lnTo>
                  <a:lnTo>
                    <a:pt x="23" y="9"/>
                  </a:lnTo>
                  <a:lnTo>
                    <a:pt x="25" y="9"/>
                  </a:lnTo>
                  <a:lnTo>
                    <a:pt x="25" y="11"/>
                  </a:lnTo>
                  <a:lnTo>
                    <a:pt x="26" y="12"/>
                  </a:lnTo>
                  <a:lnTo>
                    <a:pt x="27" y="12"/>
                  </a:lnTo>
                  <a:lnTo>
                    <a:pt x="27" y="13"/>
                  </a:lnTo>
                  <a:lnTo>
                    <a:pt x="28" y="13"/>
                  </a:lnTo>
                  <a:lnTo>
                    <a:pt x="27" y="14"/>
                  </a:lnTo>
                  <a:lnTo>
                    <a:pt x="27" y="15"/>
                  </a:lnTo>
                  <a:lnTo>
                    <a:pt x="26" y="19"/>
                  </a:lnTo>
                  <a:lnTo>
                    <a:pt x="26" y="23"/>
                  </a:lnTo>
                  <a:lnTo>
                    <a:pt x="22" y="23"/>
                  </a:lnTo>
                  <a:lnTo>
                    <a:pt x="21" y="24"/>
                  </a:lnTo>
                  <a:lnTo>
                    <a:pt x="19" y="24"/>
                  </a:lnTo>
                  <a:lnTo>
                    <a:pt x="19" y="23"/>
                  </a:lnTo>
                  <a:lnTo>
                    <a:pt x="17" y="24"/>
                  </a:lnTo>
                  <a:lnTo>
                    <a:pt x="15" y="24"/>
                  </a:lnTo>
                  <a:lnTo>
                    <a:pt x="13" y="21"/>
                  </a:lnTo>
                  <a:lnTo>
                    <a:pt x="10" y="21"/>
                  </a:lnTo>
                  <a:lnTo>
                    <a:pt x="9" y="20"/>
                  </a:lnTo>
                  <a:lnTo>
                    <a:pt x="8" y="20"/>
                  </a:lnTo>
                  <a:lnTo>
                    <a:pt x="8" y="19"/>
                  </a:lnTo>
                  <a:lnTo>
                    <a:pt x="6" y="19"/>
                  </a:lnTo>
                  <a:lnTo>
                    <a:pt x="6" y="18"/>
                  </a:lnTo>
                  <a:lnTo>
                    <a:pt x="3" y="17"/>
                  </a:lnTo>
                  <a:lnTo>
                    <a:pt x="3" y="13"/>
                  </a:lnTo>
                  <a:lnTo>
                    <a:pt x="1" y="11"/>
                  </a:lnTo>
                  <a:lnTo>
                    <a:pt x="1" y="9"/>
                  </a:lnTo>
                  <a:lnTo>
                    <a:pt x="0" y="8"/>
                  </a:lnTo>
                  <a:lnTo>
                    <a:pt x="0" y="6"/>
                  </a:lnTo>
                  <a:lnTo>
                    <a:pt x="1" y="6"/>
                  </a:lnTo>
                  <a:lnTo>
                    <a:pt x="2" y="5"/>
                  </a:lnTo>
                  <a:lnTo>
                    <a:pt x="3" y="5"/>
                  </a:lnTo>
                  <a:lnTo>
                    <a:pt x="3" y="1"/>
                  </a:lnTo>
                  <a:lnTo>
                    <a:pt x="6" y="1"/>
                  </a:lnTo>
                  <a:lnTo>
                    <a:pt x="8"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A595412E-F5AC-4717-9D70-26C8BAE2803F}"/>
                </a:ext>
              </a:extLst>
            </p:cNvPr>
            <p:cNvSpPr>
              <a:spLocks noEditPoints="1"/>
            </p:cNvSpPr>
            <p:nvPr/>
          </p:nvSpPr>
          <p:spPr bwMode="auto">
            <a:xfrm>
              <a:off x="4394200" y="2894013"/>
              <a:ext cx="836612" cy="676275"/>
            </a:xfrm>
            <a:custGeom>
              <a:avLst/>
              <a:gdLst/>
              <a:ahLst/>
              <a:cxnLst>
                <a:cxn ang="0">
                  <a:pos x="208" y="416"/>
                </a:cxn>
                <a:cxn ang="0">
                  <a:pos x="200" y="416"/>
                </a:cxn>
                <a:cxn ang="0">
                  <a:pos x="181" y="408"/>
                </a:cxn>
                <a:cxn ang="0">
                  <a:pos x="243" y="395"/>
                </a:cxn>
                <a:cxn ang="0">
                  <a:pos x="120" y="365"/>
                </a:cxn>
                <a:cxn ang="0">
                  <a:pos x="169" y="18"/>
                </a:cxn>
                <a:cxn ang="0">
                  <a:pos x="226" y="24"/>
                </a:cxn>
                <a:cxn ang="0">
                  <a:pos x="258" y="37"/>
                </a:cxn>
                <a:cxn ang="0">
                  <a:pos x="314" y="38"/>
                </a:cxn>
                <a:cxn ang="0">
                  <a:pos x="404" y="28"/>
                </a:cxn>
                <a:cxn ang="0">
                  <a:pos x="432" y="33"/>
                </a:cxn>
                <a:cxn ang="0">
                  <a:pos x="445" y="22"/>
                </a:cxn>
                <a:cxn ang="0">
                  <a:pos x="465" y="13"/>
                </a:cxn>
                <a:cxn ang="0">
                  <a:pos x="520" y="70"/>
                </a:cxn>
                <a:cxn ang="0">
                  <a:pos x="525" y="90"/>
                </a:cxn>
                <a:cxn ang="0">
                  <a:pos x="521" y="108"/>
                </a:cxn>
                <a:cxn ang="0">
                  <a:pos x="490" y="126"/>
                </a:cxn>
                <a:cxn ang="0">
                  <a:pos x="470" y="170"/>
                </a:cxn>
                <a:cxn ang="0">
                  <a:pos x="459" y="196"/>
                </a:cxn>
                <a:cxn ang="0">
                  <a:pos x="446" y="217"/>
                </a:cxn>
                <a:cxn ang="0">
                  <a:pos x="427" y="236"/>
                </a:cxn>
                <a:cxn ang="0">
                  <a:pos x="419" y="263"/>
                </a:cxn>
                <a:cxn ang="0">
                  <a:pos x="403" y="302"/>
                </a:cxn>
                <a:cxn ang="0">
                  <a:pos x="384" y="330"/>
                </a:cxn>
                <a:cxn ang="0">
                  <a:pos x="350" y="305"/>
                </a:cxn>
                <a:cxn ang="0">
                  <a:pos x="329" y="307"/>
                </a:cxn>
                <a:cxn ang="0">
                  <a:pos x="297" y="336"/>
                </a:cxn>
                <a:cxn ang="0">
                  <a:pos x="272" y="359"/>
                </a:cxn>
                <a:cxn ang="0">
                  <a:pos x="271" y="381"/>
                </a:cxn>
                <a:cxn ang="0">
                  <a:pos x="258" y="403"/>
                </a:cxn>
                <a:cxn ang="0">
                  <a:pos x="245" y="399"/>
                </a:cxn>
                <a:cxn ang="0">
                  <a:pos x="247" y="414"/>
                </a:cxn>
                <a:cxn ang="0">
                  <a:pos x="213" y="408"/>
                </a:cxn>
                <a:cxn ang="0">
                  <a:pos x="199" y="412"/>
                </a:cxn>
                <a:cxn ang="0">
                  <a:pos x="195" y="417"/>
                </a:cxn>
                <a:cxn ang="0">
                  <a:pos x="190" y="407"/>
                </a:cxn>
                <a:cxn ang="0">
                  <a:pos x="190" y="420"/>
                </a:cxn>
                <a:cxn ang="0">
                  <a:pos x="182" y="412"/>
                </a:cxn>
                <a:cxn ang="0">
                  <a:pos x="177" y="417"/>
                </a:cxn>
                <a:cxn ang="0">
                  <a:pos x="171" y="416"/>
                </a:cxn>
                <a:cxn ang="0">
                  <a:pos x="156" y="416"/>
                </a:cxn>
                <a:cxn ang="0">
                  <a:pos x="148" y="422"/>
                </a:cxn>
                <a:cxn ang="0">
                  <a:pos x="141" y="419"/>
                </a:cxn>
                <a:cxn ang="0">
                  <a:pos x="123" y="400"/>
                </a:cxn>
                <a:cxn ang="0">
                  <a:pos x="120" y="387"/>
                </a:cxn>
                <a:cxn ang="0">
                  <a:pos x="126" y="372"/>
                </a:cxn>
                <a:cxn ang="0">
                  <a:pos x="111" y="370"/>
                </a:cxn>
                <a:cxn ang="0">
                  <a:pos x="110" y="369"/>
                </a:cxn>
                <a:cxn ang="0">
                  <a:pos x="105" y="361"/>
                </a:cxn>
                <a:cxn ang="0">
                  <a:pos x="73" y="334"/>
                </a:cxn>
                <a:cxn ang="0">
                  <a:pos x="47" y="326"/>
                </a:cxn>
                <a:cxn ang="0">
                  <a:pos x="30" y="330"/>
                </a:cxn>
                <a:cxn ang="0">
                  <a:pos x="4" y="320"/>
                </a:cxn>
                <a:cxn ang="0">
                  <a:pos x="4" y="299"/>
                </a:cxn>
                <a:cxn ang="0">
                  <a:pos x="2" y="256"/>
                </a:cxn>
                <a:cxn ang="0">
                  <a:pos x="4" y="223"/>
                </a:cxn>
                <a:cxn ang="0">
                  <a:pos x="21" y="202"/>
                </a:cxn>
                <a:cxn ang="0">
                  <a:pos x="33" y="180"/>
                </a:cxn>
                <a:cxn ang="0">
                  <a:pos x="45" y="154"/>
                </a:cxn>
                <a:cxn ang="0">
                  <a:pos x="43" y="123"/>
                </a:cxn>
                <a:cxn ang="0">
                  <a:pos x="43" y="85"/>
                </a:cxn>
                <a:cxn ang="0">
                  <a:pos x="70" y="18"/>
                </a:cxn>
                <a:cxn ang="0">
                  <a:pos x="118" y="1"/>
                </a:cxn>
              </a:cxnLst>
              <a:rect l="0" t="0" r="r" b="b"/>
              <a:pathLst>
                <a:path w="527" h="426">
                  <a:moveTo>
                    <a:pt x="214" y="416"/>
                  </a:moveTo>
                  <a:lnTo>
                    <a:pt x="215" y="416"/>
                  </a:lnTo>
                  <a:lnTo>
                    <a:pt x="215" y="417"/>
                  </a:lnTo>
                  <a:lnTo>
                    <a:pt x="214" y="419"/>
                  </a:lnTo>
                  <a:lnTo>
                    <a:pt x="213" y="417"/>
                  </a:lnTo>
                  <a:lnTo>
                    <a:pt x="214" y="416"/>
                  </a:lnTo>
                  <a:close/>
                  <a:moveTo>
                    <a:pt x="208" y="416"/>
                  </a:moveTo>
                  <a:lnTo>
                    <a:pt x="211" y="417"/>
                  </a:lnTo>
                  <a:lnTo>
                    <a:pt x="213" y="417"/>
                  </a:lnTo>
                  <a:lnTo>
                    <a:pt x="212" y="419"/>
                  </a:lnTo>
                  <a:lnTo>
                    <a:pt x="205" y="419"/>
                  </a:lnTo>
                  <a:lnTo>
                    <a:pt x="205" y="417"/>
                  </a:lnTo>
                  <a:lnTo>
                    <a:pt x="206" y="417"/>
                  </a:lnTo>
                  <a:lnTo>
                    <a:pt x="208" y="416"/>
                  </a:lnTo>
                  <a:close/>
                  <a:moveTo>
                    <a:pt x="200" y="415"/>
                  </a:moveTo>
                  <a:lnTo>
                    <a:pt x="201" y="415"/>
                  </a:lnTo>
                  <a:lnTo>
                    <a:pt x="201" y="416"/>
                  </a:lnTo>
                  <a:lnTo>
                    <a:pt x="205" y="416"/>
                  </a:lnTo>
                  <a:lnTo>
                    <a:pt x="205" y="417"/>
                  </a:lnTo>
                  <a:lnTo>
                    <a:pt x="203" y="417"/>
                  </a:lnTo>
                  <a:lnTo>
                    <a:pt x="203" y="420"/>
                  </a:lnTo>
                  <a:lnTo>
                    <a:pt x="202" y="420"/>
                  </a:lnTo>
                  <a:lnTo>
                    <a:pt x="202" y="421"/>
                  </a:lnTo>
                  <a:lnTo>
                    <a:pt x="196" y="421"/>
                  </a:lnTo>
                  <a:lnTo>
                    <a:pt x="196" y="420"/>
                  </a:lnTo>
                  <a:lnTo>
                    <a:pt x="198" y="419"/>
                  </a:lnTo>
                  <a:lnTo>
                    <a:pt x="199" y="416"/>
                  </a:lnTo>
                  <a:lnTo>
                    <a:pt x="200" y="416"/>
                  </a:lnTo>
                  <a:lnTo>
                    <a:pt x="200" y="415"/>
                  </a:lnTo>
                  <a:close/>
                  <a:moveTo>
                    <a:pt x="193" y="404"/>
                  </a:moveTo>
                  <a:lnTo>
                    <a:pt x="193" y="407"/>
                  </a:lnTo>
                  <a:lnTo>
                    <a:pt x="194" y="407"/>
                  </a:lnTo>
                  <a:lnTo>
                    <a:pt x="194" y="406"/>
                  </a:lnTo>
                  <a:lnTo>
                    <a:pt x="193" y="404"/>
                  </a:lnTo>
                  <a:close/>
                  <a:moveTo>
                    <a:pt x="177" y="402"/>
                  </a:moveTo>
                  <a:lnTo>
                    <a:pt x="177" y="403"/>
                  </a:lnTo>
                  <a:lnTo>
                    <a:pt x="179" y="403"/>
                  </a:lnTo>
                  <a:lnTo>
                    <a:pt x="179" y="404"/>
                  </a:lnTo>
                  <a:lnTo>
                    <a:pt x="180" y="406"/>
                  </a:lnTo>
                  <a:lnTo>
                    <a:pt x="180" y="409"/>
                  </a:lnTo>
                  <a:lnTo>
                    <a:pt x="181" y="409"/>
                  </a:lnTo>
                  <a:lnTo>
                    <a:pt x="181" y="408"/>
                  </a:lnTo>
                  <a:lnTo>
                    <a:pt x="180" y="406"/>
                  </a:lnTo>
                  <a:lnTo>
                    <a:pt x="180" y="403"/>
                  </a:lnTo>
                  <a:lnTo>
                    <a:pt x="181" y="403"/>
                  </a:lnTo>
                  <a:lnTo>
                    <a:pt x="181" y="402"/>
                  </a:lnTo>
                  <a:lnTo>
                    <a:pt x="177" y="402"/>
                  </a:lnTo>
                  <a:close/>
                  <a:moveTo>
                    <a:pt x="123" y="401"/>
                  </a:moveTo>
                  <a:lnTo>
                    <a:pt x="124" y="402"/>
                  </a:lnTo>
                  <a:lnTo>
                    <a:pt x="123" y="401"/>
                  </a:lnTo>
                  <a:close/>
                  <a:moveTo>
                    <a:pt x="241" y="395"/>
                  </a:moveTo>
                  <a:lnTo>
                    <a:pt x="244" y="397"/>
                  </a:lnTo>
                  <a:lnTo>
                    <a:pt x="245" y="397"/>
                  </a:lnTo>
                  <a:lnTo>
                    <a:pt x="245" y="396"/>
                  </a:lnTo>
                  <a:lnTo>
                    <a:pt x="244" y="396"/>
                  </a:lnTo>
                  <a:lnTo>
                    <a:pt x="243" y="395"/>
                  </a:lnTo>
                  <a:lnTo>
                    <a:pt x="241" y="395"/>
                  </a:lnTo>
                  <a:close/>
                  <a:moveTo>
                    <a:pt x="128" y="371"/>
                  </a:moveTo>
                  <a:lnTo>
                    <a:pt x="128" y="372"/>
                  </a:lnTo>
                  <a:lnTo>
                    <a:pt x="129" y="372"/>
                  </a:lnTo>
                  <a:lnTo>
                    <a:pt x="130" y="371"/>
                  </a:lnTo>
                  <a:lnTo>
                    <a:pt x="128" y="371"/>
                  </a:lnTo>
                  <a:close/>
                  <a:moveTo>
                    <a:pt x="120" y="365"/>
                  </a:moveTo>
                  <a:lnTo>
                    <a:pt x="120" y="366"/>
                  </a:lnTo>
                  <a:lnTo>
                    <a:pt x="123" y="366"/>
                  </a:lnTo>
                  <a:lnTo>
                    <a:pt x="123" y="368"/>
                  </a:lnTo>
                  <a:lnTo>
                    <a:pt x="124" y="368"/>
                  </a:lnTo>
                  <a:lnTo>
                    <a:pt x="124" y="366"/>
                  </a:lnTo>
                  <a:lnTo>
                    <a:pt x="123" y="365"/>
                  </a:lnTo>
                  <a:lnTo>
                    <a:pt x="120" y="365"/>
                  </a:lnTo>
                  <a:close/>
                  <a:moveTo>
                    <a:pt x="32" y="331"/>
                  </a:moveTo>
                  <a:lnTo>
                    <a:pt x="34" y="331"/>
                  </a:lnTo>
                  <a:lnTo>
                    <a:pt x="34" y="332"/>
                  </a:lnTo>
                  <a:lnTo>
                    <a:pt x="33" y="332"/>
                  </a:lnTo>
                  <a:lnTo>
                    <a:pt x="32" y="331"/>
                  </a:lnTo>
                  <a:close/>
                  <a:moveTo>
                    <a:pt x="125" y="0"/>
                  </a:moveTo>
                  <a:lnTo>
                    <a:pt x="126" y="0"/>
                  </a:lnTo>
                  <a:lnTo>
                    <a:pt x="139" y="6"/>
                  </a:lnTo>
                  <a:lnTo>
                    <a:pt x="151" y="11"/>
                  </a:lnTo>
                  <a:lnTo>
                    <a:pt x="152" y="11"/>
                  </a:lnTo>
                  <a:lnTo>
                    <a:pt x="155" y="9"/>
                  </a:lnTo>
                  <a:lnTo>
                    <a:pt x="160" y="9"/>
                  </a:lnTo>
                  <a:lnTo>
                    <a:pt x="162" y="12"/>
                  </a:lnTo>
                  <a:lnTo>
                    <a:pt x="169" y="18"/>
                  </a:lnTo>
                  <a:lnTo>
                    <a:pt x="176" y="25"/>
                  </a:lnTo>
                  <a:lnTo>
                    <a:pt x="181" y="34"/>
                  </a:lnTo>
                  <a:lnTo>
                    <a:pt x="187" y="40"/>
                  </a:lnTo>
                  <a:lnTo>
                    <a:pt x="193" y="40"/>
                  </a:lnTo>
                  <a:lnTo>
                    <a:pt x="194" y="39"/>
                  </a:lnTo>
                  <a:lnTo>
                    <a:pt x="196" y="38"/>
                  </a:lnTo>
                  <a:lnTo>
                    <a:pt x="199" y="34"/>
                  </a:lnTo>
                  <a:lnTo>
                    <a:pt x="200" y="34"/>
                  </a:lnTo>
                  <a:lnTo>
                    <a:pt x="205" y="35"/>
                  </a:lnTo>
                  <a:lnTo>
                    <a:pt x="206" y="35"/>
                  </a:lnTo>
                  <a:lnTo>
                    <a:pt x="207" y="34"/>
                  </a:lnTo>
                  <a:lnTo>
                    <a:pt x="224" y="25"/>
                  </a:lnTo>
                  <a:lnTo>
                    <a:pt x="225" y="25"/>
                  </a:lnTo>
                  <a:lnTo>
                    <a:pt x="226" y="24"/>
                  </a:lnTo>
                  <a:lnTo>
                    <a:pt x="238" y="26"/>
                  </a:lnTo>
                  <a:lnTo>
                    <a:pt x="239" y="26"/>
                  </a:lnTo>
                  <a:lnTo>
                    <a:pt x="239" y="27"/>
                  </a:lnTo>
                  <a:lnTo>
                    <a:pt x="240" y="27"/>
                  </a:lnTo>
                  <a:lnTo>
                    <a:pt x="243" y="30"/>
                  </a:lnTo>
                  <a:lnTo>
                    <a:pt x="244" y="30"/>
                  </a:lnTo>
                  <a:lnTo>
                    <a:pt x="245" y="31"/>
                  </a:lnTo>
                  <a:lnTo>
                    <a:pt x="246" y="31"/>
                  </a:lnTo>
                  <a:lnTo>
                    <a:pt x="252" y="37"/>
                  </a:lnTo>
                  <a:lnTo>
                    <a:pt x="253" y="37"/>
                  </a:lnTo>
                  <a:lnTo>
                    <a:pt x="254" y="35"/>
                  </a:lnTo>
                  <a:lnTo>
                    <a:pt x="256" y="35"/>
                  </a:lnTo>
                  <a:lnTo>
                    <a:pt x="257" y="37"/>
                  </a:lnTo>
                  <a:lnTo>
                    <a:pt x="258" y="37"/>
                  </a:lnTo>
                  <a:lnTo>
                    <a:pt x="260" y="39"/>
                  </a:lnTo>
                  <a:lnTo>
                    <a:pt x="262" y="41"/>
                  </a:lnTo>
                  <a:lnTo>
                    <a:pt x="263" y="43"/>
                  </a:lnTo>
                  <a:lnTo>
                    <a:pt x="264" y="43"/>
                  </a:lnTo>
                  <a:lnTo>
                    <a:pt x="276" y="46"/>
                  </a:lnTo>
                  <a:lnTo>
                    <a:pt x="277" y="46"/>
                  </a:lnTo>
                  <a:lnTo>
                    <a:pt x="290" y="48"/>
                  </a:lnTo>
                  <a:lnTo>
                    <a:pt x="291" y="48"/>
                  </a:lnTo>
                  <a:lnTo>
                    <a:pt x="294" y="47"/>
                  </a:lnTo>
                  <a:lnTo>
                    <a:pt x="295" y="47"/>
                  </a:lnTo>
                  <a:lnTo>
                    <a:pt x="304" y="48"/>
                  </a:lnTo>
                  <a:lnTo>
                    <a:pt x="305" y="48"/>
                  </a:lnTo>
                  <a:lnTo>
                    <a:pt x="307" y="47"/>
                  </a:lnTo>
                  <a:lnTo>
                    <a:pt x="314" y="38"/>
                  </a:lnTo>
                  <a:lnTo>
                    <a:pt x="316" y="37"/>
                  </a:lnTo>
                  <a:lnTo>
                    <a:pt x="317" y="37"/>
                  </a:lnTo>
                  <a:lnTo>
                    <a:pt x="317" y="35"/>
                  </a:lnTo>
                  <a:lnTo>
                    <a:pt x="318" y="35"/>
                  </a:lnTo>
                  <a:lnTo>
                    <a:pt x="318" y="33"/>
                  </a:lnTo>
                  <a:lnTo>
                    <a:pt x="328" y="28"/>
                  </a:lnTo>
                  <a:lnTo>
                    <a:pt x="329" y="27"/>
                  </a:lnTo>
                  <a:lnTo>
                    <a:pt x="350" y="24"/>
                  </a:lnTo>
                  <a:lnTo>
                    <a:pt x="352" y="22"/>
                  </a:lnTo>
                  <a:lnTo>
                    <a:pt x="356" y="22"/>
                  </a:lnTo>
                  <a:lnTo>
                    <a:pt x="363" y="24"/>
                  </a:lnTo>
                  <a:lnTo>
                    <a:pt x="386" y="24"/>
                  </a:lnTo>
                  <a:lnTo>
                    <a:pt x="399" y="27"/>
                  </a:lnTo>
                  <a:lnTo>
                    <a:pt x="404" y="28"/>
                  </a:lnTo>
                  <a:lnTo>
                    <a:pt x="410" y="32"/>
                  </a:lnTo>
                  <a:lnTo>
                    <a:pt x="412" y="34"/>
                  </a:lnTo>
                  <a:lnTo>
                    <a:pt x="416" y="35"/>
                  </a:lnTo>
                  <a:lnTo>
                    <a:pt x="417" y="35"/>
                  </a:lnTo>
                  <a:lnTo>
                    <a:pt x="417" y="34"/>
                  </a:lnTo>
                  <a:lnTo>
                    <a:pt x="422" y="34"/>
                  </a:lnTo>
                  <a:lnTo>
                    <a:pt x="422" y="35"/>
                  </a:lnTo>
                  <a:lnTo>
                    <a:pt x="424" y="35"/>
                  </a:lnTo>
                  <a:lnTo>
                    <a:pt x="424" y="37"/>
                  </a:lnTo>
                  <a:lnTo>
                    <a:pt x="425" y="35"/>
                  </a:lnTo>
                  <a:lnTo>
                    <a:pt x="425" y="37"/>
                  </a:lnTo>
                  <a:lnTo>
                    <a:pt x="431" y="37"/>
                  </a:lnTo>
                  <a:lnTo>
                    <a:pt x="432" y="35"/>
                  </a:lnTo>
                  <a:lnTo>
                    <a:pt x="432" y="33"/>
                  </a:lnTo>
                  <a:lnTo>
                    <a:pt x="433" y="33"/>
                  </a:lnTo>
                  <a:lnTo>
                    <a:pt x="435" y="32"/>
                  </a:lnTo>
                  <a:lnTo>
                    <a:pt x="435" y="28"/>
                  </a:lnTo>
                  <a:lnTo>
                    <a:pt x="436" y="27"/>
                  </a:lnTo>
                  <a:lnTo>
                    <a:pt x="438" y="27"/>
                  </a:lnTo>
                  <a:lnTo>
                    <a:pt x="438" y="26"/>
                  </a:lnTo>
                  <a:lnTo>
                    <a:pt x="439" y="27"/>
                  </a:lnTo>
                  <a:lnTo>
                    <a:pt x="440" y="27"/>
                  </a:lnTo>
                  <a:lnTo>
                    <a:pt x="440" y="26"/>
                  </a:lnTo>
                  <a:lnTo>
                    <a:pt x="442" y="25"/>
                  </a:lnTo>
                  <a:lnTo>
                    <a:pt x="443" y="25"/>
                  </a:lnTo>
                  <a:lnTo>
                    <a:pt x="444" y="24"/>
                  </a:lnTo>
                  <a:lnTo>
                    <a:pt x="444" y="22"/>
                  </a:lnTo>
                  <a:lnTo>
                    <a:pt x="445" y="22"/>
                  </a:lnTo>
                  <a:lnTo>
                    <a:pt x="445" y="21"/>
                  </a:lnTo>
                  <a:lnTo>
                    <a:pt x="446" y="21"/>
                  </a:lnTo>
                  <a:lnTo>
                    <a:pt x="448" y="19"/>
                  </a:lnTo>
                  <a:lnTo>
                    <a:pt x="448" y="18"/>
                  </a:lnTo>
                  <a:lnTo>
                    <a:pt x="451" y="18"/>
                  </a:lnTo>
                  <a:lnTo>
                    <a:pt x="455" y="15"/>
                  </a:lnTo>
                  <a:lnTo>
                    <a:pt x="461" y="15"/>
                  </a:lnTo>
                  <a:lnTo>
                    <a:pt x="461" y="16"/>
                  </a:lnTo>
                  <a:lnTo>
                    <a:pt x="462" y="15"/>
                  </a:lnTo>
                  <a:lnTo>
                    <a:pt x="464" y="15"/>
                  </a:lnTo>
                  <a:lnTo>
                    <a:pt x="465" y="14"/>
                  </a:lnTo>
                  <a:lnTo>
                    <a:pt x="464" y="14"/>
                  </a:lnTo>
                  <a:lnTo>
                    <a:pt x="464" y="13"/>
                  </a:lnTo>
                  <a:lnTo>
                    <a:pt x="465" y="13"/>
                  </a:lnTo>
                  <a:lnTo>
                    <a:pt x="465" y="11"/>
                  </a:lnTo>
                  <a:lnTo>
                    <a:pt x="468" y="9"/>
                  </a:lnTo>
                  <a:lnTo>
                    <a:pt x="468" y="8"/>
                  </a:lnTo>
                  <a:lnTo>
                    <a:pt x="469" y="8"/>
                  </a:lnTo>
                  <a:lnTo>
                    <a:pt x="470" y="7"/>
                  </a:lnTo>
                  <a:lnTo>
                    <a:pt x="481" y="8"/>
                  </a:lnTo>
                  <a:lnTo>
                    <a:pt x="490" y="22"/>
                  </a:lnTo>
                  <a:lnTo>
                    <a:pt x="501" y="37"/>
                  </a:lnTo>
                  <a:lnTo>
                    <a:pt x="506" y="60"/>
                  </a:lnTo>
                  <a:lnTo>
                    <a:pt x="506" y="67"/>
                  </a:lnTo>
                  <a:lnTo>
                    <a:pt x="507" y="67"/>
                  </a:lnTo>
                  <a:lnTo>
                    <a:pt x="507" y="69"/>
                  </a:lnTo>
                  <a:lnTo>
                    <a:pt x="516" y="69"/>
                  </a:lnTo>
                  <a:lnTo>
                    <a:pt x="520" y="70"/>
                  </a:lnTo>
                  <a:lnTo>
                    <a:pt x="521" y="70"/>
                  </a:lnTo>
                  <a:lnTo>
                    <a:pt x="521" y="72"/>
                  </a:lnTo>
                  <a:lnTo>
                    <a:pt x="525" y="76"/>
                  </a:lnTo>
                  <a:lnTo>
                    <a:pt x="525" y="77"/>
                  </a:lnTo>
                  <a:lnTo>
                    <a:pt x="526" y="76"/>
                  </a:lnTo>
                  <a:lnTo>
                    <a:pt x="527" y="76"/>
                  </a:lnTo>
                  <a:lnTo>
                    <a:pt x="527" y="78"/>
                  </a:lnTo>
                  <a:lnTo>
                    <a:pt x="526" y="78"/>
                  </a:lnTo>
                  <a:lnTo>
                    <a:pt x="526" y="83"/>
                  </a:lnTo>
                  <a:lnTo>
                    <a:pt x="525" y="83"/>
                  </a:lnTo>
                  <a:lnTo>
                    <a:pt x="525" y="84"/>
                  </a:lnTo>
                  <a:lnTo>
                    <a:pt x="526" y="86"/>
                  </a:lnTo>
                  <a:lnTo>
                    <a:pt x="526" y="88"/>
                  </a:lnTo>
                  <a:lnTo>
                    <a:pt x="525" y="90"/>
                  </a:lnTo>
                  <a:lnTo>
                    <a:pt x="523" y="94"/>
                  </a:lnTo>
                  <a:lnTo>
                    <a:pt x="523" y="95"/>
                  </a:lnTo>
                  <a:lnTo>
                    <a:pt x="522" y="97"/>
                  </a:lnTo>
                  <a:lnTo>
                    <a:pt x="522" y="98"/>
                  </a:lnTo>
                  <a:lnTo>
                    <a:pt x="523" y="98"/>
                  </a:lnTo>
                  <a:lnTo>
                    <a:pt x="523" y="100"/>
                  </a:lnTo>
                  <a:lnTo>
                    <a:pt x="525" y="100"/>
                  </a:lnTo>
                  <a:lnTo>
                    <a:pt x="525" y="101"/>
                  </a:lnTo>
                  <a:lnTo>
                    <a:pt x="526" y="101"/>
                  </a:lnTo>
                  <a:lnTo>
                    <a:pt x="526" y="104"/>
                  </a:lnTo>
                  <a:lnTo>
                    <a:pt x="525" y="105"/>
                  </a:lnTo>
                  <a:lnTo>
                    <a:pt x="525" y="107"/>
                  </a:lnTo>
                  <a:lnTo>
                    <a:pt x="523" y="108"/>
                  </a:lnTo>
                  <a:lnTo>
                    <a:pt x="521" y="108"/>
                  </a:lnTo>
                  <a:lnTo>
                    <a:pt x="519" y="110"/>
                  </a:lnTo>
                  <a:lnTo>
                    <a:pt x="518" y="110"/>
                  </a:lnTo>
                  <a:lnTo>
                    <a:pt x="515" y="111"/>
                  </a:lnTo>
                  <a:lnTo>
                    <a:pt x="510" y="116"/>
                  </a:lnTo>
                  <a:lnTo>
                    <a:pt x="508" y="116"/>
                  </a:lnTo>
                  <a:lnTo>
                    <a:pt x="506" y="118"/>
                  </a:lnTo>
                  <a:lnTo>
                    <a:pt x="503" y="118"/>
                  </a:lnTo>
                  <a:lnTo>
                    <a:pt x="500" y="117"/>
                  </a:lnTo>
                  <a:lnTo>
                    <a:pt x="497" y="117"/>
                  </a:lnTo>
                  <a:lnTo>
                    <a:pt x="495" y="118"/>
                  </a:lnTo>
                  <a:lnTo>
                    <a:pt x="494" y="120"/>
                  </a:lnTo>
                  <a:lnTo>
                    <a:pt x="493" y="122"/>
                  </a:lnTo>
                  <a:lnTo>
                    <a:pt x="491" y="123"/>
                  </a:lnTo>
                  <a:lnTo>
                    <a:pt x="490" y="126"/>
                  </a:lnTo>
                  <a:lnTo>
                    <a:pt x="488" y="127"/>
                  </a:lnTo>
                  <a:lnTo>
                    <a:pt x="488" y="128"/>
                  </a:lnTo>
                  <a:lnTo>
                    <a:pt x="487" y="128"/>
                  </a:lnTo>
                  <a:lnTo>
                    <a:pt x="487" y="133"/>
                  </a:lnTo>
                  <a:lnTo>
                    <a:pt x="478" y="143"/>
                  </a:lnTo>
                  <a:lnTo>
                    <a:pt x="477" y="146"/>
                  </a:lnTo>
                  <a:lnTo>
                    <a:pt x="476" y="152"/>
                  </a:lnTo>
                  <a:lnTo>
                    <a:pt x="475" y="160"/>
                  </a:lnTo>
                  <a:lnTo>
                    <a:pt x="474" y="162"/>
                  </a:lnTo>
                  <a:lnTo>
                    <a:pt x="474" y="167"/>
                  </a:lnTo>
                  <a:lnTo>
                    <a:pt x="472" y="167"/>
                  </a:lnTo>
                  <a:lnTo>
                    <a:pt x="471" y="168"/>
                  </a:lnTo>
                  <a:lnTo>
                    <a:pt x="470" y="168"/>
                  </a:lnTo>
                  <a:lnTo>
                    <a:pt x="470" y="170"/>
                  </a:lnTo>
                  <a:lnTo>
                    <a:pt x="465" y="170"/>
                  </a:lnTo>
                  <a:lnTo>
                    <a:pt x="464" y="172"/>
                  </a:lnTo>
                  <a:lnTo>
                    <a:pt x="464" y="174"/>
                  </a:lnTo>
                  <a:lnTo>
                    <a:pt x="465" y="174"/>
                  </a:lnTo>
                  <a:lnTo>
                    <a:pt x="464" y="175"/>
                  </a:lnTo>
                  <a:lnTo>
                    <a:pt x="464" y="178"/>
                  </a:lnTo>
                  <a:lnTo>
                    <a:pt x="463" y="178"/>
                  </a:lnTo>
                  <a:lnTo>
                    <a:pt x="463" y="179"/>
                  </a:lnTo>
                  <a:lnTo>
                    <a:pt x="465" y="181"/>
                  </a:lnTo>
                  <a:lnTo>
                    <a:pt x="465" y="184"/>
                  </a:lnTo>
                  <a:lnTo>
                    <a:pt x="464" y="185"/>
                  </a:lnTo>
                  <a:lnTo>
                    <a:pt x="464" y="191"/>
                  </a:lnTo>
                  <a:lnTo>
                    <a:pt x="463" y="194"/>
                  </a:lnTo>
                  <a:lnTo>
                    <a:pt x="459" y="196"/>
                  </a:lnTo>
                  <a:lnTo>
                    <a:pt x="456" y="196"/>
                  </a:lnTo>
                  <a:lnTo>
                    <a:pt x="454" y="197"/>
                  </a:lnTo>
                  <a:lnTo>
                    <a:pt x="452" y="197"/>
                  </a:lnTo>
                  <a:lnTo>
                    <a:pt x="451" y="199"/>
                  </a:lnTo>
                  <a:lnTo>
                    <a:pt x="450" y="199"/>
                  </a:lnTo>
                  <a:lnTo>
                    <a:pt x="448" y="202"/>
                  </a:lnTo>
                  <a:lnTo>
                    <a:pt x="448" y="203"/>
                  </a:lnTo>
                  <a:lnTo>
                    <a:pt x="449" y="203"/>
                  </a:lnTo>
                  <a:lnTo>
                    <a:pt x="450" y="205"/>
                  </a:lnTo>
                  <a:lnTo>
                    <a:pt x="450" y="206"/>
                  </a:lnTo>
                  <a:lnTo>
                    <a:pt x="449" y="207"/>
                  </a:lnTo>
                  <a:lnTo>
                    <a:pt x="448" y="211"/>
                  </a:lnTo>
                  <a:lnTo>
                    <a:pt x="446" y="213"/>
                  </a:lnTo>
                  <a:lnTo>
                    <a:pt x="446" y="217"/>
                  </a:lnTo>
                  <a:lnTo>
                    <a:pt x="445" y="225"/>
                  </a:lnTo>
                  <a:lnTo>
                    <a:pt x="445" y="228"/>
                  </a:lnTo>
                  <a:lnTo>
                    <a:pt x="444" y="229"/>
                  </a:lnTo>
                  <a:lnTo>
                    <a:pt x="442" y="229"/>
                  </a:lnTo>
                  <a:lnTo>
                    <a:pt x="440" y="230"/>
                  </a:lnTo>
                  <a:lnTo>
                    <a:pt x="440" y="231"/>
                  </a:lnTo>
                  <a:lnTo>
                    <a:pt x="439" y="232"/>
                  </a:lnTo>
                  <a:lnTo>
                    <a:pt x="439" y="234"/>
                  </a:lnTo>
                  <a:lnTo>
                    <a:pt x="435" y="236"/>
                  </a:lnTo>
                  <a:lnTo>
                    <a:pt x="433" y="236"/>
                  </a:lnTo>
                  <a:lnTo>
                    <a:pt x="432" y="235"/>
                  </a:lnTo>
                  <a:lnTo>
                    <a:pt x="430" y="235"/>
                  </a:lnTo>
                  <a:lnTo>
                    <a:pt x="429" y="236"/>
                  </a:lnTo>
                  <a:lnTo>
                    <a:pt x="427" y="236"/>
                  </a:lnTo>
                  <a:lnTo>
                    <a:pt x="426" y="235"/>
                  </a:lnTo>
                  <a:lnTo>
                    <a:pt x="426" y="236"/>
                  </a:lnTo>
                  <a:lnTo>
                    <a:pt x="427" y="238"/>
                  </a:lnTo>
                  <a:lnTo>
                    <a:pt x="427" y="241"/>
                  </a:lnTo>
                  <a:lnTo>
                    <a:pt x="425" y="243"/>
                  </a:lnTo>
                  <a:lnTo>
                    <a:pt x="422" y="243"/>
                  </a:lnTo>
                  <a:lnTo>
                    <a:pt x="420" y="245"/>
                  </a:lnTo>
                  <a:lnTo>
                    <a:pt x="419" y="247"/>
                  </a:lnTo>
                  <a:lnTo>
                    <a:pt x="420" y="249"/>
                  </a:lnTo>
                  <a:lnTo>
                    <a:pt x="420" y="255"/>
                  </a:lnTo>
                  <a:lnTo>
                    <a:pt x="418" y="257"/>
                  </a:lnTo>
                  <a:lnTo>
                    <a:pt x="418" y="261"/>
                  </a:lnTo>
                  <a:lnTo>
                    <a:pt x="419" y="262"/>
                  </a:lnTo>
                  <a:lnTo>
                    <a:pt x="419" y="263"/>
                  </a:lnTo>
                  <a:lnTo>
                    <a:pt x="417" y="266"/>
                  </a:lnTo>
                  <a:lnTo>
                    <a:pt x="412" y="272"/>
                  </a:lnTo>
                  <a:lnTo>
                    <a:pt x="411" y="275"/>
                  </a:lnTo>
                  <a:lnTo>
                    <a:pt x="411" y="281"/>
                  </a:lnTo>
                  <a:lnTo>
                    <a:pt x="406" y="286"/>
                  </a:lnTo>
                  <a:lnTo>
                    <a:pt x="404" y="289"/>
                  </a:lnTo>
                  <a:lnTo>
                    <a:pt x="399" y="294"/>
                  </a:lnTo>
                  <a:lnTo>
                    <a:pt x="399" y="295"/>
                  </a:lnTo>
                  <a:lnTo>
                    <a:pt x="400" y="295"/>
                  </a:lnTo>
                  <a:lnTo>
                    <a:pt x="403" y="299"/>
                  </a:lnTo>
                  <a:lnTo>
                    <a:pt x="404" y="301"/>
                  </a:lnTo>
                  <a:lnTo>
                    <a:pt x="405" y="301"/>
                  </a:lnTo>
                  <a:lnTo>
                    <a:pt x="405" y="302"/>
                  </a:lnTo>
                  <a:lnTo>
                    <a:pt x="403" y="302"/>
                  </a:lnTo>
                  <a:lnTo>
                    <a:pt x="400" y="305"/>
                  </a:lnTo>
                  <a:lnTo>
                    <a:pt x="399" y="305"/>
                  </a:lnTo>
                  <a:lnTo>
                    <a:pt x="399" y="306"/>
                  </a:lnTo>
                  <a:lnTo>
                    <a:pt x="398" y="306"/>
                  </a:lnTo>
                  <a:lnTo>
                    <a:pt x="397" y="307"/>
                  </a:lnTo>
                  <a:lnTo>
                    <a:pt x="395" y="307"/>
                  </a:lnTo>
                  <a:lnTo>
                    <a:pt x="390" y="313"/>
                  </a:lnTo>
                  <a:lnTo>
                    <a:pt x="390" y="314"/>
                  </a:lnTo>
                  <a:lnTo>
                    <a:pt x="391" y="315"/>
                  </a:lnTo>
                  <a:lnTo>
                    <a:pt x="391" y="319"/>
                  </a:lnTo>
                  <a:lnTo>
                    <a:pt x="388" y="324"/>
                  </a:lnTo>
                  <a:lnTo>
                    <a:pt x="386" y="324"/>
                  </a:lnTo>
                  <a:lnTo>
                    <a:pt x="384" y="326"/>
                  </a:lnTo>
                  <a:lnTo>
                    <a:pt x="384" y="330"/>
                  </a:lnTo>
                  <a:lnTo>
                    <a:pt x="382" y="330"/>
                  </a:lnTo>
                  <a:lnTo>
                    <a:pt x="381" y="331"/>
                  </a:lnTo>
                  <a:lnTo>
                    <a:pt x="371" y="331"/>
                  </a:lnTo>
                  <a:lnTo>
                    <a:pt x="369" y="328"/>
                  </a:lnTo>
                  <a:lnTo>
                    <a:pt x="368" y="325"/>
                  </a:lnTo>
                  <a:lnTo>
                    <a:pt x="368" y="318"/>
                  </a:lnTo>
                  <a:lnTo>
                    <a:pt x="366" y="317"/>
                  </a:lnTo>
                  <a:lnTo>
                    <a:pt x="362" y="315"/>
                  </a:lnTo>
                  <a:lnTo>
                    <a:pt x="361" y="314"/>
                  </a:lnTo>
                  <a:lnTo>
                    <a:pt x="360" y="312"/>
                  </a:lnTo>
                  <a:lnTo>
                    <a:pt x="360" y="311"/>
                  </a:lnTo>
                  <a:lnTo>
                    <a:pt x="359" y="308"/>
                  </a:lnTo>
                  <a:lnTo>
                    <a:pt x="358" y="307"/>
                  </a:lnTo>
                  <a:lnTo>
                    <a:pt x="350" y="305"/>
                  </a:lnTo>
                  <a:lnTo>
                    <a:pt x="349" y="305"/>
                  </a:lnTo>
                  <a:lnTo>
                    <a:pt x="348" y="304"/>
                  </a:lnTo>
                  <a:lnTo>
                    <a:pt x="348" y="300"/>
                  </a:lnTo>
                  <a:lnTo>
                    <a:pt x="347" y="301"/>
                  </a:lnTo>
                  <a:lnTo>
                    <a:pt x="347" y="304"/>
                  </a:lnTo>
                  <a:lnTo>
                    <a:pt x="346" y="305"/>
                  </a:lnTo>
                  <a:lnTo>
                    <a:pt x="346" y="308"/>
                  </a:lnTo>
                  <a:lnTo>
                    <a:pt x="344" y="308"/>
                  </a:lnTo>
                  <a:lnTo>
                    <a:pt x="344" y="311"/>
                  </a:lnTo>
                  <a:lnTo>
                    <a:pt x="343" y="312"/>
                  </a:lnTo>
                  <a:lnTo>
                    <a:pt x="331" y="312"/>
                  </a:lnTo>
                  <a:lnTo>
                    <a:pt x="330" y="311"/>
                  </a:lnTo>
                  <a:lnTo>
                    <a:pt x="330" y="310"/>
                  </a:lnTo>
                  <a:lnTo>
                    <a:pt x="329" y="307"/>
                  </a:lnTo>
                  <a:lnTo>
                    <a:pt x="329" y="306"/>
                  </a:lnTo>
                  <a:lnTo>
                    <a:pt x="328" y="306"/>
                  </a:lnTo>
                  <a:lnTo>
                    <a:pt x="316" y="315"/>
                  </a:lnTo>
                  <a:lnTo>
                    <a:pt x="316" y="317"/>
                  </a:lnTo>
                  <a:lnTo>
                    <a:pt x="315" y="315"/>
                  </a:lnTo>
                  <a:lnTo>
                    <a:pt x="312" y="315"/>
                  </a:lnTo>
                  <a:lnTo>
                    <a:pt x="312" y="317"/>
                  </a:lnTo>
                  <a:lnTo>
                    <a:pt x="309" y="327"/>
                  </a:lnTo>
                  <a:lnTo>
                    <a:pt x="304" y="327"/>
                  </a:lnTo>
                  <a:lnTo>
                    <a:pt x="304" y="328"/>
                  </a:lnTo>
                  <a:lnTo>
                    <a:pt x="302" y="331"/>
                  </a:lnTo>
                  <a:lnTo>
                    <a:pt x="299" y="332"/>
                  </a:lnTo>
                  <a:lnTo>
                    <a:pt x="298" y="333"/>
                  </a:lnTo>
                  <a:lnTo>
                    <a:pt x="297" y="336"/>
                  </a:lnTo>
                  <a:lnTo>
                    <a:pt x="294" y="336"/>
                  </a:lnTo>
                  <a:lnTo>
                    <a:pt x="294" y="337"/>
                  </a:lnTo>
                  <a:lnTo>
                    <a:pt x="292" y="337"/>
                  </a:lnTo>
                  <a:lnTo>
                    <a:pt x="291" y="340"/>
                  </a:lnTo>
                  <a:lnTo>
                    <a:pt x="290" y="342"/>
                  </a:lnTo>
                  <a:lnTo>
                    <a:pt x="284" y="346"/>
                  </a:lnTo>
                  <a:lnTo>
                    <a:pt x="280" y="350"/>
                  </a:lnTo>
                  <a:lnTo>
                    <a:pt x="279" y="352"/>
                  </a:lnTo>
                  <a:lnTo>
                    <a:pt x="278" y="352"/>
                  </a:lnTo>
                  <a:lnTo>
                    <a:pt x="278" y="353"/>
                  </a:lnTo>
                  <a:lnTo>
                    <a:pt x="277" y="355"/>
                  </a:lnTo>
                  <a:lnTo>
                    <a:pt x="275" y="355"/>
                  </a:lnTo>
                  <a:lnTo>
                    <a:pt x="271" y="358"/>
                  </a:lnTo>
                  <a:lnTo>
                    <a:pt x="272" y="359"/>
                  </a:lnTo>
                  <a:lnTo>
                    <a:pt x="272" y="362"/>
                  </a:lnTo>
                  <a:lnTo>
                    <a:pt x="271" y="362"/>
                  </a:lnTo>
                  <a:lnTo>
                    <a:pt x="271" y="363"/>
                  </a:lnTo>
                  <a:lnTo>
                    <a:pt x="270" y="363"/>
                  </a:lnTo>
                  <a:lnTo>
                    <a:pt x="272" y="365"/>
                  </a:lnTo>
                  <a:lnTo>
                    <a:pt x="272" y="366"/>
                  </a:lnTo>
                  <a:lnTo>
                    <a:pt x="273" y="366"/>
                  </a:lnTo>
                  <a:lnTo>
                    <a:pt x="273" y="370"/>
                  </a:lnTo>
                  <a:lnTo>
                    <a:pt x="272" y="371"/>
                  </a:lnTo>
                  <a:lnTo>
                    <a:pt x="271" y="371"/>
                  </a:lnTo>
                  <a:lnTo>
                    <a:pt x="271" y="376"/>
                  </a:lnTo>
                  <a:lnTo>
                    <a:pt x="270" y="378"/>
                  </a:lnTo>
                  <a:lnTo>
                    <a:pt x="270" y="381"/>
                  </a:lnTo>
                  <a:lnTo>
                    <a:pt x="271" y="381"/>
                  </a:lnTo>
                  <a:lnTo>
                    <a:pt x="270" y="387"/>
                  </a:lnTo>
                  <a:lnTo>
                    <a:pt x="269" y="388"/>
                  </a:lnTo>
                  <a:lnTo>
                    <a:pt x="267" y="388"/>
                  </a:lnTo>
                  <a:lnTo>
                    <a:pt x="267" y="389"/>
                  </a:lnTo>
                  <a:lnTo>
                    <a:pt x="266" y="390"/>
                  </a:lnTo>
                  <a:lnTo>
                    <a:pt x="265" y="393"/>
                  </a:lnTo>
                  <a:lnTo>
                    <a:pt x="265" y="394"/>
                  </a:lnTo>
                  <a:lnTo>
                    <a:pt x="264" y="395"/>
                  </a:lnTo>
                  <a:lnTo>
                    <a:pt x="263" y="397"/>
                  </a:lnTo>
                  <a:lnTo>
                    <a:pt x="260" y="400"/>
                  </a:lnTo>
                  <a:lnTo>
                    <a:pt x="260" y="401"/>
                  </a:lnTo>
                  <a:lnTo>
                    <a:pt x="262" y="402"/>
                  </a:lnTo>
                  <a:lnTo>
                    <a:pt x="259" y="402"/>
                  </a:lnTo>
                  <a:lnTo>
                    <a:pt x="258" y="403"/>
                  </a:lnTo>
                  <a:lnTo>
                    <a:pt x="258" y="407"/>
                  </a:lnTo>
                  <a:lnTo>
                    <a:pt x="254" y="407"/>
                  </a:lnTo>
                  <a:lnTo>
                    <a:pt x="256" y="406"/>
                  </a:lnTo>
                  <a:lnTo>
                    <a:pt x="252" y="406"/>
                  </a:lnTo>
                  <a:lnTo>
                    <a:pt x="252" y="402"/>
                  </a:lnTo>
                  <a:lnTo>
                    <a:pt x="253" y="401"/>
                  </a:lnTo>
                  <a:lnTo>
                    <a:pt x="252" y="401"/>
                  </a:lnTo>
                  <a:lnTo>
                    <a:pt x="252" y="402"/>
                  </a:lnTo>
                  <a:lnTo>
                    <a:pt x="251" y="403"/>
                  </a:lnTo>
                  <a:lnTo>
                    <a:pt x="250" y="403"/>
                  </a:lnTo>
                  <a:lnTo>
                    <a:pt x="248" y="402"/>
                  </a:lnTo>
                  <a:lnTo>
                    <a:pt x="248" y="401"/>
                  </a:lnTo>
                  <a:lnTo>
                    <a:pt x="246" y="399"/>
                  </a:lnTo>
                  <a:lnTo>
                    <a:pt x="245" y="399"/>
                  </a:lnTo>
                  <a:lnTo>
                    <a:pt x="246" y="400"/>
                  </a:lnTo>
                  <a:lnTo>
                    <a:pt x="246" y="401"/>
                  </a:lnTo>
                  <a:lnTo>
                    <a:pt x="245" y="402"/>
                  </a:lnTo>
                  <a:lnTo>
                    <a:pt x="246" y="402"/>
                  </a:lnTo>
                  <a:lnTo>
                    <a:pt x="246" y="403"/>
                  </a:lnTo>
                  <a:lnTo>
                    <a:pt x="247" y="403"/>
                  </a:lnTo>
                  <a:lnTo>
                    <a:pt x="247" y="404"/>
                  </a:lnTo>
                  <a:lnTo>
                    <a:pt x="248" y="406"/>
                  </a:lnTo>
                  <a:lnTo>
                    <a:pt x="248" y="409"/>
                  </a:lnTo>
                  <a:lnTo>
                    <a:pt x="250" y="409"/>
                  </a:lnTo>
                  <a:lnTo>
                    <a:pt x="250" y="412"/>
                  </a:lnTo>
                  <a:lnTo>
                    <a:pt x="248" y="412"/>
                  </a:lnTo>
                  <a:lnTo>
                    <a:pt x="247" y="413"/>
                  </a:lnTo>
                  <a:lnTo>
                    <a:pt x="247" y="414"/>
                  </a:lnTo>
                  <a:lnTo>
                    <a:pt x="231" y="414"/>
                  </a:lnTo>
                  <a:lnTo>
                    <a:pt x="224" y="415"/>
                  </a:lnTo>
                  <a:lnTo>
                    <a:pt x="222" y="415"/>
                  </a:lnTo>
                  <a:lnTo>
                    <a:pt x="224" y="416"/>
                  </a:lnTo>
                  <a:lnTo>
                    <a:pt x="220" y="416"/>
                  </a:lnTo>
                  <a:lnTo>
                    <a:pt x="219" y="415"/>
                  </a:lnTo>
                  <a:lnTo>
                    <a:pt x="215" y="415"/>
                  </a:lnTo>
                  <a:lnTo>
                    <a:pt x="215" y="414"/>
                  </a:lnTo>
                  <a:lnTo>
                    <a:pt x="214" y="414"/>
                  </a:lnTo>
                  <a:lnTo>
                    <a:pt x="214" y="410"/>
                  </a:lnTo>
                  <a:lnTo>
                    <a:pt x="213" y="410"/>
                  </a:lnTo>
                  <a:lnTo>
                    <a:pt x="214" y="409"/>
                  </a:lnTo>
                  <a:lnTo>
                    <a:pt x="214" y="407"/>
                  </a:lnTo>
                  <a:lnTo>
                    <a:pt x="213" y="408"/>
                  </a:lnTo>
                  <a:lnTo>
                    <a:pt x="213" y="413"/>
                  </a:lnTo>
                  <a:lnTo>
                    <a:pt x="211" y="413"/>
                  </a:lnTo>
                  <a:lnTo>
                    <a:pt x="211" y="414"/>
                  </a:lnTo>
                  <a:lnTo>
                    <a:pt x="209" y="414"/>
                  </a:lnTo>
                  <a:lnTo>
                    <a:pt x="208" y="413"/>
                  </a:lnTo>
                  <a:lnTo>
                    <a:pt x="205" y="413"/>
                  </a:lnTo>
                  <a:lnTo>
                    <a:pt x="203" y="412"/>
                  </a:lnTo>
                  <a:lnTo>
                    <a:pt x="202" y="412"/>
                  </a:lnTo>
                  <a:lnTo>
                    <a:pt x="202" y="414"/>
                  </a:lnTo>
                  <a:lnTo>
                    <a:pt x="203" y="414"/>
                  </a:lnTo>
                  <a:lnTo>
                    <a:pt x="205" y="415"/>
                  </a:lnTo>
                  <a:lnTo>
                    <a:pt x="202" y="416"/>
                  </a:lnTo>
                  <a:lnTo>
                    <a:pt x="201" y="414"/>
                  </a:lnTo>
                  <a:lnTo>
                    <a:pt x="199" y="412"/>
                  </a:lnTo>
                  <a:lnTo>
                    <a:pt x="199" y="409"/>
                  </a:lnTo>
                  <a:lnTo>
                    <a:pt x="195" y="409"/>
                  </a:lnTo>
                  <a:lnTo>
                    <a:pt x="195" y="408"/>
                  </a:lnTo>
                  <a:lnTo>
                    <a:pt x="194" y="408"/>
                  </a:lnTo>
                  <a:lnTo>
                    <a:pt x="194" y="409"/>
                  </a:lnTo>
                  <a:lnTo>
                    <a:pt x="195" y="409"/>
                  </a:lnTo>
                  <a:lnTo>
                    <a:pt x="198" y="412"/>
                  </a:lnTo>
                  <a:lnTo>
                    <a:pt x="198" y="413"/>
                  </a:lnTo>
                  <a:lnTo>
                    <a:pt x="196" y="414"/>
                  </a:lnTo>
                  <a:lnTo>
                    <a:pt x="198" y="414"/>
                  </a:lnTo>
                  <a:lnTo>
                    <a:pt x="198" y="415"/>
                  </a:lnTo>
                  <a:lnTo>
                    <a:pt x="199" y="415"/>
                  </a:lnTo>
                  <a:lnTo>
                    <a:pt x="196" y="417"/>
                  </a:lnTo>
                  <a:lnTo>
                    <a:pt x="195" y="417"/>
                  </a:lnTo>
                  <a:lnTo>
                    <a:pt x="195" y="419"/>
                  </a:lnTo>
                  <a:lnTo>
                    <a:pt x="194" y="417"/>
                  </a:lnTo>
                  <a:lnTo>
                    <a:pt x="194" y="416"/>
                  </a:lnTo>
                  <a:lnTo>
                    <a:pt x="193" y="416"/>
                  </a:lnTo>
                  <a:lnTo>
                    <a:pt x="193" y="417"/>
                  </a:lnTo>
                  <a:lnTo>
                    <a:pt x="194" y="419"/>
                  </a:lnTo>
                  <a:lnTo>
                    <a:pt x="192" y="419"/>
                  </a:lnTo>
                  <a:lnTo>
                    <a:pt x="192" y="415"/>
                  </a:lnTo>
                  <a:lnTo>
                    <a:pt x="190" y="414"/>
                  </a:lnTo>
                  <a:lnTo>
                    <a:pt x="190" y="412"/>
                  </a:lnTo>
                  <a:lnTo>
                    <a:pt x="192" y="412"/>
                  </a:lnTo>
                  <a:lnTo>
                    <a:pt x="192" y="409"/>
                  </a:lnTo>
                  <a:lnTo>
                    <a:pt x="190" y="408"/>
                  </a:lnTo>
                  <a:lnTo>
                    <a:pt x="190" y="407"/>
                  </a:lnTo>
                  <a:lnTo>
                    <a:pt x="189" y="408"/>
                  </a:lnTo>
                  <a:lnTo>
                    <a:pt x="189" y="407"/>
                  </a:lnTo>
                  <a:lnTo>
                    <a:pt x="188" y="406"/>
                  </a:lnTo>
                  <a:lnTo>
                    <a:pt x="188" y="408"/>
                  </a:lnTo>
                  <a:lnTo>
                    <a:pt x="189" y="409"/>
                  </a:lnTo>
                  <a:lnTo>
                    <a:pt x="189" y="412"/>
                  </a:lnTo>
                  <a:lnTo>
                    <a:pt x="186" y="408"/>
                  </a:lnTo>
                  <a:lnTo>
                    <a:pt x="186" y="409"/>
                  </a:lnTo>
                  <a:lnTo>
                    <a:pt x="187" y="410"/>
                  </a:lnTo>
                  <a:lnTo>
                    <a:pt x="187" y="413"/>
                  </a:lnTo>
                  <a:lnTo>
                    <a:pt x="188" y="412"/>
                  </a:lnTo>
                  <a:lnTo>
                    <a:pt x="189" y="413"/>
                  </a:lnTo>
                  <a:lnTo>
                    <a:pt x="189" y="416"/>
                  </a:lnTo>
                  <a:lnTo>
                    <a:pt x="190" y="420"/>
                  </a:lnTo>
                  <a:lnTo>
                    <a:pt x="192" y="421"/>
                  </a:lnTo>
                  <a:lnTo>
                    <a:pt x="189" y="421"/>
                  </a:lnTo>
                  <a:lnTo>
                    <a:pt x="189" y="422"/>
                  </a:lnTo>
                  <a:lnTo>
                    <a:pt x="188" y="421"/>
                  </a:lnTo>
                  <a:lnTo>
                    <a:pt x="184" y="421"/>
                  </a:lnTo>
                  <a:lnTo>
                    <a:pt x="184" y="419"/>
                  </a:lnTo>
                  <a:lnTo>
                    <a:pt x="183" y="417"/>
                  </a:lnTo>
                  <a:lnTo>
                    <a:pt x="183" y="416"/>
                  </a:lnTo>
                  <a:lnTo>
                    <a:pt x="182" y="415"/>
                  </a:lnTo>
                  <a:lnTo>
                    <a:pt x="182" y="413"/>
                  </a:lnTo>
                  <a:lnTo>
                    <a:pt x="183" y="413"/>
                  </a:lnTo>
                  <a:lnTo>
                    <a:pt x="183" y="410"/>
                  </a:lnTo>
                  <a:lnTo>
                    <a:pt x="182" y="410"/>
                  </a:lnTo>
                  <a:lnTo>
                    <a:pt x="182" y="412"/>
                  </a:lnTo>
                  <a:lnTo>
                    <a:pt x="181" y="413"/>
                  </a:lnTo>
                  <a:lnTo>
                    <a:pt x="181" y="414"/>
                  </a:lnTo>
                  <a:lnTo>
                    <a:pt x="182" y="417"/>
                  </a:lnTo>
                  <a:lnTo>
                    <a:pt x="182" y="419"/>
                  </a:lnTo>
                  <a:lnTo>
                    <a:pt x="183" y="420"/>
                  </a:lnTo>
                  <a:lnTo>
                    <a:pt x="183" y="422"/>
                  </a:lnTo>
                  <a:lnTo>
                    <a:pt x="184" y="422"/>
                  </a:lnTo>
                  <a:lnTo>
                    <a:pt x="183" y="423"/>
                  </a:lnTo>
                  <a:lnTo>
                    <a:pt x="179" y="423"/>
                  </a:lnTo>
                  <a:lnTo>
                    <a:pt x="177" y="422"/>
                  </a:lnTo>
                  <a:lnTo>
                    <a:pt x="177" y="419"/>
                  </a:lnTo>
                  <a:lnTo>
                    <a:pt x="176" y="420"/>
                  </a:lnTo>
                  <a:lnTo>
                    <a:pt x="176" y="416"/>
                  </a:lnTo>
                  <a:lnTo>
                    <a:pt x="177" y="417"/>
                  </a:lnTo>
                  <a:lnTo>
                    <a:pt x="177" y="416"/>
                  </a:lnTo>
                  <a:lnTo>
                    <a:pt x="179" y="413"/>
                  </a:lnTo>
                  <a:lnTo>
                    <a:pt x="179" y="412"/>
                  </a:lnTo>
                  <a:lnTo>
                    <a:pt x="177" y="413"/>
                  </a:lnTo>
                  <a:lnTo>
                    <a:pt x="177" y="414"/>
                  </a:lnTo>
                  <a:lnTo>
                    <a:pt x="176" y="416"/>
                  </a:lnTo>
                  <a:lnTo>
                    <a:pt x="176" y="415"/>
                  </a:lnTo>
                  <a:lnTo>
                    <a:pt x="175" y="415"/>
                  </a:lnTo>
                  <a:lnTo>
                    <a:pt x="175" y="419"/>
                  </a:lnTo>
                  <a:lnTo>
                    <a:pt x="176" y="420"/>
                  </a:lnTo>
                  <a:lnTo>
                    <a:pt x="176" y="423"/>
                  </a:lnTo>
                  <a:lnTo>
                    <a:pt x="173" y="423"/>
                  </a:lnTo>
                  <a:lnTo>
                    <a:pt x="173" y="417"/>
                  </a:lnTo>
                  <a:lnTo>
                    <a:pt x="171" y="416"/>
                  </a:lnTo>
                  <a:lnTo>
                    <a:pt x="170" y="416"/>
                  </a:lnTo>
                  <a:lnTo>
                    <a:pt x="171" y="417"/>
                  </a:lnTo>
                  <a:lnTo>
                    <a:pt x="171" y="423"/>
                  </a:lnTo>
                  <a:lnTo>
                    <a:pt x="164" y="423"/>
                  </a:lnTo>
                  <a:lnTo>
                    <a:pt x="163" y="425"/>
                  </a:lnTo>
                  <a:lnTo>
                    <a:pt x="158" y="425"/>
                  </a:lnTo>
                  <a:lnTo>
                    <a:pt x="158" y="426"/>
                  </a:lnTo>
                  <a:lnTo>
                    <a:pt x="157" y="425"/>
                  </a:lnTo>
                  <a:lnTo>
                    <a:pt x="158" y="422"/>
                  </a:lnTo>
                  <a:lnTo>
                    <a:pt x="161" y="419"/>
                  </a:lnTo>
                  <a:lnTo>
                    <a:pt x="160" y="419"/>
                  </a:lnTo>
                  <a:lnTo>
                    <a:pt x="157" y="421"/>
                  </a:lnTo>
                  <a:lnTo>
                    <a:pt x="157" y="416"/>
                  </a:lnTo>
                  <a:lnTo>
                    <a:pt x="156" y="416"/>
                  </a:lnTo>
                  <a:lnTo>
                    <a:pt x="156" y="419"/>
                  </a:lnTo>
                  <a:lnTo>
                    <a:pt x="155" y="419"/>
                  </a:lnTo>
                  <a:lnTo>
                    <a:pt x="156" y="420"/>
                  </a:lnTo>
                  <a:lnTo>
                    <a:pt x="156" y="423"/>
                  </a:lnTo>
                  <a:lnTo>
                    <a:pt x="155" y="423"/>
                  </a:lnTo>
                  <a:lnTo>
                    <a:pt x="155" y="425"/>
                  </a:lnTo>
                  <a:lnTo>
                    <a:pt x="156" y="425"/>
                  </a:lnTo>
                  <a:lnTo>
                    <a:pt x="156" y="426"/>
                  </a:lnTo>
                  <a:lnTo>
                    <a:pt x="150" y="426"/>
                  </a:lnTo>
                  <a:lnTo>
                    <a:pt x="150" y="420"/>
                  </a:lnTo>
                  <a:lnTo>
                    <a:pt x="148" y="420"/>
                  </a:lnTo>
                  <a:lnTo>
                    <a:pt x="148" y="421"/>
                  </a:lnTo>
                  <a:lnTo>
                    <a:pt x="149" y="422"/>
                  </a:lnTo>
                  <a:lnTo>
                    <a:pt x="148" y="422"/>
                  </a:lnTo>
                  <a:lnTo>
                    <a:pt x="149" y="423"/>
                  </a:lnTo>
                  <a:lnTo>
                    <a:pt x="149" y="425"/>
                  </a:lnTo>
                  <a:lnTo>
                    <a:pt x="147" y="425"/>
                  </a:lnTo>
                  <a:lnTo>
                    <a:pt x="145" y="422"/>
                  </a:lnTo>
                  <a:lnTo>
                    <a:pt x="147" y="422"/>
                  </a:lnTo>
                  <a:lnTo>
                    <a:pt x="145" y="421"/>
                  </a:lnTo>
                  <a:lnTo>
                    <a:pt x="144" y="421"/>
                  </a:lnTo>
                  <a:lnTo>
                    <a:pt x="145" y="422"/>
                  </a:lnTo>
                  <a:lnTo>
                    <a:pt x="145" y="423"/>
                  </a:lnTo>
                  <a:lnTo>
                    <a:pt x="143" y="423"/>
                  </a:lnTo>
                  <a:lnTo>
                    <a:pt x="143" y="422"/>
                  </a:lnTo>
                  <a:lnTo>
                    <a:pt x="142" y="422"/>
                  </a:lnTo>
                  <a:lnTo>
                    <a:pt x="139" y="420"/>
                  </a:lnTo>
                  <a:lnTo>
                    <a:pt x="141" y="419"/>
                  </a:lnTo>
                  <a:lnTo>
                    <a:pt x="139" y="419"/>
                  </a:lnTo>
                  <a:lnTo>
                    <a:pt x="139" y="420"/>
                  </a:lnTo>
                  <a:lnTo>
                    <a:pt x="138" y="419"/>
                  </a:lnTo>
                  <a:lnTo>
                    <a:pt x="137" y="419"/>
                  </a:lnTo>
                  <a:lnTo>
                    <a:pt x="129" y="410"/>
                  </a:lnTo>
                  <a:lnTo>
                    <a:pt x="128" y="408"/>
                  </a:lnTo>
                  <a:lnTo>
                    <a:pt x="126" y="407"/>
                  </a:lnTo>
                  <a:lnTo>
                    <a:pt x="128" y="407"/>
                  </a:lnTo>
                  <a:lnTo>
                    <a:pt x="128" y="406"/>
                  </a:lnTo>
                  <a:lnTo>
                    <a:pt x="125" y="404"/>
                  </a:lnTo>
                  <a:lnTo>
                    <a:pt x="125" y="403"/>
                  </a:lnTo>
                  <a:lnTo>
                    <a:pt x="124" y="402"/>
                  </a:lnTo>
                  <a:lnTo>
                    <a:pt x="124" y="401"/>
                  </a:lnTo>
                  <a:lnTo>
                    <a:pt x="123" y="400"/>
                  </a:lnTo>
                  <a:lnTo>
                    <a:pt x="122" y="396"/>
                  </a:lnTo>
                  <a:lnTo>
                    <a:pt x="122" y="394"/>
                  </a:lnTo>
                  <a:lnTo>
                    <a:pt x="120" y="393"/>
                  </a:lnTo>
                  <a:lnTo>
                    <a:pt x="120" y="390"/>
                  </a:lnTo>
                  <a:lnTo>
                    <a:pt x="119" y="390"/>
                  </a:lnTo>
                  <a:lnTo>
                    <a:pt x="119" y="388"/>
                  </a:lnTo>
                  <a:lnTo>
                    <a:pt x="122" y="388"/>
                  </a:lnTo>
                  <a:lnTo>
                    <a:pt x="122" y="389"/>
                  </a:lnTo>
                  <a:lnTo>
                    <a:pt x="123" y="390"/>
                  </a:lnTo>
                  <a:lnTo>
                    <a:pt x="123" y="388"/>
                  </a:lnTo>
                  <a:lnTo>
                    <a:pt x="124" y="388"/>
                  </a:lnTo>
                  <a:lnTo>
                    <a:pt x="122" y="385"/>
                  </a:lnTo>
                  <a:lnTo>
                    <a:pt x="122" y="387"/>
                  </a:lnTo>
                  <a:lnTo>
                    <a:pt x="120" y="387"/>
                  </a:lnTo>
                  <a:lnTo>
                    <a:pt x="120" y="388"/>
                  </a:lnTo>
                  <a:lnTo>
                    <a:pt x="119" y="387"/>
                  </a:lnTo>
                  <a:lnTo>
                    <a:pt x="119" y="388"/>
                  </a:lnTo>
                  <a:lnTo>
                    <a:pt x="118" y="387"/>
                  </a:lnTo>
                  <a:lnTo>
                    <a:pt x="118" y="383"/>
                  </a:lnTo>
                  <a:lnTo>
                    <a:pt x="117" y="380"/>
                  </a:lnTo>
                  <a:lnTo>
                    <a:pt x="117" y="378"/>
                  </a:lnTo>
                  <a:lnTo>
                    <a:pt x="123" y="378"/>
                  </a:lnTo>
                  <a:lnTo>
                    <a:pt x="123" y="380"/>
                  </a:lnTo>
                  <a:lnTo>
                    <a:pt x="125" y="377"/>
                  </a:lnTo>
                  <a:lnTo>
                    <a:pt x="128" y="377"/>
                  </a:lnTo>
                  <a:lnTo>
                    <a:pt x="125" y="375"/>
                  </a:lnTo>
                  <a:lnTo>
                    <a:pt x="125" y="374"/>
                  </a:lnTo>
                  <a:lnTo>
                    <a:pt x="126" y="372"/>
                  </a:lnTo>
                  <a:lnTo>
                    <a:pt x="125" y="372"/>
                  </a:lnTo>
                  <a:lnTo>
                    <a:pt x="124" y="374"/>
                  </a:lnTo>
                  <a:lnTo>
                    <a:pt x="124" y="376"/>
                  </a:lnTo>
                  <a:lnTo>
                    <a:pt x="122" y="376"/>
                  </a:lnTo>
                  <a:lnTo>
                    <a:pt x="122" y="375"/>
                  </a:lnTo>
                  <a:lnTo>
                    <a:pt x="120" y="375"/>
                  </a:lnTo>
                  <a:lnTo>
                    <a:pt x="120" y="376"/>
                  </a:lnTo>
                  <a:lnTo>
                    <a:pt x="122" y="377"/>
                  </a:lnTo>
                  <a:lnTo>
                    <a:pt x="119" y="377"/>
                  </a:lnTo>
                  <a:lnTo>
                    <a:pt x="113" y="375"/>
                  </a:lnTo>
                  <a:lnTo>
                    <a:pt x="113" y="374"/>
                  </a:lnTo>
                  <a:lnTo>
                    <a:pt x="112" y="372"/>
                  </a:lnTo>
                  <a:lnTo>
                    <a:pt x="111" y="372"/>
                  </a:lnTo>
                  <a:lnTo>
                    <a:pt x="111" y="370"/>
                  </a:lnTo>
                  <a:lnTo>
                    <a:pt x="112" y="369"/>
                  </a:lnTo>
                  <a:lnTo>
                    <a:pt x="118" y="369"/>
                  </a:lnTo>
                  <a:lnTo>
                    <a:pt x="119" y="370"/>
                  </a:lnTo>
                  <a:lnTo>
                    <a:pt x="119" y="369"/>
                  </a:lnTo>
                  <a:lnTo>
                    <a:pt x="120" y="368"/>
                  </a:lnTo>
                  <a:lnTo>
                    <a:pt x="117" y="368"/>
                  </a:lnTo>
                  <a:lnTo>
                    <a:pt x="116" y="366"/>
                  </a:lnTo>
                  <a:lnTo>
                    <a:pt x="117" y="364"/>
                  </a:lnTo>
                  <a:lnTo>
                    <a:pt x="117" y="363"/>
                  </a:lnTo>
                  <a:lnTo>
                    <a:pt x="116" y="365"/>
                  </a:lnTo>
                  <a:lnTo>
                    <a:pt x="115" y="366"/>
                  </a:lnTo>
                  <a:lnTo>
                    <a:pt x="115" y="368"/>
                  </a:lnTo>
                  <a:lnTo>
                    <a:pt x="111" y="368"/>
                  </a:lnTo>
                  <a:lnTo>
                    <a:pt x="110" y="369"/>
                  </a:lnTo>
                  <a:lnTo>
                    <a:pt x="107" y="366"/>
                  </a:lnTo>
                  <a:lnTo>
                    <a:pt x="107" y="364"/>
                  </a:lnTo>
                  <a:lnTo>
                    <a:pt x="106" y="364"/>
                  </a:lnTo>
                  <a:lnTo>
                    <a:pt x="106" y="359"/>
                  </a:lnTo>
                  <a:lnTo>
                    <a:pt x="109" y="359"/>
                  </a:lnTo>
                  <a:lnTo>
                    <a:pt x="109" y="358"/>
                  </a:lnTo>
                  <a:lnTo>
                    <a:pt x="110" y="357"/>
                  </a:lnTo>
                  <a:lnTo>
                    <a:pt x="113" y="356"/>
                  </a:lnTo>
                  <a:lnTo>
                    <a:pt x="115" y="355"/>
                  </a:lnTo>
                  <a:lnTo>
                    <a:pt x="112" y="356"/>
                  </a:lnTo>
                  <a:lnTo>
                    <a:pt x="111" y="356"/>
                  </a:lnTo>
                  <a:lnTo>
                    <a:pt x="107" y="358"/>
                  </a:lnTo>
                  <a:lnTo>
                    <a:pt x="106" y="358"/>
                  </a:lnTo>
                  <a:lnTo>
                    <a:pt x="105" y="361"/>
                  </a:lnTo>
                  <a:lnTo>
                    <a:pt x="104" y="361"/>
                  </a:lnTo>
                  <a:lnTo>
                    <a:pt x="103" y="357"/>
                  </a:lnTo>
                  <a:lnTo>
                    <a:pt x="97" y="350"/>
                  </a:lnTo>
                  <a:lnTo>
                    <a:pt x="97" y="349"/>
                  </a:lnTo>
                  <a:lnTo>
                    <a:pt x="94" y="349"/>
                  </a:lnTo>
                  <a:lnTo>
                    <a:pt x="92" y="346"/>
                  </a:lnTo>
                  <a:lnTo>
                    <a:pt x="91" y="344"/>
                  </a:lnTo>
                  <a:lnTo>
                    <a:pt x="90" y="343"/>
                  </a:lnTo>
                  <a:lnTo>
                    <a:pt x="86" y="342"/>
                  </a:lnTo>
                  <a:lnTo>
                    <a:pt x="83" y="338"/>
                  </a:lnTo>
                  <a:lnTo>
                    <a:pt x="80" y="337"/>
                  </a:lnTo>
                  <a:lnTo>
                    <a:pt x="80" y="336"/>
                  </a:lnTo>
                  <a:lnTo>
                    <a:pt x="75" y="334"/>
                  </a:lnTo>
                  <a:lnTo>
                    <a:pt x="73" y="334"/>
                  </a:lnTo>
                  <a:lnTo>
                    <a:pt x="64" y="332"/>
                  </a:lnTo>
                  <a:lnTo>
                    <a:pt x="53" y="331"/>
                  </a:lnTo>
                  <a:lnTo>
                    <a:pt x="34" y="332"/>
                  </a:lnTo>
                  <a:lnTo>
                    <a:pt x="35" y="330"/>
                  </a:lnTo>
                  <a:lnTo>
                    <a:pt x="35" y="331"/>
                  </a:lnTo>
                  <a:lnTo>
                    <a:pt x="38" y="331"/>
                  </a:lnTo>
                  <a:lnTo>
                    <a:pt x="39" y="330"/>
                  </a:lnTo>
                  <a:lnTo>
                    <a:pt x="40" y="330"/>
                  </a:lnTo>
                  <a:lnTo>
                    <a:pt x="40" y="328"/>
                  </a:lnTo>
                  <a:lnTo>
                    <a:pt x="39" y="328"/>
                  </a:lnTo>
                  <a:lnTo>
                    <a:pt x="40" y="327"/>
                  </a:lnTo>
                  <a:lnTo>
                    <a:pt x="45" y="327"/>
                  </a:lnTo>
                  <a:lnTo>
                    <a:pt x="46" y="326"/>
                  </a:lnTo>
                  <a:lnTo>
                    <a:pt x="47" y="326"/>
                  </a:lnTo>
                  <a:lnTo>
                    <a:pt x="47" y="325"/>
                  </a:lnTo>
                  <a:lnTo>
                    <a:pt x="48" y="325"/>
                  </a:lnTo>
                  <a:lnTo>
                    <a:pt x="48" y="324"/>
                  </a:lnTo>
                  <a:lnTo>
                    <a:pt x="51" y="324"/>
                  </a:lnTo>
                  <a:lnTo>
                    <a:pt x="48" y="323"/>
                  </a:lnTo>
                  <a:lnTo>
                    <a:pt x="41" y="326"/>
                  </a:lnTo>
                  <a:lnTo>
                    <a:pt x="40" y="326"/>
                  </a:lnTo>
                  <a:lnTo>
                    <a:pt x="39" y="327"/>
                  </a:lnTo>
                  <a:lnTo>
                    <a:pt x="35" y="327"/>
                  </a:lnTo>
                  <a:lnTo>
                    <a:pt x="35" y="324"/>
                  </a:lnTo>
                  <a:lnTo>
                    <a:pt x="33" y="326"/>
                  </a:lnTo>
                  <a:lnTo>
                    <a:pt x="32" y="326"/>
                  </a:lnTo>
                  <a:lnTo>
                    <a:pt x="32" y="330"/>
                  </a:lnTo>
                  <a:lnTo>
                    <a:pt x="30" y="330"/>
                  </a:lnTo>
                  <a:lnTo>
                    <a:pt x="30" y="331"/>
                  </a:lnTo>
                  <a:lnTo>
                    <a:pt x="32" y="331"/>
                  </a:lnTo>
                  <a:lnTo>
                    <a:pt x="32" y="333"/>
                  </a:lnTo>
                  <a:lnTo>
                    <a:pt x="11" y="333"/>
                  </a:lnTo>
                  <a:lnTo>
                    <a:pt x="1" y="334"/>
                  </a:lnTo>
                  <a:lnTo>
                    <a:pt x="1" y="331"/>
                  </a:lnTo>
                  <a:lnTo>
                    <a:pt x="2" y="330"/>
                  </a:lnTo>
                  <a:lnTo>
                    <a:pt x="2" y="328"/>
                  </a:lnTo>
                  <a:lnTo>
                    <a:pt x="3" y="326"/>
                  </a:lnTo>
                  <a:lnTo>
                    <a:pt x="3" y="325"/>
                  </a:lnTo>
                  <a:lnTo>
                    <a:pt x="2" y="323"/>
                  </a:lnTo>
                  <a:lnTo>
                    <a:pt x="3" y="321"/>
                  </a:lnTo>
                  <a:lnTo>
                    <a:pt x="3" y="320"/>
                  </a:lnTo>
                  <a:lnTo>
                    <a:pt x="4" y="320"/>
                  </a:lnTo>
                  <a:lnTo>
                    <a:pt x="4" y="317"/>
                  </a:lnTo>
                  <a:lnTo>
                    <a:pt x="3" y="317"/>
                  </a:lnTo>
                  <a:lnTo>
                    <a:pt x="2" y="315"/>
                  </a:lnTo>
                  <a:lnTo>
                    <a:pt x="2" y="314"/>
                  </a:lnTo>
                  <a:lnTo>
                    <a:pt x="3" y="312"/>
                  </a:lnTo>
                  <a:lnTo>
                    <a:pt x="2" y="311"/>
                  </a:lnTo>
                  <a:lnTo>
                    <a:pt x="2" y="307"/>
                  </a:lnTo>
                  <a:lnTo>
                    <a:pt x="3" y="306"/>
                  </a:lnTo>
                  <a:lnTo>
                    <a:pt x="3" y="305"/>
                  </a:lnTo>
                  <a:lnTo>
                    <a:pt x="4" y="305"/>
                  </a:lnTo>
                  <a:lnTo>
                    <a:pt x="4" y="304"/>
                  </a:lnTo>
                  <a:lnTo>
                    <a:pt x="3" y="304"/>
                  </a:lnTo>
                  <a:lnTo>
                    <a:pt x="3" y="300"/>
                  </a:lnTo>
                  <a:lnTo>
                    <a:pt x="4" y="299"/>
                  </a:lnTo>
                  <a:lnTo>
                    <a:pt x="3" y="288"/>
                  </a:lnTo>
                  <a:lnTo>
                    <a:pt x="4" y="288"/>
                  </a:lnTo>
                  <a:lnTo>
                    <a:pt x="4" y="287"/>
                  </a:lnTo>
                  <a:lnTo>
                    <a:pt x="6" y="287"/>
                  </a:lnTo>
                  <a:lnTo>
                    <a:pt x="6" y="286"/>
                  </a:lnTo>
                  <a:lnTo>
                    <a:pt x="4" y="283"/>
                  </a:lnTo>
                  <a:lnTo>
                    <a:pt x="3" y="282"/>
                  </a:lnTo>
                  <a:lnTo>
                    <a:pt x="2" y="280"/>
                  </a:lnTo>
                  <a:lnTo>
                    <a:pt x="2" y="270"/>
                  </a:lnTo>
                  <a:lnTo>
                    <a:pt x="0" y="268"/>
                  </a:lnTo>
                  <a:lnTo>
                    <a:pt x="0" y="267"/>
                  </a:lnTo>
                  <a:lnTo>
                    <a:pt x="1" y="266"/>
                  </a:lnTo>
                  <a:lnTo>
                    <a:pt x="1" y="257"/>
                  </a:lnTo>
                  <a:lnTo>
                    <a:pt x="2" y="256"/>
                  </a:lnTo>
                  <a:lnTo>
                    <a:pt x="2" y="254"/>
                  </a:lnTo>
                  <a:lnTo>
                    <a:pt x="3" y="253"/>
                  </a:lnTo>
                  <a:lnTo>
                    <a:pt x="2" y="251"/>
                  </a:lnTo>
                  <a:lnTo>
                    <a:pt x="2" y="250"/>
                  </a:lnTo>
                  <a:lnTo>
                    <a:pt x="1" y="249"/>
                  </a:lnTo>
                  <a:lnTo>
                    <a:pt x="1" y="244"/>
                  </a:lnTo>
                  <a:lnTo>
                    <a:pt x="2" y="243"/>
                  </a:lnTo>
                  <a:lnTo>
                    <a:pt x="2" y="242"/>
                  </a:lnTo>
                  <a:lnTo>
                    <a:pt x="3" y="242"/>
                  </a:lnTo>
                  <a:lnTo>
                    <a:pt x="3" y="238"/>
                  </a:lnTo>
                  <a:lnTo>
                    <a:pt x="2" y="228"/>
                  </a:lnTo>
                  <a:lnTo>
                    <a:pt x="3" y="226"/>
                  </a:lnTo>
                  <a:lnTo>
                    <a:pt x="3" y="224"/>
                  </a:lnTo>
                  <a:lnTo>
                    <a:pt x="4" y="223"/>
                  </a:lnTo>
                  <a:lnTo>
                    <a:pt x="3" y="222"/>
                  </a:lnTo>
                  <a:lnTo>
                    <a:pt x="3" y="221"/>
                  </a:lnTo>
                  <a:lnTo>
                    <a:pt x="4" y="221"/>
                  </a:lnTo>
                  <a:lnTo>
                    <a:pt x="4" y="216"/>
                  </a:lnTo>
                  <a:lnTo>
                    <a:pt x="8" y="216"/>
                  </a:lnTo>
                  <a:lnTo>
                    <a:pt x="9" y="215"/>
                  </a:lnTo>
                  <a:lnTo>
                    <a:pt x="13" y="215"/>
                  </a:lnTo>
                  <a:lnTo>
                    <a:pt x="13" y="216"/>
                  </a:lnTo>
                  <a:lnTo>
                    <a:pt x="14" y="216"/>
                  </a:lnTo>
                  <a:lnTo>
                    <a:pt x="16" y="215"/>
                  </a:lnTo>
                  <a:lnTo>
                    <a:pt x="19" y="212"/>
                  </a:lnTo>
                  <a:lnTo>
                    <a:pt x="20" y="207"/>
                  </a:lnTo>
                  <a:lnTo>
                    <a:pt x="21" y="206"/>
                  </a:lnTo>
                  <a:lnTo>
                    <a:pt x="21" y="202"/>
                  </a:lnTo>
                  <a:lnTo>
                    <a:pt x="20" y="200"/>
                  </a:lnTo>
                  <a:lnTo>
                    <a:pt x="20" y="198"/>
                  </a:lnTo>
                  <a:lnTo>
                    <a:pt x="21" y="197"/>
                  </a:lnTo>
                  <a:lnTo>
                    <a:pt x="21" y="196"/>
                  </a:lnTo>
                  <a:lnTo>
                    <a:pt x="22" y="196"/>
                  </a:lnTo>
                  <a:lnTo>
                    <a:pt x="24" y="192"/>
                  </a:lnTo>
                  <a:lnTo>
                    <a:pt x="24" y="190"/>
                  </a:lnTo>
                  <a:lnTo>
                    <a:pt x="27" y="190"/>
                  </a:lnTo>
                  <a:lnTo>
                    <a:pt x="29" y="188"/>
                  </a:lnTo>
                  <a:lnTo>
                    <a:pt x="29" y="186"/>
                  </a:lnTo>
                  <a:lnTo>
                    <a:pt x="28" y="185"/>
                  </a:lnTo>
                  <a:lnTo>
                    <a:pt x="28" y="183"/>
                  </a:lnTo>
                  <a:lnTo>
                    <a:pt x="29" y="181"/>
                  </a:lnTo>
                  <a:lnTo>
                    <a:pt x="33" y="180"/>
                  </a:lnTo>
                  <a:lnTo>
                    <a:pt x="38" y="180"/>
                  </a:lnTo>
                  <a:lnTo>
                    <a:pt x="40" y="175"/>
                  </a:lnTo>
                  <a:lnTo>
                    <a:pt x="41" y="175"/>
                  </a:lnTo>
                  <a:lnTo>
                    <a:pt x="41" y="171"/>
                  </a:lnTo>
                  <a:lnTo>
                    <a:pt x="42" y="170"/>
                  </a:lnTo>
                  <a:lnTo>
                    <a:pt x="43" y="170"/>
                  </a:lnTo>
                  <a:lnTo>
                    <a:pt x="43" y="166"/>
                  </a:lnTo>
                  <a:lnTo>
                    <a:pt x="40" y="162"/>
                  </a:lnTo>
                  <a:lnTo>
                    <a:pt x="40" y="159"/>
                  </a:lnTo>
                  <a:lnTo>
                    <a:pt x="41" y="158"/>
                  </a:lnTo>
                  <a:lnTo>
                    <a:pt x="41" y="155"/>
                  </a:lnTo>
                  <a:lnTo>
                    <a:pt x="42" y="155"/>
                  </a:lnTo>
                  <a:lnTo>
                    <a:pt x="43" y="154"/>
                  </a:lnTo>
                  <a:lnTo>
                    <a:pt x="45" y="154"/>
                  </a:lnTo>
                  <a:lnTo>
                    <a:pt x="47" y="155"/>
                  </a:lnTo>
                  <a:lnTo>
                    <a:pt x="48" y="155"/>
                  </a:lnTo>
                  <a:lnTo>
                    <a:pt x="49" y="154"/>
                  </a:lnTo>
                  <a:lnTo>
                    <a:pt x="49" y="151"/>
                  </a:lnTo>
                  <a:lnTo>
                    <a:pt x="51" y="148"/>
                  </a:lnTo>
                  <a:lnTo>
                    <a:pt x="51" y="142"/>
                  </a:lnTo>
                  <a:lnTo>
                    <a:pt x="48" y="142"/>
                  </a:lnTo>
                  <a:lnTo>
                    <a:pt x="48" y="140"/>
                  </a:lnTo>
                  <a:lnTo>
                    <a:pt x="46" y="137"/>
                  </a:lnTo>
                  <a:lnTo>
                    <a:pt x="47" y="135"/>
                  </a:lnTo>
                  <a:lnTo>
                    <a:pt x="47" y="129"/>
                  </a:lnTo>
                  <a:lnTo>
                    <a:pt x="46" y="128"/>
                  </a:lnTo>
                  <a:lnTo>
                    <a:pt x="46" y="123"/>
                  </a:lnTo>
                  <a:lnTo>
                    <a:pt x="43" y="123"/>
                  </a:lnTo>
                  <a:lnTo>
                    <a:pt x="35" y="111"/>
                  </a:lnTo>
                  <a:lnTo>
                    <a:pt x="35" y="107"/>
                  </a:lnTo>
                  <a:lnTo>
                    <a:pt x="36" y="107"/>
                  </a:lnTo>
                  <a:lnTo>
                    <a:pt x="36" y="104"/>
                  </a:lnTo>
                  <a:lnTo>
                    <a:pt x="40" y="100"/>
                  </a:lnTo>
                  <a:lnTo>
                    <a:pt x="40" y="98"/>
                  </a:lnTo>
                  <a:lnTo>
                    <a:pt x="42" y="97"/>
                  </a:lnTo>
                  <a:lnTo>
                    <a:pt x="43" y="96"/>
                  </a:lnTo>
                  <a:lnTo>
                    <a:pt x="43" y="95"/>
                  </a:lnTo>
                  <a:lnTo>
                    <a:pt x="42" y="94"/>
                  </a:lnTo>
                  <a:lnTo>
                    <a:pt x="42" y="92"/>
                  </a:lnTo>
                  <a:lnTo>
                    <a:pt x="41" y="92"/>
                  </a:lnTo>
                  <a:lnTo>
                    <a:pt x="41" y="88"/>
                  </a:lnTo>
                  <a:lnTo>
                    <a:pt x="43" y="85"/>
                  </a:lnTo>
                  <a:lnTo>
                    <a:pt x="42" y="84"/>
                  </a:lnTo>
                  <a:lnTo>
                    <a:pt x="41" y="81"/>
                  </a:lnTo>
                  <a:lnTo>
                    <a:pt x="42" y="78"/>
                  </a:lnTo>
                  <a:lnTo>
                    <a:pt x="43" y="72"/>
                  </a:lnTo>
                  <a:lnTo>
                    <a:pt x="42" y="62"/>
                  </a:lnTo>
                  <a:lnTo>
                    <a:pt x="42" y="60"/>
                  </a:lnTo>
                  <a:lnTo>
                    <a:pt x="52" y="53"/>
                  </a:lnTo>
                  <a:lnTo>
                    <a:pt x="55" y="51"/>
                  </a:lnTo>
                  <a:lnTo>
                    <a:pt x="62" y="40"/>
                  </a:lnTo>
                  <a:lnTo>
                    <a:pt x="64" y="31"/>
                  </a:lnTo>
                  <a:lnTo>
                    <a:pt x="64" y="19"/>
                  </a:lnTo>
                  <a:lnTo>
                    <a:pt x="67" y="19"/>
                  </a:lnTo>
                  <a:lnTo>
                    <a:pt x="68" y="18"/>
                  </a:lnTo>
                  <a:lnTo>
                    <a:pt x="70" y="18"/>
                  </a:lnTo>
                  <a:lnTo>
                    <a:pt x="78" y="9"/>
                  </a:lnTo>
                  <a:lnTo>
                    <a:pt x="80" y="8"/>
                  </a:lnTo>
                  <a:lnTo>
                    <a:pt x="86" y="7"/>
                  </a:lnTo>
                  <a:lnTo>
                    <a:pt x="94" y="5"/>
                  </a:lnTo>
                  <a:lnTo>
                    <a:pt x="96" y="5"/>
                  </a:lnTo>
                  <a:lnTo>
                    <a:pt x="97" y="6"/>
                  </a:lnTo>
                  <a:lnTo>
                    <a:pt x="98" y="6"/>
                  </a:lnTo>
                  <a:lnTo>
                    <a:pt x="99" y="7"/>
                  </a:lnTo>
                  <a:lnTo>
                    <a:pt x="102" y="7"/>
                  </a:lnTo>
                  <a:lnTo>
                    <a:pt x="106" y="6"/>
                  </a:lnTo>
                  <a:lnTo>
                    <a:pt x="115" y="6"/>
                  </a:lnTo>
                  <a:lnTo>
                    <a:pt x="116" y="5"/>
                  </a:lnTo>
                  <a:lnTo>
                    <a:pt x="117" y="2"/>
                  </a:lnTo>
                  <a:lnTo>
                    <a:pt x="118" y="1"/>
                  </a:lnTo>
                  <a:lnTo>
                    <a:pt x="125"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4ECFDF96-0302-4CAA-BC73-305CD0294453}"/>
                </a:ext>
              </a:extLst>
            </p:cNvPr>
            <p:cNvSpPr>
              <a:spLocks/>
            </p:cNvSpPr>
            <p:nvPr/>
          </p:nvSpPr>
          <p:spPr bwMode="auto">
            <a:xfrm>
              <a:off x="4217988" y="2185988"/>
              <a:ext cx="1104900" cy="863600"/>
            </a:xfrm>
            <a:custGeom>
              <a:avLst/>
              <a:gdLst/>
              <a:ahLst/>
              <a:cxnLst>
                <a:cxn ang="0">
                  <a:pos x="566" y="12"/>
                </a:cxn>
                <a:cxn ang="0">
                  <a:pos x="615" y="41"/>
                </a:cxn>
                <a:cxn ang="0">
                  <a:pos x="652" y="28"/>
                </a:cxn>
                <a:cxn ang="0">
                  <a:pos x="658" y="58"/>
                </a:cxn>
                <a:cxn ang="0">
                  <a:pos x="666" y="101"/>
                </a:cxn>
                <a:cxn ang="0">
                  <a:pos x="676" y="115"/>
                </a:cxn>
                <a:cxn ang="0">
                  <a:pos x="687" y="139"/>
                </a:cxn>
                <a:cxn ang="0">
                  <a:pos x="688" y="166"/>
                </a:cxn>
                <a:cxn ang="0">
                  <a:pos x="682" y="217"/>
                </a:cxn>
                <a:cxn ang="0">
                  <a:pos x="676" y="276"/>
                </a:cxn>
                <a:cxn ang="0">
                  <a:pos x="655" y="331"/>
                </a:cxn>
                <a:cxn ang="0">
                  <a:pos x="624" y="363"/>
                </a:cxn>
                <a:cxn ang="0">
                  <a:pos x="607" y="388"/>
                </a:cxn>
                <a:cxn ang="0">
                  <a:pos x="599" y="408"/>
                </a:cxn>
                <a:cxn ang="0">
                  <a:pos x="586" y="419"/>
                </a:cxn>
                <a:cxn ang="0">
                  <a:pos x="589" y="441"/>
                </a:cxn>
                <a:cxn ang="0">
                  <a:pos x="579" y="455"/>
                </a:cxn>
                <a:cxn ang="0">
                  <a:pos x="572" y="461"/>
                </a:cxn>
                <a:cxn ang="0">
                  <a:pos x="555" y="470"/>
                </a:cxn>
                <a:cxn ang="0">
                  <a:pos x="546" y="474"/>
                </a:cxn>
                <a:cxn ang="0">
                  <a:pos x="535" y="481"/>
                </a:cxn>
                <a:cxn ang="0">
                  <a:pos x="510" y="473"/>
                </a:cxn>
                <a:cxn ang="0">
                  <a:pos x="429" y="481"/>
                </a:cxn>
                <a:cxn ang="0">
                  <a:pos x="405" y="493"/>
                </a:cxn>
                <a:cxn ang="0">
                  <a:pos x="369" y="483"/>
                </a:cxn>
                <a:cxn ang="0">
                  <a:pos x="354" y="476"/>
                </a:cxn>
                <a:cxn ang="0">
                  <a:pos x="317" y="481"/>
                </a:cxn>
                <a:cxn ang="0">
                  <a:pos x="287" y="471"/>
                </a:cxn>
                <a:cxn ang="0">
                  <a:pos x="236" y="446"/>
                </a:cxn>
                <a:cxn ang="0">
                  <a:pos x="208" y="452"/>
                </a:cxn>
                <a:cxn ang="0">
                  <a:pos x="175" y="465"/>
                </a:cxn>
                <a:cxn ang="0">
                  <a:pos x="152" y="527"/>
                </a:cxn>
                <a:cxn ang="0">
                  <a:pos x="153" y="543"/>
                </a:cxn>
                <a:cxn ang="0">
                  <a:pos x="143" y="536"/>
                </a:cxn>
                <a:cxn ang="0">
                  <a:pos x="124" y="518"/>
                </a:cxn>
                <a:cxn ang="0">
                  <a:pos x="114" y="515"/>
                </a:cxn>
                <a:cxn ang="0">
                  <a:pos x="98" y="524"/>
                </a:cxn>
                <a:cxn ang="0">
                  <a:pos x="98" y="534"/>
                </a:cxn>
                <a:cxn ang="0">
                  <a:pos x="87" y="512"/>
                </a:cxn>
                <a:cxn ang="0">
                  <a:pos x="80" y="498"/>
                </a:cxn>
                <a:cxn ang="0">
                  <a:pos x="62" y="502"/>
                </a:cxn>
                <a:cxn ang="0">
                  <a:pos x="38" y="485"/>
                </a:cxn>
                <a:cxn ang="0">
                  <a:pos x="47" y="470"/>
                </a:cxn>
                <a:cxn ang="0">
                  <a:pos x="37" y="461"/>
                </a:cxn>
                <a:cxn ang="0">
                  <a:pos x="19" y="451"/>
                </a:cxn>
                <a:cxn ang="0">
                  <a:pos x="12" y="442"/>
                </a:cxn>
                <a:cxn ang="0">
                  <a:pos x="11" y="430"/>
                </a:cxn>
                <a:cxn ang="0">
                  <a:pos x="3" y="407"/>
                </a:cxn>
                <a:cxn ang="0">
                  <a:pos x="23" y="398"/>
                </a:cxn>
                <a:cxn ang="0">
                  <a:pos x="55" y="383"/>
                </a:cxn>
                <a:cxn ang="0">
                  <a:pos x="141" y="378"/>
                </a:cxn>
                <a:cxn ang="0">
                  <a:pos x="163" y="364"/>
                </a:cxn>
                <a:cxn ang="0">
                  <a:pos x="172" y="337"/>
                </a:cxn>
                <a:cxn ang="0">
                  <a:pos x="179" y="206"/>
                </a:cxn>
                <a:cxn ang="0">
                  <a:pos x="250" y="191"/>
                </a:cxn>
                <a:cxn ang="0">
                  <a:pos x="295" y="149"/>
                </a:cxn>
                <a:cxn ang="0">
                  <a:pos x="331" y="120"/>
                </a:cxn>
                <a:cxn ang="0">
                  <a:pos x="358" y="103"/>
                </a:cxn>
                <a:cxn ang="0">
                  <a:pos x="386" y="86"/>
                </a:cxn>
                <a:cxn ang="0">
                  <a:pos x="412" y="69"/>
                </a:cxn>
                <a:cxn ang="0">
                  <a:pos x="439" y="52"/>
                </a:cxn>
                <a:cxn ang="0">
                  <a:pos x="466" y="34"/>
                </a:cxn>
                <a:cxn ang="0">
                  <a:pos x="492" y="18"/>
                </a:cxn>
              </a:cxnLst>
              <a:rect l="0" t="0" r="r" b="b"/>
              <a:pathLst>
                <a:path w="696" h="544">
                  <a:moveTo>
                    <a:pt x="519" y="0"/>
                  </a:moveTo>
                  <a:lnTo>
                    <a:pt x="523" y="1"/>
                  </a:lnTo>
                  <a:lnTo>
                    <a:pt x="528" y="2"/>
                  </a:lnTo>
                  <a:lnTo>
                    <a:pt x="535" y="4"/>
                  </a:lnTo>
                  <a:lnTo>
                    <a:pt x="540" y="4"/>
                  </a:lnTo>
                  <a:lnTo>
                    <a:pt x="550" y="8"/>
                  </a:lnTo>
                  <a:lnTo>
                    <a:pt x="555" y="9"/>
                  </a:lnTo>
                  <a:lnTo>
                    <a:pt x="559" y="9"/>
                  </a:lnTo>
                  <a:lnTo>
                    <a:pt x="566" y="12"/>
                  </a:lnTo>
                  <a:lnTo>
                    <a:pt x="570" y="13"/>
                  </a:lnTo>
                  <a:lnTo>
                    <a:pt x="574" y="13"/>
                  </a:lnTo>
                  <a:lnTo>
                    <a:pt x="578" y="14"/>
                  </a:lnTo>
                  <a:lnTo>
                    <a:pt x="582" y="15"/>
                  </a:lnTo>
                  <a:lnTo>
                    <a:pt x="586" y="16"/>
                  </a:lnTo>
                  <a:lnTo>
                    <a:pt x="592" y="19"/>
                  </a:lnTo>
                  <a:lnTo>
                    <a:pt x="605" y="32"/>
                  </a:lnTo>
                  <a:lnTo>
                    <a:pt x="611" y="37"/>
                  </a:lnTo>
                  <a:lnTo>
                    <a:pt x="615" y="41"/>
                  </a:lnTo>
                  <a:lnTo>
                    <a:pt x="618" y="42"/>
                  </a:lnTo>
                  <a:lnTo>
                    <a:pt x="619" y="44"/>
                  </a:lnTo>
                  <a:lnTo>
                    <a:pt x="619" y="42"/>
                  </a:lnTo>
                  <a:lnTo>
                    <a:pt x="621" y="41"/>
                  </a:lnTo>
                  <a:lnTo>
                    <a:pt x="630" y="38"/>
                  </a:lnTo>
                  <a:lnTo>
                    <a:pt x="637" y="33"/>
                  </a:lnTo>
                  <a:lnTo>
                    <a:pt x="644" y="29"/>
                  </a:lnTo>
                  <a:lnTo>
                    <a:pt x="652" y="25"/>
                  </a:lnTo>
                  <a:lnTo>
                    <a:pt x="652" y="28"/>
                  </a:lnTo>
                  <a:lnTo>
                    <a:pt x="653" y="31"/>
                  </a:lnTo>
                  <a:lnTo>
                    <a:pt x="653" y="34"/>
                  </a:lnTo>
                  <a:lnTo>
                    <a:pt x="655" y="37"/>
                  </a:lnTo>
                  <a:lnTo>
                    <a:pt x="655" y="40"/>
                  </a:lnTo>
                  <a:lnTo>
                    <a:pt x="656" y="42"/>
                  </a:lnTo>
                  <a:lnTo>
                    <a:pt x="656" y="48"/>
                  </a:lnTo>
                  <a:lnTo>
                    <a:pt x="657" y="52"/>
                  </a:lnTo>
                  <a:lnTo>
                    <a:pt x="657" y="54"/>
                  </a:lnTo>
                  <a:lnTo>
                    <a:pt x="658" y="58"/>
                  </a:lnTo>
                  <a:lnTo>
                    <a:pt x="658" y="60"/>
                  </a:lnTo>
                  <a:lnTo>
                    <a:pt x="659" y="64"/>
                  </a:lnTo>
                  <a:lnTo>
                    <a:pt x="659" y="69"/>
                  </a:lnTo>
                  <a:lnTo>
                    <a:pt x="661" y="71"/>
                  </a:lnTo>
                  <a:lnTo>
                    <a:pt x="661" y="96"/>
                  </a:lnTo>
                  <a:lnTo>
                    <a:pt x="662" y="97"/>
                  </a:lnTo>
                  <a:lnTo>
                    <a:pt x="664" y="98"/>
                  </a:lnTo>
                  <a:lnTo>
                    <a:pt x="665" y="98"/>
                  </a:lnTo>
                  <a:lnTo>
                    <a:pt x="666" y="101"/>
                  </a:lnTo>
                  <a:lnTo>
                    <a:pt x="668" y="102"/>
                  </a:lnTo>
                  <a:lnTo>
                    <a:pt x="668" y="103"/>
                  </a:lnTo>
                  <a:lnTo>
                    <a:pt x="670" y="105"/>
                  </a:lnTo>
                  <a:lnTo>
                    <a:pt x="670" y="107"/>
                  </a:lnTo>
                  <a:lnTo>
                    <a:pt x="671" y="108"/>
                  </a:lnTo>
                  <a:lnTo>
                    <a:pt x="671" y="109"/>
                  </a:lnTo>
                  <a:lnTo>
                    <a:pt x="674" y="111"/>
                  </a:lnTo>
                  <a:lnTo>
                    <a:pt x="674" y="112"/>
                  </a:lnTo>
                  <a:lnTo>
                    <a:pt x="676" y="115"/>
                  </a:lnTo>
                  <a:lnTo>
                    <a:pt x="676" y="116"/>
                  </a:lnTo>
                  <a:lnTo>
                    <a:pt x="677" y="117"/>
                  </a:lnTo>
                  <a:lnTo>
                    <a:pt x="677" y="118"/>
                  </a:lnTo>
                  <a:lnTo>
                    <a:pt x="679" y="121"/>
                  </a:lnTo>
                  <a:lnTo>
                    <a:pt x="679" y="122"/>
                  </a:lnTo>
                  <a:lnTo>
                    <a:pt x="677" y="124"/>
                  </a:lnTo>
                  <a:lnTo>
                    <a:pt x="677" y="130"/>
                  </a:lnTo>
                  <a:lnTo>
                    <a:pt x="683" y="136"/>
                  </a:lnTo>
                  <a:lnTo>
                    <a:pt x="687" y="139"/>
                  </a:lnTo>
                  <a:lnTo>
                    <a:pt x="689" y="142"/>
                  </a:lnTo>
                  <a:lnTo>
                    <a:pt x="696" y="149"/>
                  </a:lnTo>
                  <a:lnTo>
                    <a:pt x="696" y="150"/>
                  </a:lnTo>
                  <a:lnTo>
                    <a:pt x="695" y="152"/>
                  </a:lnTo>
                  <a:lnTo>
                    <a:pt x="695" y="153"/>
                  </a:lnTo>
                  <a:lnTo>
                    <a:pt x="693" y="156"/>
                  </a:lnTo>
                  <a:lnTo>
                    <a:pt x="691" y="159"/>
                  </a:lnTo>
                  <a:lnTo>
                    <a:pt x="689" y="162"/>
                  </a:lnTo>
                  <a:lnTo>
                    <a:pt x="688" y="166"/>
                  </a:lnTo>
                  <a:lnTo>
                    <a:pt x="687" y="167"/>
                  </a:lnTo>
                  <a:lnTo>
                    <a:pt x="685" y="171"/>
                  </a:lnTo>
                  <a:lnTo>
                    <a:pt x="685" y="174"/>
                  </a:lnTo>
                  <a:lnTo>
                    <a:pt x="684" y="177"/>
                  </a:lnTo>
                  <a:lnTo>
                    <a:pt x="684" y="190"/>
                  </a:lnTo>
                  <a:lnTo>
                    <a:pt x="683" y="192"/>
                  </a:lnTo>
                  <a:lnTo>
                    <a:pt x="683" y="204"/>
                  </a:lnTo>
                  <a:lnTo>
                    <a:pt x="682" y="206"/>
                  </a:lnTo>
                  <a:lnTo>
                    <a:pt x="682" y="217"/>
                  </a:lnTo>
                  <a:lnTo>
                    <a:pt x="681" y="219"/>
                  </a:lnTo>
                  <a:lnTo>
                    <a:pt x="681" y="231"/>
                  </a:lnTo>
                  <a:lnTo>
                    <a:pt x="679" y="233"/>
                  </a:lnTo>
                  <a:lnTo>
                    <a:pt x="679" y="247"/>
                  </a:lnTo>
                  <a:lnTo>
                    <a:pt x="678" y="249"/>
                  </a:lnTo>
                  <a:lnTo>
                    <a:pt x="678" y="261"/>
                  </a:lnTo>
                  <a:lnTo>
                    <a:pt x="677" y="263"/>
                  </a:lnTo>
                  <a:lnTo>
                    <a:pt x="677" y="274"/>
                  </a:lnTo>
                  <a:lnTo>
                    <a:pt x="676" y="276"/>
                  </a:lnTo>
                  <a:lnTo>
                    <a:pt x="676" y="288"/>
                  </a:lnTo>
                  <a:lnTo>
                    <a:pt x="675" y="290"/>
                  </a:lnTo>
                  <a:lnTo>
                    <a:pt x="675" y="303"/>
                  </a:lnTo>
                  <a:lnTo>
                    <a:pt x="674" y="305"/>
                  </a:lnTo>
                  <a:lnTo>
                    <a:pt x="674" y="309"/>
                  </a:lnTo>
                  <a:lnTo>
                    <a:pt x="666" y="317"/>
                  </a:lnTo>
                  <a:lnTo>
                    <a:pt x="664" y="320"/>
                  </a:lnTo>
                  <a:lnTo>
                    <a:pt x="657" y="327"/>
                  </a:lnTo>
                  <a:lnTo>
                    <a:pt x="655" y="331"/>
                  </a:lnTo>
                  <a:lnTo>
                    <a:pt x="651" y="333"/>
                  </a:lnTo>
                  <a:lnTo>
                    <a:pt x="646" y="338"/>
                  </a:lnTo>
                  <a:lnTo>
                    <a:pt x="644" y="341"/>
                  </a:lnTo>
                  <a:lnTo>
                    <a:pt x="637" y="349"/>
                  </a:lnTo>
                  <a:lnTo>
                    <a:pt x="634" y="352"/>
                  </a:lnTo>
                  <a:lnTo>
                    <a:pt x="632" y="354"/>
                  </a:lnTo>
                  <a:lnTo>
                    <a:pt x="630" y="356"/>
                  </a:lnTo>
                  <a:lnTo>
                    <a:pt x="627" y="359"/>
                  </a:lnTo>
                  <a:lnTo>
                    <a:pt x="624" y="363"/>
                  </a:lnTo>
                  <a:lnTo>
                    <a:pt x="623" y="365"/>
                  </a:lnTo>
                  <a:lnTo>
                    <a:pt x="621" y="366"/>
                  </a:lnTo>
                  <a:lnTo>
                    <a:pt x="619" y="371"/>
                  </a:lnTo>
                  <a:lnTo>
                    <a:pt x="614" y="376"/>
                  </a:lnTo>
                  <a:lnTo>
                    <a:pt x="613" y="378"/>
                  </a:lnTo>
                  <a:lnTo>
                    <a:pt x="612" y="379"/>
                  </a:lnTo>
                  <a:lnTo>
                    <a:pt x="610" y="384"/>
                  </a:lnTo>
                  <a:lnTo>
                    <a:pt x="608" y="385"/>
                  </a:lnTo>
                  <a:lnTo>
                    <a:pt x="607" y="388"/>
                  </a:lnTo>
                  <a:lnTo>
                    <a:pt x="606" y="389"/>
                  </a:lnTo>
                  <a:lnTo>
                    <a:pt x="605" y="391"/>
                  </a:lnTo>
                  <a:lnTo>
                    <a:pt x="602" y="392"/>
                  </a:lnTo>
                  <a:lnTo>
                    <a:pt x="599" y="400"/>
                  </a:lnTo>
                  <a:lnTo>
                    <a:pt x="599" y="402"/>
                  </a:lnTo>
                  <a:lnTo>
                    <a:pt x="598" y="402"/>
                  </a:lnTo>
                  <a:lnTo>
                    <a:pt x="598" y="403"/>
                  </a:lnTo>
                  <a:lnTo>
                    <a:pt x="599" y="404"/>
                  </a:lnTo>
                  <a:lnTo>
                    <a:pt x="599" y="408"/>
                  </a:lnTo>
                  <a:lnTo>
                    <a:pt x="598" y="409"/>
                  </a:lnTo>
                  <a:lnTo>
                    <a:pt x="595" y="409"/>
                  </a:lnTo>
                  <a:lnTo>
                    <a:pt x="593" y="411"/>
                  </a:lnTo>
                  <a:lnTo>
                    <a:pt x="594" y="413"/>
                  </a:lnTo>
                  <a:lnTo>
                    <a:pt x="594" y="416"/>
                  </a:lnTo>
                  <a:lnTo>
                    <a:pt x="593" y="417"/>
                  </a:lnTo>
                  <a:lnTo>
                    <a:pt x="589" y="417"/>
                  </a:lnTo>
                  <a:lnTo>
                    <a:pt x="587" y="419"/>
                  </a:lnTo>
                  <a:lnTo>
                    <a:pt x="586" y="419"/>
                  </a:lnTo>
                  <a:lnTo>
                    <a:pt x="585" y="421"/>
                  </a:lnTo>
                  <a:lnTo>
                    <a:pt x="585" y="423"/>
                  </a:lnTo>
                  <a:lnTo>
                    <a:pt x="586" y="427"/>
                  </a:lnTo>
                  <a:lnTo>
                    <a:pt x="586" y="429"/>
                  </a:lnTo>
                  <a:lnTo>
                    <a:pt x="587" y="432"/>
                  </a:lnTo>
                  <a:lnTo>
                    <a:pt x="587" y="435"/>
                  </a:lnTo>
                  <a:lnTo>
                    <a:pt x="588" y="436"/>
                  </a:lnTo>
                  <a:lnTo>
                    <a:pt x="588" y="440"/>
                  </a:lnTo>
                  <a:lnTo>
                    <a:pt x="589" y="441"/>
                  </a:lnTo>
                  <a:lnTo>
                    <a:pt x="589" y="446"/>
                  </a:lnTo>
                  <a:lnTo>
                    <a:pt x="591" y="447"/>
                  </a:lnTo>
                  <a:lnTo>
                    <a:pt x="591" y="451"/>
                  </a:lnTo>
                  <a:lnTo>
                    <a:pt x="592" y="453"/>
                  </a:lnTo>
                  <a:lnTo>
                    <a:pt x="592" y="454"/>
                  </a:lnTo>
                  <a:lnTo>
                    <a:pt x="581" y="453"/>
                  </a:lnTo>
                  <a:lnTo>
                    <a:pt x="580" y="454"/>
                  </a:lnTo>
                  <a:lnTo>
                    <a:pt x="579" y="454"/>
                  </a:lnTo>
                  <a:lnTo>
                    <a:pt x="579" y="455"/>
                  </a:lnTo>
                  <a:lnTo>
                    <a:pt x="576" y="457"/>
                  </a:lnTo>
                  <a:lnTo>
                    <a:pt x="576" y="459"/>
                  </a:lnTo>
                  <a:lnTo>
                    <a:pt x="575" y="459"/>
                  </a:lnTo>
                  <a:lnTo>
                    <a:pt x="575" y="460"/>
                  </a:lnTo>
                  <a:lnTo>
                    <a:pt x="576" y="460"/>
                  </a:lnTo>
                  <a:lnTo>
                    <a:pt x="575" y="461"/>
                  </a:lnTo>
                  <a:lnTo>
                    <a:pt x="573" y="461"/>
                  </a:lnTo>
                  <a:lnTo>
                    <a:pt x="572" y="462"/>
                  </a:lnTo>
                  <a:lnTo>
                    <a:pt x="572" y="461"/>
                  </a:lnTo>
                  <a:lnTo>
                    <a:pt x="566" y="461"/>
                  </a:lnTo>
                  <a:lnTo>
                    <a:pt x="562" y="464"/>
                  </a:lnTo>
                  <a:lnTo>
                    <a:pt x="559" y="464"/>
                  </a:lnTo>
                  <a:lnTo>
                    <a:pt x="559" y="465"/>
                  </a:lnTo>
                  <a:lnTo>
                    <a:pt x="557" y="467"/>
                  </a:lnTo>
                  <a:lnTo>
                    <a:pt x="556" y="467"/>
                  </a:lnTo>
                  <a:lnTo>
                    <a:pt x="556" y="468"/>
                  </a:lnTo>
                  <a:lnTo>
                    <a:pt x="555" y="468"/>
                  </a:lnTo>
                  <a:lnTo>
                    <a:pt x="555" y="470"/>
                  </a:lnTo>
                  <a:lnTo>
                    <a:pt x="554" y="471"/>
                  </a:lnTo>
                  <a:lnTo>
                    <a:pt x="553" y="471"/>
                  </a:lnTo>
                  <a:lnTo>
                    <a:pt x="551" y="472"/>
                  </a:lnTo>
                  <a:lnTo>
                    <a:pt x="551" y="473"/>
                  </a:lnTo>
                  <a:lnTo>
                    <a:pt x="550" y="473"/>
                  </a:lnTo>
                  <a:lnTo>
                    <a:pt x="549" y="472"/>
                  </a:lnTo>
                  <a:lnTo>
                    <a:pt x="549" y="473"/>
                  </a:lnTo>
                  <a:lnTo>
                    <a:pt x="547" y="473"/>
                  </a:lnTo>
                  <a:lnTo>
                    <a:pt x="546" y="474"/>
                  </a:lnTo>
                  <a:lnTo>
                    <a:pt x="546" y="478"/>
                  </a:lnTo>
                  <a:lnTo>
                    <a:pt x="544" y="479"/>
                  </a:lnTo>
                  <a:lnTo>
                    <a:pt x="543" y="479"/>
                  </a:lnTo>
                  <a:lnTo>
                    <a:pt x="543" y="481"/>
                  </a:lnTo>
                  <a:lnTo>
                    <a:pt x="542" y="483"/>
                  </a:lnTo>
                  <a:lnTo>
                    <a:pt x="536" y="483"/>
                  </a:lnTo>
                  <a:lnTo>
                    <a:pt x="536" y="481"/>
                  </a:lnTo>
                  <a:lnTo>
                    <a:pt x="535" y="483"/>
                  </a:lnTo>
                  <a:lnTo>
                    <a:pt x="535" y="481"/>
                  </a:lnTo>
                  <a:lnTo>
                    <a:pt x="533" y="481"/>
                  </a:lnTo>
                  <a:lnTo>
                    <a:pt x="533" y="480"/>
                  </a:lnTo>
                  <a:lnTo>
                    <a:pt x="528" y="480"/>
                  </a:lnTo>
                  <a:lnTo>
                    <a:pt x="528" y="481"/>
                  </a:lnTo>
                  <a:lnTo>
                    <a:pt x="527" y="481"/>
                  </a:lnTo>
                  <a:lnTo>
                    <a:pt x="523" y="480"/>
                  </a:lnTo>
                  <a:lnTo>
                    <a:pt x="521" y="478"/>
                  </a:lnTo>
                  <a:lnTo>
                    <a:pt x="515" y="474"/>
                  </a:lnTo>
                  <a:lnTo>
                    <a:pt x="510" y="473"/>
                  </a:lnTo>
                  <a:lnTo>
                    <a:pt x="497" y="470"/>
                  </a:lnTo>
                  <a:lnTo>
                    <a:pt x="474" y="470"/>
                  </a:lnTo>
                  <a:lnTo>
                    <a:pt x="467" y="468"/>
                  </a:lnTo>
                  <a:lnTo>
                    <a:pt x="463" y="468"/>
                  </a:lnTo>
                  <a:lnTo>
                    <a:pt x="461" y="470"/>
                  </a:lnTo>
                  <a:lnTo>
                    <a:pt x="440" y="473"/>
                  </a:lnTo>
                  <a:lnTo>
                    <a:pt x="439" y="474"/>
                  </a:lnTo>
                  <a:lnTo>
                    <a:pt x="429" y="479"/>
                  </a:lnTo>
                  <a:lnTo>
                    <a:pt x="429" y="481"/>
                  </a:lnTo>
                  <a:lnTo>
                    <a:pt x="428" y="481"/>
                  </a:lnTo>
                  <a:lnTo>
                    <a:pt x="428" y="483"/>
                  </a:lnTo>
                  <a:lnTo>
                    <a:pt x="427" y="483"/>
                  </a:lnTo>
                  <a:lnTo>
                    <a:pt x="425" y="484"/>
                  </a:lnTo>
                  <a:lnTo>
                    <a:pt x="418" y="493"/>
                  </a:lnTo>
                  <a:lnTo>
                    <a:pt x="416" y="494"/>
                  </a:lnTo>
                  <a:lnTo>
                    <a:pt x="415" y="494"/>
                  </a:lnTo>
                  <a:lnTo>
                    <a:pt x="406" y="493"/>
                  </a:lnTo>
                  <a:lnTo>
                    <a:pt x="405" y="493"/>
                  </a:lnTo>
                  <a:lnTo>
                    <a:pt x="402" y="494"/>
                  </a:lnTo>
                  <a:lnTo>
                    <a:pt x="401" y="494"/>
                  </a:lnTo>
                  <a:lnTo>
                    <a:pt x="388" y="492"/>
                  </a:lnTo>
                  <a:lnTo>
                    <a:pt x="387" y="492"/>
                  </a:lnTo>
                  <a:lnTo>
                    <a:pt x="375" y="489"/>
                  </a:lnTo>
                  <a:lnTo>
                    <a:pt x="374" y="489"/>
                  </a:lnTo>
                  <a:lnTo>
                    <a:pt x="373" y="487"/>
                  </a:lnTo>
                  <a:lnTo>
                    <a:pt x="371" y="485"/>
                  </a:lnTo>
                  <a:lnTo>
                    <a:pt x="369" y="483"/>
                  </a:lnTo>
                  <a:lnTo>
                    <a:pt x="368" y="483"/>
                  </a:lnTo>
                  <a:lnTo>
                    <a:pt x="367" y="481"/>
                  </a:lnTo>
                  <a:lnTo>
                    <a:pt x="365" y="481"/>
                  </a:lnTo>
                  <a:lnTo>
                    <a:pt x="364" y="483"/>
                  </a:lnTo>
                  <a:lnTo>
                    <a:pt x="363" y="483"/>
                  </a:lnTo>
                  <a:lnTo>
                    <a:pt x="357" y="477"/>
                  </a:lnTo>
                  <a:lnTo>
                    <a:pt x="356" y="477"/>
                  </a:lnTo>
                  <a:lnTo>
                    <a:pt x="355" y="476"/>
                  </a:lnTo>
                  <a:lnTo>
                    <a:pt x="354" y="476"/>
                  </a:lnTo>
                  <a:lnTo>
                    <a:pt x="351" y="473"/>
                  </a:lnTo>
                  <a:lnTo>
                    <a:pt x="350" y="473"/>
                  </a:lnTo>
                  <a:lnTo>
                    <a:pt x="350" y="472"/>
                  </a:lnTo>
                  <a:lnTo>
                    <a:pt x="349" y="472"/>
                  </a:lnTo>
                  <a:lnTo>
                    <a:pt x="337" y="470"/>
                  </a:lnTo>
                  <a:lnTo>
                    <a:pt x="336" y="471"/>
                  </a:lnTo>
                  <a:lnTo>
                    <a:pt x="335" y="471"/>
                  </a:lnTo>
                  <a:lnTo>
                    <a:pt x="318" y="480"/>
                  </a:lnTo>
                  <a:lnTo>
                    <a:pt x="317" y="481"/>
                  </a:lnTo>
                  <a:lnTo>
                    <a:pt x="316" y="481"/>
                  </a:lnTo>
                  <a:lnTo>
                    <a:pt x="311" y="480"/>
                  </a:lnTo>
                  <a:lnTo>
                    <a:pt x="310" y="480"/>
                  </a:lnTo>
                  <a:lnTo>
                    <a:pt x="307" y="484"/>
                  </a:lnTo>
                  <a:lnTo>
                    <a:pt x="305" y="485"/>
                  </a:lnTo>
                  <a:lnTo>
                    <a:pt x="304" y="486"/>
                  </a:lnTo>
                  <a:lnTo>
                    <a:pt x="298" y="486"/>
                  </a:lnTo>
                  <a:lnTo>
                    <a:pt x="292" y="480"/>
                  </a:lnTo>
                  <a:lnTo>
                    <a:pt x="287" y="471"/>
                  </a:lnTo>
                  <a:lnTo>
                    <a:pt x="280" y="464"/>
                  </a:lnTo>
                  <a:lnTo>
                    <a:pt x="273" y="458"/>
                  </a:lnTo>
                  <a:lnTo>
                    <a:pt x="271" y="455"/>
                  </a:lnTo>
                  <a:lnTo>
                    <a:pt x="266" y="455"/>
                  </a:lnTo>
                  <a:lnTo>
                    <a:pt x="263" y="457"/>
                  </a:lnTo>
                  <a:lnTo>
                    <a:pt x="262" y="457"/>
                  </a:lnTo>
                  <a:lnTo>
                    <a:pt x="250" y="452"/>
                  </a:lnTo>
                  <a:lnTo>
                    <a:pt x="237" y="446"/>
                  </a:lnTo>
                  <a:lnTo>
                    <a:pt x="236" y="446"/>
                  </a:lnTo>
                  <a:lnTo>
                    <a:pt x="229" y="447"/>
                  </a:lnTo>
                  <a:lnTo>
                    <a:pt x="228" y="448"/>
                  </a:lnTo>
                  <a:lnTo>
                    <a:pt x="227" y="451"/>
                  </a:lnTo>
                  <a:lnTo>
                    <a:pt x="226" y="452"/>
                  </a:lnTo>
                  <a:lnTo>
                    <a:pt x="217" y="452"/>
                  </a:lnTo>
                  <a:lnTo>
                    <a:pt x="213" y="453"/>
                  </a:lnTo>
                  <a:lnTo>
                    <a:pt x="210" y="453"/>
                  </a:lnTo>
                  <a:lnTo>
                    <a:pt x="209" y="452"/>
                  </a:lnTo>
                  <a:lnTo>
                    <a:pt x="208" y="452"/>
                  </a:lnTo>
                  <a:lnTo>
                    <a:pt x="207" y="451"/>
                  </a:lnTo>
                  <a:lnTo>
                    <a:pt x="205" y="451"/>
                  </a:lnTo>
                  <a:lnTo>
                    <a:pt x="197" y="453"/>
                  </a:lnTo>
                  <a:lnTo>
                    <a:pt x="191" y="454"/>
                  </a:lnTo>
                  <a:lnTo>
                    <a:pt x="189" y="455"/>
                  </a:lnTo>
                  <a:lnTo>
                    <a:pt x="181" y="464"/>
                  </a:lnTo>
                  <a:lnTo>
                    <a:pt x="179" y="464"/>
                  </a:lnTo>
                  <a:lnTo>
                    <a:pt x="178" y="465"/>
                  </a:lnTo>
                  <a:lnTo>
                    <a:pt x="175" y="465"/>
                  </a:lnTo>
                  <a:lnTo>
                    <a:pt x="175" y="477"/>
                  </a:lnTo>
                  <a:lnTo>
                    <a:pt x="173" y="486"/>
                  </a:lnTo>
                  <a:lnTo>
                    <a:pt x="166" y="497"/>
                  </a:lnTo>
                  <a:lnTo>
                    <a:pt x="163" y="499"/>
                  </a:lnTo>
                  <a:lnTo>
                    <a:pt x="153" y="506"/>
                  </a:lnTo>
                  <a:lnTo>
                    <a:pt x="153" y="508"/>
                  </a:lnTo>
                  <a:lnTo>
                    <a:pt x="154" y="518"/>
                  </a:lnTo>
                  <a:lnTo>
                    <a:pt x="153" y="524"/>
                  </a:lnTo>
                  <a:lnTo>
                    <a:pt x="152" y="527"/>
                  </a:lnTo>
                  <a:lnTo>
                    <a:pt x="153" y="530"/>
                  </a:lnTo>
                  <a:lnTo>
                    <a:pt x="154" y="531"/>
                  </a:lnTo>
                  <a:lnTo>
                    <a:pt x="152" y="534"/>
                  </a:lnTo>
                  <a:lnTo>
                    <a:pt x="152" y="538"/>
                  </a:lnTo>
                  <a:lnTo>
                    <a:pt x="153" y="538"/>
                  </a:lnTo>
                  <a:lnTo>
                    <a:pt x="153" y="540"/>
                  </a:lnTo>
                  <a:lnTo>
                    <a:pt x="154" y="541"/>
                  </a:lnTo>
                  <a:lnTo>
                    <a:pt x="154" y="542"/>
                  </a:lnTo>
                  <a:lnTo>
                    <a:pt x="153" y="543"/>
                  </a:lnTo>
                  <a:lnTo>
                    <a:pt x="151" y="544"/>
                  </a:lnTo>
                  <a:lnTo>
                    <a:pt x="151" y="543"/>
                  </a:lnTo>
                  <a:lnTo>
                    <a:pt x="150" y="543"/>
                  </a:lnTo>
                  <a:lnTo>
                    <a:pt x="150" y="541"/>
                  </a:lnTo>
                  <a:lnTo>
                    <a:pt x="149" y="541"/>
                  </a:lnTo>
                  <a:lnTo>
                    <a:pt x="147" y="538"/>
                  </a:lnTo>
                  <a:lnTo>
                    <a:pt x="147" y="537"/>
                  </a:lnTo>
                  <a:lnTo>
                    <a:pt x="145" y="537"/>
                  </a:lnTo>
                  <a:lnTo>
                    <a:pt x="143" y="536"/>
                  </a:lnTo>
                  <a:lnTo>
                    <a:pt x="141" y="535"/>
                  </a:lnTo>
                  <a:lnTo>
                    <a:pt x="141" y="536"/>
                  </a:lnTo>
                  <a:lnTo>
                    <a:pt x="140" y="536"/>
                  </a:lnTo>
                  <a:lnTo>
                    <a:pt x="137" y="532"/>
                  </a:lnTo>
                  <a:lnTo>
                    <a:pt x="137" y="529"/>
                  </a:lnTo>
                  <a:lnTo>
                    <a:pt x="135" y="529"/>
                  </a:lnTo>
                  <a:lnTo>
                    <a:pt x="126" y="519"/>
                  </a:lnTo>
                  <a:lnTo>
                    <a:pt x="126" y="518"/>
                  </a:lnTo>
                  <a:lnTo>
                    <a:pt x="124" y="518"/>
                  </a:lnTo>
                  <a:lnTo>
                    <a:pt x="122" y="517"/>
                  </a:lnTo>
                  <a:lnTo>
                    <a:pt x="122" y="516"/>
                  </a:lnTo>
                  <a:lnTo>
                    <a:pt x="121" y="516"/>
                  </a:lnTo>
                  <a:lnTo>
                    <a:pt x="121" y="515"/>
                  </a:lnTo>
                  <a:lnTo>
                    <a:pt x="120" y="515"/>
                  </a:lnTo>
                  <a:lnTo>
                    <a:pt x="119" y="512"/>
                  </a:lnTo>
                  <a:lnTo>
                    <a:pt x="118" y="513"/>
                  </a:lnTo>
                  <a:lnTo>
                    <a:pt x="114" y="513"/>
                  </a:lnTo>
                  <a:lnTo>
                    <a:pt x="114" y="515"/>
                  </a:lnTo>
                  <a:lnTo>
                    <a:pt x="112" y="515"/>
                  </a:lnTo>
                  <a:lnTo>
                    <a:pt x="112" y="516"/>
                  </a:lnTo>
                  <a:lnTo>
                    <a:pt x="111" y="517"/>
                  </a:lnTo>
                  <a:lnTo>
                    <a:pt x="107" y="517"/>
                  </a:lnTo>
                  <a:lnTo>
                    <a:pt x="106" y="518"/>
                  </a:lnTo>
                  <a:lnTo>
                    <a:pt x="101" y="518"/>
                  </a:lnTo>
                  <a:lnTo>
                    <a:pt x="101" y="519"/>
                  </a:lnTo>
                  <a:lnTo>
                    <a:pt x="98" y="519"/>
                  </a:lnTo>
                  <a:lnTo>
                    <a:pt x="98" y="524"/>
                  </a:lnTo>
                  <a:lnTo>
                    <a:pt x="99" y="529"/>
                  </a:lnTo>
                  <a:lnTo>
                    <a:pt x="100" y="529"/>
                  </a:lnTo>
                  <a:lnTo>
                    <a:pt x="100" y="530"/>
                  </a:lnTo>
                  <a:lnTo>
                    <a:pt x="101" y="530"/>
                  </a:lnTo>
                  <a:lnTo>
                    <a:pt x="101" y="531"/>
                  </a:lnTo>
                  <a:lnTo>
                    <a:pt x="100" y="531"/>
                  </a:lnTo>
                  <a:lnTo>
                    <a:pt x="100" y="532"/>
                  </a:lnTo>
                  <a:lnTo>
                    <a:pt x="98" y="532"/>
                  </a:lnTo>
                  <a:lnTo>
                    <a:pt x="98" y="534"/>
                  </a:lnTo>
                  <a:lnTo>
                    <a:pt x="99" y="535"/>
                  </a:lnTo>
                  <a:lnTo>
                    <a:pt x="96" y="534"/>
                  </a:lnTo>
                  <a:lnTo>
                    <a:pt x="93" y="528"/>
                  </a:lnTo>
                  <a:lnTo>
                    <a:pt x="89" y="524"/>
                  </a:lnTo>
                  <a:lnTo>
                    <a:pt x="86" y="519"/>
                  </a:lnTo>
                  <a:lnTo>
                    <a:pt x="83" y="515"/>
                  </a:lnTo>
                  <a:lnTo>
                    <a:pt x="83" y="513"/>
                  </a:lnTo>
                  <a:lnTo>
                    <a:pt x="85" y="513"/>
                  </a:lnTo>
                  <a:lnTo>
                    <a:pt x="87" y="512"/>
                  </a:lnTo>
                  <a:lnTo>
                    <a:pt x="92" y="512"/>
                  </a:lnTo>
                  <a:lnTo>
                    <a:pt x="92" y="509"/>
                  </a:lnTo>
                  <a:lnTo>
                    <a:pt x="90" y="508"/>
                  </a:lnTo>
                  <a:lnTo>
                    <a:pt x="90" y="504"/>
                  </a:lnTo>
                  <a:lnTo>
                    <a:pt x="88" y="502"/>
                  </a:lnTo>
                  <a:lnTo>
                    <a:pt x="87" y="502"/>
                  </a:lnTo>
                  <a:lnTo>
                    <a:pt x="87" y="500"/>
                  </a:lnTo>
                  <a:lnTo>
                    <a:pt x="85" y="498"/>
                  </a:lnTo>
                  <a:lnTo>
                    <a:pt x="80" y="498"/>
                  </a:lnTo>
                  <a:lnTo>
                    <a:pt x="79" y="499"/>
                  </a:lnTo>
                  <a:lnTo>
                    <a:pt x="77" y="499"/>
                  </a:lnTo>
                  <a:lnTo>
                    <a:pt x="77" y="500"/>
                  </a:lnTo>
                  <a:lnTo>
                    <a:pt x="75" y="503"/>
                  </a:lnTo>
                  <a:lnTo>
                    <a:pt x="74" y="503"/>
                  </a:lnTo>
                  <a:lnTo>
                    <a:pt x="74" y="504"/>
                  </a:lnTo>
                  <a:lnTo>
                    <a:pt x="68" y="503"/>
                  </a:lnTo>
                  <a:lnTo>
                    <a:pt x="63" y="503"/>
                  </a:lnTo>
                  <a:lnTo>
                    <a:pt x="62" y="502"/>
                  </a:lnTo>
                  <a:lnTo>
                    <a:pt x="61" y="502"/>
                  </a:lnTo>
                  <a:lnTo>
                    <a:pt x="57" y="499"/>
                  </a:lnTo>
                  <a:lnTo>
                    <a:pt x="51" y="493"/>
                  </a:lnTo>
                  <a:lnTo>
                    <a:pt x="50" y="493"/>
                  </a:lnTo>
                  <a:lnTo>
                    <a:pt x="48" y="490"/>
                  </a:lnTo>
                  <a:lnTo>
                    <a:pt x="44" y="487"/>
                  </a:lnTo>
                  <a:lnTo>
                    <a:pt x="42" y="486"/>
                  </a:lnTo>
                  <a:lnTo>
                    <a:pt x="41" y="485"/>
                  </a:lnTo>
                  <a:lnTo>
                    <a:pt x="38" y="485"/>
                  </a:lnTo>
                  <a:lnTo>
                    <a:pt x="37" y="484"/>
                  </a:lnTo>
                  <a:lnTo>
                    <a:pt x="36" y="484"/>
                  </a:lnTo>
                  <a:lnTo>
                    <a:pt x="36" y="471"/>
                  </a:lnTo>
                  <a:lnTo>
                    <a:pt x="37" y="470"/>
                  </a:lnTo>
                  <a:lnTo>
                    <a:pt x="41" y="471"/>
                  </a:lnTo>
                  <a:lnTo>
                    <a:pt x="43" y="471"/>
                  </a:lnTo>
                  <a:lnTo>
                    <a:pt x="44" y="472"/>
                  </a:lnTo>
                  <a:lnTo>
                    <a:pt x="45" y="470"/>
                  </a:lnTo>
                  <a:lnTo>
                    <a:pt x="47" y="470"/>
                  </a:lnTo>
                  <a:lnTo>
                    <a:pt x="47" y="471"/>
                  </a:lnTo>
                  <a:lnTo>
                    <a:pt x="48" y="471"/>
                  </a:lnTo>
                  <a:lnTo>
                    <a:pt x="49" y="470"/>
                  </a:lnTo>
                  <a:lnTo>
                    <a:pt x="48" y="470"/>
                  </a:lnTo>
                  <a:lnTo>
                    <a:pt x="48" y="468"/>
                  </a:lnTo>
                  <a:lnTo>
                    <a:pt x="44" y="468"/>
                  </a:lnTo>
                  <a:lnTo>
                    <a:pt x="39" y="466"/>
                  </a:lnTo>
                  <a:lnTo>
                    <a:pt x="37" y="464"/>
                  </a:lnTo>
                  <a:lnTo>
                    <a:pt x="37" y="461"/>
                  </a:lnTo>
                  <a:lnTo>
                    <a:pt x="35" y="459"/>
                  </a:lnTo>
                  <a:lnTo>
                    <a:pt x="32" y="458"/>
                  </a:lnTo>
                  <a:lnTo>
                    <a:pt x="29" y="458"/>
                  </a:lnTo>
                  <a:lnTo>
                    <a:pt x="28" y="457"/>
                  </a:lnTo>
                  <a:lnTo>
                    <a:pt x="26" y="457"/>
                  </a:lnTo>
                  <a:lnTo>
                    <a:pt x="26" y="455"/>
                  </a:lnTo>
                  <a:lnTo>
                    <a:pt x="21" y="455"/>
                  </a:lnTo>
                  <a:lnTo>
                    <a:pt x="19" y="454"/>
                  </a:lnTo>
                  <a:lnTo>
                    <a:pt x="19" y="451"/>
                  </a:lnTo>
                  <a:lnTo>
                    <a:pt x="18" y="451"/>
                  </a:lnTo>
                  <a:lnTo>
                    <a:pt x="18" y="449"/>
                  </a:lnTo>
                  <a:lnTo>
                    <a:pt x="16" y="448"/>
                  </a:lnTo>
                  <a:lnTo>
                    <a:pt x="16" y="447"/>
                  </a:lnTo>
                  <a:lnTo>
                    <a:pt x="15" y="447"/>
                  </a:lnTo>
                  <a:lnTo>
                    <a:pt x="15" y="446"/>
                  </a:lnTo>
                  <a:lnTo>
                    <a:pt x="13" y="445"/>
                  </a:lnTo>
                  <a:lnTo>
                    <a:pt x="13" y="442"/>
                  </a:lnTo>
                  <a:lnTo>
                    <a:pt x="12" y="442"/>
                  </a:lnTo>
                  <a:lnTo>
                    <a:pt x="11" y="441"/>
                  </a:lnTo>
                  <a:lnTo>
                    <a:pt x="11" y="440"/>
                  </a:lnTo>
                  <a:lnTo>
                    <a:pt x="10" y="440"/>
                  </a:lnTo>
                  <a:lnTo>
                    <a:pt x="10" y="436"/>
                  </a:lnTo>
                  <a:lnTo>
                    <a:pt x="9" y="436"/>
                  </a:lnTo>
                  <a:lnTo>
                    <a:pt x="9" y="434"/>
                  </a:lnTo>
                  <a:lnTo>
                    <a:pt x="10" y="433"/>
                  </a:lnTo>
                  <a:lnTo>
                    <a:pt x="10" y="430"/>
                  </a:lnTo>
                  <a:lnTo>
                    <a:pt x="11" y="430"/>
                  </a:lnTo>
                  <a:lnTo>
                    <a:pt x="11" y="429"/>
                  </a:lnTo>
                  <a:lnTo>
                    <a:pt x="10" y="429"/>
                  </a:lnTo>
                  <a:lnTo>
                    <a:pt x="9" y="427"/>
                  </a:lnTo>
                  <a:lnTo>
                    <a:pt x="3" y="421"/>
                  </a:lnTo>
                  <a:lnTo>
                    <a:pt x="2" y="421"/>
                  </a:lnTo>
                  <a:lnTo>
                    <a:pt x="0" y="419"/>
                  </a:lnTo>
                  <a:lnTo>
                    <a:pt x="0" y="416"/>
                  </a:lnTo>
                  <a:lnTo>
                    <a:pt x="3" y="408"/>
                  </a:lnTo>
                  <a:lnTo>
                    <a:pt x="3" y="407"/>
                  </a:lnTo>
                  <a:lnTo>
                    <a:pt x="2" y="403"/>
                  </a:lnTo>
                  <a:lnTo>
                    <a:pt x="2" y="402"/>
                  </a:lnTo>
                  <a:lnTo>
                    <a:pt x="3" y="401"/>
                  </a:lnTo>
                  <a:lnTo>
                    <a:pt x="3" y="396"/>
                  </a:lnTo>
                  <a:lnTo>
                    <a:pt x="9" y="397"/>
                  </a:lnTo>
                  <a:lnTo>
                    <a:pt x="12" y="397"/>
                  </a:lnTo>
                  <a:lnTo>
                    <a:pt x="15" y="396"/>
                  </a:lnTo>
                  <a:lnTo>
                    <a:pt x="16" y="396"/>
                  </a:lnTo>
                  <a:lnTo>
                    <a:pt x="23" y="398"/>
                  </a:lnTo>
                  <a:lnTo>
                    <a:pt x="24" y="398"/>
                  </a:lnTo>
                  <a:lnTo>
                    <a:pt x="25" y="397"/>
                  </a:lnTo>
                  <a:lnTo>
                    <a:pt x="34" y="397"/>
                  </a:lnTo>
                  <a:lnTo>
                    <a:pt x="35" y="396"/>
                  </a:lnTo>
                  <a:lnTo>
                    <a:pt x="36" y="396"/>
                  </a:lnTo>
                  <a:lnTo>
                    <a:pt x="39" y="392"/>
                  </a:lnTo>
                  <a:lnTo>
                    <a:pt x="43" y="390"/>
                  </a:lnTo>
                  <a:lnTo>
                    <a:pt x="50" y="383"/>
                  </a:lnTo>
                  <a:lnTo>
                    <a:pt x="55" y="383"/>
                  </a:lnTo>
                  <a:lnTo>
                    <a:pt x="60" y="382"/>
                  </a:lnTo>
                  <a:lnTo>
                    <a:pt x="93" y="382"/>
                  </a:lnTo>
                  <a:lnTo>
                    <a:pt x="98" y="381"/>
                  </a:lnTo>
                  <a:lnTo>
                    <a:pt x="125" y="381"/>
                  </a:lnTo>
                  <a:lnTo>
                    <a:pt x="126" y="379"/>
                  </a:lnTo>
                  <a:lnTo>
                    <a:pt x="126" y="376"/>
                  </a:lnTo>
                  <a:lnTo>
                    <a:pt x="128" y="376"/>
                  </a:lnTo>
                  <a:lnTo>
                    <a:pt x="133" y="377"/>
                  </a:lnTo>
                  <a:lnTo>
                    <a:pt x="141" y="378"/>
                  </a:lnTo>
                  <a:lnTo>
                    <a:pt x="146" y="379"/>
                  </a:lnTo>
                  <a:lnTo>
                    <a:pt x="147" y="379"/>
                  </a:lnTo>
                  <a:lnTo>
                    <a:pt x="149" y="375"/>
                  </a:lnTo>
                  <a:lnTo>
                    <a:pt x="149" y="373"/>
                  </a:lnTo>
                  <a:lnTo>
                    <a:pt x="152" y="371"/>
                  </a:lnTo>
                  <a:lnTo>
                    <a:pt x="156" y="366"/>
                  </a:lnTo>
                  <a:lnTo>
                    <a:pt x="157" y="366"/>
                  </a:lnTo>
                  <a:lnTo>
                    <a:pt x="160" y="365"/>
                  </a:lnTo>
                  <a:lnTo>
                    <a:pt x="163" y="364"/>
                  </a:lnTo>
                  <a:lnTo>
                    <a:pt x="164" y="363"/>
                  </a:lnTo>
                  <a:lnTo>
                    <a:pt x="164" y="362"/>
                  </a:lnTo>
                  <a:lnTo>
                    <a:pt x="165" y="359"/>
                  </a:lnTo>
                  <a:lnTo>
                    <a:pt x="165" y="354"/>
                  </a:lnTo>
                  <a:lnTo>
                    <a:pt x="169" y="351"/>
                  </a:lnTo>
                  <a:lnTo>
                    <a:pt x="169" y="350"/>
                  </a:lnTo>
                  <a:lnTo>
                    <a:pt x="167" y="349"/>
                  </a:lnTo>
                  <a:lnTo>
                    <a:pt x="167" y="346"/>
                  </a:lnTo>
                  <a:lnTo>
                    <a:pt x="172" y="337"/>
                  </a:lnTo>
                  <a:lnTo>
                    <a:pt x="172" y="336"/>
                  </a:lnTo>
                  <a:lnTo>
                    <a:pt x="173" y="334"/>
                  </a:lnTo>
                  <a:lnTo>
                    <a:pt x="175" y="334"/>
                  </a:lnTo>
                  <a:lnTo>
                    <a:pt x="177" y="332"/>
                  </a:lnTo>
                  <a:lnTo>
                    <a:pt x="177" y="313"/>
                  </a:lnTo>
                  <a:lnTo>
                    <a:pt x="178" y="312"/>
                  </a:lnTo>
                  <a:lnTo>
                    <a:pt x="178" y="305"/>
                  </a:lnTo>
                  <a:lnTo>
                    <a:pt x="179" y="305"/>
                  </a:lnTo>
                  <a:lnTo>
                    <a:pt x="179" y="206"/>
                  </a:lnTo>
                  <a:lnTo>
                    <a:pt x="188" y="204"/>
                  </a:lnTo>
                  <a:lnTo>
                    <a:pt x="196" y="203"/>
                  </a:lnTo>
                  <a:lnTo>
                    <a:pt x="204" y="200"/>
                  </a:lnTo>
                  <a:lnTo>
                    <a:pt x="213" y="199"/>
                  </a:lnTo>
                  <a:lnTo>
                    <a:pt x="217" y="198"/>
                  </a:lnTo>
                  <a:lnTo>
                    <a:pt x="227" y="197"/>
                  </a:lnTo>
                  <a:lnTo>
                    <a:pt x="246" y="192"/>
                  </a:lnTo>
                  <a:lnTo>
                    <a:pt x="248" y="192"/>
                  </a:lnTo>
                  <a:lnTo>
                    <a:pt x="250" y="191"/>
                  </a:lnTo>
                  <a:lnTo>
                    <a:pt x="259" y="182"/>
                  </a:lnTo>
                  <a:lnTo>
                    <a:pt x="262" y="180"/>
                  </a:lnTo>
                  <a:lnTo>
                    <a:pt x="265" y="177"/>
                  </a:lnTo>
                  <a:lnTo>
                    <a:pt x="267" y="174"/>
                  </a:lnTo>
                  <a:lnTo>
                    <a:pt x="271" y="172"/>
                  </a:lnTo>
                  <a:lnTo>
                    <a:pt x="275" y="167"/>
                  </a:lnTo>
                  <a:lnTo>
                    <a:pt x="279" y="165"/>
                  </a:lnTo>
                  <a:lnTo>
                    <a:pt x="292" y="152"/>
                  </a:lnTo>
                  <a:lnTo>
                    <a:pt x="295" y="149"/>
                  </a:lnTo>
                  <a:lnTo>
                    <a:pt x="300" y="144"/>
                  </a:lnTo>
                  <a:lnTo>
                    <a:pt x="303" y="143"/>
                  </a:lnTo>
                  <a:lnTo>
                    <a:pt x="305" y="140"/>
                  </a:lnTo>
                  <a:lnTo>
                    <a:pt x="312" y="135"/>
                  </a:lnTo>
                  <a:lnTo>
                    <a:pt x="314" y="131"/>
                  </a:lnTo>
                  <a:lnTo>
                    <a:pt x="318" y="129"/>
                  </a:lnTo>
                  <a:lnTo>
                    <a:pt x="323" y="126"/>
                  </a:lnTo>
                  <a:lnTo>
                    <a:pt x="329" y="122"/>
                  </a:lnTo>
                  <a:lnTo>
                    <a:pt x="331" y="120"/>
                  </a:lnTo>
                  <a:lnTo>
                    <a:pt x="335" y="118"/>
                  </a:lnTo>
                  <a:lnTo>
                    <a:pt x="337" y="116"/>
                  </a:lnTo>
                  <a:lnTo>
                    <a:pt x="341" y="114"/>
                  </a:lnTo>
                  <a:lnTo>
                    <a:pt x="343" y="112"/>
                  </a:lnTo>
                  <a:lnTo>
                    <a:pt x="346" y="110"/>
                  </a:lnTo>
                  <a:lnTo>
                    <a:pt x="349" y="109"/>
                  </a:lnTo>
                  <a:lnTo>
                    <a:pt x="352" y="107"/>
                  </a:lnTo>
                  <a:lnTo>
                    <a:pt x="355" y="104"/>
                  </a:lnTo>
                  <a:lnTo>
                    <a:pt x="358" y="103"/>
                  </a:lnTo>
                  <a:lnTo>
                    <a:pt x="361" y="101"/>
                  </a:lnTo>
                  <a:lnTo>
                    <a:pt x="364" y="99"/>
                  </a:lnTo>
                  <a:lnTo>
                    <a:pt x="367" y="97"/>
                  </a:lnTo>
                  <a:lnTo>
                    <a:pt x="370" y="96"/>
                  </a:lnTo>
                  <a:lnTo>
                    <a:pt x="373" y="93"/>
                  </a:lnTo>
                  <a:lnTo>
                    <a:pt x="376" y="91"/>
                  </a:lnTo>
                  <a:lnTo>
                    <a:pt x="378" y="90"/>
                  </a:lnTo>
                  <a:lnTo>
                    <a:pt x="382" y="88"/>
                  </a:lnTo>
                  <a:lnTo>
                    <a:pt x="386" y="86"/>
                  </a:lnTo>
                  <a:lnTo>
                    <a:pt x="388" y="84"/>
                  </a:lnTo>
                  <a:lnTo>
                    <a:pt x="391" y="82"/>
                  </a:lnTo>
                  <a:lnTo>
                    <a:pt x="394" y="80"/>
                  </a:lnTo>
                  <a:lnTo>
                    <a:pt x="397" y="78"/>
                  </a:lnTo>
                  <a:lnTo>
                    <a:pt x="400" y="77"/>
                  </a:lnTo>
                  <a:lnTo>
                    <a:pt x="403" y="74"/>
                  </a:lnTo>
                  <a:lnTo>
                    <a:pt x="406" y="72"/>
                  </a:lnTo>
                  <a:lnTo>
                    <a:pt x="409" y="71"/>
                  </a:lnTo>
                  <a:lnTo>
                    <a:pt x="412" y="69"/>
                  </a:lnTo>
                  <a:lnTo>
                    <a:pt x="415" y="67"/>
                  </a:lnTo>
                  <a:lnTo>
                    <a:pt x="418" y="65"/>
                  </a:lnTo>
                  <a:lnTo>
                    <a:pt x="421" y="63"/>
                  </a:lnTo>
                  <a:lnTo>
                    <a:pt x="423" y="61"/>
                  </a:lnTo>
                  <a:lnTo>
                    <a:pt x="427" y="59"/>
                  </a:lnTo>
                  <a:lnTo>
                    <a:pt x="429" y="58"/>
                  </a:lnTo>
                  <a:lnTo>
                    <a:pt x="433" y="55"/>
                  </a:lnTo>
                  <a:lnTo>
                    <a:pt x="435" y="53"/>
                  </a:lnTo>
                  <a:lnTo>
                    <a:pt x="439" y="52"/>
                  </a:lnTo>
                  <a:lnTo>
                    <a:pt x="441" y="50"/>
                  </a:lnTo>
                  <a:lnTo>
                    <a:pt x="445" y="48"/>
                  </a:lnTo>
                  <a:lnTo>
                    <a:pt x="448" y="46"/>
                  </a:lnTo>
                  <a:lnTo>
                    <a:pt x="451" y="44"/>
                  </a:lnTo>
                  <a:lnTo>
                    <a:pt x="454" y="42"/>
                  </a:lnTo>
                  <a:lnTo>
                    <a:pt x="457" y="40"/>
                  </a:lnTo>
                  <a:lnTo>
                    <a:pt x="460" y="39"/>
                  </a:lnTo>
                  <a:lnTo>
                    <a:pt x="463" y="37"/>
                  </a:lnTo>
                  <a:lnTo>
                    <a:pt x="466" y="34"/>
                  </a:lnTo>
                  <a:lnTo>
                    <a:pt x="469" y="33"/>
                  </a:lnTo>
                  <a:lnTo>
                    <a:pt x="472" y="31"/>
                  </a:lnTo>
                  <a:lnTo>
                    <a:pt x="474" y="29"/>
                  </a:lnTo>
                  <a:lnTo>
                    <a:pt x="478" y="27"/>
                  </a:lnTo>
                  <a:lnTo>
                    <a:pt x="480" y="25"/>
                  </a:lnTo>
                  <a:lnTo>
                    <a:pt x="484" y="23"/>
                  </a:lnTo>
                  <a:lnTo>
                    <a:pt x="486" y="21"/>
                  </a:lnTo>
                  <a:lnTo>
                    <a:pt x="490" y="20"/>
                  </a:lnTo>
                  <a:lnTo>
                    <a:pt x="492" y="18"/>
                  </a:lnTo>
                  <a:lnTo>
                    <a:pt x="496" y="15"/>
                  </a:lnTo>
                  <a:lnTo>
                    <a:pt x="498" y="14"/>
                  </a:lnTo>
                  <a:lnTo>
                    <a:pt x="505" y="9"/>
                  </a:lnTo>
                  <a:lnTo>
                    <a:pt x="508" y="8"/>
                  </a:lnTo>
                  <a:lnTo>
                    <a:pt x="511" y="6"/>
                  </a:lnTo>
                  <a:lnTo>
                    <a:pt x="514" y="4"/>
                  </a:lnTo>
                  <a:lnTo>
                    <a:pt x="517" y="2"/>
                  </a:lnTo>
                  <a:lnTo>
                    <a:pt x="519"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26">
              <a:extLst>
                <a:ext uri="{FF2B5EF4-FFF2-40B4-BE49-F238E27FC236}">
                  <a16:creationId xmlns:a16="http://schemas.microsoft.com/office/drawing/2014/main" id="{FAB3FD47-E3D4-4516-9B7C-CD1C938D7BDB}"/>
                </a:ext>
              </a:extLst>
            </p:cNvPr>
            <p:cNvSpPr>
              <a:spLocks/>
            </p:cNvSpPr>
            <p:nvPr/>
          </p:nvSpPr>
          <p:spPr bwMode="auto">
            <a:xfrm>
              <a:off x="5026025" y="5060950"/>
              <a:ext cx="944562" cy="911225"/>
            </a:xfrm>
            <a:custGeom>
              <a:avLst/>
              <a:gdLst/>
              <a:ahLst/>
              <a:cxnLst>
                <a:cxn ang="0">
                  <a:pos x="78" y="4"/>
                </a:cxn>
                <a:cxn ang="0">
                  <a:pos x="97" y="22"/>
                </a:cxn>
                <a:cxn ang="0">
                  <a:pos x="301" y="28"/>
                </a:cxn>
                <a:cxn ang="0">
                  <a:pos x="315" y="40"/>
                </a:cxn>
                <a:cxn ang="0">
                  <a:pos x="355" y="42"/>
                </a:cxn>
                <a:cxn ang="0">
                  <a:pos x="381" y="43"/>
                </a:cxn>
                <a:cxn ang="0">
                  <a:pos x="397" y="48"/>
                </a:cxn>
                <a:cxn ang="0">
                  <a:pos x="412" y="46"/>
                </a:cxn>
                <a:cxn ang="0">
                  <a:pos x="451" y="44"/>
                </a:cxn>
                <a:cxn ang="0">
                  <a:pos x="521" y="30"/>
                </a:cxn>
                <a:cxn ang="0">
                  <a:pos x="550" y="25"/>
                </a:cxn>
                <a:cxn ang="0">
                  <a:pos x="564" y="27"/>
                </a:cxn>
                <a:cxn ang="0">
                  <a:pos x="581" y="29"/>
                </a:cxn>
                <a:cxn ang="0">
                  <a:pos x="589" y="35"/>
                </a:cxn>
                <a:cxn ang="0">
                  <a:pos x="592" y="38"/>
                </a:cxn>
                <a:cxn ang="0">
                  <a:pos x="581" y="40"/>
                </a:cxn>
                <a:cxn ang="0">
                  <a:pos x="569" y="47"/>
                </a:cxn>
                <a:cxn ang="0">
                  <a:pos x="556" y="47"/>
                </a:cxn>
                <a:cxn ang="0">
                  <a:pos x="543" y="54"/>
                </a:cxn>
                <a:cxn ang="0">
                  <a:pos x="532" y="63"/>
                </a:cxn>
                <a:cxn ang="0">
                  <a:pos x="519" y="62"/>
                </a:cxn>
                <a:cxn ang="0">
                  <a:pos x="513" y="56"/>
                </a:cxn>
                <a:cxn ang="0">
                  <a:pos x="483" y="51"/>
                </a:cxn>
                <a:cxn ang="0">
                  <a:pos x="447" y="59"/>
                </a:cxn>
                <a:cxn ang="0">
                  <a:pos x="408" y="233"/>
                </a:cxn>
                <a:cxn ang="0">
                  <a:pos x="352" y="550"/>
                </a:cxn>
                <a:cxn ang="0">
                  <a:pos x="339" y="560"/>
                </a:cxn>
                <a:cxn ang="0">
                  <a:pos x="329" y="570"/>
                </a:cxn>
                <a:cxn ang="0">
                  <a:pos x="317" y="569"/>
                </a:cxn>
                <a:cxn ang="0">
                  <a:pos x="290" y="569"/>
                </a:cxn>
                <a:cxn ang="0">
                  <a:pos x="265" y="563"/>
                </a:cxn>
                <a:cxn ang="0">
                  <a:pos x="250" y="560"/>
                </a:cxn>
                <a:cxn ang="0">
                  <a:pos x="250" y="545"/>
                </a:cxn>
                <a:cxn ang="0">
                  <a:pos x="238" y="530"/>
                </a:cxn>
                <a:cxn ang="0">
                  <a:pos x="229" y="528"/>
                </a:cxn>
                <a:cxn ang="0">
                  <a:pos x="224" y="544"/>
                </a:cxn>
                <a:cxn ang="0">
                  <a:pos x="212" y="552"/>
                </a:cxn>
                <a:cxn ang="0">
                  <a:pos x="195" y="545"/>
                </a:cxn>
                <a:cxn ang="0">
                  <a:pos x="174" y="523"/>
                </a:cxn>
                <a:cxn ang="0">
                  <a:pos x="160" y="498"/>
                </a:cxn>
                <a:cxn ang="0">
                  <a:pos x="155" y="479"/>
                </a:cxn>
                <a:cxn ang="0">
                  <a:pos x="149" y="463"/>
                </a:cxn>
                <a:cxn ang="0">
                  <a:pos x="149" y="449"/>
                </a:cxn>
                <a:cxn ang="0">
                  <a:pos x="143" y="432"/>
                </a:cxn>
                <a:cxn ang="0">
                  <a:pos x="137" y="409"/>
                </a:cxn>
                <a:cxn ang="0">
                  <a:pos x="137" y="384"/>
                </a:cxn>
                <a:cxn ang="0">
                  <a:pos x="127" y="358"/>
                </a:cxn>
                <a:cxn ang="0">
                  <a:pos x="122" y="327"/>
                </a:cxn>
                <a:cxn ang="0">
                  <a:pos x="122" y="301"/>
                </a:cxn>
                <a:cxn ang="0">
                  <a:pos x="120" y="280"/>
                </a:cxn>
                <a:cxn ang="0">
                  <a:pos x="118" y="251"/>
                </a:cxn>
                <a:cxn ang="0">
                  <a:pos x="98" y="226"/>
                </a:cxn>
                <a:cxn ang="0">
                  <a:pos x="77" y="186"/>
                </a:cxn>
                <a:cxn ang="0">
                  <a:pos x="66" y="159"/>
                </a:cxn>
                <a:cxn ang="0">
                  <a:pos x="52" y="131"/>
                </a:cxn>
                <a:cxn ang="0">
                  <a:pos x="39" y="105"/>
                </a:cxn>
                <a:cxn ang="0">
                  <a:pos x="15" y="73"/>
                </a:cxn>
                <a:cxn ang="0">
                  <a:pos x="5" y="50"/>
                </a:cxn>
                <a:cxn ang="0">
                  <a:pos x="5" y="15"/>
                </a:cxn>
                <a:cxn ang="0">
                  <a:pos x="21" y="11"/>
                </a:cxn>
                <a:cxn ang="0">
                  <a:pos x="38" y="14"/>
                </a:cxn>
                <a:cxn ang="0">
                  <a:pos x="51" y="5"/>
                </a:cxn>
              </a:cxnLst>
              <a:rect l="0" t="0" r="r" b="b"/>
              <a:pathLst>
                <a:path w="595" h="574">
                  <a:moveTo>
                    <a:pt x="61" y="0"/>
                  </a:moveTo>
                  <a:lnTo>
                    <a:pt x="64" y="0"/>
                  </a:lnTo>
                  <a:lnTo>
                    <a:pt x="64" y="2"/>
                  </a:lnTo>
                  <a:lnTo>
                    <a:pt x="65" y="0"/>
                  </a:lnTo>
                  <a:lnTo>
                    <a:pt x="65" y="2"/>
                  </a:lnTo>
                  <a:lnTo>
                    <a:pt x="73" y="2"/>
                  </a:lnTo>
                  <a:lnTo>
                    <a:pt x="74" y="3"/>
                  </a:lnTo>
                  <a:lnTo>
                    <a:pt x="77" y="3"/>
                  </a:lnTo>
                  <a:lnTo>
                    <a:pt x="78" y="4"/>
                  </a:lnTo>
                  <a:lnTo>
                    <a:pt x="78" y="5"/>
                  </a:lnTo>
                  <a:lnTo>
                    <a:pt x="79" y="6"/>
                  </a:lnTo>
                  <a:lnTo>
                    <a:pt x="79" y="9"/>
                  </a:lnTo>
                  <a:lnTo>
                    <a:pt x="83" y="10"/>
                  </a:lnTo>
                  <a:lnTo>
                    <a:pt x="86" y="14"/>
                  </a:lnTo>
                  <a:lnTo>
                    <a:pt x="91" y="16"/>
                  </a:lnTo>
                  <a:lnTo>
                    <a:pt x="95" y="18"/>
                  </a:lnTo>
                  <a:lnTo>
                    <a:pt x="96" y="19"/>
                  </a:lnTo>
                  <a:lnTo>
                    <a:pt x="97" y="22"/>
                  </a:lnTo>
                  <a:lnTo>
                    <a:pt x="109" y="22"/>
                  </a:lnTo>
                  <a:lnTo>
                    <a:pt x="109" y="21"/>
                  </a:lnTo>
                  <a:lnTo>
                    <a:pt x="296" y="21"/>
                  </a:lnTo>
                  <a:lnTo>
                    <a:pt x="296" y="22"/>
                  </a:lnTo>
                  <a:lnTo>
                    <a:pt x="297" y="23"/>
                  </a:lnTo>
                  <a:lnTo>
                    <a:pt x="297" y="24"/>
                  </a:lnTo>
                  <a:lnTo>
                    <a:pt x="298" y="24"/>
                  </a:lnTo>
                  <a:lnTo>
                    <a:pt x="300" y="28"/>
                  </a:lnTo>
                  <a:lnTo>
                    <a:pt x="301" y="28"/>
                  </a:lnTo>
                  <a:lnTo>
                    <a:pt x="303" y="30"/>
                  </a:lnTo>
                  <a:lnTo>
                    <a:pt x="303" y="31"/>
                  </a:lnTo>
                  <a:lnTo>
                    <a:pt x="304" y="33"/>
                  </a:lnTo>
                  <a:lnTo>
                    <a:pt x="306" y="33"/>
                  </a:lnTo>
                  <a:lnTo>
                    <a:pt x="308" y="36"/>
                  </a:lnTo>
                  <a:lnTo>
                    <a:pt x="309" y="36"/>
                  </a:lnTo>
                  <a:lnTo>
                    <a:pt x="309" y="37"/>
                  </a:lnTo>
                  <a:lnTo>
                    <a:pt x="312" y="37"/>
                  </a:lnTo>
                  <a:lnTo>
                    <a:pt x="315" y="40"/>
                  </a:lnTo>
                  <a:lnTo>
                    <a:pt x="321" y="41"/>
                  </a:lnTo>
                  <a:lnTo>
                    <a:pt x="323" y="41"/>
                  </a:lnTo>
                  <a:lnTo>
                    <a:pt x="326" y="40"/>
                  </a:lnTo>
                  <a:lnTo>
                    <a:pt x="332" y="40"/>
                  </a:lnTo>
                  <a:lnTo>
                    <a:pt x="339" y="42"/>
                  </a:lnTo>
                  <a:lnTo>
                    <a:pt x="351" y="42"/>
                  </a:lnTo>
                  <a:lnTo>
                    <a:pt x="351" y="43"/>
                  </a:lnTo>
                  <a:lnTo>
                    <a:pt x="354" y="43"/>
                  </a:lnTo>
                  <a:lnTo>
                    <a:pt x="355" y="42"/>
                  </a:lnTo>
                  <a:lnTo>
                    <a:pt x="361" y="42"/>
                  </a:lnTo>
                  <a:lnTo>
                    <a:pt x="364" y="43"/>
                  </a:lnTo>
                  <a:lnTo>
                    <a:pt x="365" y="44"/>
                  </a:lnTo>
                  <a:lnTo>
                    <a:pt x="368" y="43"/>
                  </a:lnTo>
                  <a:lnTo>
                    <a:pt x="374" y="43"/>
                  </a:lnTo>
                  <a:lnTo>
                    <a:pt x="376" y="42"/>
                  </a:lnTo>
                  <a:lnTo>
                    <a:pt x="379" y="42"/>
                  </a:lnTo>
                  <a:lnTo>
                    <a:pt x="380" y="43"/>
                  </a:lnTo>
                  <a:lnTo>
                    <a:pt x="381" y="43"/>
                  </a:lnTo>
                  <a:lnTo>
                    <a:pt x="383" y="44"/>
                  </a:lnTo>
                  <a:lnTo>
                    <a:pt x="384" y="44"/>
                  </a:lnTo>
                  <a:lnTo>
                    <a:pt x="385" y="46"/>
                  </a:lnTo>
                  <a:lnTo>
                    <a:pt x="387" y="47"/>
                  </a:lnTo>
                  <a:lnTo>
                    <a:pt x="389" y="48"/>
                  </a:lnTo>
                  <a:lnTo>
                    <a:pt x="393" y="48"/>
                  </a:lnTo>
                  <a:lnTo>
                    <a:pt x="394" y="49"/>
                  </a:lnTo>
                  <a:lnTo>
                    <a:pt x="396" y="49"/>
                  </a:lnTo>
                  <a:lnTo>
                    <a:pt x="397" y="48"/>
                  </a:lnTo>
                  <a:lnTo>
                    <a:pt x="397" y="49"/>
                  </a:lnTo>
                  <a:lnTo>
                    <a:pt x="398" y="49"/>
                  </a:lnTo>
                  <a:lnTo>
                    <a:pt x="399" y="50"/>
                  </a:lnTo>
                  <a:lnTo>
                    <a:pt x="400" y="50"/>
                  </a:lnTo>
                  <a:lnTo>
                    <a:pt x="402" y="49"/>
                  </a:lnTo>
                  <a:lnTo>
                    <a:pt x="403" y="49"/>
                  </a:lnTo>
                  <a:lnTo>
                    <a:pt x="404" y="48"/>
                  </a:lnTo>
                  <a:lnTo>
                    <a:pt x="408" y="47"/>
                  </a:lnTo>
                  <a:lnTo>
                    <a:pt x="412" y="46"/>
                  </a:lnTo>
                  <a:lnTo>
                    <a:pt x="412" y="47"/>
                  </a:lnTo>
                  <a:lnTo>
                    <a:pt x="413" y="46"/>
                  </a:lnTo>
                  <a:lnTo>
                    <a:pt x="418" y="46"/>
                  </a:lnTo>
                  <a:lnTo>
                    <a:pt x="423" y="48"/>
                  </a:lnTo>
                  <a:lnTo>
                    <a:pt x="424" y="48"/>
                  </a:lnTo>
                  <a:lnTo>
                    <a:pt x="424" y="49"/>
                  </a:lnTo>
                  <a:lnTo>
                    <a:pt x="429" y="49"/>
                  </a:lnTo>
                  <a:lnTo>
                    <a:pt x="440" y="47"/>
                  </a:lnTo>
                  <a:lnTo>
                    <a:pt x="451" y="44"/>
                  </a:lnTo>
                  <a:lnTo>
                    <a:pt x="473" y="40"/>
                  </a:lnTo>
                  <a:lnTo>
                    <a:pt x="482" y="38"/>
                  </a:lnTo>
                  <a:lnTo>
                    <a:pt x="490" y="36"/>
                  </a:lnTo>
                  <a:lnTo>
                    <a:pt x="500" y="35"/>
                  </a:lnTo>
                  <a:lnTo>
                    <a:pt x="509" y="33"/>
                  </a:lnTo>
                  <a:lnTo>
                    <a:pt x="514" y="33"/>
                  </a:lnTo>
                  <a:lnTo>
                    <a:pt x="515" y="31"/>
                  </a:lnTo>
                  <a:lnTo>
                    <a:pt x="520" y="31"/>
                  </a:lnTo>
                  <a:lnTo>
                    <a:pt x="521" y="30"/>
                  </a:lnTo>
                  <a:lnTo>
                    <a:pt x="526" y="30"/>
                  </a:lnTo>
                  <a:lnTo>
                    <a:pt x="527" y="29"/>
                  </a:lnTo>
                  <a:lnTo>
                    <a:pt x="531" y="29"/>
                  </a:lnTo>
                  <a:lnTo>
                    <a:pt x="533" y="28"/>
                  </a:lnTo>
                  <a:lnTo>
                    <a:pt x="537" y="28"/>
                  </a:lnTo>
                  <a:lnTo>
                    <a:pt x="539" y="27"/>
                  </a:lnTo>
                  <a:lnTo>
                    <a:pt x="543" y="27"/>
                  </a:lnTo>
                  <a:lnTo>
                    <a:pt x="544" y="25"/>
                  </a:lnTo>
                  <a:lnTo>
                    <a:pt x="550" y="25"/>
                  </a:lnTo>
                  <a:lnTo>
                    <a:pt x="550" y="24"/>
                  </a:lnTo>
                  <a:lnTo>
                    <a:pt x="551" y="25"/>
                  </a:lnTo>
                  <a:lnTo>
                    <a:pt x="554" y="25"/>
                  </a:lnTo>
                  <a:lnTo>
                    <a:pt x="556" y="24"/>
                  </a:lnTo>
                  <a:lnTo>
                    <a:pt x="558" y="24"/>
                  </a:lnTo>
                  <a:lnTo>
                    <a:pt x="559" y="25"/>
                  </a:lnTo>
                  <a:lnTo>
                    <a:pt x="562" y="25"/>
                  </a:lnTo>
                  <a:lnTo>
                    <a:pt x="563" y="27"/>
                  </a:lnTo>
                  <a:lnTo>
                    <a:pt x="564" y="27"/>
                  </a:lnTo>
                  <a:lnTo>
                    <a:pt x="564" y="28"/>
                  </a:lnTo>
                  <a:lnTo>
                    <a:pt x="565" y="28"/>
                  </a:lnTo>
                  <a:lnTo>
                    <a:pt x="568" y="25"/>
                  </a:lnTo>
                  <a:lnTo>
                    <a:pt x="570" y="25"/>
                  </a:lnTo>
                  <a:lnTo>
                    <a:pt x="573" y="27"/>
                  </a:lnTo>
                  <a:lnTo>
                    <a:pt x="576" y="27"/>
                  </a:lnTo>
                  <a:lnTo>
                    <a:pt x="579" y="28"/>
                  </a:lnTo>
                  <a:lnTo>
                    <a:pt x="581" y="28"/>
                  </a:lnTo>
                  <a:lnTo>
                    <a:pt x="581" y="29"/>
                  </a:lnTo>
                  <a:lnTo>
                    <a:pt x="582" y="28"/>
                  </a:lnTo>
                  <a:lnTo>
                    <a:pt x="584" y="30"/>
                  </a:lnTo>
                  <a:lnTo>
                    <a:pt x="585" y="30"/>
                  </a:lnTo>
                  <a:lnTo>
                    <a:pt x="585" y="31"/>
                  </a:lnTo>
                  <a:lnTo>
                    <a:pt x="586" y="31"/>
                  </a:lnTo>
                  <a:lnTo>
                    <a:pt x="588" y="33"/>
                  </a:lnTo>
                  <a:lnTo>
                    <a:pt x="588" y="34"/>
                  </a:lnTo>
                  <a:lnTo>
                    <a:pt x="589" y="34"/>
                  </a:lnTo>
                  <a:lnTo>
                    <a:pt x="589" y="35"/>
                  </a:lnTo>
                  <a:lnTo>
                    <a:pt x="590" y="35"/>
                  </a:lnTo>
                  <a:lnTo>
                    <a:pt x="590" y="36"/>
                  </a:lnTo>
                  <a:lnTo>
                    <a:pt x="591" y="36"/>
                  </a:lnTo>
                  <a:lnTo>
                    <a:pt x="591" y="37"/>
                  </a:lnTo>
                  <a:lnTo>
                    <a:pt x="594" y="37"/>
                  </a:lnTo>
                  <a:lnTo>
                    <a:pt x="594" y="38"/>
                  </a:lnTo>
                  <a:lnTo>
                    <a:pt x="595" y="38"/>
                  </a:lnTo>
                  <a:lnTo>
                    <a:pt x="595" y="40"/>
                  </a:lnTo>
                  <a:lnTo>
                    <a:pt x="592" y="38"/>
                  </a:lnTo>
                  <a:lnTo>
                    <a:pt x="590" y="38"/>
                  </a:lnTo>
                  <a:lnTo>
                    <a:pt x="588" y="41"/>
                  </a:lnTo>
                  <a:lnTo>
                    <a:pt x="586" y="41"/>
                  </a:lnTo>
                  <a:lnTo>
                    <a:pt x="585" y="40"/>
                  </a:lnTo>
                  <a:lnTo>
                    <a:pt x="584" y="41"/>
                  </a:lnTo>
                  <a:lnTo>
                    <a:pt x="584" y="40"/>
                  </a:lnTo>
                  <a:lnTo>
                    <a:pt x="583" y="41"/>
                  </a:lnTo>
                  <a:lnTo>
                    <a:pt x="583" y="40"/>
                  </a:lnTo>
                  <a:lnTo>
                    <a:pt x="581" y="40"/>
                  </a:lnTo>
                  <a:lnTo>
                    <a:pt x="577" y="41"/>
                  </a:lnTo>
                  <a:lnTo>
                    <a:pt x="576" y="41"/>
                  </a:lnTo>
                  <a:lnTo>
                    <a:pt x="575" y="42"/>
                  </a:lnTo>
                  <a:lnTo>
                    <a:pt x="573" y="42"/>
                  </a:lnTo>
                  <a:lnTo>
                    <a:pt x="573" y="43"/>
                  </a:lnTo>
                  <a:lnTo>
                    <a:pt x="572" y="43"/>
                  </a:lnTo>
                  <a:lnTo>
                    <a:pt x="572" y="44"/>
                  </a:lnTo>
                  <a:lnTo>
                    <a:pt x="571" y="44"/>
                  </a:lnTo>
                  <a:lnTo>
                    <a:pt x="569" y="47"/>
                  </a:lnTo>
                  <a:lnTo>
                    <a:pt x="566" y="50"/>
                  </a:lnTo>
                  <a:lnTo>
                    <a:pt x="565" y="50"/>
                  </a:lnTo>
                  <a:lnTo>
                    <a:pt x="565" y="51"/>
                  </a:lnTo>
                  <a:lnTo>
                    <a:pt x="562" y="51"/>
                  </a:lnTo>
                  <a:lnTo>
                    <a:pt x="560" y="50"/>
                  </a:lnTo>
                  <a:lnTo>
                    <a:pt x="560" y="49"/>
                  </a:lnTo>
                  <a:lnTo>
                    <a:pt x="559" y="49"/>
                  </a:lnTo>
                  <a:lnTo>
                    <a:pt x="559" y="47"/>
                  </a:lnTo>
                  <a:lnTo>
                    <a:pt x="556" y="47"/>
                  </a:lnTo>
                  <a:lnTo>
                    <a:pt x="553" y="49"/>
                  </a:lnTo>
                  <a:lnTo>
                    <a:pt x="553" y="50"/>
                  </a:lnTo>
                  <a:lnTo>
                    <a:pt x="552" y="50"/>
                  </a:lnTo>
                  <a:lnTo>
                    <a:pt x="552" y="49"/>
                  </a:lnTo>
                  <a:lnTo>
                    <a:pt x="550" y="49"/>
                  </a:lnTo>
                  <a:lnTo>
                    <a:pt x="547" y="50"/>
                  </a:lnTo>
                  <a:lnTo>
                    <a:pt x="546" y="53"/>
                  </a:lnTo>
                  <a:lnTo>
                    <a:pt x="544" y="54"/>
                  </a:lnTo>
                  <a:lnTo>
                    <a:pt x="543" y="54"/>
                  </a:lnTo>
                  <a:lnTo>
                    <a:pt x="540" y="56"/>
                  </a:lnTo>
                  <a:lnTo>
                    <a:pt x="539" y="56"/>
                  </a:lnTo>
                  <a:lnTo>
                    <a:pt x="539" y="57"/>
                  </a:lnTo>
                  <a:lnTo>
                    <a:pt x="538" y="57"/>
                  </a:lnTo>
                  <a:lnTo>
                    <a:pt x="536" y="59"/>
                  </a:lnTo>
                  <a:lnTo>
                    <a:pt x="536" y="60"/>
                  </a:lnTo>
                  <a:lnTo>
                    <a:pt x="533" y="62"/>
                  </a:lnTo>
                  <a:lnTo>
                    <a:pt x="533" y="63"/>
                  </a:lnTo>
                  <a:lnTo>
                    <a:pt x="532" y="63"/>
                  </a:lnTo>
                  <a:lnTo>
                    <a:pt x="527" y="68"/>
                  </a:lnTo>
                  <a:lnTo>
                    <a:pt x="526" y="68"/>
                  </a:lnTo>
                  <a:lnTo>
                    <a:pt x="525" y="69"/>
                  </a:lnTo>
                  <a:lnTo>
                    <a:pt x="525" y="70"/>
                  </a:lnTo>
                  <a:lnTo>
                    <a:pt x="521" y="70"/>
                  </a:lnTo>
                  <a:lnTo>
                    <a:pt x="521" y="68"/>
                  </a:lnTo>
                  <a:lnTo>
                    <a:pt x="520" y="67"/>
                  </a:lnTo>
                  <a:lnTo>
                    <a:pt x="520" y="63"/>
                  </a:lnTo>
                  <a:lnTo>
                    <a:pt x="519" y="62"/>
                  </a:lnTo>
                  <a:lnTo>
                    <a:pt x="519" y="61"/>
                  </a:lnTo>
                  <a:lnTo>
                    <a:pt x="518" y="61"/>
                  </a:lnTo>
                  <a:lnTo>
                    <a:pt x="518" y="60"/>
                  </a:lnTo>
                  <a:lnTo>
                    <a:pt x="517" y="60"/>
                  </a:lnTo>
                  <a:lnTo>
                    <a:pt x="517" y="59"/>
                  </a:lnTo>
                  <a:lnTo>
                    <a:pt x="515" y="59"/>
                  </a:lnTo>
                  <a:lnTo>
                    <a:pt x="515" y="57"/>
                  </a:lnTo>
                  <a:lnTo>
                    <a:pt x="513" y="57"/>
                  </a:lnTo>
                  <a:lnTo>
                    <a:pt x="513" y="56"/>
                  </a:lnTo>
                  <a:lnTo>
                    <a:pt x="512" y="54"/>
                  </a:lnTo>
                  <a:lnTo>
                    <a:pt x="511" y="53"/>
                  </a:lnTo>
                  <a:lnTo>
                    <a:pt x="511" y="50"/>
                  </a:lnTo>
                  <a:lnTo>
                    <a:pt x="509" y="50"/>
                  </a:lnTo>
                  <a:lnTo>
                    <a:pt x="509" y="49"/>
                  </a:lnTo>
                  <a:lnTo>
                    <a:pt x="495" y="49"/>
                  </a:lnTo>
                  <a:lnTo>
                    <a:pt x="492" y="50"/>
                  </a:lnTo>
                  <a:lnTo>
                    <a:pt x="487" y="51"/>
                  </a:lnTo>
                  <a:lnTo>
                    <a:pt x="483" y="51"/>
                  </a:lnTo>
                  <a:lnTo>
                    <a:pt x="476" y="54"/>
                  </a:lnTo>
                  <a:lnTo>
                    <a:pt x="473" y="54"/>
                  </a:lnTo>
                  <a:lnTo>
                    <a:pt x="469" y="55"/>
                  </a:lnTo>
                  <a:lnTo>
                    <a:pt x="466" y="55"/>
                  </a:lnTo>
                  <a:lnTo>
                    <a:pt x="461" y="56"/>
                  </a:lnTo>
                  <a:lnTo>
                    <a:pt x="457" y="57"/>
                  </a:lnTo>
                  <a:lnTo>
                    <a:pt x="454" y="57"/>
                  </a:lnTo>
                  <a:lnTo>
                    <a:pt x="450" y="59"/>
                  </a:lnTo>
                  <a:lnTo>
                    <a:pt x="447" y="59"/>
                  </a:lnTo>
                  <a:lnTo>
                    <a:pt x="440" y="61"/>
                  </a:lnTo>
                  <a:lnTo>
                    <a:pt x="436" y="61"/>
                  </a:lnTo>
                  <a:lnTo>
                    <a:pt x="431" y="62"/>
                  </a:lnTo>
                  <a:lnTo>
                    <a:pt x="425" y="62"/>
                  </a:lnTo>
                  <a:lnTo>
                    <a:pt x="423" y="63"/>
                  </a:lnTo>
                  <a:lnTo>
                    <a:pt x="406" y="63"/>
                  </a:lnTo>
                  <a:lnTo>
                    <a:pt x="406" y="158"/>
                  </a:lnTo>
                  <a:lnTo>
                    <a:pt x="408" y="164"/>
                  </a:lnTo>
                  <a:lnTo>
                    <a:pt x="408" y="233"/>
                  </a:lnTo>
                  <a:lnTo>
                    <a:pt x="406" y="235"/>
                  </a:lnTo>
                  <a:lnTo>
                    <a:pt x="362" y="235"/>
                  </a:lnTo>
                  <a:lnTo>
                    <a:pt x="362" y="468"/>
                  </a:lnTo>
                  <a:lnTo>
                    <a:pt x="364" y="470"/>
                  </a:lnTo>
                  <a:lnTo>
                    <a:pt x="364" y="545"/>
                  </a:lnTo>
                  <a:lnTo>
                    <a:pt x="362" y="546"/>
                  </a:lnTo>
                  <a:lnTo>
                    <a:pt x="359" y="546"/>
                  </a:lnTo>
                  <a:lnTo>
                    <a:pt x="355" y="550"/>
                  </a:lnTo>
                  <a:lnTo>
                    <a:pt x="352" y="550"/>
                  </a:lnTo>
                  <a:lnTo>
                    <a:pt x="351" y="551"/>
                  </a:lnTo>
                  <a:lnTo>
                    <a:pt x="345" y="551"/>
                  </a:lnTo>
                  <a:lnTo>
                    <a:pt x="345" y="552"/>
                  </a:lnTo>
                  <a:lnTo>
                    <a:pt x="344" y="553"/>
                  </a:lnTo>
                  <a:lnTo>
                    <a:pt x="344" y="555"/>
                  </a:lnTo>
                  <a:lnTo>
                    <a:pt x="342" y="555"/>
                  </a:lnTo>
                  <a:lnTo>
                    <a:pt x="341" y="559"/>
                  </a:lnTo>
                  <a:lnTo>
                    <a:pt x="340" y="560"/>
                  </a:lnTo>
                  <a:lnTo>
                    <a:pt x="339" y="560"/>
                  </a:lnTo>
                  <a:lnTo>
                    <a:pt x="335" y="562"/>
                  </a:lnTo>
                  <a:lnTo>
                    <a:pt x="334" y="562"/>
                  </a:lnTo>
                  <a:lnTo>
                    <a:pt x="333" y="560"/>
                  </a:lnTo>
                  <a:lnTo>
                    <a:pt x="332" y="562"/>
                  </a:lnTo>
                  <a:lnTo>
                    <a:pt x="330" y="564"/>
                  </a:lnTo>
                  <a:lnTo>
                    <a:pt x="330" y="565"/>
                  </a:lnTo>
                  <a:lnTo>
                    <a:pt x="333" y="569"/>
                  </a:lnTo>
                  <a:lnTo>
                    <a:pt x="332" y="570"/>
                  </a:lnTo>
                  <a:lnTo>
                    <a:pt x="329" y="570"/>
                  </a:lnTo>
                  <a:lnTo>
                    <a:pt x="329" y="571"/>
                  </a:lnTo>
                  <a:lnTo>
                    <a:pt x="327" y="572"/>
                  </a:lnTo>
                  <a:lnTo>
                    <a:pt x="325" y="572"/>
                  </a:lnTo>
                  <a:lnTo>
                    <a:pt x="323" y="574"/>
                  </a:lnTo>
                  <a:lnTo>
                    <a:pt x="322" y="572"/>
                  </a:lnTo>
                  <a:lnTo>
                    <a:pt x="322" y="571"/>
                  </a:lnTo>
                  <a:lnTo>
                    <a:pt x="320" y="571"/>
                  </a:lnTo>
                  <a:lnTo>
                    <a:pt x="319" y="569"/>
                  </a:lnTo>
                  <a:lnTo>
                    <a:pt x="317" y="569"/>
                  </a:lnTo>
                  <a:lnTo>
                    <a:pt x="309" y="566"/>
                  </a:lnTo>
                  <a:lnTo>
                    <a:pt x="300" y="569"/>
                  </a:lnTo>
                  <a:lnTo>
                    <a:pt x="298" y="569"/>
                  </a:lnTo>
                  <a:lnTo>
                    <a:pt x="297" y="570"/>
                  </a:lnTo>
                  <a:lnTo>
                    <a:pt x="297" y="569"/>
                  </a:lnTo>
                  <a:lnTo>
                    <a:pt x="295" y="569"/>
                  </a:lnTo>
                  <a:lnTo>
                    <a:pt x="294" y="570"/>
                  </a:lnTo>
                  <a:lnTo>
                    <a:pt x="293" y="570"/>
                  </a:lnTo>
                  <a:lnTo>
                    <a:pt x="290" y="569"/>
                  </a:lnTo>
                  <a:lnTo>
                    <a:pt x="289" y="569"/>
                  </a:lnTo>
                  <a:lnTo>
                    <a:pt x="285" y="570"/>
                  </a:lnTo>
                  <a:lnTo>
                    <a:pt x="283" y="570"/>
                  </a:lnTo>
                  <a:lnTo>
                    <a:pt x="280" y="569"/>
                  </a:lnTo>
                  <a:lnTo>
                    <a:pt x="278" y="568"/>
                  </a:lnTo>
                  <a:lnTo>
                    <a:pt x="275" y="565"/>
                  </a:lnTo>
                  <a:lnTo>
                    <a:pt x="274" y="565"/>
                  </a:lnTo>
                  <a:lnTo>
                    <a:pt x="272" y="564"/>
                  </a:lnTo>
                  <a:lnTo>
                    <a:pt x="265" y="563"/>
                  </a:lnTo>
                  <a:lnTo>
                    <a:pt x="262" y="563"/>
                  </a:lnTo>
                  <a:lnTo>
                    <a:pt x="262" y="564"/>
                  </a:lnTo>
                  <a:lnTo>
                    <a:pt x="261" y="564"/>
                  </a:lnTo>
                  <a:lnTo>
                    <a:pt x="259" y="563"/>
                  </a:lnTo>
                  <a:lnTo>
                    <a:pt x="258" y="563"/>
                  </a:lnTo>
                  <a:lnTo>
                    <a:pt x="258" y="559"/>
                  </a:lnTo>
                  <a:lnTo>
                    <a:pt x="255" y="559"/>
                  </a:lnTo>
                  <a:lnTo>
                    <a:pt x="253" y="560"/>
                  </a:lnTo>
                  <a:lnTo>
                    <a:pt x="250" y="560"/>
                  </a:lnTo>
                  <a:lnTo>
                    <a:pt x="250" y="553"/>
                  </a:lnTo>
                  <a:lnTo>
                    <a:pt x="249" y="553"/>
                  </a:lnTo>
                  <a:lnTo>
                    <a:pt x="248" y="552"/>
                  </a:lnTo>
                  <a:lnTo>
                    <a:pt x="248" y="551"/>
                  </a:lnTo>
                  <a:lnTo>
                    <a:pt x="246" y="550"/>
                  </a:lnTo>
                  <a:lnTo>
                    <a:pt x="246" y="547"/>
                  </a:lnTo>
                  <a:lnTo>
                    <a:pt x="248" y="546"/>
                  </a:lnTo>
                  <a:lnTo>
                    <a:pt x="249" y="546"/>
                  </a:lnTo>
                  <a:lnTo>
                    <a:pt x="250" y="545"/>
                  </a:lnTo>
                  <a:lnTo>
                    <a:pt x="250" y="543"/>
                  </a:lnTo>
                  <a:lnTo>
                    <a:pt x="249" y="542"/>
                  </a:lnTo>
                  <a:lnTo>
                    <a:pt x="249" y="540"/>
                  </a:lnTo>
                  <a:lnTo>
                    <a:pt x="248" y="540"/>
                  </a:lnTo>
                  <a:lnTo>
                    <a:pt x="248" y="537"/>
                  </a:lnTo>
                  <a:lnTo>
                    <a:pt x="242" y="537"/>
                  </a:lnTo>
                  <a:lnTo>
                    <a:pt x="240" y="536"/>
                  </a:lnTo>
                  <a:lnTo>
                    <a:pt x="240" y="530"/>
                  </a:lnTo>
                  <a:lnTo>
                    <a:pt x="238" y="530"/>
                  </a:lnTo>
                  <a:lnTo>
                    <a:pt x="237" y="528"/>
                  </a:lnTo>
                  <a:lnTo>
                    <a:pt x="237" y="527"/>
                  </a:lnTo>
                  <a:lnTo>
                    <a:pt x="236" y="527"/>
                  </a:lnTo>
                  <a:lnTo>
                    <a:pt x="236" y="526"/>
                  </a:lnTo>
                  <a:lnTo>
                    <a:pt x="234" y="527"/>
                  </a:lnTo>
                  <a:lnTo>
                    <a:pt x="232" y="528"/>
                  </a:lnTo>
                  <a:lnTo>
                    <a:pt x="231" y="527"/>
                  </a:lnTo>
                  <a:lnTo>
                    <a:pt x="231" y="528"/>
                  </a:lnTo>
                  <a:lnTo>
                    <a:pt x="229" y="528"/>
                  </a:lnTo>
                  <a:lnTo>
                    <a:pt x="227" y="530"/>
                  </a:lnTo>
                  <a:lnTo>
                    <a:pt x="227" y="533"/>
                  </a:lnTo>
                  <a:lnTo>
                    <a:pt x="225" y="533"/>
                  </a:lnTo>
                  <a:lnTo>
                    <a:pt x="225" y="536"/>
                  </a:lnTo>
                  <a:lnTo>
                    <a:pt x="224" y="536"/>
                  </a:lnTo>
                  <a:lnTo>
                    <a:pt x="224" y="538"/>
                  </a:lnTo>
                  <a:lnTo>
                    <a:pt x="221" y="538"/>
                  </a:lnTo>
                  <a:lnTo>
                    <a:pt x="221" y="542"/>
                  </a:lnTo>
                  <a:lnTo>
                    <a:pt x="224" y="544"/>
                  </a:lnTo>
                  <a:lnTo>
                    <a:pt x="223" y="544"/>
                  </a:lnTo>
                  <a:lnTo>
                    <a:pt x="221" y="545"/>
                  </a:lnTo>
                  <a:lnTo>
                    <a:pt x="221" y="547"/>
                  </a:lnTo>
                  <a:lnTo>
                    <a:pt x="219" y="550"/>
                  </a:lnTo>
                  <a:lnTo>
                    <a:pt x="219" y="549"/>
                  </a:lnTo>
                  <a:lnTo>
                    <a:pt x="218" y="549"/>
                  </a:lnTo>
                  <a:lnTo>
                    <a:pt x="218" y="547"/>
                  </a:lnTo>
                  <a:lnTo>
                    <a:pt x="214" y="551"/>
                  </a:lnTo>
                  <a:lnTo>
                    <a:pt x="212" y="552"/>
                  </a:lnTo>
                  <a:lnTo>
                    <a:pt x="211" y="552"/>
                  </a:lnTo>
                  <a:lnTo>
                    <a:pt x="207" y="556"/>
                  </a:lnTo>
                  <a:lnTo>
                    <a:pt x="206" y="556"/>
                  </a:lnTo>
                  <a:lnTo>
                    <a:pt x="206" y="555"/>
                  </a:lnTo>
                  <a:lnTo>
                    <a:pt x="204" y="553"/>
                  </a:lnTo>
                  <a:lnTo>
                    <a:pt x="201" y="551"/>
                  </a:lnTo>
                  <a:lnTo>
                    <a:pt x="201" y="550"/>
                  </a:lnTo>
                  <a:lnTo>
                    <a:pt x="197" y="545"/>
                  </a:lnTo>
                  <a:lnTo>
                    <a:pt x="195" y="545"/>
                  </a:lnTo>
                  <a:lnTo>
                    <a:pt x="193" y="542"/>
                  </a:lnTo>
                  <a:lnTo>
                    <a:pt x="189" y="538"/>
                  </a:lnTo>
                  <a:lnTo>
                    <a:pt x="184" y="533"/>
                  </a:lnTo>
                  <a:lnTo>
                    <a:pt x="182" y="532"/>
                  </a:lnTo>
                  <a:lnTo>
                    <a:pt x="181" y="530"/>
                  </a:lnTo>
                  <a:lnTo>
                    <a:pt x="178" y="527"/>
                  </a:lnTo>
                  <a:lnTo>
                    <a:pt x="176" y="526"/>
                  </a:lnTo>
                  <a:lnTo>
                    <a:pt x="175" y="524"/>
                  </a:lnTo>
                  <a:lnTo>
                    <a:pt x="174" y="523"/>
                  </a:lnTo>
                  <a:lnTo>
                    <a:pt x="174" y="519"/>
                  </a:lnTo>
                  <a:lnTo>
                    <a:pt x="173" y="517"/>
                  </a:lnTo>
                  <a:lnTo>
                    <a:pt x="168" y="513"/>
                  </a:lnTo>
                  <a:lnTo>
                    <a:pt x="167" y="512"/>
                  </a:lnTo>
                  <a:lnTo>
                    <a:pt x="167" y="507"/>
                  </a:lnTo>
                  <a:lnTo>
                    <a:pt x="162" y="500"/>
                  </a:lnTo>
                  <a:lnTo>
                    <a:pt x="162" y="499"/>
                  </a:lnTo>
                  <a:lnTo>
                    <a:pt x="161" y="498"/>
                  </a:lnTo>
                  <a:lnTo>
                    <a:pt x="160" y="498"/>
                  </a:lnTo>
                  <a:lnTo>
                    <a:pt x="159" y="494"/>
                  </a:lnTo>
                  <a:lnTo>
                    <a:pt x="157" y="492"/>
                  </a:lnTo>
                  <a:lnTo>
                    <a:pt x="156" y="488"/>
                  </a:lnTo>
                  <a:lnTo>
                    <a:pt x="156" y="487"/>
                  </a:lnTo>
                  <a:lnTo>
                    <a:pt x="155" y="487"/>
                  </a:lnTo>
                  <a:lnTo>
                    <a:pt x="155" y="486"/>
                  </a:lnTo>
                  <a:lnTo>
                    <a:pt x="156" y="483"/>
                  </a:lnTo>
                  <a:lnTo>
                    <a:pt x="155" y="481"/>
                  </a:lnTo>
                  <a:lnTo>
                    <a:pt x="155" y="479"/>
                  </a:lnTo>
                  <a:lnTo>
                    <a:pt x="154" y="477"/>
                  </a:lnTo>
                  <a:lnTo>
                    <a:pt x="154" y="473"/>
                  </a:lnTo>
                  <a:lnTo>
                    <a:pt x="153" y="473"/>
                  </a:lnTo>
                  <a:lnTo>
                    <a:pt x="153" y="472"/>
                  </a:lnTo>
                  <a:lnTo>
                    <a:pt x="152" y="472"/>
                  </a:lnTo>
                  <a:lnTo>
                    <a:pt x="152" y="470"/>
                  </a:lnTo>
                  <a:lnTo>
                    <a:pt x="150" y="469"/>
                  </a:lnTo>
                  <a:lnTo>
                    <a:pt x="149" y="466"/>
                  </a:lnTo>
                  <a:lnTo>
                    <a:pt x="149" y="463"/>
                  </a:lnTo>
                  <a:lnTo>
                    <a:pt x="148" y="462"/>
                  </a:lnTo>
                  <a:lnTo>
                    <a:pt x="148" y="458"/>
                  </a:lnTo>
                  <a:lnTo>
                    <a:pt x="149" y="457"/>
                  </a:lnTo>
                  <a:lnTo>
                    <a:pt x="150" y="457"/>
                  </a:lnTo>
                  <a:lnTo>
                    <a:pt x="150" y="458"/>
                  </a:lnTo>
                  <a:lnTo>
                    <a:pt x="152" y="456"/>
                  </a:lnTo>
                  <a:lnTo>
                    <a:pt x="152" y="455"/>
                  </a:lnTo>
                  <a:lnTo>
                    <a:pt x="150" y="453"/>
                  </a:lnTo>
                  <a:lnTo>
                    <a:pt x="149" y="449"/>
                  </a:lnTo>
                  <a:lnTo>
                    <a:pt x="149" y="448"/>
                  </a:lnTo>
                  <a:lnTo>
                    <a:pt x="146" y="444"/>
                  </a:lnTo>
                  <a:lnTo>
                    <a:pt x="143" y="444"/>
                  </a:lnTo>
                  <a:lnTo>
                    <a:pt x="142" y="443"/>
                  </a:lnTo>
                  <a:lnTo>
                    <a:pt x="142" y="436"/>
                  </a:lnTo>
                  <a:lnTo>
                    <a:pt x="141" y="435"/>
                  </a:lnTo>
                  <a:lnTo>
                    <a:pt x="141" y="434"/>
                  </a:lnTo>
                  <a:lnTo>
                    <a:pt x="142" y="434"/>
                  </a:lnTo>
                  <a:lnTo>
                    <a:pt x="143" y="432"/>
                  </a:lnTo>
                  <a:lnTo>
                    <a:pt x="143" y="430"/>
                  </a:lnTo>
                  <a:lnTo>
                    <a:pt x="142" y="428"/>
                  </a:lnTo>
                  <a:lnTo>
                    <a:pt x="142" y="426"/>
                  </a:lnTo>
                  <a:lnTo>
                    <a:pt x="140" y="423"/>
                  </a:lnTo>
                  <a:lnTo>
                    <a:pt x="140" y="422"/>
                  </a:lnTo>
                  <a:lnTo>
                    <a:pt x="141" y="419"/>
                  </a:lnTo>
                  <a:lnTo>
                    <a:pt x="140" y="419"/>
                  </a:lnTo>
                  <a:lnTo>
                    <a:pt x="137" y="417"/>
                  </a:lnTo>
                  <a:lnTo>
                    <a:pt x="137" y="409"/>
                  </a:lnTo>
                  <a:lnTo>
                    <a:pt x="138" y="406"/>
                  </a:lnTo>
                  <a:lnTo>
                    <a:pt x="138" y="404"/>
                  </a:lnTo>
                  <a:lnTo>
                    <a:pt x="137" y="403"/>
                  </a:lnTo>
                  <a:lnTo>
                    <a:pt x="137" y="399"/>
                  </a:lnTo>
                  <a:lnTo>
                    <a:pt x="136" y="396"/>
                  </a:lnTo>
                  <a:lnTo>
                    <a:pt x="136" y="394"/>
                  </a:lnTo>
                  <a:lnTo>
                    <a:pt x="135" y="392"/>
                  </a:lnTo>
                  <a:lnTo>
                    <a:pt x="135" y="391"/>
                  </a:lnTo>
                  <a:lnTo>
                    <a:pt x="137" y="384"/>
                  </a:lnTo>
                  <a:lnTo>
                    <a:pt x="137" y="380"/>
                  </a:lnTo>
                  <a:lnTo>
                    <a:pt x="136" y="378"/>
                  </a:lnTo>
                  <a:lnTo>
                    <a:pt x="136" y="377"/>
                  </a:lnTo>
                  <a:lnTo>
                    <a:pt x="135" y="374"/>
                  </a:lnTo>
                  <a:lnTo>
                    <a:pt x="135" y="371"/>
                  </a:lnTo>
                  <a:lnTo>
                    <a:pt x="131" y="364"/>
                  </a:lnTo>
                  <a:lnTo>
                    <a:pt x="130" y="362"/>
                  </a:lnTo>
                  <a:lnTo>
                    <a:pt x="129" y="360"/>
                  </a:lnTo>
                  <a:lnTo>
                    <a:pt x="127" y="358"/>
                  </a:lnTo>
                  <a:lnTo>
                    <a:pt x="127" y="352"/>
                  </a:lnTo>
                  <a:lnTo>
                    <a:pt x="125" y="349"/>
                  </a:lnTo>
                  <a:lnTo>
                    <a:pt x="125" y="347"/>
                  </a:lnTo>
                  <a:lnTo>
                    <a:pt x="121" y="337"/>
                  </a:lnTo>
                  <a:lnTo>
                    <a:pt x="121" y="330"/>
                  </a:lnTo>
                  <a:lnTo>
                    <a:pt x="120" y="329"/>
                  </a:lnTo>
                  <a:lnTo>
                    <a:pt x="121" y="329"/>
                  </a:lnTo>
                  <a:lnTo>
                    <a:pt x="121" y="327"/>
                  </a:lnTo>
                  <a:lnTo>
                    <a:pt x="122" y="327"/>
                  </a:lnTo>
                  <a:lnTo>
                    <a:pt x="123" y="326"/>
                  </a:lnTo>
                  <a:lnTo>
                    <a:pt x="122" y="324"/>
                  </a:lnTo>
                  <a:lnTo>
                    <a:pt x="122" y="310"/>
                  </a:lnTo>
                  <a:lnTo>
                    <a:pt x="121" y="309"/>
                  </a:lnTo>
                  <a:lnTo>
                    <a:pt x="120" y="304"/>
                  </a:lnTo>
                  <a:lnTo>
                    <a:pt x="120" y="302"/>
                  </a:lnTo>
                  <a:lnTo>
                    <a:pt x="121" y="299"/>
                  </a:lnTo>
                  <a:lnTo>
                    <a:pt x="121" y="301"/>
                  </a:lnTo>
                  <a:lnTo>
                    <a:pt x="122" y="301"/>
                  </a:lnTo>
                  <a:lnTo>
                    <a:pt x="122" y="297"/>
                  </a:lnTo>
                  <a:lnTo>
                    <a:pt x="121" y="291"/>
                  </a:lnTo>
                  <a:lnTo>
                    <a:pt x="121" y="290"/>
                  </a:lnTo>
                  <a:lnTo>
                    <a:pt x="120" y="289"/>
                  </a:lnTo>
                  <a:lnTo>
                    <a:pt x="120" y="288"/>
                  </a:lnTo>
                  <a:lnTo>
                    <a:pt x="118" y="286"/>
                  </a:lnTo>
                  <a:lnTo>
                    <a:pt x="118" y="279"/>
                  </a:lnTo>
                  <a:lnTo>
                    <a:pt x="120" y="279"/>
                  </a:lnTo>
                  <a:lnTo>
                    <a:pt x="120" y="280"/>
                  </a:lnTo>
                  <a:lnTo>
                    <a:pt x="121" y="280"/>
                  </a:lnTo>
                  <a:lnTo>
                    <a:pt x="121" y="282"/>
                  </a:lnTo>
                  <a:lnTo>
                    <a:pt x="122" y="279"/>
                  </a:lnTo>
                  <a:lnTo>
                    <a:pt x="123" y="279"/>
                  </a:lnTo>
                  <a:lnTo>
                    <a:pt x="123" y="267"/>
                  </a:lnTo>
                  <a:lnTo>
                    <a:pt x="122" y="261"/>
                  </a:lnTo>
                  <a:lnTo>
                    <a:pt x="122" y="259"/>
                  </a:lnTo>
                  <a:lnTo>
                    <a:pt x="120" y="254"/>
                  </a:lnTo>
                  <a:lnTo>
                    <a:pt x="118" y="251"/>
                  </a:lnTo>
                  <a:lnTo>
                    <a:pt x="117" y="248"/>
                  </a:lnTo>
                  <a:lnTo>
                    <a:pt x="117" y="247"/>
                  </a:lnTo>
                  <a:lnTo>
                    <a:pt x="114" y="245"/>
                  </a:lnTo>
                  <a:lnTo>
                    <a:pt x="112" y="243"/>
                  </a:lnTo>
                  <a:lnTo>
                    <a:pt x="112" y="241"/>
                  </a:lnTo>
                  <a:lnTo>
                    <a:pt x="106" y="233"/>
                  </a:lnTo>
                  <a:lnTo>
                    <a:pt x="103" y="229"/>
                  </a:lnTo>
                  <a:lnTo>
                    <a:pt x="103" y="228"/>
                  </a:lnTo>
                  <a:lnTo>
                    <a:pt x="98" y="226"/>
                  </a:lnTo>
                  <a:lnTo>
                    <a:pt x="98" y="221"/>
                  </a:lnTo>
                  <a:lnTo>
                    <a:pt x="95" y="216"/>
                  </a:lnTo>
                  <a:lnTo>
                    <a:pt x="92" y="209"/>
                  </a:lnTo>
                  <a:lnTo>
                    <a:pt x="88" y="203"/>
                  </a:lnTo>
                  <a:lnTo>
                    <a:pt x="85" y="199"/>
                  </a:lnTo>
                  <a:lnTo>
                    <a:pt x="84" y="197"/>
                  </a:lnTo>
                  <a:lnTo>
                    <a:pt x="83" y="195"/>
                  </a:lnTo>
                  <a:lnTo>
                    <a:pt x="78" y="188"/>
                  </a:lnTo>
                  <a:lnTo>
                    <a:pt x="77" y="186"/>
                  </a:lnTo>
                  <a:lnTo>
                    <a:pt x="76" y="184"/>
                  </a:lnTo>
                  <a:lnTo>
                    <a:pt x="76" y="183"/>
                  </a:lnTo>
                  <a:lnTo>
                    <a:pt x="74" y="183"/>
                  </a:lnTo>
                  <a:lnTo>
                    <a:pt x="73" y="181"/>
                  </a:lnTo>
                  <a:lnTo>
                    <a:pt x="73" y="180"/>
                  </a:lnTo>
                  <a:lnTo>
                    <a:pt x="72" y="176"/>
                  </a:lnTo>
                  <a:lnTo>
                    <a:pt x="71" y="171"/>
                  </a:lnTo>
                  <a:lnTo>
                    <a:pt x="67" y="164"/>
                  </a:lnTo>
                  <a:lnTo>
                    <a:pt x="66" y="159"/>
                  </a:lnTo>
                  <a:lnTo>
                    <a:pt x="66" y="158"/>
                  </a:lnTo>
                  <a:lnTo>
                    <a:pt x="65" y="154"/>
                  </a:lnTo>
                  <a:lnTo>
                    <a:pt x="64" y="150"/>
                  </a:lnTo>
                  <a:lnTo>
                    <a:pt x="61" y="148"/>
                  </a:lnTo>
                  <a:lnTo>
                    <a:pt x="59" y="146"/>
                  </a:lnTo>
                  <a:lnTo>
                    <a:pt x="58" y="144"/>
                  </a:lnTo>
                  <a:lnTo>
                    <a:pt x="57" y="138"/>
                  </a:lnTo>
                  <a:lnTo>
                    <a:pt x="53" y="132"/>
                  </a:lnTo>
                  <a:lnTo>
                    <a:pt x="52" y="131"/>
                  </a:lnTo>
                  <a:lnTo>
                    <a:pt x="51" y="127"/>
                  </a:lnTo>
                  <a:lnTo>
                    <a:pt x="47" y="121"/>
                  </a:lnTo>
                  <a:lnTo>
                    <a:pt x="46" y="120"/>
                  </a:lnTo>
                  <a:lnTo>
                    <a:pt x="45" y="118"/>
                  </a:lnTo>
                  <a:lnTo>
                    <a:pt x="42" y="114"/>
                  </a:lnTo>
                  <a:lnTo>
                    <a:pt x="42" y="110"/>
                  </a:lnTo>
                  <a:lnTo>
                    <a:pt x="41" y="108"/>
                  </a:lnTo>
                  <a:lnTo>
                    <a:pt x="40" y="106"/>
                  </a:lnTo>
                  <a:lnTo>
                    <a:pt x="39" y="105"/>
                  </a:lnTo>
                  <a:lnTo>
                    <a:pt x="37" y="100"/>
                  </a:lnTo>
                  <a:lnTo>
                    <a:pt x="37" y="98"/>
                  </a:lnTo>
                  <a:lnTo>
                    <a:pt x="34" y="97"/>
                  </a:lnTo>
                  <a:lnTo>
                    <a:pt x="33" y="95"/>
                  </a:lnTo>
                  <a:lnTo>
                    <a:pt x="32" y="92"/>
                  </a:lnTo>
                  <a:lnTo>
                    <a:pt x="32" y="91"/>
                  </a:lnTo>
                  <a:lnTo>
                    <a:pt x="25" y="81"/>
                  </a:lnTo>
                  <a:lnTo>
                    <a:pt x="20" y="78"/>
                  </a:lnTo>
                  <a:lnTo>
                    <a:pt x="15" y="73"/>
                  </a:lnTo>
                  <a:lnTo>
                    <a:pt x="13" y="72"/>
                  </a:lnTo>
                  <a:lnTo>
                    <a:pt x="13" y="69"/>
                  </a:lnTo>
                  <a:lnTo>
                    <a:pt x="12" y="67"/>
                  </a:lnTo>
                  <a:lnTo>
                    <a:pt x="12" y="66"/>
                  </a:lnTo>
                  <a:lnTo>
                    <a:pt x="10" y="65"/>
                  </a:lnTo>
                  <a:lnTo>
                    <a:pt x="9" y="60"/>
                  </a:lnTo>
                  <a:lnTo>
                    <a:pt x="9" y="59"/>
                  </a:lnTo>
                  <a:lnTo>
                    <a:pt x="5" y="54"/>
                  </a:lnTo>
                  <a:lnTo>
                    <a:pt x="5" y="50"/>
                  </a:lnTo>
                  <a:lnTo>
                    <a:pt x="3" y="48"/>
                  </a:lnTo>
                  <a:lnTo>
                    <a:pt x="3" y="47"/>
                  </a:lnTo>
                  <a:lnTo>
                    <a:pt x="2" y="42"/>
                  </a:lnTo>
                  <a:lnTo>
                    <a:pt x="1" y="38"/>
                  </a:lnTo>
                  <a:lnTo>
                    <a:pt x="1" y="34"/>
                  </a:lnTo>
                  <a:lnTo>
                    <a:pt x="0" y="31"/>
                  </a:lnTo>
                  <a:lnTo>
                    <a:pt x="0" y="24"/>
                  </a:lnTo>
                  <a:lnTo>
                    <a:pt x="1" y="15"/>
                  </a:lnTo>
                  <a:lnTo>
                    <a:pt x="5" y="15"/>
                  </a:lnTo>
                  <a:lnTo>
                    <a:pt x="7" y="12"/>
                  </a:lnTo>
                  <a:lnTo>
                    <a:pt x="12" y="10"/>
                  </a:lnTo>
                  <a:lnTo>
                    <a:pt x="15" y="10"/>
                  </a:lnTo>
                  <a:lnTo>
                    <a:pt x="15" y="9"/>
                  </a:lnTo>
                  <a:lnTo>
                    <a:pt x="16" y="9"/>
                  </a:lnTo>
                  <a:lnTo>
                    <a:pt x="16" y="10"/>
                  </a:lnTo>
                  <a:lnTo>
                    <a:pt x="20" y="10"/>
                  </a:lnTo>
                  <a:lnTo>
                    <a:pt x="20" y="11"/>
                  </a:lnTo>
                  <a:lnTo>
                    <a:pt x="21" y="11"/>
                  </a:lnTo>
                  <a:lnTo>
                    <a:pt x="21" y="12"/>
                  </a:lnTo>
                  <a:lnTo>
                    <a:pt x="22" y="12"/>
                  </a:lnTo>
                  <a:lnTo>
                    <a:pt x="22" y="14"/>
                  </a:lnTo>
                  <a:lnTo>
                    <a:pt x="26" y="12"/>
                  </a:lnTo>
                  <a:lnTo>
                    <a:pt x="28" y="14"/>
                  </a:lnTo>
                  <a:lnTo>
                    <a:pt x="29" y="12"/>
                  </a:lnTo>
                  <a:lnTo>
                    <a:pt x="32" y="12"/>
                  </a:lnTo>
                  <a:lnTo>
                    <a:pt x="32" y="14"/>
                  </a:lnTo>
                  <a:lnTo>
                    <a:pt x="38" y="14"/>
                  </a:lnTo>
                  <a:lnTo>
                    <a:pt x="40" y="11"/>
                  </a:lnTo>
                  <a:lnTo>
                    <a:pt x="42" y="11"/>
                  </a:lnTo>
                  <a:lnTo>
                    <a:pt x="42" y="10"/>
                  </a:lnTo>
                  <a:lnTo>
                    <a:pt x="45" y="9"/>
                  </a:lnTo>
                  <a:lnTo>
                    <a:pt x="46" y="8"/>
                  </a:lnTo>
                  <a:lnTo>
                    <a:pt x="48" y="8"/>
                  </a:lnTo>
                  <a:lnTo>
                    <a:pt x="48" y="6"/>
                  </a:lnTo>
                  <a:lnTo>
                    <a:pt x="50" y="6"/>
                  </a:lnTo>
                  <a:lnTo>
                    <a:pt x="51" y="5"/>
                  </a:lnTo>
                  <a:lnTo>
                    <a:pt x="51" y="4"/>
                  </a:lnTo>
                  <a:lnTo>
                    <a:pt x="53" y="4"/>
                  </a:lnTo>
                  <a:lnTo>
                    <a:pt x="54" y="3"/>
                  </a:lnTo>
                  <a:lnTo>
                    <a:pt x="57" y="2"/>
                  </a:lnTo>
                  <a:lnTo>
                    <a:pt x="61"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44F9252B-F93A-451D-8A4E-42B3E344011A}"/>
                </a:ext>
              </a:extLst>
            </p:cNvPr>
            <p:cNvSpPr>
              <a:spLocks noEditPoints="1"/>
            </p:cNvSpPr>
            <p:nvPr/>
          </p:nvSpPr>
          <p:spPr bwMode="auto">
            <a:xfrm>
              <a:off x="6316663" y="4598988"/>
              <a:ext cx="742950" cy="1206500"/>
            </a:xfrm>
            <a:custGeom>
              <a:avLst/>
              <a:gdLst/>
              <a:ahLst/>
              <a:cxnLst>
                <a:cxn ang="0">
                  <a:pos x="230" y="511"/>
                </a:cxn>
                <a:cxn ang="0">
                  <a:pos x="424" y="267"/>
                </a:cxn>
                <a:cxn ang="0">
                  <a:pos x="192" y="67"/>
                </a:cxn>
                <a:cxn ang="0">
                  <a:pos x="459" y="9"/>
                </a:cxn>
                <a:cxn ang="0">
                  <a:pos x="449" y="35"/>
                </a:cxn>
                <a:cxn ang="0">
                  <a:pos x="454" y="60"/>
                </a:cxn>
                <a:cxn ang="0">
                  <a:pos x="455" y="86"/>
                </a:cxn>
                <a:cxn ang="0">
                  <a:pos x="454" y="104"/>
                </a:cxn>
                <a:cxn ang="0">
                  <a:pos x="456" y="119"/>
                </a:cxn>
                <a:cxn ang="0">
                  <a:pos x="455" y="144"/>
                </a:cxn>
                <a:cxn ang="0">
                  <a:pos x="459" y="167"/>
                </a:cxn>
                <a:cxn ang="0">
                  <a:pos x="468" y="179"/>
                </a:cxn>
                <a:cxn ang="0">
                  <a:pos x="460" y="197"/>
                </a:cxn>
                <a:cxn ang="0">
                  <a:pos x="456" y="211"/>
                </a:cxn>
                <a:cxn ang="0">
                  <a:pos x="436" y="246"/>
                </a:cxn>
                <a:cxn ang="0">
                  <a:pos x="421" y="269"/>
                </a:cxn>
                <a:cxn ang="0">
                  <a:pos x="385" y="294"/>
                </a:cxn>
                <a:cxn ang="0">
                  <a:pos x="347" y="303"/>
                </a:cxn>
                <a:cxn ang="0">
                  <a:pos x="310" y="326"/>
                </a:cxn>
                <a:cxn ang="0">
                  <a:pos x="297" y="341"/>
                </a:cxn>
                <a:cxn ang="0">
                  <a:pos x="272" y="371"/>
                </a:cxn>
                <a:cxn ang="0">
                  <a:pos x="256" y="382"/>
                </a:cxn>
                <a:cxn ang="0">
                  <a:pos x="236" y="397"/>
                </a:cxn>
                <a:cxn ang="0">
                  <a:pos x="194" y="416"/>
                </a:cxn>
                <a:cxn ang="0">
                  <a:pos x="199" y="445"/>
                </a:cxn>
                <a:cxn ang="0">
                  <a:pos x="205" y="462"/>
                </a:cxn>
                <a:cxn ang="0">
                  <a:pos x="212" y="484"/>
                </a:cxn>
                <a:cxn ang="0">
                  <a:pos x="221" y="506"/>
                </a:cxn>
                <a:cxn ang="0">
                  <a:pos x="229" y="536"/>
                </a:cxn>
                <a:cxn ang="0">
                  <a:pos x="237" y="570"/>
                </a:cxn>
                <a:cxn ang="0">
                  <a:pos x="225" y="619"/>
                </a:cxn>
                <a:cxn ang="0">
                  <a:pos x="216" y="650"/>
                </a:cxn>
                <a:cxn ang="0">
                  <a:pos x="131" y="687"/>
                </a:cxn>
                <a:cxn ang="0">
                  <a:pos x="99" y="719"/>
                </a:cxn>
                <a:cxn ang="0">
                  <a:pos x="117" y="732"/>
                </a:cxn>
                <a:cxn ang="0">
                  <a:pos x="80" y="730"/>
                </a:cxn>
                <a:cxn ang="0">
                  <a:pos x="67" y="614"/>
                </a:cxn>
                <a:cxn ang="0">
                  <a:pos x="92" y="497"/>
                </a:cxn>
                <a:cxn ang="0">
                  <a:pos x="114" y="448"/>
                </a:cxn>
                <a:cxn ang="0">
                  <a:pos x="122" y="421"/>
                </a:cxn>
                <a:cxn ang="0">
                  <a:pos x="109" y="383"/>
                </a:cxn>
                <a:cxn ang="0">
                  <a:pos x="121" y="352"/>
                </a:cxn>
                <a:cxn ang="0">
                  <a:pos x="123" y="309"/>
                </a:cxn>
                <a:cxn ang="0">
                  <a:pos x="109" y="280"/>
                </a:cxn>
                <a:cxn ang="0">
                  <a:pos x="48" y="252"/>
                </a:cxn>
                <a:cxn ang="0">
                  <a:pos x="7" y="224"/>
                </a:cxn>
                <a:cxn ang="0">
                  <a:pos x="43" y="188"/>
                </a:cxn>
                <a:cxn ang="0">
                  <a:pos x="137" y="167"/>
                </a:cxn>
                <a:cxn ang="0">
                  <a:pos x="156" y="181"/>
                </a:cxn>
                <a:cxn ang="0">
                  <a:pos x="191" y="194"/>
                </a:cxn>
                <a:cxn ang="0">
                  <a:pos x="178" y="245"/>
                </a:cxn>
                <a:cxn ang="0">
                  <a:pos x="207" y="282"/>
                </a:cxn>
                <a:cxn ang="0">
                  <a:pos x="221" y="278"/>
                </a:cxn>
                <a:cxn ang="0">
                  <a:pos x="233" y="256"/>
                </a:cxn>
                <a:cxn ang="0">
                  <a:pos x="242" y="180"/>
                </a:cxn>
                <a:cxn ang="0">
                  <a:pos x="188" y="104"/>
                </a:cxn>
                <a:cxn ang="0">
                  <a:pos x="239" y="48"/>
                </a:cxn>
                <a:cxn ang="0">
                  <a:pos x="263" y="52"/>
                </a:cxn>
                <a:cxn ang="0">
                  <a:pos x="302" y="52"/>
                </a:cxn>
                <a:cxn ang="0">
                  <a:pos x="336" y="38"/>
                </a:cxn>
                <a:cxn ang="0">
                  <a:pos x="380" y="32"/>
                </a:cxn>
                <a:cxn ang="0">
                  <a:pos x="443" y="4"/>
                </a:cxn>
              </a:cxnLst>
              <a:rect l="0" t="0" r="r" b="b"/>
              <a:pathLst>
                <a:path w="468" h="760">
                  <a:moveTo>
                    <a:pt x="122" y="716"/>
                  </a:moveTo>
                  <a:lnTo>
                    <a:pt x="122" y="719"/>
                  </a:lnTo>
                  <a:lnTo>
                    <a:pt x="121" y="720"/>
                  </a:lnTo>
                  <a:lnTo>
                    <a:pt x="118" y="720"/>
                  </a:lnTo>
                  <a:lnTo>
                    <a:pt x="118" y="717"/>
                  </a:lnTo>
                  <a:lnTo>
                    <a:pt x="121" y="717"/>
                  </a:lnTo>
                  <a:lnTo>
                    <a:pt x="122" y="716"/>
                  </a:lnTo>
                  <a:close/>
                  <a:moveTo>
                    <a:pt x="135" y="683"/>
                  </a:moveTo>
                  <a:lnTo>
                    <a:pt x="136" y="683"/>
                  </a:lnTo>
                  <a:lnTo>
                    <a:pt x="135" y="684"/>
                  </a:lnTo>
                  <a:lnTo>
                    <a:pt x="135" y="683"/>
                  </a:lnTo>
                  <a:close/>
                  <a:moveTo>
                    <a:pt x="236" y="569"/>
                  </a:moveTo>
                  <a:lnTo>
                    <a:pt x="237" y="569"/>
                  </a:lnTo>
                  <a:lnTo>
                    <a:pt x="237" y="570"/>
                  </a:lnTo>
                  <a:lnTo>
                    <a:pt x="236" y="569"/>
                  </a:lnTo>
                  <a:close/>
                  <a:moveTo>
                    <a:pt x="232" y="504"/>
                  </a:moveTo>
                  <a:lnTo>
                    <a:pt x="232" y="510"/>
                  </a:lnTo>
                  <a:lnTo>
                    <a:pt x="231" y="516"/>
                  </a:lnTo>
                  <a:lnTo>
                    <a:pt x="230" y="516"/>
                  </a:lnTo>
                  <a:lnTo>
                    <a:pt x="230" y="511"/>
                  </a:lnTo>
                  <a:lnTo>
                    <a:pt x="231" y="505"/>
                  </a:lnTo>
                  <a:lnTo>
                    <a:pt x="232" y="504"/>
                  </a:lnTo>
                  <a:close/>
                  <a:moveTo>
                    <a:pt x="191" y="412"/>
                  </a:moveTo>
                  <a:lnTo>
                    <a:pt x="191" y="414"/>
                  </a:lnTo>
                  <a:lnTo>
                    <a:pt x="189" y="415"/>
                  </a:lnTo>
                  <a:lnTo>
                    <a:pt x="191" y="415"/>
                  </a:lnTo>
                  <a:lnTo>
                    <a:pt x="192" y="414"/>
                  </a:lnTo>
                  <a:lnTo>
                    <a:pt x="193" y="414"/>
                  </a:lnTo>
                  <a:lnTo>
                    <a:pt x="193" y="415"/>
                  </a:lnTo>
                  <a:lnTo>
                    <a:pt x="194" y="415"/>
                  </a:lnTo>
                  <a:lnTo>
                    <a:pt x="194" y="414"/>
                  </a:lnTo>
                  <a:lnTo>
                    <a:pt x="193" y="412"/>
                  </a:lnTo>
                  <a:lnTo>
                    <a:pt x="191" y="412"/>
                  </a:lnTo>
                  <a:close/>
                  <a:moveTo>
                    <a:pt x="427" y="261"/>
                  </a:moveTo>
                  <a:lnTo>
                    <a:pt x="428" y="261"/>
                  </a:lnTo>
                  <a:lnTo>
                    <a:pt x="428" y="263"/>
                  </a:lnTo>
                  <a:lnTo>
                    <a:pt x="427" y="264"/>
                  </a:lnTo>
                  <a:lnTo>
                    <a:pt x="427" y="267"/>
                  </a:lnTo>
                  <a:lnTo>
                    <a:pt x="425" y="268"/>
                  </a:lnTo>
                  <a:lnTo>
                    <a:pt x="424" y="267"/>
                  </a:lnTo>
                  <a:lnTo>
                    <a:pt x="423" y="267"/>
                  </a:lnTo>
                  <a:lnTo>
                    <a:pt x="422" y="264"/>
                  </a:lnTo>
                  <a:lnTo>
                    <a:pt x="423" y="263"/>
                  </a:lnTo>
                  <a:lnTo>
                    <a:pt x="423" y="262"/>
                  </a:lnTo>
                  <a:lnTo>
                    <a:pt x="424" y="262"/>
                  </a:lnTo>
                  <a:lnTo>
                    <a:pt x="427" y="261"/>
                  </a:lnTo>
                  <a:close/>
                  <a:moveTo>
                    <a:pt x="434" y="248"/>
                  </a:moveTo>
                  <a:lnTo>
                    <a:pt x="434" y="249"/>
                  </a:lnTo>
                  <a:lnTo>
                    <a:pt x="435" y="248"/>
                  </a:lnTo>
                  <a:lnTo>
                    <a:pt x="434" y="248"/>
                  </a:lnTo>
                  <a:close/>
                  <a:moveTo>
                    <a:pt x="197" y="68"/>
                  </a:moveTo>
                  <a:lnTo>
                    <a:pt x="195" y="71"/>
                  </a:lnTo>
                  <a:lnTo>
                    <a:pt x="195" y="73"/>
                  </a:lnTo>
                  <a:lnTo>
                    <a:pt x="199" y="73"/>
                  </a:lnTo>
                  <a:lnTo>
                    <a:pt x="199" y="72"/>
                  </a:lnTo>
                  <a:lnTo>
                    <a:pt x="200" y="71"/>
                  </a:lnTo>
                  <a:lnTo>
                    <a:pt x="200" y="68"/>
                  </a:lnTo>
                  <a:lnTo>
                    <a:pt x="197" y="68"/>
                  </a:lnTo>
                  <a:close/>
                  <a:moveTo>
                    <a:pt x="193" y="66"/>
                  </a:moveTo>
                  <a:lnTo>
                    <a:pt x="192" y="67"/>
                  </a:lnTo>
                  <a:lnTo>
                    <a:pt x="191" y="67"/>
                  </a:lnTo>
                  <a:lnTo>
                    <a:pt x="191" y="68"/>
                  </a:lnTo>
                  <a:lnTo>
                    <a:pt x="192" y="70"/>
                  </a:lnTo>
                  <a:lnTo>
                    <a:pt x="192" y="71"/>
                  </a:lnTo>
                  <a:lnTo>
                    <a:pt x="194" y="71"/>
                  </a:lnTo>
                  <a:lnTo>
                    <a:pt x="194" y="67"/>
                  </a:lnTo>
                  <a:lnTo>
                    <a:pt x="193" y="66"/>
                  </a:lnTo>
                  <a:close/>
                  <a:moveTo>
                    <a:pt x="449" y="0"/>
                  </a:moveTo>
                  <a:lnTo>
                    <a:pt x="451" y="0"/>
                  </a:lnTo>
                  <a:lnTo>
                    <a:pt x="451" y="1"/>
                  </a:lnTo>
                  <a:lnTo>
                    <a:pt x="453" y="0"/>
                  </a:lnTo>
                  <a:lnTo>
                    <a:pt x="454" y="1"/>
                  </a:lnTo>
                  <a:lnTo>
                    <a:pt x="454" y="2"/>
                  </a:lnTo>
                  <a:lnTo>
                    <a:pt x="453" y="3"/>
                  </a:lnTo>
                  <a:lnTo>
                    <a:pt x="453" y="4"/>
                  </a:lnTo>
                  <a:lnTo>
                    <a:pt x="455" y="4"/>
                  </a:lnTo>
                  <a:lnTo>
                    <a:pt x="455" y="7"/>
                  </a:lnTo>
                  <a:lnTo>
                    <a:pt x="456" y="8"/>
                  </a:lnTo>
                  <a:lnTo>
                    <a:pt x="459" y="8"/>
                  </a:lnTo>
                  <a:lnTo>
                    <a:pt x="459" y="9"/>
                  </a:lnTo>
                  <a:lnTo>
                    <a:pt x="457" y="9"/>
                  </a:lnTo>
                  <a:lnTo>
                    <a:pt x="455" y="10"/>
                  </a:lnTo>
                  <a:lnTo>
                    <a:pt x="451" y="13"/>
                  </a:lnTo>
                  <a:lnTo>
                    <a:pt x="453" y="14"/>
                  </a:lnTo>
                  <a:lnTo>
                    <a:pt x="453" y="13"/>
                  </a:lnTo>
                  <a:lnTo>
                    <a:pt x="454" y="14"/>
                  </a:lnTo>
                  <a:lnTo>
                    <a:pt x="457" y="15"/>
                  </a:lnTo>
                  <a:lnTo>
                    <a:pt x="457" y="17"/>
                  </a:lnTo>
                  <a:lnTo>
                    <a:pt x="455" y="19"/>
                  </a:lnTo>
                  <a:lnTo>
                    <a:pt x="454" y="19"/>
                  </a:lnTo>
                  <a:lnTo>
                    <a:pt x="453" y="20"/>
                  </a:lnTo>
                  <a:lnTo>
                    <a:pt x="453" y="25"/>
                  </a:lnTo>
                  <a:lnTo>
                    <a:pt x="454" y="23"/>
                  </a:lnTo>
                  <a:lnTo>
                    <a:pt x="455" y="23"/>
                  </a:lnTo>
                  <a:lnTo>
                    <a:pt x="455" y="27"/>
                  </a:lnTo>
                  <a:lnTo>
                    <a:pt x="454" y="27"/>
                  </a:lnTo>
                  <a:lnTo>
                    <a:pt x="453" y="29"/>
                  </a:lnTo>
                  <a:lnTo>
                    <a:pt x="453" y="33"/>
                  </a:lnTo>
                  <a:lnTo>
                    <a:pt x="449" y="34"/>
                  </a:lnTo>
                  <a:lnTo>
                    <a:pt x="449" y="35"/>
                  </a:lnTo>
                  <a:lnTo>
                    <a:pt x="448" y="36"/>
                  </a:lnTo>
                  <a:lnTo>
                    <a:pt x="448" y="38"/>
                  </a:lnTo>
                  <a:lnTo>
                    <a:pt x="447" y="38"/>
                  </a:lnTo>
                  <a:lnTo>
                    <a:pt x="447" y="39"/>
                  </a:lnTo>
                  <a:lnTo>
                    <a:pt x="449" y="39"/>
                  </a:lnTo>
                  <a:lnTo>
                    <a:pt x="449" y="41"/>
                  </a:lnTo>
                  <a:lnTo>
                    <a:pt x="451" y="40"/>
                  </a:lnTo>
                  <a:lnTo>
                    <a:pt x="451" y="44"/>
                  </a:lnTo>
                  <a:lnTo>
                    <a:pt x="450" y="45"/>
                  </a:lnTo>
                  <a:lnTo>
                    <a:pt x="450" y="47"/>
                  </a:lnTo>
                  <a:lnTo>
                    <a:pt x="449" y="47"/>
                  </a:lnTo>
                  <a:lnTo>
                    <a:pt x="449" y="49"/>
                  </a:lnTo>
                  <a:lnTo>
                    <a:pt x="450" y="49"/>
                  </a:lnTo>
                  <a:lnTo>
                    <a:pt x="450" y="51"/>
                  </a:lnTo>
                  <a:lnTo>
                    <a:pt x="449" y="52"/>
                  </a:lnTo>
                  <a:lnTo>
                    <a:pt x="450" y="53"/>
                  </a:lnTo>
                  <a:lnTo>
                    <a:pt x="450" y="55"/>
                  </a:lnTo>
                  <a:lnTo>
                    <a:pt x="451" y="57"/>
                  </a:lnTo>
                  <a:lnTo>
                    <a:pt x="451" y="60"/>
                  </a:lnTo>
                  <a:lnTo>
                    <a:pt x="454" y="60"/>
                  </a:lnTo>
                  <a:lnTo>
                    <a:pt x="453" y="61"/>
                  </a:lnTo>
                  <a:lnTo>
                    <a:pt x="451" y="64"/>
                  </a:lnTo>
                  <a:lnTo>
                    <a:pt x="453" y="65"/>
                  </a:lnTo>
                  <a:lnTo>
                    <a:pt x="453" y="66"/>
                  </a:lnTo>
                  <a:lnTo>
                    <a:pt x="454" y="67"/>
                  </a:lnTo>
                  <a:lnTo>
                    <a:pt x="454" y="68"/>
                  </a:lnTo>
                  <a:lnTo>
                    <a:pt x="453" y="70"/>
                  </a:lnTo>
                  <a:lnTo>
                    <a:pt x="453" y="74"/>
                  </a:lnTo>
                  <a:lnTo>
                    <a:pt x="454" y="76"/>
                  </a:lnTo>
                  <a:lnTo>
                    <a:pt x="454" y="77"/>
                  </a:lnTo>
                  <a:lnTo>
                    <a:pt x="453" y="78"/>
                  </a:lnTo>
                  <a:lnTo>
                    <a:pt x="453" y="79"/>
                  </a:lnTo>
                  <a:lnTo>
                    <a:pt x="451" y="79"/>
                  </a:lnTo>
                  <a:lnTo>
                    <a:pt x="453" y="80"/>
                  </a:lnTo>
                  <a:lnTo>
                    <a:pt x="453" y="81"/>
                  </a:lnTo>
                  <a:lnTo>
                    <a:pt x="454" y="83"/>
                  </a:lnTo>
                  <a:lnTo>
                    <a:pt x="453" y="83"/>
                  </a:lnTo>
                  <a:lnTo>
                    <a:pt x="453" y="85"/>
                  </a:lnTo>
                  <a:lnTo>
                    <a:pt x="455" y="85"/>
                  </a:lnTo>
                  <a:lnTo>
                    <a:pt x="455" y="86"/>
                  </a:lnTo>
                  <a:lnTo>
                    <a:pt x="454" y="86"/>
                  </a:lnTo>
                  <a:lnTo>
                    <a:pt x="453" y="87"/>
                  </a:lnTo>
                  <a:lnTo>
                    <a:pt x="451" y="90"/>
                  </a:lnTo>
                  <a:lnTo>
                    <a:pt x="453" y="91"/>
                  </a:lnTo>
                  <a:lnTo>
                    <a:pt x="455" y="91"/>
                  </a:lnTo>
                  <a:lnTo>
                    <a:pt x="455" y="96"/>
                  </a:lnTo>
                  <a:lnTo>
                    <a:pt x="456" y="96"/>
                  </a:lnTo>
                  <a:lnTo>
                    <a:pt x="457" y="97"/>
                  </a:lnTo>
                  <a:lnTo>
                    <a:pt x="455" y="97"/>
                  </a:lnTo>
                  <a:lnTo>
                    <a:pt x="455" y="98"/>
                  </a:lnTo>
                  <a:lnTo>
                    <a:pt x="456" y="99"/>
                  </a:lnTo>
                  <a:lnTo>
                    <a:pt x="457" y="99"/>
                  </a:lnTo>
                  <a:lnTo>
                    <a:pt x="457" y="100"/>
                  </a:lnTo>
                  <a:lnTo>
                    <a:pt x="459" y="102"/>
                  </a:lnTo>
                  <a:lnTo>
                    <a:pt x="459" y="103"/>
                  </a:lnTo>
                  <a:lnTo>
                    <a:pt x="457" y="104"/>
                  </a:lnTo>
                  <a:lnTo>
                    <a:pt x="456" y="103"/>
                  </a:lnTo>
                  <a:lnTo>
                    <a:pt x="455" y="103"/>
                  </a:lnTo>
                  <a:lnTo>
                    <a:pt x="455" y="104"/>
                  </a:lnTo>
                  <a:lnTo>
                    <a:pt x="454" y="104"/>
                  </a:lnTo>
                  <a:lnTo>
                    <a:pt x="454" y="105"/>
                  </a:lnTo>
                  <a:lnTo>
                    <a:pt x="455" y="105"/>
                  </a:lnTo>
                  <a:lnTo>
                    <a:pt x="455" y="106"/>
                  </a:lnTo>
                  <a:lnTo>
                    <a:pt x="454" y="108"/>
                  </a:lnTo>
                  <a:lnTo>
                    <a:pt x="454" y="109"/>
                  </a:lnTo>
                  <a:lnTo>
                    <a:pt x="453" y="109"/>
                  </a:lnTo>
                  <a:lnTo>
                    <a:pt x="453" y="108"/>
                  </a:lnTo>
                  <a:lnTo>
                    <a:pt x="450" y="108"/>
                  </a:lnTo>
                  <a:lnTo>
                    <a:pt x="449" y="109"/>
                  </a:lnTo>
                  <a:lnTo>
                    <a:pt x="449" y="111"/>
                  </a:lnTo>
                  <a:lnTo>
                    <a:pt x="451" y="114"/>
                  </a:lnTo>
                  <a:lnTo>
                    <a:pt x="453" y="114"/>
                  </a:lnTo>
                  <a:lnTo>
                    <a:pt x="453" y="110"/>
                  </a:lnTo>
                  <a:lnTo>
                    <a:pt x="454" y="110"/>
                  </a:lnTo>
                  <a:lnTo>
                    <a:pt x="454" y="111"/>
                  </a:lnTo>
                  <a:lnTo>
                    <a:pt x="456" y="111"/>
                  </a:lnTo>
                  <a:lnTo>
                    <a:pt x="456" y="114"/>
                  </a:lnTo>
                  <a:lnTo>
                    <a:pt x="455" y="116"/>
                  </a:lnTo>
                  <a:lnTo>
                    <a:pt x="455" y="118"/>
                  </a:lnTo>
                  <a:lnTo>
                    <a:pt x="456" y="119"/>
                  </a:lnTo>
                  <a:lnTo>
                    <a:pt x="456" y="121"/>
                  </a:lnTo>
                  <a:lnTo>
                    <a:pt x="455" y="124"/>
                  </a:lnTo>
                  <a:lnTo>
                    <a:pt x="455" y="125"/>
                  </a:lnTo>
                  <a:lnTo>
                    <a:pt x="454" y="125"/>
                  </a:lnTo>
                  <a:lnTo>
                    <a:pt x="454" y="127"/>
                  </a:lnTo>
                  <a:lnTo>
                    <a:pt x="455" y="125"/>
                  </a:lnTo>
                  <a:lnTo>
                    <a:pt x="455" y="129"/>
                  </a:lnTo>
                  <a:lnTo>
                    <a:pt x="456" y="129"/>
                  </a:lnTo>
                  <a:lnTo>
                    <a:pt x="456" y="130"/>
                  </a:lnTo>
                  <a:lnTo>
                    <a:pt x="455" y="131"/>
                  </a:lnTo>
                  <a:lnTo>
                    <a:pt x="455" y="132"/>
                  </a:lnTo>
                  <a:lnTo>
                    <a:pt x="454" y="134"/>
                  </a:lnTo>
                  <a:lnTo>
                    <a:pt x="454" y="136"/>
                  </a:lnTo>
                  <a:lnTo>
                    <a:pt x="455" y="137"/>
                  </a:lnTo>
                  <a:lnTo>
                    <a:pt x="456" y="137"/>
                  </a:lnTo>
                  <a:lnTo>
                    <a:pt x="456" y="140"/>
                  </a:lnTo>
                  <a:lnTo>
                    <a:pt x="455" y="141"/>
                  </a:lnTo>
                  <a:lnTo>
                    <a:pt x="454" y="141"/>
                  </a:lnTo>
                  <a:lnTo>
                    <a:pt x="454" y="142"/>
                  </a:lnTo>
                  <a:lnTo>
                    <a:pt x="455" y="144"/>
                  </a:lnTo>
                  <a:lnTo>
                    <a:pt x="456" y="146"/>
                  </a:lnTo>
                  <a:lnTo>
                    <a:pt x="456" y="151"/>
                  </a:lnTo>
                  <a:lnTo>
                    <a:pt x="457" y="153"/>
                  </a:lnTo>
                  <a:lnTo>
                    <a:pt x="457" y="154"/>
                  </a:lnTo>
                  <a:lnTo>
                    <a:pt x="459" y="154"/>
                  </a:lnTo>
                  <a:lnTo>
                    <a:pt x="459" y="161"/>
                  </a:lnTo>
                  <a:lnTo>
                    <a:pt x="456" y="161"/>
                  </a:lnTo>
                  <a:lnTo>
                    <a:pt x="457" y="162"/>
                  </a:lnTo>
                  <a:lnTo>
                    <a:pt x="457" y="163"/>
                  </a:lnTo>
                  <a:lnTo>
                    <a:pt x="456" y="165"/>
                  </a:lnTo>
                  <a:lnTo>
                    <a:pt x="454" y="165"/>
                  </a:lnTo>
                  <a:lnTo>
                    <a:pt x="455" y="166"/>
                  </a:lnTo>
                  <a:lnTo>
                    <a:pt x="455" y="168"/>
                  </a:lnTo>
                  <a:lnTo>
                    <a:pt x="456" y="167"/>
                  </a:lnTo>
                  <a:lnTo>
                    <a:pt x="456" y="168"/>
                  </a:lnTo>
                  <a:lnTo>
                    <a:pt x="457" y="168"/>
                  </a:lnTo>
                  <a:lnTo>
                    <a:pt x="456" y="169"/>
                  </a:lnTo>
                  <a:lnTo>
                    <a:pt x="457" y="169"/>
                  </a:lnTo>
                  <a:lnTo>
                    <a:pt x="457" y="168"/>
                  </a:lnTo>
                  <a:lnTo>
                    <a:pt x="459" y="167"/>
                  </a:lnTo>
                  <a:lnTo>
                    <a:pt x="461" y="166"/>
                  </a:lnTo>
                  <a:lnTo>
                    <a:pt x="462" y="166"/>
                  </a:lnTo>
                  <a:lnTo>
                    <a:pt x="462" y="169"/>
                  </a:lnTo>
                  <a:lnTo>
                    <a:pt x="463" y="170"/>
                  </a:lnTo>
                  <a:lnTo>
                    <a:pt x="462" y="172"/>
                  </a:lnTo>
                  <a:lnTo>
                    <a:pt x="462" y="173"/>
                  </a:lnTo>
                  <a:lnTo>
                    <a:pt x="461" y="174"/>
                  </a:lnTo>
                  <a:lnTo>
                    <a:pt x="460" y="174"/>
                  </a:lnTo>
                  <a:lnTo>
                    <a:pt x="459" y="173"/>
                  </a:lnTo>
                  <a:lnTo>
                    <a:pt x="460" y="178"/>
                  </a:lnTo>
                  <a:lnTo>
                    <a:pt x="459" y="178"/>
                  </a:lnTo>
                  <a:lnTo>
                    <a:pt x="459" y="179"/>
                  </a:lnTo>
                  <a:lnTo>
                    <a:pt x="457" y="180"/>
                  </a:lnTo>
                  <a:lnTo>
                    <a:pt x="459" y="180"/>
                  </a:lnTo>
                  <a:lnTo>
                    <a:pt x="459" y="182"/>
                  </a:lnTo>
                  <a:lnTo>
                    <a:pt x="460" y="181"/>
                  </a:lnTo>
                  <a:lnTo>
                    <a:pt x="461" y="178"/>
                  </a:lnTo>
                  <a:lnTo>
                    <a:pt x="463" y="176"/>
                  </a:lnTo>
                  <a:lnTo>
                    <a:pt x="464" y="175"/>
                  </a:lnTo>
                  <a:lnTo>
                    <a:pt x="468" y="179"/>
                  </a:lnTo>
                  <a:lnTo>
                    <a:pt x="466" y="181"/>
                  </a:lnTo>
                  <a:lnTo>
                    <a:pt x="463" y="181"/>
                  </a:lnTo>
                  <a:lnTo>
                    <a:pt x="463" y="182"/>
                  </a:lnTo>
                  <a:lnTo>
                    <a:pt x="464" y="182"/>
                  </a:lnTo>
                  <a:lnTo>
                    <a:pt x="466" y="181"/>
                  </a:lnTo>
                  <a:lnTo>
                    <a:pt x="467" y="181"/>
                  </a:lnTo>
                  <a:lnTo>
                    <a:pt x="467" y="182"/>
                  </a:lnTo>
                  <a:lnTo>
                    <a:pt x="466" y="186"/>
                  </a:lnTo>
                  <a:lnTo>
                    <a:pt x="467" y="187"/>
                  </a:lnTo>
                  <a:lnTo>
                    <a:pt x="468" y="187"/>
                  </a:lnTo>
                  <a:lnTo>
                    <a:pt x="468" y="189"/>
                  </a:lnTo>
                  <a:lnTo>
                    <a:pt x="467" y="192"/>
                  </a:lnTo>
                  <a:lnTo>
                    <a:pt x="467" y="193"/>
                  </a:lnTo>
                  <a:lnTo>
                    <a:pt x="468" y="193"/>
                  </a:lnTo>
                  <a:lnTo>
                    <a:pt x="467" y="194"/>
                  </a:lnTo>
                  <a:lnTo>
                    <a:pt x="464" y="195"/>
                  </a:lnTo>
                  <a:lnTo>
                    <a:pt x="463" y="198"/>
                  </a:lnTo>
                  <a:lnTo>
                    <a:pt x="461" y="198"/>
                  </a:lnTo>
                  <a:lnTo>
                    <a:pt x="460" y="199"/>
                  </a:lnTo>
                  <a:lnTo>
                    <a:pt x="460" y="197"/>
                  </a:lnTo>
                  <a:lnTo>
                    <a:pt x="459" y="197"/>
                  </a:lnTo>
                  <a:lnTo>
                    <a:pt x="459" y="198"/>
                  </a:lnTo>
                  <a:lnTo>
                    <a:pt x="460" y="199"/>
                  </a:lnTo>
                  <a:lnTo>
                    <a:pt x="463" y="199"/>
                  </a:lnTo>
                  <a:lnTo>
                    <a:pt x="463" y="200"/>
                  </a:lnTo>
                  <a:lnTo>
                    <a:pt x="464" y="201"/>
                  </a:lnTo>
                  <a:lnTo>
                    <a:pt x="464" y="202"/>
                  </a:lnTo>
                  <a:lnTo>
                    <a:pt x="462" y="202"/>
                  </a:lnTo>
                  <a:lnTo>
                    <a:pt x="460" y="201"/>
                  </a:lnTo>
                  <a:lnTo>
                    <a:pt x="460" y="204"/>
                  </a:lnTo>
                  <a:lnTo>
                    <a:pt x="462" y="206"/>
                  </a:lnTo>
                  <a:lnTo>
                    <a:pt x="461" y="207"/>
                  </a:lnTo>
                  <a:lnTo>
                    <a:pt x="457" y="207"/>
                  </a:lnTo>
                  <a:lnTo>
                    <a:pt x="457" y="208"/>
                  </a:lnTo>
                  <a:lnTo>
                    <a:pt x="454" y="208"/>
                  </a:lnTo>
                  <a:lnTo>
                    <a:pt x="454" y="211"/>
                  </a:lnTo>
                  <a:lnTo>
                    <a:pt x="455" y="211"/>
                  </a:lnTo>
                  <a:lnTo>
                    <a:pt x="455" y="212"/>
                  </a:lnTo>
                  <a:lnTo>
                    <a:pt x="456" y="212"/>
                  </a:lnTo>
                  <a:lnTo>
                    <a:pt x="456" y="211"/>
                  </a:lnTo>
                  <a:lnTo>
                    <a:pt x="457" y="210"/>
                  </a:lnTo>
                  <a:lnTo>
                    <a:pt x="459" y="211"/>
                  </a:lnTo>
                  <a:lnTo>
                    <a:pt x="460" y="211"/>
                  </a:lnTo>
                  <a:lnTo>
                    <a:pt x="460" y="212"/>
                  </a:lnTo>
                  <a:lnTo>
                    <a:pt x="461" y="213"/>
                  </a:lnTo>
                  <a:lnTo>
                    <a:pt x="460" y="214"/>
                  </a:lnTo>
                  <a:lnTo>
                    <a:pt x="460" y="217"/>
                  </a:lnTo>
                  <a:lnTo>
                    <a:pt x="457" y="219"/>
                  </a:lnTo>
                  <a:lnTo>
                    <a:pt x="457" y="220"/>
                  </a:lnTo>
                  <a:lnTo>
                    <a:pt x="456" y="221"/>
                  </a:lnTo>
                  <a:lnTo>
                    <a:pt x="456" y="226"/>
                  </a:lnTo>
                  <a:lnTo>
                    <a:pt x="455" y="226"/>
                  </a:lnTo>
                  <a:lnTo>
                    <a:pt x="454" y="227"/>
                  </a:lnTo>
                  <a:lnTo>
                    <a:pt x="453" y="226"/>
                  </a:lnTo>
                  <a:lnTo>
                    <a:pt x="453" y="227"/>
                  </a:lnTo>
                  <a:lnTo>
                    <a:pt x="449" y="231"/>
                  </a:lnTo>
                  <a:lnTo>
                    <a:pt x="447" y="236"/>
                  </a:lnTo>
                  <a:lnTo>
                    <a:pt x="437" y="244"/>
                  </a:lnTo>
                  <a:lnTo>
                    <a:pt x="436" y="245"/>
                  </a:lnTo>
                  <a:lnTo>
                    <a:pt x="436" y="246"/>
                  </a:lnTo>
                  <a:lnTo>
                    <a:pt x="435" y="246"/>
                  </a:lnTo>
                  <a:lnTo>
                    <a:pt x="435" y="248"/>
                  </a:lnTo>
                  <a:lnTo>
                    <a:pt x="436" y="246"/>
                  </a:lnTo>
                  <a:lnTo>
                    <a:pt x="436" y="249"/>
                  </a:lnTo>
                  <a:lnTo>
                    <a:pt x="435" y="250"/>
                  </a:lnTo>
                  <a:lnTo>
                    <a:pt x="435" y="252"/>
                  </a:lnTo>
                  <a:lnTo>
                    <a:pt x="434" y="254"/>
                  </a:lnTo>
                  <a:lnTo>
                    <a:pt x="431" y="257"/>
                  </a:lnTo>
                  <a:lnTo>
                    <a:pt x="429" y="259"/>
                  </a:lnTo>
                  <a:lnTo>
                    <a:pt x="425" y="259"/>
                  </a:lnTo>
                  <a:lnTo>
                    <a:pt x="422" y="261"/>
                  </a:lnTo>
                  <a:lnTo>
                    <a:pt x="421" y="262"/>
                  </a:lnTo>
                  <a:lnTo>
                    <a:pt x="421" y="263"/>
                  </a:lnTo>
                  <a:lnTo>
                    <a:pt x="422" y="263"/>
                  </a:lnTo>
                  <a:lnTo>
                    <a:pt x="422" y="267"/>
                  </a:lnTo>
                  <a:lnTo>
                    <a:pt x="423" y="267"/>
                  </a:lnTo>
                  <a:lnTo>
                    <a:pt x="423" y="268"/>
                  </a:lnTo>
                  <a:lnTo>
                    <a:pt x="424" y="268"/>
                  </a:lnTo>
                  <a:lnTo>
                    <a:pt x="422" y="269"/>
                  </a:lnTo>
                  <a:lnTo>
                    <a:pt x="421" y="269"/>
                  </a:lnTo>
                  <a:lnTo>
                    <a:pt x="419" y="270"/>
                  </a:lnTo>
                  <a:lnTo>
                    <a:pt x="418" y="270"/>
                  </a:lnTo>
                  <a:lnTo>
                    <a:pt x="418" y="271"/>
                  </a:lnTo>
                  <a:lnTo>
                    <a:pt x="416" y="274"/>
                  </a:lnTo>
                  <a:lnTo>
                    <a:pt x="415" y="274"/>
                  </a:lnTo>
                  <a:lnTo>
                    <a:pt x="413" y="275"/>
                  </a:lnTo>
                  <a:lnTo>
                    <a:pt x="411" y="276"/>
                  </a:lnTo>
                  <a:lnTo>
                    <a:pt x="410" y="277"/>
                  </a:lnTo>
                  <a:lnTo>
                    <a:pt x="402" y="281"/>
                  </a:lnTo>
                  <a:lnTo>
                    <a:pt x="396" y="286"/>
                  </a:lnTo>
                  <a:lnTo>
                    <a:pt x="393" y="288"/>
                  </a:lnTo>
                  <a:lnTo>
                    <a:pt x="392" y="288"/>
                  </a:lnTo>
                  <a:lnTo>
                    <a:pt x="392" y="289"/>
                  </a:lnTo>
                  <a:lnTo>
                    <a:pt x="391" y="290"/>
                  </a:lnTo>
                  <a:lnTo>
                    <a:pt x="392" y="290"/>
                  </a:lnTo>
                  <a:lnTo>
                    <a:pt x="392" y="291"/>
                  </a:lnTo>
                  <a:lnTo>
                    <a:pt x="391" y="291"/>
                  </a:lnTo>
                  <a:lnTo>
                    <a:pt x="391" y="293"/>
                  </a:lnTo>
                  <a:lnTo>
                    <a:pt x="390" y="294"/>
                  </a:lnTo>
                  <a:lnTo>
                    <a:pt x="385" y="294"/>
                  </a:lnTo>
                  <a:lnTo>
                    <a:pt x="383" y="295"/>
                  </a:lnTo>
                  <a:lnTo>
                    <a:pt x="381" y="296"/>
                  </a:lnTo>
                  <a:lnTo>
                    <a:pt x="373" y="296"/>
                  </a:lnTo>
                  <a:lnTo>
                    <a:pt x="372" y="295"/>
                  </a:lnTo>
                  <a:lnTo>
                    <a:pt x="372" y="297"/>
                  </a:lnTo>
                  <a:lnTo>
                    <a:pt x="370" y="297"/>
                  </a:lnTo>
                  <a:lnTo>
                    <a:pt x="368" y="299"/>
                  </a:lnTo>
                  <a:lnTo>
                    <a:pt x="368" y="297"/>
                  </a:lnTo>
                  <a:lnTo>
                    <a:pt x="367" y="300"/>
                  </a:lnTo>
                  <a:lnTo>
                    <a:pt x="366" y="300"/>
                  </a:lnTo>
                  <a:lnTo>
                    <a:pt x="366" y="299"/>
                  </a:lnTo>
                  <a:lnTo>
                    <a:pt x="365" y="299"/>
                  </a:lnTo>
                  <a:lnTo>
                    <a:pt x="365" y="300"/>
                  </a:lnTo>
                  <a:lnTo>
                    <a:pt x="352" y="305"/>
                  </a:lnTo>
                  <a:lnTo>
                    <a:pt x="352" y="306"/>
                  </a:lnTo>
                  <a:lnTo>
                    <a:pt x="351" y="307"/>
                  </a:lnTo>
                  <a:lnTo>
                    <a:pt x="349" y="307"/>
                  </a:lnTo>
                  <a:lnTo>
                    <a:pt x="348" y="306"/>
                  </a:lnTo>
                  <a:lnTo>
                    <a:pt x="348" y="303"/>
                  </a:lnTo>
                  <a:lnTo>
                    <a:pt x="347" y="303"/>
                  </a:lnTo>
                  <a:lnTo>
                    <a:pt x="347" y="305"/>
                  </a:lnTo>
                  <a:lnTo>
                    <a:pt x="348" y="306"/>
                  </a:lnTo>
                  <a:lnTo>
                    <a:pt x="347" y="307"/>
                  </a:lnTo>
                  <a:lnTo>
                    <a:pt x="348" y="307"/>
                  </a:lnTo>
                  <a:lnTo>
                    <a:pt x="347" y="308"/>
                  </a:lnTo>
                  <a:lnTo>
                    <a:pt x="345" y="309"/>
                  </a:lnTo>
                  <a:lnTo>
                    <a:pt x="339" y="310"/>
                  </a:lnTo>
                  <a:lnTo>
                    <a:pt x="336" y="312"/>
                  </a:lnTo>
                  <a:lnTo>
                    <a:pt x="331" y="315"/>
                  </a:lnTo>
                  <a:lnTo>
                    <a:pt x="329" y="315"/>
                  </a:lnTo>
                  <a:lnTo>
                    <a:pt x="327" y="316"/>
                  </a:lnTo>
                  <a:lnTo>
                    <a:pt x="326" y="318"/>
                  </a:lnTo>
                  <a:lnTo>
                    <a:pt x="323" y="318"/>
                  </a:lnTo>
                  <a:lnTo>
                    <a:pt x="323" y="319"/>
                  </a:lnTo>
                  <a:lnTo>
                    <a:pt x="317" y="322"/>
                  </a:lnTo>
                  <a:lnTo>
                    <a:pt x="316" y="324"/>
                  </a:lnTo>
                  <a:lnTo>
                    <a:pt x="314" y="324"/>
                  </a:lnTo>
                  <a:lnTo>
                    <a:pt x="314" y="325"/>
                  </a:lnTo>
                  <a:lnTo>
                    <a:pt x="312" y="325"/>
                  </a:lnTo>
                  <a:lnTo>
                    <a:pt x="310" y="326"/>
                  </a:lnTo>
                  <a:lnTo>
                    <a:pt x="310" y="327"/>
                  </a:lnTo>
                  <a:lnTo>
                    <a:pt x="309" y="327"/>
                  </a:lnTo>
                  <a:lnTo>
                    <a:pt x="308" y="328"/>
                  </a:lnTo>
                  <a:lnTo>
                    <a:pt x="307" y="328"/>
                  </a:lnTo>
                  <a:lnTo>
                    <a:pt x="307" y="329"/>
                  </a:lnTo>
                  <a:lnTo>
                    <a:pt x="302" y="334"/>
                  </a:lnTo>
                  <a:lnTo>
                    <a:pt x="299" y="339"/>
                  </a:lnTo>
                  <a:lnTo>
                    <a:pt x="297" y="340"/>
                  </a:lnTo>
                  <a:lnTo>
                    <a:pt x="297" y="339"/>
                  </a:lnTo>
                  <a:lnTo>
                    <a:pt x="296" y="339"/>
                  </a:lnTo>
                  <a:lnTo>
                    <a:pt x="296" y="338"/>
                  </a:lnTo>
                  <a:lnTo>
                    <a:pt x="295" y="338"/>
                  </a:lnTo>
                  <a:lnTo>
                    <a:pt x="295" y="335"/>
                  </a:lnTo>
                  <a:lnTo>
                    <a:pt x="294" y="334"/>
                  </a:lnTo>
                  <a:lnTo>
                    <a:pt x="291" y="334"/>
                  </a:lnTo>
                  <a:lnTo>
                    <a:pt x="294" y="337"/>
                  </a:lnTo>
                  <a:lnTo>
                    <a:pt x="294" y="340"/>
                  </a:lnTo>
                  <a:lnTo>
                    <a:pt x="295" y="340"/>
                  </a:lnTo>
                  <a:lnTo>
                    <a:pt x="296" y="341"/>
                  </a:lnTo>
                  <a:lnTo>
                    <a:pt x="297" y="341"/>
                  </a:lnTo>
                  <a:lnTo>
                    <a:pt x="297" y="342"/>
                  </a:lnTo>
                  <a:lnTo>
                    <a:pt x="296" y="345"/>
                  </a:lnTo>
                  <a:lnTo>
                    <a:pt x="295" y="345"/>
                  </a:lnTo>
                  <a:lnTo>
                    <a:pt x="294" y="346"/>
                  </a:lnTo>
                  <a:lnTo>
                    <a:pt x="294" y="348"/>
                  </a:lnTo>
                  <a:lnTo>
                    <a:pt x="290" y="348"/>
                  </a:lnTo>
                  <a:lnTo>
                    <a:pt x="290" y="350"/>
                  </a:lnTo>
                  <a:lnTo>
                    <a:pt x="291" y="350"/>
                  </a:lnTo>
                  <a:lnTo>
                    <a:pt x="288" y="353"/>
                  </a:lnTo>
                  <a:lnTo>
                    <a:pt x="287" y="356"/>
                  </a:lnTo>
                  <a:lnTo>
                    <a:pt x="281" y="361"/>
                  </a:lnTo>
                  <a:lnTo>
                    <a:pt x="278" y="363"/>
                  </a:lnTo>
                  <a:lnTo>
                    <a:pt x="278" y="365"/>
                  </a:lnTo>
                  <a:lnTo>
                    <a:pt x="277" y="364"/>
                  </a:lnTo>
                  <a:lnTo>
                    <a:pt x="277" y="365"/>
                  </a:lnTo>
                  <a:lnTo>
                    <a:pt x="275" y="365"/>
                  </a:lnTo>
                  <a:lnTo>
                    <a:pt x="275" y="366"/>
                  </a:lnTo>
                  <a:lnTo>
                    <a:pt x="276" y="366"/>
                  </a:lnTo>
                  <a:lnTo>
                    <a:pt x="275" y="367"/>
                  </a:lnTo>
                  <a:lnTo>
                    <a:pt x="272" y="371"/>
                  </a:lnTo>
                  <a:lnTo>
                    <a:pt x="271" y="372"/>
                  </a:lnTo>
                  <a:lnTo>
                    <a:pt x="271" y="373"/>
                  </a:lnTo>
                  <a:lnTo>
                    <a:pt x="272" y="373"/>
                  </a:lnTo>
                  <a:lnTo>
                    <a:pt x="272" y="376"/>
                  </a:lnTo>
                  <a:lnTo>
                    <a:pt x="271" y="376"/>
                  </a:lnTo>
                  <a:lnTo>
                    <a:pt x="271" y="377"/>
                  </a:lnTo>
                  <a:lnTo>
                    <a:pt x="269" y="377"/>
                  </a:lnTo>
                  <a:lnTo>
                    <a:pt x="267" y="375"/>
                  </a:lnTo>
                  <a:lnTo>
                    <a:pt x="265" y="372"/>
                  </a:lnTo>
                  <a:lnTo>
                    <a:pt x="265" y="377"/>
                  </a:lnTo>
                  <a:lnTo>
                    <a:pt x="267" y="378"/>
                  </a:lnTo>
                  <a:lnTo>
                    <a:pt x="265" y="379"/>
                  </a:lnTo>
                  <a:lnTo>
                    <a:pt x="267" y="380"/>
                  </a:lnTo>
                  <a:lnTo>
                    <a:pt x="264" y="380"/>
                  </a:lnTo>
                  <a:lnTo>
                    <a:pt x="263" y="382"/>
                  </a:lnTo>
                  <a:lnTo>
                    <a:pt x="261" y="382"/>
                  </a:lnTo>
                  <a:lnTo>
                    <a:pt x="261" y="377"/>
                  </a:lnTo>
                  <a:lnTo>
                    <a:pt x="259" y="377"/>
                  </a:lnTo>
                  <a:lnTo>
                    <a:pt x="258" y="378"/>
                  </a:lnTo>
                  <a:lnTo>
                    <a:pt x="256" y="382"/>
                  </a:lnTo>
                  <a:lnTo>
                    <a:pt x="255" y="383"/>
                  </a:lnTo>
                  <a:lnTo>
                    <a:pt x="253" y="383"/>
                  </a:lnTo>
                  <a:lnTo>
                    <a:pt x="253" y="380"/>
                  </a:lnTo>
                  <a:lnTo>
                    <a:pt x="252" y="382"/>
                  </a:lnTo>
                  <a:lnTo>
                    <a:pt x="252" y="384"/>
                  </a:lnTo>
                  <a:lnTo>
                    <a:pt x="250" y="384"/>
                  </a:lnTo>
                  <a:lnTo>
                    <a:pt x="249" y="383"/>
                  </a:lnTo>
                  <a:lnTo>
                    <a:pt x="249" y="384"/>
                  </a:lnTo>
                  <a:lnTo>
                    <a:pt x="248" y="384"/>
                  </a:lnTo>
                  <a:lnTo>
                    <a:pt x="248" y="385"/>
                  </a:lnTo>
                  <a:lnTo>
                    <a:pt x="249" y="385"/>
                  </a:lnTo>
                  <a:lnTo>
                    <a:pt x="243" y="390"/>
                  </a:lnTo>
                  <a:lnTo>
                    <a:pt x="242" y="390"/>
                  </a:lnTo>
                  <a:lnTo>
                    <a:pt x="242" y="391"/>
                  </a:lnTo>
                  <a:lnTo>
                    <a:pt x="240" y="391"/>
                  </a:lnTo>
                  <a:lnTo>
                    <a:pt x="239" y="392"/>
                  </a:lnTo>
                  <a:lnTo>
                    <a:pt x="239" y="394"/>
                  </a:lnTo>
                  <a:lnTo>
                    <a:pt x="240" y="394"/>
                  </a:lnTo>
                  <a:lnTo>
                    <a:pt x="238" y="396"/>
                  </a:lnTo>
                  <a:lnTo>
                    <a:pt x="236" y="397"/>
                  </a:lnTo>
                  <a:lnTo>
                    <a:pt x="236" y="398"/>
                  </a:lnTo>
                  <a:lnTo>
                    <a:pt x="235" y="401"/>
                  </a:lnTo>
                  <a:lnTo>
                    <a:pt x="232" y="401"/>
                  </a:lnTo>
                  <a:lnTo>
                    <a:pt x="232" y="402"/>
                  </a:lnTo>
                  <a:lnTo>
                    <a:pt x="230" y="405"/>
                  </a:lnTo>
                  <a:lnTo>
                    <a:pt x="225" y="410"/>
                  </a:lnTo>
                  <a:lnTo>
                    <a:pt x="220" y="414"/>
                  </a:lnTo>
                  <a:lnTo>
                    <a:pt x="214" y="420"/>
                  </a:lnTo>
                  <a:lnTo>
                    <a:pt x="213" y="420"/>
                  </a:lnTo>
                  <a:lnTo>
                    <a:pt x="210" y="423"/>
                  </a:lnTo>
                  <a:lnTo>
                    <a:pt x="208" y="423"/>
                  </a:lnTo>
                  <a:lnTo>
                    <a:pt x="207" y="424"/>
                  </a:lnTo>
                  <a:lnTo>
                    <a:pt x="205" y="426"/>
                  </a:lnTo>
                  <a:lnTo>
                    <a:pt x="204" y="426"/>
                  </a:lnTo>
                  <a:lnTo>
                    <a:pt x="204" y="424"/>
                  </a:lnTo>
                  <a:lnTo>
                    <a:pt x="203" y="423"/>
                  </a:lnTo>
                  <a:lnTo>
                    <a:pt x="203" y="422"/>
                  </a:lnTo>
                  <a:lnTo>
                    <a:pt x="198" y="420"/>
                  </a:lnTo>
                  <a:lnTo>
                    <a:pt x="195" y="416"/>
                  </a:lnTo>
                  <a:lnTo>
                    <a:pt x="194" y="416"/>
                  </a:lnTo>
                  <a:lnTo>
                    <a:pt x="194" y="417"/>
                  </a:lnTo>
                  <a:lnTo>
                    <a:pt x="197" y="421"/>
                  </a:lnTo>
                  <a:lnTo>
                    <a:pt x="199" y="421"/>
                  </a:lnTo>
                  <a:lnTo>
                    <a:pt x="199" y="422"/>
                  </a:lnTo>
                  <a:lnTo>
                    <a:pt x="200" y="423"/>
                  </a:lnTo>
                  <a:lnTo>
                    <a:pt x="200" y="427"/>
                  </a:lnTo>
                  <a:lnTo>
                    <a:pt x="198" y="427"/>
                  </a:lnTo>
                  <a:lnTo>
                    <a:pt x="198" y="428"/>
                  </a:lnTo>
                  <a:lnTo>
                    <a:pt x="199" y="428"/>
                  </a:lnTo>
                  <a:lnTo>
                    <a:pt x="199" y="427"/>
                  </a:lnTo>
                  <a:lnTo>
                    <a:pt x="200" y="428"/>
                  </a:lnTo>
                  <a:lnTo>
                    <a:pt x="200" y="433"/>
                  </a:lnTo>
                  <a:lnTo>
                    <a:pt x="199" y="434"/>
                  </a:lnTo>
                  <a:lnTo>
                    <a:pt x="200" y="434"/>
                  </a:lnTo>
                  <a:lnTo>
                    <a:pt x="200" y="441"/>
                  </a:lnTo>
                  <a:lnTo>
                    <a:pt x="199" y="441"/>
                  </a:lnTo>
                  <a:lnTo>
                    <a:pt x="198" y="440"/>
                  </a:lnTo>
                  <a:lnTo>
                    <a:pt x="195" y="440"/>
                  </a:lnTo>
                  <a:lnTo>
                    <a:pt x="199" y="443"/>
                  </a:lnTo>
                  <a:lnTo>
                    <a:pt x="199" y="445"/>
                  </a:lnTo>
                  <a:lnTo>
                    <a:pt x="198" y="445"/>
                  </a:lnTo>
                  <a:lnTo>
                    <a:pt x="198" y="447"/>
                  </a:lnTo>
                  <a:lnTo>
                    <a:pt x="197" y="448"/>
                  </a:lnTo>
                  <a:lnTo>
                    <a:pt x="198" y="449"/>
                  </a:lnTo>
                  <a:lnTo>
                    <a:pt x="197" y="450"/>
                  </a:lnTo>
                  <a:lnTo>
                    <a:pt x="195" y="450"/>
                  </a:lnTo>
                  <a:lnTo>
                    <a:pt x="195" y="453"/>
                  </a:lnTo>
                  <a:lnTo>
                    <a:pt x="198" y="453"/>
                  </a:lnTo>
                  <a:lnTo>
                    <a:pt x="198" y="455"/>
                  </a:lnTo>
                  <a:lnTo>
                    <a:pt x="197" y="456"/>
                  </a:lnTo>
                  <a:lnTo>
                    <a:pt x="199" y="456"/>
                  </a:lnTo>
                  <a:lnTo>
                    <a:pt x="199" y="459"/>
                  </a:lnTo>
                  <a:lnTo>
                    <a:pt x="200" y="458"/>
                  </a:lnTo>
                  <a:lnTo>
                    <a:pt x="200" y="459"/>
                  </a:lnTo>
                  <a:lnTo>
                    <a:pt x="201" y="459"/>
                  </a:lnTo>
                  <a:lnTo>
                    <a:pt x="201" y="460"/>
                  </a:lnTo>
                  <a:lnTo>
                    <a:pt x="203" y="460"/>
                  </a:lnTo>
                  <a:lnTo>
                    <a:pt x="204" y="461"/>
                  </a:lnTo>
                  <a:lnTo>
                    <a:pt x="204" y="464"/>
                  </a:lnTo>
                  <a:lnTo>
                    <a:pt x="205" y="462"/>
                  </a:lnTo>
                  <a:lnTo>
                    <a:pt x="206" y="464"/>
                  </a:lnTo>
                  <a:lnTo>
                    <a:pt x="205" y="465"/>
                  </a:lnTo>
                  <a:lnTo>
                    <a:pt x="208" y="465"/>
                  </a:lnTo>
                  <a:lnTo>
                    <a:pt x="211" y="467"/>
                  </a:lnTo>
                  <a:lnTo>
                    <a:pt x="211" y="468"/>
                  </a:lnTo>
                  <a:lnTo>
                    <a:pt x="212" y="469"/>
                  </a:lnTo>
                  <a:lnTo>
                    <a:pt x="211" y="471"/>
                  </a:lnTo>
                  <a:lnTo>
                    <a:pt x="211" y="472"/>
                  </a:lnTo>
                  <a:lnTo>
                    <a:pt x="213" y="474"/>
                  </a:lnTo>
                  <a:lnTo>
                    <a:pt x="212" y="474"/>
                  </a:lnTo>
                  <a:lnTo>
                    <a:pt x="212" y="477"/>
                  </a:lnTo>
                  <a:lnTo>
                    <a:pt x="213" y="475"/>
                  </a:lnTo>
                  <a:lnTo>
                    <a:pt x="216" y="475"/>
                  </a:lnTo>
                  <a:lnTo>
                    <a:pt x="216" y="479"/>
                  </a:lnTo>
                  <a:lnTo>
                    <a:pt x="213" y="479"/>
                  </a:lnTo>
                  <a:lnTo>
                    <a:pt x="213" y="480"/>
                  </a:lnTo>
                  <a:lnTo>
                    <a:pt x="214" y="480"/>
                  </a:lnTo>
                  <a:lnTo>
                    <a:pt x="214" y="482"/>
                  </a:lnTo>
                  <a:lnTo>
                    <a:pt x="213" y="484"/>
                  </a:lnTo>
                  <a:lnTo>
                    <a:pt x="212" y="484"/>
                  </a:lnTo>
                  <a:lnTo>
                    <a:pt x="212" y="482"/>
                  </a:lnTo>
                  <a:lnTo>
                    <a:pt x="211" y="484"/>
                  </a:lnTo>
                  <a:lnTo>
                    <a:pt x="211" y="485"/>
                  </a:lnTo>
                  <a:lnTo>
                    <a:pt x="213" y="485"/>
                  </a:lnTo>
                  <a:lnTo>
                    <a:pt x="213" y="488"/>
                  </a:lnTo>
                  <a:lnTo>
                    <a:pt x="214" y="488"/>
                  </a:lnTo>
                  <a:lnTo>
                    <a:pt x="214" y="490"/>
                  </a:lnTo>
                  <a:lnTo>
                    <a:pt x="213" y="490"/>
                  </a:lnTo>
                  <a:lnTo>
                    <a:pt x="213" y="492"/>
                  </a:lnTo>
                  <a:lnTo>
                    <a:pt x="214" y="492"/>
                  </a:lnTo>
                  <a:lnTo>
                    <a:pt x="213" y="494"/>
                  </a:lnTo>
                  <a:lnTo>
                    <a:pt x="214" y="493"/>
                  </a:lnTo>
                  <a:lnTo>
                    <a:pt x="216" y="487"/>
                  </a:lnTo>
                  <a:lnTo>
                    <a:pt x="217" y="488"/>
                  </a:lnTo>
                  <a:lnTo>
                    <a:pt x="216" y="491"/>
                  </a:lnTo>
                  <a:lnTo>
                    <a:pt x="216" y="497"/>
                  </a:lnTo>
                  <a:lnTo>
                    <a:pt x="217" y="500"/>
                  </a:lnTo>
                  <a:lnTo>
                    <a:pt x="220" y="505"/>
                  </a:lnTo>
                  <a:lnTo>
                    <a:pt x="220" y="506"/>
                  </a:lnTo>
                  <a:lnTo>
                    <a:pt x="221" y="506"/>
                  </a:lnTo>
                  <a:lnTo>
                    <a:pt x="223" y="510"/>
                  </a:lnTo>
                  <a:lnTo>
                    <a:pt x="223" y="517"/>
                  </a:lnTo>
                  <a:lnTo>
                    <a:pt x="224" y="520"/>
                  </a:lnTo>
                  <a:lnTo>
                    <a:pt x="224" y="524"/>
                  </a:lnTo>
                  <a:lnTo>
                    <a:pt x="225" y="526"/>
                  </a:lnTo>
                  <a:lnTo>
                    <a:pt x="225" y="530"/>
                  </a:lnTo>
                  <a:lnTo>
                    <a:pt x="224" y="543"/>
                  </a:lnTo>
                  <a:lnTo>
                    <a:pt x="224" y="545"/>
                  </a:lnTo>
                  <a:lnTo>
                    <a:pt x="225" y="547"/>
                  </a:lnTo>
                  <a:lnTo>
                    <a:pt x="226" y="547"/>
                  </a:lnTo>
                  <a:lnTo>
                    <a:pt x="227" y="549"/>
                  </a:lnTo>
                  <a:lnTo>
                    <a:pt x="229" y="549"/>
                  </a:lnTo>
                  <a:lnTo>
                    <a:pt x="227" y="547"/>
                  </a:lnTo>
                  <a:lnTo>
                    <a:pt x="229" y="545"/>
                  </a:lnTo>
                  <a:lnTo>
                    <a:pt x="230" y="545"/>
                  </a:lnTo>
                  <a:lnTo>
                    <a:pt x="229" y="543"/>
                  </a:lnTo>
                  <a:lnTo>
                    <a:pt x="227" y="542"/>
                  </a:lnTo>
                  <a:lnTo>
                    <a:pt x="227" y="539"/>
                  </a:lnTo>
                  <a:lnTo>
                    <a:pt x="229" y="537"/>
                  </a:lnTo>
                  <a:lnTo>
                    <a:pt x="229" y="536"/>
                  </a:lnTo>
                  <a:lnTo>
                    <a:pt x="230" y="537"/>
                  </a:lnTo>
                  <a:lnTo>
                    <a:pt x="229" y="535"/>
                  </a:lnTo>
                  <a:lnTo>
                    <a:pt x="229" y="534"/>
                  </a:lnTo>
                  <a:lnTo>
                    <a:pt x="230" y="532"/>
                  </a:lnTo>
                  <a:lnTo>
                    <a:pt x="230" y="531"/>
                  </a:lnTo>
                  <a:lnTo>
                    <a:pt x="231" y="531"/>
                  </a:lnTo>
                  <a:lnTo>
                    <a:pt x="231" y="530"/>
                  </a:lnTo>
                  <a:lnTo>
                    <a:pt x="232" y="530"/>
                  </a:lnTo>
                  <a:lnTo>
                    <a:pt x="232" y="532"/>
                  </a:lnTo>
                  <a:lnTo>
                    <a:pt x="233" y="541"/>
                  </a:lnTo>
                  <a:lnTo>
                    <a:pt x="233" y="539"/>
                  </a:lnTo>
                  <a:lnTo>
                    <a:pt x="235" y="537"/>
                  </a:lnTo>
                  <a:lnTo>
                    <a:pt x="235" y="545"/>
                  </a:lnTo>
                  <a:lnTo>
                    <a:pt x="232" y="552"/>
                  </a:lnTo>
                  <a:lnTo>
                    <a:pt x="232" y="558"/>
                  </a:lnTo>
                  <a:lnTo>
                    <a:pt x="233" y="569"/>
                  </a:lnTo>
                  <a:lnTo>
                    <a:pt x="235" y="571"/>
                  </a:lnTo>
                  <a:lnTo>
                    <a:pt x="235" y="569"/>
                  </a:lnTo>
                  <a:lnTo>
                    <a:pt x="236" y="570"/>
                  </a:lnTo>
                  <a:lnTo>
                    <a:pt x="237" y="570"/>
                  </a:lnTo>
                  <a:lnTo>
                    <a:pt x="236" y="574"/>
                  </a:lnTo>
                  <a:lnTo>
                    <a:pt x="235" y="575"/>
                  </a:lnTo>
                  <a:lnTo>
                    <a:pt x="232" y="580"/>
                  </a:lnTo>
                  <a:lnTo>
                    <a:pt x="232" y="581"/>
                  </a:lnTo>
                  <a:lnTo>
                    <a:pt x="231" y="582"/>
                  </a:lnTo>
                  <a:lnTo>
                    <a:pt x="231" y="583"/>
                  </a:lnTo>
                  <a:lnTo>
                    <a:pt x="232" y="586"/>
                  </a:lnTo>
                  <a:lnTo>
                    <a:pt x="232" y="588"/>
                  </a:lnTo>
                  <a:lnTo>
                    <a:pt x="229" y="596"/>
                  </a:lnTo>
                  <a:lnTo>
                    <a:pt x="229" y="608"/>
                  </a:lnTo>
                  <a:lnTo>
                    <a:pt x="227" y="609"/>
                  </a:lnTo>
                  <a:lnTo>
                    <a:pt x="227" y="606"/>
                  </a:lnTo>
                  <a:lnTo>
                    <a:pt x="226" y="606"/>
                  </a:lnTo>
                  <a:lnTo>
                    <a:pt x="226" y="614"/>
                  </a:lnTo>
                  <a:lnTo>
                    <a:pt x="225" y="615"/>
                  </a:lnTo>
                  <a:lnTo>
                    <a:pt x="225" y="617"/>
                  </a:lnTo>
                  <a:lnTo>
                    <a:pt x="226" y="617"/>
                  </a:lnTo>
                  <a:lnTo>
                    <a:pt x="226" y="618"/>
                  </a:lnTo>
                  <a:lnTo>
                    <a:pt x="225" y="618"/>
                  </a:lnTo>
                  <a:lnTo>
                    <a:pt x="225" y="619"/>
                  </a:lnTo>
                  <a:lnTo>
                    <a:pt x="227" y="617"/>
                  </a:lnTo>
                  <a:lnTo>
                    <a:pt x="227" y="615"/>
                  </a:lnTo>
                  <a:lnTo>
                    <a:pt x="226" y="614"/>
                  </a:lnTo>
                  <a:lnTo>
                    <a:pt x="229" y="614"/>
                  </a:lnTo>
                  <a:lnTo>
                    <a:pt x="230" y="615"/>
                  </a:lnTo>
                  <a:lnTo>
                    <a:pt x="231" y="615"/>
                  </a:lnTo>
                  <a:lnTo>
                    <a:pt x="232" y="612"/>
                  </a:lnTo>
                  <a:lnTo>
                    <a:pt x="231" y="611"/>
                  </a:lnTo>
                  <a:lnTo>
                    <a:pt x="233" y="612"/>
                  </a:lnTo>
                  <a:lnTo>
                    <a:pt x="233" y="614"/>
                  </a:lnTo>
                  <a:lnTo>
                    <a:pt x="235" y="614"/>
                  </a:lnTo>
                  <a:lnTo>
                    <a:pt x="232" y="623"/>
                  </a:lnTo>
                  <a:lnTo>
                    <a:pt x="232" y="627"/>
                  </a:lnTo>
                  <a:lnTo>
                    <a:pt x="231" y="627"/>
                  </a:lnTo>
                  <a:lnTo>
                    <a:pt x="231" y="630"/>
                  </a:lnTo>
                  <a:lnTo>
                    <a:pt x="224" y="639"/>
                  </a:lnTo>
                  <a:lnTo>
                    <a:pt x="219" y="645"/>
                  </a:lnTo>
                  <a:lnTo>
                    <a:pt x="219" y="646"/>
                  </a:lnTo>
                  <a:lnTo>
                    <a:pt x="218" y="646"/>
                  </a:lnTo>
                  <a:lnTo>
                    <a:pt x="216" y="650"/>
                  </a:lnTo>
                  <a:lnTo>
                    <a:pt x="203" y="657"/>
                  </a:lnTo>
                  <a:lnTo>
                    <a:pt x="195" y="660"/>
                  </a:lnTo>
                  <a:lnTo>
                    <a:pt x="188" y="662"/>
                  </a:lnTo>
                  <a:lnTo>
                    <a:pt x="187" y="662"/>
                  </a:lnTo>
                  <a:lnTo>
                    <a:pt x="182" y="665"/>
                  </a:lnTo>
                  <a:lnTo>
                    <a:pt x="181" y="665"/>
                  </a:lnTo>
                  <a:lnTo>
                    <a:pt x="175" y="668"/>
                  </a:lnTo>
                  <a:lnTo>
                    <a:pt x="173" y="668"/>
                  </a:lnTo>
                  <a:lnTo>
                    <a:pt x="163" y="671"/>
                  </a:lnTo>
                  <a:lnTo>
                    <a:pt x="155" y="675"/>
                  </a:lnTo>
                  <a:lnTo>
                    <a:pt x="148" y="678"/>
                  </a:lnTo>
                  <a:lnTo>
                    <a:pt x="143" y="679"/>
                  </a:lnTo>
                  <a:lnTo>
                    <a:pt x="136" y="683"/>
                  </a:lnTo>
                  <a:lnTo>
                    <a:pt x="137" y="682"/>
                  </a:lnTo>
                  <a:lnTo>
                    <a:pt x="136" y="682"/>
                  </a:lnTo>
                  <a:lnTo>
                    <a:pt x="135" y="683"/>
                  </a:lnTo>
                  <a:lnTo>
                    <a:pt x="133" y="683"/>
                  </a:lnTo>
                  <a:lnTo>
                    <a:pt x="131" y="684"/>
                  </a:lnTo>
                  <a:lnTo>
                    <a:pt x="134" y="684"/>
                  </a:lnTo>
                  <a:lnTo>
                    <a:pt x="131" y="687"/>
                  </a:lnTo>
                  <a:lnTo>
                    <a:pt x="129" y="687"/>
                  </a:lnTo>
                  <a:lnTo>
                    <a:pt x="128" y="688"/>
                  </a:lnTo>
                  <a:lnTo>
                    <a:pt x="117" y="696"/>
                  </a:lnTo>
                  <a:lnTo>
                    <a:pt x="116" y="697"/>
                  </a:lnTo>
                  <a:lnTo>
                    <a:pt x="114" y="701"/>
                  </a:lnTo>
                  <a:lnTo>
                    <a:pt x="112" y="702"/>
                  </a:lnTo>
                  <a:lnTo>
                    <a:pt x="111" y="706"/>
                  </a:lnTo>
                  <a:lnTo>
                    <a:pt x="111" y="708"/>
                  </a:lnTo>
                  <a:lnTo>
                    <a:pt x="110" y="708"/>
                  </a:lnTo>
                  <a:lnTo>
                    <a:pt x="110" y="709"/>
                  </a:lnTo>
                  <a:lnTo>
                    <a:pt x="109" y="710"/>
                  </a:lnTo>
                  <a:lnTo>
                    <a:pt x="109" y="713"/>
                  </a:lnTo>
                  <a:lnTo>
                    <a:pt x="107" y="714"/>
                  </a:lnTo>
                  <a:lnTo>
                    <a:pt x="107" y="715"/>
                  </a:lnTo>
                  <a:lnTo>
                    <a:pt x="105" y="716"/>
                  </a:lnTo>
                  <a:lnTo>
                    <a:pt x="103" y="716"/>
                  </a:lnTo>
                  <a:lnTo>
                    <a:pt x="102" y="715"/>
                  </a:lnTo>
                  <a:lnTo>
                    <a:pt x="101" y="716"/>
                  </a:lnTo>
                  <a:lnTo>
                    <a:pt x="99" y="716"/>
                  </a:lnTo>
                  <a:lnTo>
                    <a:pt x="99" y="719"/>
                  </a:lnTo>
                  <a:lnTo>
                    <a:pt x="101" y="719"/>
                  </a:lnTo>
                  <a:lnTo>
                    <a:pt x="101" y="716"/>
                  </a:lnTo>
                  <a:lnTo>
                    <a:pt x="102" y="716"/>
                  </a:lnTo>
                  <a:lnTo>
                    <a:pt x="103" y="717"/>
                  </a:lnTo>
                  <a:lnTo>
                    <a:pt x="103" y="719"/>
                  </a:lnTo>
                  <a:lnTo>
                    <a:pt x="105" y="719"/>
                  </a:lnTo>
                  <a:lnTo>
                    <a:pt x="105" y="721"/>
                  </a:lnTo>
                  <a:lnTo>
                    <a:pt x="107" y="721"/>
                  </a:lnTo>
                  <a:lnTo>
                    <a:pt x="107" y="722"/>
                  </a:lnTo>
                  <a:lnTo>
                    <a:pt x="108" y="722"/>
                  </a:lnTo>
                  <a:lnTo>
                    <a:pt x="108" y="726"/>
                  </a:lnTo>
                  <a:lnTo>
                    <a:pt x="109" y="727"/>
                  </a:lnTo>
                  <a:lnTo>
                    <a:pt x="109" y="726"/>
                  </a:lnTo>
                  <a:lnTo>
                    <a:pt x="110" y="727"/>
                  </a:lnTo>
                  <a:lnTo>
                    <a:pt x="111" y="727"/>
                  </a:lnTo>
                  <a:lnTo>
                    <a:pt x="114" y="729"/>
                  </a:lnTo>
                  <a:lnTo>
                    <a:pt x="114" y="730"/>
                  </a:lnTo>
                  <a:lnTo>
                    <a:pt x="115" y="730"/>
                  </a:lnTo>
                  <a:lnTo>
                    <a:pt x="115" y="732"/>
                  </a:lnTo>
                  <a:lnTo>
                    <a:pt x="117" y="732"/>
                  </a:lnTo>
                  <a:lnTo>
                    <a:pt x="117" y="726"/>
                  </a:lnTo>
                  <a:lnTo>
                    <a:pt x="118" y="723"/>
                  </a:lnTo>
                  <a:lnTo>
                    <a:pt x="118" y="722"/>
                  </a:lnTo>
                  <a:lnTo>
                    <a:pt x="121" y="722"/>
                  </a:lnTo>
                  <a:lnTo>
                    <a:pt x="121" y="723"/>
                  </a:lnTo>
                  <a:lnTo>
                    <a:pt x="120" y="730"/>
                  </a:lnTo>
                  <a:lnTo>
                    <a:pt x="118" y="745"/>
                  </a:lnTo>
                  <a:lnTo>
                    <a:pt x="118" y="755"/>
                  </a:lnTo>
                  <a:lnTo>
                    <a:pt x="117" y="757"/>
                  </a:lnTo>
                  <a:lnTo>
                    <a:pt x="117" y="759"/>
                  </a:lnTo>
                  <a:lnTo>
                    <a:pt x="111" y="759"/>
                  </a:lnTo>
                  <a:lnTo>
                    <a:pt x="105" y="760"/>
                  </a:lnTo>
                  <a:lnTo>
                    <a:pt x="93" y="760"/>
                  </a:lnTo>
                  <a:lnTo>
                    <a:pt x="91" y="759"/>
                  </a:lnTo>
                  <a:lnTo>
                    <a:pt x="84" y="759"/>
                  </a:lnTo>
                  <a:lnTo>
                    <a:pt x="84" y="746"/>
                  </a:lnTo>
                  <a:lnTo>
                    <a:pt x="83" y="742"/>
                  </a:lnTo>
                  <a:lnTo>
                    <a:pt x="82" y="738"/>
                  </a:lnTo>
                  <a:lnTo>
                    <a:pt x="80" y="736"/>
                  </a:lnTo>
                  <a:lnTo>
                    <a:pt x="80" y="730"/>
                  </a:lnTo>
                  <a:lnTo>
                    <a:pt x="82" y="727"/>
                  </a:lnTo>
                  <a:lnTo>
                    <a:pt x="82" y="719"/>
                  </a:lnTo>
                  <a:lnTo>
                    <a:pt x="79" y="717"/>
                  </a:lnTo>
                  <a:lnTo>
                    <a:pt x="77" y="717"/>
                  </a:lnTo>
                  <a:lnTo>
                    <a:pt x="77" y="716"/>
                  </a:lnTo>
                  <a:lnTo>
                    <a:pt x="75" y="710"/>
                  </a:lnTo>
                  <a:lnTo>
                    <a:pt x="75" y="708"/>
                  </a:lnTo>
                  <a:lnTo>
                    <a:pt x="77" y="702"/>
                  </a:lnTo>
                  <a:lnTo>
                    <a:pt x="77" y="701"/>
                  </a:lnTo>
                  <a:lnTo>
                    <a:pt x="78" y="701"/>
                  </a:lnTo>
                  <a:lnTo>
                    <a:pt x="78" y="695"/>
                  </a:lnTo>
                  <a:lnTo>
                    <a:pt x="77" y="694"/>
                  </a:lnTo>
                  <a:lnTo>
                    <a:pt x="77" y="690"/>
                  </a:lnTo>
                  <a:lnTo>
                    <a:pt x="78" y="688"/>
                  </a:lnTo>
                  <a:lnTo>
                    <a:pt x="78" y="641"/>
                  </a:lnTo>
                  <a:lnTo>
                    <a:pt x="76" y="634"/>
                  </a:lnTo>
                  <a:lnTo>
                    <a:pt x="72" y="627"/>
                  </a:lnTo>
                  <a:lnTo>
                    <a:pt x="72" y="618"/>
                  </a:lnTo>
                  <a:lnTo>
                    <a:pt x="71" y="618"/>
                  </a:lnTo>
                  <a:lnTo>
                    <a:pt x="67" y="614"/>
                  </a:lnTo>
                  <a:lnTo>
                    <a:pt x="67" y="613"/>
                  </a:lnTo>
                  <a:lnTo>
                    <a:pt x="65" y="609"/>
                  </a:lnTo>
                  <a:lnTo>
                    <a:pt x="64" y="604"/>
                  </a:lnTo>
                  <a:lnTo>
                    <a:pt x="63" y="601"/>
                  </a:lnTo>
                  <a:lnTo>
                    <a:pt x="59" y="596"/>
                  </a:lnTo>
                  <a:lnTo>
                    <a:pt x="58" y="595"/>
                  </a:lnTo>
                  <a:lnTo>
                    <a:pt x="58" y="581"/>
                  </a:lnTo>
                  <a:lnTo>
                    <a:pt x="56" y="571"/>
                  </a:lnTo>
                  <a:lnTo>
                    <a:pt x="53" y="566"/>
                  </a:lnTo>
                  <a:lnTo>
                    <a:pt x="48" y="551"/>
                  </a:lnTo>
                  <a:lnTo>
                    <a:pt x="47" y="545"/>
                  </a:lnTo>
                  <a:lnTo>
                    <a:pt x="51" y="543"/>
                  </a:lnTo>
                  <a:lnTo>
                    <a:pt x="56" y="538"/>
                  </a:lnTo>
                  <a:lnTo>
                    <a:pt x="58" y="535"/>
                  </a:lnTo>
                  <a:lnTo>
                    <a:pt x="70" y="523"/>
                  </a:lnTo>
                  <a:lnTo>
                    <a:pt x="72" y="519"/>
                  </a:lnTo>
                  <a:lnTo>
                    <a:pt x="86" y="505"/>
                  </a:lnTo>
                  <a:lnTo>
                    <a:pt x="89" y="501"/>
                  </a:lnTo>
                  <a:lnTo>
                    <a:pt x="91" y="499"/>
                  </a:lnTo>
                  <a:lnTo>
                    <a:pt x="92" y="497"/>
                  </a:lnTo>
                  <a:lnTo>
                    <a:pt x="95" y="494"/>
                  </a:lnTo>
                  <a:lnTo>
                    <a:pt x="97" y="493"/>
                  </a:lnTo>
                  <a:lnTo>
                    <a:pt x="98" y="494"/>
                  </a:lnTo>
                  <a:lnTo>
                    <a:pt x="98" y="493"/>
                  </a:lnTo>
                  <a:lnTo>
                    <a:pt x="95" y="488"/>
                  </a:lnTo>
                  <a:lnTo>
                    <a:pt x="95" y="486"/>
                  </a:lnTo>
                  <a:lnTo>
                    <a:pt x="93" y="486"/>
                  </a:lnTo>
                  <a:lnTo>
                    <a:pt x="93" y="485"/>
                  </a:lnTo>
                  <a:lnTo>
                    <a:pt x="97" y="481"/>
                  </a:lnTo>
                  <a:lnTo>
                    <a:pt x="99" y="478"/>
                  </a:lnTo>
                  <a:lnTo>
                    <a:pt x="101" y="477"/>
                  </a:lnTo>
                  <a:lnTo>
                    <a:pt x="101" y="474"/>
                  </a:lnTo>
                  <a:lnTo>
                    <a:pt x="99" y="469"/>
                  </a:lnTo>
                  <a:lnTo>
                    <a:pt x="99" y="460"/>
                  </a:lnTo>
                  <a:lnTo>
                    <a:pt x="101" y="459"/>
                  </a:lnTo>
                  <a:lnTo>
                    <a:pt x="107" y="459"/>
                  </a:lnTo>
                  <a:lnTo>
                    <a:pt x="108" y="458"/>
                  </a:lnTo>
                  <a:lnTo>
                    <a:pt x="110" y="454"/>
                  </a:lnTo>
                  <a:lnTo>
                    <a:pt x="111" y="452"/>
                  </a:lnTo>
                  <a:lnTo>
                    <a:pt x="114" y="448"/>
                  </a:lnTo>
                  <a:lnTo>
                    <a:pt x="116" y="446"/>
                  </a:lnTo>
                  <a:lnTo>
                    <a:pt x="116" y="445"/>
                  </a:lnTo>
                  <a:lnTo>
                    <a:pt x="117" y="443"/>
                  </a:lnTo>
                  <a:lnTo>
                    <a:pt x="117" y="442"/>
                  </a:lnTo>
                  <a:lnTo>
                    <a:pt x="116" y="442"/>
                  </a:lnTo>
                  <a:lnTo>
                    <a:pt x="116" y="441"/>
                  </a:lnTo>
                  <a:lnTo>
                    <a:pt x="117" y="440"/>
                  </a:lnTo>
                  <a:lnTo>
                    <a:pt x="117" y="437"/>
                  </a:lnTo>
                  <a:lnTo>
                    <a:pt x="118" y="436"/>
                  </a:lnTo>
                  <a:lnTo>
                    <a:pt x="120" y="436"/>
                  </a:lnTo>
                  <a:lnTo>
                    <a:pt x="120" y="434"/>
                  </a:lnTo>
                  <a:lnTo>
                    <a:pt x="123" y="434"/>
                  </a:lnTo>
                  <a:lnTo>
                    <a:pt x="122" y="433"/>
                  </a:lnTo>
                  <a:lnTo>
                    <a:pt x="123" y="429"/>
                  </a:lnTo>
                  <a:lnTo>
                    <a:pt x="123" y="424"/>
                  </a:lnTo>
                  <a:lnTo>
                    <a:pt x="124" y="423"/>
                  </a:lnTo>
                  <a:lnTo>
                    <a:pt x="124" y="422"/>
                  </a:lnTo>
                  <a:lnTo>
                    <a:pt x="123" y="422"/>
                  </a:lnTo>
                  <a:lnTo>
                    <a:pt x="123" y="421"/>
                  </a:lnTo>
                  <a:lnTo>
                    <a:pt x="122" y="421"/>
                  </a:lnTo>
                  <a:lnTo>
                    <a:pt x="121" y="420"/>
                  </a:lnTo>
                  <a:lnTo>
                    <a:pt x="121" y="416"/>
                  </a:lnTo>
                  <a:lnTo>
                    <a:pt x="120" y="416"/>
                  </a:lnTo>
                  <a:lnTo>
                    <a:pt x="117" y="418"/>
                  </a:lnTo>
                  <a:lnTo>
                    <a:pt x="116" y="418"/>
                  </a:lnTo>
                  <a:lnTo>
                    <a:pt x="115" y="417"/>
                  </a:lnTo>
                  <a:lnTo>
                    <a:pt x="115" y="408"/>
                  </a:lnTo>
                  <a:lnTo>
                    <a:pt x="112" y="408"/>
                  </a:lnTo>
                  <a:lnTo>
                    <a:pt x="112" y="403"/>
                  </a:lnTo>
                  <a:lnTo>
                    <a:pt x="114" y="401"/>
                  </a:lnTo>
                  <a:lnTo>
                    <a:pt x="115" y="399"/>
                  </a:lnTo>
                  <a:lnTo>
                    <a:pt x="115" y="397"/>
                  </a:lnTo>
                  <a:lnTo>
                    <a:pt x="116" y="391"/>
                  </a:lnTo>
                  <a:lnTo>
                    <a:pt x="116" y="389"/>
                  </a:lnTo>
                  <a:lnTo>
                    <a:pt x="115" y="389"/>
                  </a:lnTo>
                  <a:lnTo>
                    <a:pt x="115" y="388"/>
                  </a:lnTo>
                  <a:lnTo>
                    <a:pt x="114" y="386"/>
                  </a:lnTo>
                  <a:lnTo>
                    <a:pt x="110" y="388"/>
                  </a:lnTo>
                  <a:lnTo>
                    <a:pt x="109" y="386"/>
                  </a:lnTo>
                  <a:lnTo>
                    <a:pt x="109" y="383"/>
                  </a:lnTo>
                  <a:lnTo>
                    <a:pt x="110" y="383"/>
                  </a:lnTo>
                  <a:lnTo>
                    <a:pt x="110" y="382"/>
                  </a:lnTo>
                  <a:lnTo>
                    <a:pt x="109" y="382"/>
                  </a:lnTo>
                  <a:lnTo>
                    <a:pt x="109" y="378"/>
                  </a:lnTo>
                  <a:lnTo>
                    <a:pt x="114" y="376"/>
                  </a:lnTo>
                  <a:lnTo>
                    <a:pt x="118" y="376"/>
                  </a:lnTo>
                  <a:lnTo>
                    <a:pt x="118" y="375"/>
                  </a:lnTo>
                  <a:lnTo>
                    <a:pt x="120" y="373"/>
                  </a:lnTo>
                  <a:lnTo>
                    <a:pt x="120" y="372"/>
                  </a:lnTo>
                  <a:lnTo>
                    <a:pt x="118" y="371"/>
                  </a:lnTo>
                  <a:lnTo>
                    <a:pt x="117" y="367"/>
                  </a:lnTo>
                  <a:lnTo>
                    <a:pt x="117" y="364"/>
                  </a:lnTo>
                  <a:lnTo>
                    <a:pt x="120" y="364"/>
                  </a:lnTo>
                  <a:lnTo>
                    <a:pt x="120" y="363"/>
                  </a:lnTo>
                  <a:lnTo>
                    <a:pt x="121" y="363"/>
                  </a:lnTo>
                  <a:lnTo>
                    <a:pt x="123" y="360"/>
                  </a:lnTo>
                  <a:lnTo>
                    <a:pt x="122" y="359"/>
                  </a:lnTo>
                  <a:lnTo>
                    <a:pt x="124" y="357"/>
                  </a:lnTo>
                  <a:lnTo>
                    <a:pt x="124" y="356"/>
                  </a:lnTo>
                  <a:lnTo>
                    <a:pt x="121" y="352"/>
                  </a:lnTo>
                  <a:lnTo>
                    <a:pt x="121" y="350"/>
                  </a:lnTo>
                  <a:lnTo>
                    <a:pt x="122" y="348"/>
                  </a:lnTo>
                  <a:lnTo>
                    <a:pt x="121" y="347"/>
                  </a:lnTo>
                  <a:lnTo>
                    <a:pt x="120" y="342"/>
                  </a:lnTo>
                  <a:lnTo>
                    <a:pt x="120" y="338"/>
                  </a:lnTo>
                  <a:lnTo>
                    <a:pt x="121" y="338"/>
                  </a:lnTo>
                  <a:lnTo>
                    <a:pt x="121" y="337"/>
                  </a:lnTo>
                  <a:lnTo>
                    <a:pt x="120" y="335"/>
                  </a:lnTo>
                  <a:lnTo>
                    <a:pt x="120" y="333"/>
                  </a:lnTo>
                  <a:lnTo>
                    <a:pt x="122" y="331"/>
                  </a:lnTo>
                  <a:lnTo>
                    <a:pt x="123" y="328"/>
                  </a:lnTo>
                  <a:lnTo>
                    <a:pt x="123" y="320"/>
                  </a:lnTo>
                  <a:lnTo>
                    <a:pt x="121" y="320"/>
                  </a:lnTo>
                  <a:lnTo>
                    <a:pt x="121" y="319"/>
                  </a:lnTo>
                  <a:lnTo>
                    <a:pt x="120" y="318"/>
                  </a:lnTo>
                  <a:lnTo>
                    <a:pt x="120" y="316"/>
                  </a:lnTo>
                  <a:lnTo>
                    <a:pt x="121" y="316"/>
                  </a:lnTo>
                  <a:lnTo>
                    <a:pt x="122" y="313"/>
                  </a:lnTo>
                  <a:lnTo>
                    <a:pt x="123" y="312"/>
                  </a:lnTo>
                  <a:lnTo>
                    <a:pt x="123" y="309"/>
                  </a:lnTo>
                  <a:lnTo>
                    <a:pt x="122" y="309"/>
                  </a:lnTo>
                  <a:lnTo>
                    <a:pt x="122" y="308"/>
                  </a:lnTo>
                  <a:lnTo>
                    <a:pt x="121" y="307"/>
                  </a:lnTo>
                  <a:lnTo>
                    <a:pt x="121" y="301"/>
                  </a:lnTo>
                  <a:lnTo>
                    <a:pt x="120" y="299"/>
                  </a:lnTo>
                  <a:lnTo>
                    <a:pt x="117" y="296"/>
                  </a:lnTo>
                  <a:lnTo>
                    <a:pt x="115" y="291"/>
                  </a:lnTo>
                  <a:lnTo>
                    <a:pt x="118" y="288"/>
                  </a:lnTo>
                  <a:lnTo>
                    <a:pt x="118" y="287"/>
                  </a:lnTo>
                  <a:lnTo>
                    <a:pt x="120" y="286"/>
                  </a:lnTo>
                  <a:lnTo>
                    <a:pt x="121" y="281"/>
                  </a:lnTo>
                  <a:lnTo>
                    <a:pt x="121" y="280"/>
                  </a:lnTo>
                  <a:lnTo>
                    <a:pt x="120" y="280"/>
                  </a:lnTo>
                  <a:lnTo>
                    <a:pt x="118" y="281"/>
                  </a:lnTo>
                  <a:lnTo>
                    <a:pt x="116" y="281"/>
                  </a:lnTo>
                  <a:lnTo>
                    <a:pt x="114" y="280"/>
                  </a:lnTo>
                  <a:lnTo>
                    <a:pt x="111" y="280"/>
                  </a:lnTo>
                  <a:lnTo>
                    <a:pt x="111" y="281"/>
                  </a:lnTo>
                  <a:lnTo>
                    <a:pt x="110" y="281"/>
                  </a:lnTo>
                  <a:lnTo>
                    <a:pt x="109" y="280"/>
                  </a:lnTo>
                  <a:lnTo>
                    <a:pt x="109" y="276"/>
                  </a:lnTo>
                  <a:lnTo>
                    <a:pt x="108" y="276"/>
                  </a:lnTo>
                  <a:lnTo>
                    <a:pt x="96" y="270"/>
                  </a:lnTo>
                  <a:lnTo>
                    <a:pt x="91" y="269"/>
                  </a:lnTo>
                  <a:lnTo>
                    <a:pt x="88" y="268"/>
                  </a:lnTo>
                  <a:lnTo>
                    <a:pt x="79" y="269"/>
                  </a:lnTo>
                  <a:lnTo>
                    <a:pt x="75" y="268"/>
                  </a:lnTo>
                  <a:lnTo>
                    <a:pt x="73" y="268"/>
                  </a:lnTo>
                  <a:lnTo>
                    <a:pt x="73" y="264"/>
                  </a:lnTo>
                  <a:lnTo>
                    <a:pt x="72" y="264"/>
                  </a:lnTo>
                  <a:lnTo>
                    <a:pt x="66" y="258"/>
                  </a:lnTo>
                  <a:lnTo>
                    <a:pt x="65" y="258"/>
                  </a:lnTo>
                  <a:lnTo>
                    <a:pt x="58" y="257"/>
                  </a:lnTo>
                  <a:lnTo>
                    <a:pt x="56" y="256"/>
                  </a:lnTo>
                  <a:lnTo>
                    <a:pt x="52" y="256"/>
                  </a:lnTo>
                  <a:lnTo>
                    <a:pt x="52" y="255"/>
                  </a:lnTo>
                  <a:lnTo>
                    <a:pt x="51" y="255"/>
                  </a:lnTo>
                  <a:lnTo>
                    <a:pt x="51" y="254"/>
                  </a:lnTo>
                  <a:lnTo>
                    <a:pt x="50" y="254"/>
                  </a:lnTo>
                  <a:lnTo>
                    <a:pt x="48" y="252"/>
                  </a:lnTo>
                  <a:lnTo>
                    <a:pt x="48" y="251"/>
                  </a:lnTo>
                  <a:lnTo>
                    <a:pt x="46" y="249"/>
                  </a:lnTo>
                  <a:lnTo>
                    <a:pt x="41" y="249"/>
                  </a:lnTo>
                  <a:lnTo>
                    <a:pt x="40" y="248"/>
                  </a:lnTo>
                  <a:lnTo>
                    <a:pt x="38" y="250"/>
                  </a:lnTo>
                  <a:lnTo>
                    <a:pt x="38" y="249"/>
                  </a:lnTo>
                  <a:lnTo>
                    <a:pt x="37" y="249"/>
                  </a:lnTo>
                  <a:lnTo>
                    <a:pt x="37" y="250"/>
                  </a:lnTo>
                  <a:lnTo>
                    <a:pt x="35" y="250"/>
                  </a:lnTo>
                  <a:lnTo>
                    <a:pt x="35" y="251"/>
                  </a:lnTo>
                  <a:lnTo>
                    <a:pt x="33" y="251"/>
                  </a:lnTo>
                  <a:lnTo>
                    <a:pt x="31" y="249"/>
                  </a:lnTo>
                  <a:lnTo>
                    <a:pt x="8" y="249"/>
                  </a:lnTo>
                  <a:lnTo>
                    <a:pt x="8" y="231"/>
                  </a:lnTo>
                  <a:lnTo>
                    <a:pt x="9" y="231"/>
                  </a:lnTo>
                  <a:lnTo>
                    <a:pt x="7" y="229"/>
                  </a:lnTo>
                  <a:lnTo>
                    <a:pt x="7" y="226"/>
                  </a:lnTo>
                  <a:lnTo>
                    <a:pt x="8" y="225"/>
                  </a:lnTo>
                  <a:lnTo>
                    <a:pt x="8" y="224"/>
                  </a:lnTo>
                  <a:lnTo>
                    <a:pt x="7" y="224"/>
                  </a:lnTo>
                  <a:lnTo>
                    <a:pt x="7" y="219"/>
                  </a:lnTo>
                  <a:lnTo>
                    <a:pt x="6" y="218"/>
                  </a:lnTo>
                  <a:lnTo>
                    <a:pt x="6" y="217"/>
                  </a:lnTo>
                  <a:lnTo>
                    <a:pt x="5" y="217"/>
                  </a:lnTo>
                  <a:lnTo>
                    <a:pt x="3" y="216"/>
                  </a:lnTo>
                  <a:lnTo>
                    <a:pt x="2" y="213"/>
                  </a:lnTo>
                  <a:lnTo>
                    <a:pt x="1" y="207"/>
                  </a:lnTo>
                  <a:lnTo>
                    <a:pt x="0" y="206"/>
                  </a:lnTo>
                  <a:lnTo>
                    <a:pt x="0" y="202"/>
                  </a:lnTo>
                  <a:lnTo>
                    <a:pt x="1" y="201"/>
                  </a:lnTo>
                  <a:lnTo>
                    <a:pt x="5" y="201"/>
                  </a:lnTo>
                  <a:lnTo>
                    <a:pt x="8" y="200"/>
                  </a:lnTo>
                  <a:lnTo>
                    <a:pt x="12" y="198"/>
                  </a:lnTo>
                  <a:lnTo>
                    <a:pt x="16" y="197"/>
                  </a:lnTo>
                  <a:lnTo>
                    <a:pt x="20" y="194"/>
                  </a:lnTo>
                  <a:lnTo>
                    <a:pt x="26" y="192"/>
                  </a:lnTo>
                  <a:lnTo>
                    <a:pt x="31" y="192"/>
                  </a:lnTo>
                  <a:lnTo>
                    <a:pt x="37" y="189"/>
                  </a:lnTo>
                  <a:lnTo>
                    <a:pt x="38" y="189"/>
                  </a:lnTo>
                  <a:lnTo>
                    <a:pt x="43" y="188"/>
                  </a:lnTo>
                  <a:lnTo>
                    <a:pt x="48" y="187"/>
                  </a:lnTo>
                  <a:lnTo>
                    <a:pt x="53" y="186"/>
                  </a:lnTo>
                  <a:lnTo>
                    <a:pt x="57" y="185"/>
                  </a:lnTo>
                  <a:lnTo>
                    <a:pt x="60" y="182"/>
                  </a:lnTo>
                  <a:lnTo>
                    <a:pt x="64" y="181"/>
                  </a:lnTo>
                  <a:lnTo>
                    <a:pt x="70" y="179"/>
                  </a:lnTo>
                  <a:lnTo>
                    <a:pt x="76" y="178"/>
                  </a:lnTo>
                  <a:lnTo>
                    <a:pt x="83" y="174"/>
                  </a:lnTo>
                  <a:lnTo>
                    <a:pt x="85" y="174"/>
                  </a:lnTo>
                  <a:lnTo>
                    <a:pt x="92" y="172"/>
                  </a:lnTo>
                  <a:lnTo>
                    <a:pt x="97" y="170"/>
                  </a:lnTo>
                  <a:lnTo>
                    <a:pt x="111" y="166"/>
                  </a:lnTo>
                  <a:lnTo>
                    <a:pt x="118" y="162"/>
                  </a:lnTo>
                  <a:lnTo>
                    <a:pt x="124" y="161"/>
                  </a:lnTo>
                  <a:lnTo>
                    <a:pt x="131" y="159"/>
                  </a:lnTo>
                  <a:lnTo>
                    <a:pt x="134" y="160"/>
                  </a:lnTo>
                  <a:lnTo>
                    <a:pt x="135" y="161"/>
                  </a:lnTo>
                  <a:lnTo>
                    <a:pt x="135" y="165"/>
                  </a:lnTo>
                  <a:lnTo>
                    <a:pt x="136" y="167"/>
                  </a:lnTo>
                  <a:lnTo>
                    <a:pt x="137" y="167"/>
                  </a:lnTo>
                  <a:lnTo>
                    <a:pt x="137" y="168"/>
                  </a:lnTo>
                  <a:lnTo>
                    <a:pt x="139" y="168"/>
                  </a:lnTo>
                  <a:lnTo>
                    <a:pt x="139" y="169"/>
                  </a:lnTo>
                  <a:lnTo>
                    <a:pt x="140" y="170"/>
                  </a:lnTo>
                  <a:lnTo>
                    <a:pt x="142" y="175"/>
                  </a:lnTo>
                  <a:lnTo>
                    <a:pt x="142" y="176"/>
                  </a:lnTo>
                  <a:lnTo>
                    <a:pt x="143" y="176"/>
                  </a:lnTo>
                  <a:lnTo>
                    <a:pt x="146" y="178"/>
                  </a:lnTo>
                  <a:lnTo>
                    <a:pt x="146" y="179"/>
                  </a:lnTo>
                  <a:lnTo>
                    <a:pt x="147" y="180"/>
                  </a:lnTo>
                  <a:lnTo>
                    <a:pt x="148" y="180"/>
                  </a:lnTo>
                  <a:lnTo>
                    <a:pt x="149" y="181"/>
                  </a:lnTo>
                  <a:lnTo>
                    <a:pt x="149" y="184"/>
                  </a:lnTo>
                  <a:lnTo>
                    <a:pt x="150" y="184"/>
                  </a:lnTo>
                  <a:lnTo>
                    <a:pt x="150" y="185"/>
                  </a:lnTo>
                  <a:lnTo>
                    <a:pt x="152" y="185"/>
                  </a:lnTo>
                  <a:lnTo>
                    <a:pt x="153" y="184"/>
                  </a:lnTo>
                  <a:lnTo>
                    <a:pt x="153" y="180"/>
                  </a:lnTo>
                  <a:lnTo>
                    <a:pt x="154" y="180"/>
                  </a:lnTo>
                  <a:lnTo>
                    <a:pt x="156" y="181"/>
                  </a:lnTo>
                  <a:lnTo>
                    <a:pt x="159" y="181"/>
                  </a:lnTo>
                  <a:lnTo>
                    <a:pt x="162" y="180"/>
                  </a:lnTo>
                  <a:lnTo>
                    <a:pt x="169" y="180"/>
                  </a:lnTo>
                  <a:lnTo>
                    <a:pt x="169" y="179"/>
                  </a:lnTo>
                  <a:lnTo>
                    <a:pt x="171" y="179"/>
                  </a:lnTo>
                  <a:lnTo>
                    <a:pt x="172" y="178"/>
                  </a:lnTo>
                  <a:lnTo>
                    <a:pt x="174" y="178"/>
                  </a:lnTo>
                  <a:lnTo>
                    <a:pt x="179" y="176"/>
                  </a:lnTo>
                  <a:lnTo>
                    <a:pt x="180" y="176"/>
                  </a:lnTo>
                  <a:lnTo>
                    <a:pt x="181" y="175"/>
                  </a:lnTo>
                  <a:lnTo>
                    <a:pt x="182" y="176"/>
                  </a:lnTo>
                  <a:lnTo>
                    <a:pt x="184" y="176"/>
                  </a:lnTo>
                  <a:lnTo>
                    <a:pt x="184" y="178"/>
                  </a:lnTo>
                  <a:lnTo>
                    <a:pt x="185" y="180"/>
                  </a:lnTo>
                  <a:lnTo>
                    <a:pt x="189" y="185"/>
                  </a:lnTo>
                  <a:lnTo>
                    <a:pt x="189" y="187"/>
                  </a:lnTo>
                  <a:lnTo>
                    <a:pt x="188" y="189"/>
                  </a:lnTo>
                  <a:lnTo>
                    <a:pt x="189" y="191"/>
                  </a:lnTo>
                  <a:lnTo>
                    <a:pt x="189" y="192"/>
                  </a:lnTo>
                  <a:lnTo>
                    <a:pt x="191" y="194"/>
                  </a:lnTo>
                  <a:lnTo>
                    <a:pt x="191" y="200"/>
                  </a:lnTo>
                  <a:lnTo>
                    <a:pt x="192" y="201"/>
                  </a:lnTo>
                  <a:lnTo>
                    <a:pt x="192" y="204"/>
                  </a:lnTo>
                  <a:lnTo>
                    <a:pt x="191" y="205"/>
                  </a:lnTo>
                  <a:lnTo>
                    <a:pt x="191" y="212"/>
                  </a:lnTo>
                  <a:lnTo>
                    <a:pt x="192" y="216"/>
                  </a:lnTo>
                  <a:lnTo>
                    <a:pt x="192" y="217"/>
                  </a:lnTo>
                  <a:lnTo>
                    <a:pt x="191" y="218"/>
                  </a:lnTo>
                  <a:lnTo>
                    <a:pt x="189" y="218"/>
                  </a:lnTo>
                  <a:lnTo>
                    <a:pt x="188" y="219"/>
                  </a:lnTo>
                  <a:lnTo>
                    <a:pt x="188" y="221"/>
                  </a:lnTo>
                  <a:lnTo>
                    <a:pt x="187" y="221"/>
                  </a:lnTo>
                  <a:lnTo>
                    <a:pt x="187" y="223"/>
                  </a:lnTo>
                  <a:lnTo>
                    <a:pt x="186" y="224"/>
                  </a:lnTo>
                  <a:lnTo>
                    <a:pt x="185" y="224"/>
                  </a:lnTo>
                  <a:lnTo>
                    <a:pt x="185" y="232"/>
                  </a:lnTo>
                  <a:lnTo>
                    <a:pt x="176" y="240"/>
                  </a:lnTo>
                  <a:lnTo>
                    <a:pt x="176" y="243"/>
                  </a:lnTo>
                  <a:lnTo>
                    <a:pt x="178" y="244"/>
                  </a:lnTo>
                  <a:lnTo>
                    <a:pt x="178" y="245"/>
                  </a:lnTo>
                  <a:lnTo>
                    <a:pt x="179" y="245"/>
                  </a:lnTo>
                  <a:lnTo>
                    <a:pt x="185" y="251"/>
                  </a:lnTo>
                  <a:lnTo>
                    <a:pt x="185" y="252"/>
                  </a:lnTo>
                  <a:lnTo>
                    <a:pt x="184" y="255"/>
                  </a:lnTo>
                  <a:lnTo>
                    <a:pt x="184" y="257"/>
                  </a:lnTo>
                  <a:lnTo>
                    <a:pt x="185" y="261"/>
                  </a:lnTo>
                  <a:lnTo>
                    <a:pt x="186" y="262"/>
                  </a:lnTo>
                  <a:lnTo>
                    <a:pt x="189" y="262"/>
                  </a:lnTo>
                  <a:lnTo>
                    <a:pt x="191" y="263"/>
                  </a:lnTo>
                  <a:lnTo>
                    <a:pt x="192" y="267"/>
                  </a:lnTo>
                  <a:lnTo>
                    <a:pt x="195" y="270"/>
                  </a:lnTo>
                  <a:lnTo>
                    <a:pt x="195" y="271"/>
                  </a:lnTo>
                  <a:lnTo>
                    <a:pt x="199" y="272"/>
                  </a:lnTo>
                  <a:lnTo>
                    <a:pt x="200" y="275"/>
                  </a:lnTo>
                  <a:lnTo>
                    <a:pt x="204" y="278"/>
                  </a:lnTo>
                  <a:lnTo>
                    <a:pt x="204" y="280"/>
                  </a:lnTo>
                  <a:lnTo>
                    <a:pt x="205" y="280"/>
                  </a:lnTo>
                  <a:lnTo>
                    <a:pt x="206" y="281"/>
                  </a:lnTo>
                  <a:lnTo>
                    <a:pt x="206" y="282"/>
                  </a:lnTo>
                  <a:lnTo>
                    <a:pt x="207" y="282"/>
                  </a:lnTo>
                  <a:lnTo>
                    <a:pt x="211" y="286"/>
                  </a:lnTo>
                  <a:lnTo>
                    <a:pt x="214" y="286"/>
                  </a:lnTo>
                  <a:lnTo>
                    <a:pt x="216" y="287"/>
                  </a:lnTo>
                  <a:lnTo>
                    <a:pt x="216" y="293"/>
                  </a:lnTo>
                  <a:lnTo>
                    <a:pt x="214" y="293"/>
                  </a:lnTo>
                  <a:lnTo>
                    <a:pt x="213" y="294"/>
                  </a:lnTo>
                  <a:lnTo>
                    <a:pt x="212" y="294"/>
                  </a:lnTo>
                  <a:lnTo>
                    <a:pt x="212" y="295"/>
                  </a:lnTo>
                  <a:lnTo>
                    <a:pt x="213" y="297"/>
                  </a:lnTo>
                  <a:lnTo>
                    <a:pt x="213" y="299"/>
                  </a:lnTo>
                  <a:lnTo>
                    <a:pt x="214" y="300"/>
                  </a:lnTo>
                  <a:lnTo>
                    <a:pt x="224" y="300"/>
                  </a:lnTo>
                  <a:lnTo>
                    <a:pt x="224" y="293"/>
                  </a:lnTo>
                  <a:lnTo>
                    <a:pt x="223" y="291"/>
                  </a:lnTo>
                  <a:lnTo>
                    <a:pt x="223" y="288"/>
                  </a:lnTo>
                  <a:lnTo>
                    <a:pt x="224" y="287"/>
                  </a:lnTo>
                  <a:lnTo>
                    <a:pt x="224" y="286"/>
                  </a:lnTo>
                  <a:lnTo>
                    <a:pt x="223" y="284"/>
                  </a:lnTo>
                  <a:lnTo>
                    <a:pt x="223" y="280"/>
                  </a:lnTo>
                  <a:lnTo>
                    <a:pt x="221" y="278"/>
                  </a:lnTo>
                  <a:lnTo>
                    <a:pt x="220" y="278"/>
                  </a:lnTo>
                  <a:lnTo>
                    <a:pt x="220" y="277"/>
                  </a:lnTo>
                  <a:lnTo>
                    <a:pt x="218" y="277"/>
                  </a:lnTo>
                  <a:lnTo>
                    <a:pt x="218" y="276"/>
                  </a:lnTo>
                  <a:lnTo>
                    <a:pt x="217" y="275"/>
                  </a:lnTo>
                  <a:lnTo>
                    <a:pt x="217" y="272"/>
                  </a:lnTo>
                  <a:lnTo>
                    <a:pt x="220" y="270"/>
                  </a:lnTo>
                  <a:lnTo>
                    <a:pt x="220" y="267"/>
                  </a:lnTo>
                  <a:lnTo>
                    <a:pt x="221" y="267"/>
                  </a:lnTo>
                  <a:lnTo>
                    <a:pt x="221" y="265"/>
                  </a:lnTo>
                  <a:lnTo>
                    <a:pt x="223" y="264"/>
                  </a:lnTo>
                  <a:lnTo>
                    <a:pt x="221" y="263"/>
                  </a:lnTo>
                  <a:lnTo>
                    <a:pt x="221" y="261"/>
                  </a:lnTo>
                  <a:lnTo>
                    <a:pt x="224" y="258"/>
                  </a:lnTo>
                  <a:lnTo>
                    <a:pt x="224" y="257"/>
                  </a:lnTo>
                  <a:lnTo>
                    <a:pt x="227" y="255"/>
                  </a:lnTo>
                  <a:lnTo>
                    <a:pt x="229" y="254"/>
                  </a:lnTo>
                  <a:lnTo>
                    <a:pt x="230" y="254"/>
                  </a:lnTo>
                  <a:lnTo>
                    <a:pt x="232" y="256"/>
                  </a:lnTo>
                  <a:lnTo>
                    <a:pt x="233" y="256"/>
                  </a:lnTo>
                  <a:lnTo>
                    <a:pt x="233" y="255"/>
                  </a:lnTo>
                  <a:lnTo>
                    <a:pt x="235" y="255"/>
                  </a:lnTo>
                  <a:lnTo>
                    <a:pt x="239" y="254"/>
                  </a:lnTo>
                  <a:lnTo>
                    <a:pt x="242" y="254"/>
                  </a:lnTo>
                  <a:lnTo>
                    <a:pt x="245" y="250"/>
                  </a:lnTo>
                  <a:lnTo>
                    <a:pt x="245" y="245"/>
                  </a:lnTo>
                  <a:lnTo>
                    <a:pt x="246" y="244"/>
                  </a:lnTo>
                  <a:lnTo>
                    <a:pt x="246" y="233"/>
                  </a:lnTo>
                  <a:lnTo>
                    <a:pt x="248" y="227"/>
                  </a:lnTo>
                  <a:lnTo>
                    <a:pt x="248" y="221"/>
                  </a:lnTo>
                  <a:lnTo>
                    <a:pt x="245" y="212"/>
                  </a:lnTo>
                  <a:lnTo>
                    <a:pt x="245" y="210"/>
                  </a:lnTo>
                  <a:lnTo>
                    <a:pt x="248" y="205"/>
                  </a:lnTo>
                  <a:lnTo>
                    <a:pt x="250" y="198"/>
                  </a:lnTo>
                  <a:lnTo>
                    <a:pt x="249" y="198"/>
                  </a:lnTo>
                  <a:lnTo>
                    <a:pt x="248" y="188"/>
                  </a:lnTo>
                  <a:lnTo>
                    <a:pt x="248" y="186"/>
                  </a:lnTo>
                  <a:lnTo>
                    <a:pt x="245" y="185"/>
                  </a:lnTo>
                  <a:lnTo>
                    <a:pt x="244" y="182"/>
                  </a:lnTo>
                  <a:lnTo>
                    <a:pt x="242" y="180"/>
                  </a:lnTo>
                  <a:lnTo>
                    <a:pt x="237" y="174"/>
                  </a:lnTo>
                  <a:lnTo>
                    <a:pt x="233" y="169"/>
                  </a:lnTo>
                  <a:lnTo>
                    <a:pt x="231" y="163"/>
                  </a:lnTo>
                  <a:lnTo>
                    <a:pt x="226" y="160"/>
                  </a:lnTo>
                  <a:lnTo>
                    <a:pt x="223" y="155"/>
                  </a:lnTo>
                  <a:lnTo>
                    <a:pt x="218" y="149"/>
                  </a:lnTo>
                  <a:lnTo>
                    <a:pt x="214" y="144"/>
                  </a:lnTo>
                  <a:lnTo>
                    <a:pt x="211" y="141"/>
                  </a:lnTo>
                  <a:lnTo>
                    <a:pt x="206" y="137"/>
                  </a:lnTo>
                  <a:lnTo>
                    <a:pt x="205" y="136"/>
                  </a:lnTo>
                  <a:lnTo>
                    <a:pt x="203" y="135"/>
                  </a:lnTo>
                  <a:lnTo>
                    <a:pt x="194" y="135"/>
                  </a:lnTo>
                  <a:lnTo>
                    <a:pt x="194" y="134"/>
                  </a:lnTo>
                  <a:lnTo>
                    <a:pt x="193" y="132"/>
                  </a:lnTo>
                  <a:lnTo>
                    <a:pt x="193" y="131"/>
                  </a:lnTo>
                  <a:lnTo>
                    <a:pt x="192" y="131"/>
                  </a:lnTo>
                  <a:lnTo>
                    <a:pt x="192" y="130"/>
                  </a:lnTo>
                  <a:lnTo>
                    <a:pt x="191" y="128"/>
                  </a:lnTo>
                  <a:lnTo>
                    <a:pt x="191" y="116"/>
                  </a:lnTo>
                  <a:lnTo>
                    <a:pt x="188" y="104"/>
                  </a:lnTo>
                  <a:lnTo>
                    <a:pt x="188" y="98"/>
                  </a:lnTo>
                  <a:lnTo>
                    <a:pt x="184" y="81"/>
                  </a:lnTo>
                  <a:lnTo>
                    <a:pt x="182" y="77"/>
                  </a:lnTo>
                  <a:lnTo>
                    <a:pt x="182" y="74"/>
                  </a:lnTo>
                  <a:lnTo>
                    <a:pt x="184" y="72"/>
                  </a:lnTo>
                  <a:lnTo>
                    <a:pt x="188" y="65"/>
                  </a:lnTo>
                  <a:lnTo>
                    <a:pt x="192" y="60"/>
                  </a:lnTo>
                  <a:lnTo>
                    <a:pt x="193" y="55"/>
                  </a:lnTo>
                  <a:lnTo>
                    <a:pt x="193" y="49"/>
                  </a:lnTo>
                  <a:lnTo>
                    <a:pt x="194" y="49"/>
                  </a:lnTo>
                  <a:lnTo>
                    <a:pt x="195" y="48"/>
                  </a:lnTo>
                  <a:lnTo>
                    <a:pt x="208" y="48"/>
                  </a:lnTo>
                  <a:lnTo>
                    <a:pt x="227" y="49"/>
                  </a:lnTo>
                  <a:lnTo>
                    <a:pt x="233" y="49"/>
                  </a:lnTo>
                  <a:lnTo>
                    <a:pt x="233" y="51"/>
                  </a:lnTo>
                  <a:lnTo>
                    <a:pt x="235" y="49"/>
                  </a:lnTo>
                  <a:lnTo>
                    <a:pt x="236" y="51"/>
                  </a:lnTo>
                  <a:lnTo>
                    <a:pt x="237" y="49"/>
                  </a:lnTo>
                  <a:lnTo>
                    <a:pt x="239" y="49"/>
                  </a:lnTo>
                  <a:lnTo>
                    <a:pt x="239" y="48"/>
                  </a:lnTo>
                  <a:lnTo>
                    <a:pt x="240" y="48"/>
                  </a:lnTo>
                  <a:lnTo>
                    <a:pt x="240" y="47"/>
                  </a:lnTo>
                  <a:lnTo>
                    <a:pt x="242" y="46"/>
                  </a:lnTo>
                  <a:lnTo>
                    <a:pt x="242" y="45"/>
                  </a:lnTo>
                  <a:lnTo>
                    <a:pt x="244" y="45"/>
                  </a:lnTo>
                  <a:lnTo>
                    <a:pt x="246" y="42"/>
                  </a:lnTo>
                  <a:lnTo>
                    <a:pt x="246" y="41"/>
                  </a:lnTo>
                  <a:lnTo>
                    <a:pt x="249" y="42"/>
                  </a:lnTo>
                  <a:lnTo>
                    <a:pt x="252" y="42"/>
                  </a:lnTo>
                  <a:lnTo>
                    <a:pt x="253" y="44"/>
                  </a:lnTo>
                  <a:lnTo>
                    <a:pt x="252" y="45"/>
                  </a:lnTo>
                  <a:lnTo>
                    <a:pt x="253" y="46"/>
                  </a:lnTo>
                  <a:lnTo>
                    <a:pt x="256" y="46"/>
                  </a:lnTo>
                  <a:lnTo>
                    <a:pt x="258" y="47"/>
                  </a:lnTo>
                  <a:lnTo>
                    <a:pt x="259" y="47"/>
                  </a:lnTo>
                  <a:lnTo>
                    <a:pt x="259" y="48"/>
                  </a:lnTo>
                  <a:lnTo>
                    <a:pt x="261" y="48"/>
                  </a:lnTo>
                  <a:lnTo>
                    <a:pt x="262" y="49"/>
                  </a:lnTo>
                  <a:lnTo>
                    <a:pt x="262" y="51"/>
                  </a:lnTo>
                  <a:lnTo>
                    <a:pt x="263" y="52"/>
                  </a:lnTo>
                  <a:lnTo>
                    <a:pt x="262" y="53"/>
                  </a:lnTo>
                  <a:lnTo>
                    <a:pt x="263" y="54"/>
                  </a:lnTo>
                  <a:lnTo>
                    <a:pt x="267" y="54"/>
                  </a:lnTo>
                  <a:lnTo>
                    <a:pt x="267" y="55"/>
                  </a:lnTo>
                  <a:lnTo>
                    <a:pt x="268" y="55"/>
                  </a:lnTo>
                  <a:lnTo>
                    <a:pt x="269" y="54"/>
                  </a:lnTo>
                  <a:lnTo>
                    <a:pt x="276" y="54"/>
                  </a:lnTo>
                  <a:lnTo>
                    <a:pt x="277" y="55"/>
                  </a:lnTo>
                  <a:lnTo>
                    <a:pt x="284" y="55"/>
                  </a:lnTo>
                  <a:lnTo>
                    <a:pt x="284" y="54"/>
                  </a:lnTo>
                  <a:lnTo>
                    <a:pt x="287" y="54"/>
                  </a:lnTo>
                  <a:lnTo>
                    <a:pt x="287" y="53"/>
                  </a:lnTo>
                  <a:lnTo>
                    <a:pt x="288" y="53"/>
                  </a:lnTo>
                  <a:lnTo>
                    <a:pt x="290" y="48"/>
                  </a:lnTo>
                  <a:lnTo>
                    <a:pt x="293" y="48"/>
                  </a:lnTo>
                  <a:lnTo>
                    <a:pt x="294" y="49"/>
                  </a:lnTo>
                  <a:lnTo>
                    <a:pt x="299" y="49"/>
                  </a:lnTo>
                  <a:lnTo>
                    <a:pt x="300" y="48"/>
                  </a:lnTo>
                  <a:lnTo>
                    <a:pt x="301" y="49"/>
                  </a:lnTo>
                  <a:lnTo>
                    <a:pt x="302" y="52"/>
                  </a:lnTo>
                  <a:lnTo>
                    <a:pt x="303" y="53"/>
                  </a:lnTo>
                  <a:lnTo>
                    <a:pt x="304" y="53"/>
                  </a:lnTo>
                  <a:lnTo>
                    <a:pt x="308" y="54"/>
                  </a:lnTo>
                  <a:lnTo>
                    <a:pt x="315" y="54"/>
                  </a:lnTo>
                  <a:lnTo>
                    <a:pt x="315" y="55"/>
                  </a:lnTo>
                  <a:lnTo>
                    <a:pt x="320" y="55"/>
                  </a:lnTo>
                  <a:lnTo>
                    <a:pt x="320" y="54"/>
                  </a:lnTo>
                  <a:lnTo>
                    <a:pt x="321" y="53"/>
                  </a:lnTo>
                  <a:lnTo>
                    <a:pt x="322" y="53"/>
                  </a:lnTo>
                  <a:lnTo>
                    <a:pt x="323" y="52"/>
                  </a:lnTo>
                  <a:lnTo>
                    <a:pt x="327" y="52"/>
                  </a:lnTo>
                  <a:lnTo>
                    <a:pt x="329" y="49"/>
                  </a:lnTo>
                  <a:lnTo>
                    <a:pt x="333" y="48"/>
                  </a:lnTo>
                  <a:lnTo>
                    <a:pt x="335" y="46"/>
                  </a:lnTo>
                  <a:lnTo>
                    <a:pt x="334" y="46"/>
                  </a:lnTo>
                  <a:lnTo>
                    <a:pt x="334" y="44"/>
                  </a:lnTo>
                  <a:lnTo>
                    <a:pt x="335" y="42"/>
                  </a:lnTo>
                  <a:lnTo>
                    <a:pt x="335" y="41"/>
                  </a:lnTo>
                  <a:lnTo>
                    <a:pt x="336" y="40"/>
                  </a:lnTo>
                  <a:lnTo>
                    <a:pt x="336" y="38"/>
                  </a:lnTo>
                  <a:lnTo>
                    <a:pt x="340" y="36"/>
                  </a:lnTo>
                  <a:lnTo>
                    <a:pt x="340" y="35"/>
                  </a:lnTo>
                  <a:lnTo>
                    <a:pt x="347" y="35"/>
                  </a:lnTo>
                  <a:lnTo>
                    <a:pt x="347" y="34"/>
                  </a:lnTo>
                  <a:lnTo>
                    <a:pt x="348" y="35"/>
                  </a:lnTo>
                  <a:lnTo>
                    <a:pt x="349" y="35"/>
                  </a:lnTo>
                  <a:lnTo>
                    <a:pt x="349" y="36"/>
                  </a:lnTo>
                  <a:lnTo>
                    <a:pt x="351" y="35"/>
                  </a:lnTo>
                  <a:lnTo>
                    <a:pt x="354" y="35"/>
                  </a:lnTo>
                  <a:lnTo>
                    <a:pt x="359" y="40"/>
                  </a:lnTo>
                  <a:lnTo>
                    <a:pt x="363" y="41"/>
                  </a:lnTo>
                  <a:lnTo>
                    <a:pt x="364" y="41"/>
                  </a:lnTo>
                  <a:lnTo>
                    <a:pt x="365" y="40"/>
                  </a:lnTo>
                  <a:lnTo>
                    <a:pt x="370" y="38"/>
                  </a:lnTo>
                  <a:lnTo>
                    <a:pt x="371" y="36"/>
                  </a:lnTo>
                  <a:lnTo>
                    <a:pt x="371" y="35"/>
                  </a:lnTo>
                  <a:lnTo>
                    <a:pt x="376" y="35"/>
                  </a:lnTo>
                  <a:lnTo>
                    <a:pt x="378" y="33"/>
                  </a:lnTo>
                  <a:lnTo>
                    <a:pt x="380" y="33"/>
                  </a:lnTo>
                  <a:lnTo>
                    <a:pt x="380" y="32"/>
                  </a:lnTo>
                  <a:lnTo>
                    <a:pt x="381" y="30"/>
                  </a:lnTo>
                  <a:lnTo>
                    <a:pt x="391" y="30"/>
                  </a:lnTo>
                  <a:lnTo>
                    <a:pt x="392" y="29"/>
                  </a:lnTo>
                  <a:lnTo>
                    <a:pt x="393" y="29"/>
                  </a:lnTo>
                  <a:lnTo>
                    <a:pt x="395" y="30"/>
                  </a:lnTo>
                  <a:lnTo>
                    <a:pt x="399" y="30"/>
                  </a:lnTo>
                  <a:lnTo>
                    <a:pt x="408" y="23"/>
                  </a:lnTo>
                  <a:lnTo>
                    <a:pt x="409" y="23"/>
                  </a:lnTo>
                  <a:lnTo>
                    <a:pt x="409" y="22"/>
                  </a:lnTo>
                  <a:lnTo>
                    <a:pt x="412" y="22"/>
                  </a:lnTo>
                  <a:lnTo>
                    <a:pt x="419" y="21"/>
                  </a:lnTo>
                  <a:lnTo>
                    <a:pt x="421" y="20"/>
                  </a:lnTo>
                  <a:lnTo>
                    <a:pt x="430" y="15"/>
                  </a:lnTo>
                  <a:lnTo>
                    <a:pt x="431" y="15"/>
                  </a:lnTo>
                  <a:lnTo>
                    <a:pt x="436" y="10"/>
                  </a:lnTo>
                  <a:lnTo>
                    <a:pt x="437" y="10"/>
                  </a:lnTo>
                  <a:lnTo>
                    <a:pt x="438" y="9"/>
                  </a:lnTo>
                  <a:lnTo>
                    <a:pt x="438" y="8"/>
                  </a:lnTo>
                  <a:lnTo>
                    <a:pt x="442" y="6"/>
                  </a:lnTo>
                  <a:lnTo>
                    <a:pt x="443" y="4"/>
                  </a:lnTo>
                  <a:lnTo>
                    <a:pt x="448" y="2"/>
                  </a:lnTo>
                  <a:lnTo>
                    <a:pt x="449" y="1"/>
                  </a:lnTo>
                  <a:lnTo>
                    <a:pt x="449"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8">
              <a:extLst>
                <a:ext uri="{FF2B5EF4-FFF2-40B4-BE49-F238E27FC236}">
                  <a16:creationId xmlns:a16="http://schemas.microsoft.com/office/drawing/2014/main" id="{F5CB94C1-B352-4F05-8A3D-6577C727112E}"/>
                </a:ext>
              </a:extLst>
            </p:cNvPr>
            <p:cNvSpPr>
              <a:spLocks noEditPoints="1"/>
            </p:cNvSpPr>
            <p:nvPr/>
          </p:nvSpPr>
          <p:spPr bwMode="auto">
            <a:xfrm>
              <a:off x="3013075" y="1189038"/>
              <a:ext cx="1122362" cy="1203325"/>
            </a:xfrm>
            <a:custGeom>
              <a:avLst/>
              <a:gdLst/>
              <a:ahLst/>
              <a:cxnLst>
                <a:cxn ang="0">
                  <a:pos x="2" y="746"/>
                </a:cxn>
                <a:cxn ang="0">
                  <a:pos x="515" y="2"/>
                </a:cxn>
                <a:cxn ang="0">
                  <a:pos x="526" y="23"/>
                </a:cxn>
                <a:cxn ang="0">
                  <a:pos x="565" y="40"/>
                </a:cxn>
                <a:cxn ang="0">
                  <a:pos x="589" y="34"/>
                </a:cxn>
                <a:cxn ang="0">
                  <a:pos x="615" y="34"/>
                </a:cxn>
                <a:cxn ang="0">
                  <a:pos x="622" y="34"/>
                </a:cxn>
                <a:cxn ang="0">
                  <a:pos x="627" y="38"/>
                </a:cxn>
                <a:cxn ang="0">
                  <a:pos x="646" y="43"/>
                </a:cxn>
                <a:cxn ang="0">
                  <a:pos x="660" y="53"/>
                </a:cxn>
                <a:cxn ang="0">
                  <a:pos x="670" y="71"/>
                </a:cxn>
                <a:cxn ang="0">
                  <a:pos x="678" y="115"/>
                </a:cxn>
                <a:cxn ang="0">
                  <a:pos x="680" y="131"/>
                </a:cxn>
                <a:cxn ang="0">
                  <a:pos x="686" y="158"/>
                </a:cxn>
                <a:cxn ang="0">
                  <a:pos x="699" y="188"/>
                </a:cxn>
                <a:cxn ang="0">
                  <a:pos x="672" y="202"/>
                </a:cxn>
                <a:cxn ang="0">
                  <a:pos x="598" y="224"/>
                </a:cxn>
                <a:cxn ang="0">
                  <a:pos x="584" y="249"/>
                </a:cxn>
                <a:cxn ang="0">
                  <a:pos x="593" y="258"/>
                </a:cxn>
                <a:cxn ang="0">
                  <a:pos x="560" y="284"/>
                </a:cxn>
                <a:cxn ang="0">
                  <a:pos x="505" y="336"/>
                </a:cxn>
                <a:cxn ang="0">
                  <a:pos x="438" y="335"/>
                </a:cxn>
                <a:cxn ang="0">
                  <a:pos x="407" y="349"/>
                </a:cxn>
                <a:cxn ang="0">
                  <a:pos x="381" y="368"/>
                </a:cxn>
                <a:cxn ang="0">
                  <a:pos x="200" y="640"/>
                </a:cxn>
                <a:cxn ang="0">
                  <a:pos x="176" y="676"/>
                </a:cxn>
                <a:cxn ang="0">
                  <a:pos x="3" y="732"/>
                </a:cxn>
                <a:cxn ang="0">
                  <a:pos x="8" y="706"/>
                </a:cxn>
                <a:cxn ang="0">
                  <a:pos x="20" y="687"/>
                </a:cxn>
                <a:cxn ang="0">
                  <a:pos x="35" y="662"/>
                </a:cxn>
                <a:cxn ang="0">
                  <a:pos x="39" y="649"/>
                </a:cxn>
                <a:cxn ang="0">
                  <a:pos x="53" y="624"/>
                </a:cxn>
                <a:cxn ang="0">
                  <a:pos x="59" y="610"/>
                </a:cxn>
                <a:cxn ang="0">
                  <a:pos x="52" y="617"/>
                </a:cxn>
                <a:cxn ang="0">
                  <a:pos x="60" y="606"/>
                </a:cxn>
                <a:cxn ang="0">
                  <a:pos x="86" y="580"/>
                </a:cxn>
                <a:cxn ang="0">
                  <a:pos x="99" y="561"/>
                </a:cxn>
                <a:cxn ang="0">
                  <a:pos x="99" y="547"/>
                </a:cxn>
                <a:cxn ang="0">
                  <a:pos x="112" y="514"/>
                </a:cxn>
                <a:cxn ang="0">
                  <a:pos x="118" y="496"/>
                </a:cxn>
                <a:cxn ang="0">
                  <a:pos x="140" y="484"/>
                </a:cxn>
                <a:cxn ang="0">
                  <a:pos x="167" y="443"/>
                </a:cxn>
                <a:cxn ang="0">
                  <a:pos x="179" y="422"/>
                </a:cxn>
                <a:cxn ang="0">
                  <a:pos x="225" y="403"/>
                </a:cxn>
                <a:cxn ang="0">
                  <a:pos x="259" y="380"/>
                </a:cxn>
                <a:cxn ang="0">
                  <a:pos x="292" y="356"/>
                </a:cxn>
                <a:cxn ang="0">
                  <a:pos x="309" y="332"/>
                </a:cxn>
                <a:cxn ang="0">
                  <a:pos x="329" y="292"/>
                </a:cxn>
                <a:cxn ang="0">
                  <a:pos x="324" y="281"/>
                </a:cxn>
                <a:cxn ang="0">
                  <a:pos x="320" y="267"/>
                </a:cxn>
                <a:cxn ang="0">
                  <a:pos x="323" y="231"/>
                </a:cxn>
                <a:cxn ang="0">
                  <a:pos x="341" y="205"/>
                </a:cxn>
                <a:cxn ang="0">
                  <a:pos x="346" y="185"/>
                </a:cxn>
                <a:cxn ang="0">
                  <a:pos x="373" y="146"/>
                </a:cxn>
                <a:cxn ang="0">
                  <a:pos x="400" y="132"/>
                </a:cxn>
                <a:cxn ang="0">
                  <a:pos x="422" y="122"/>
                </a:cxn>
                <a:cxn ang="0">
                  <a:pos x="441" y="112"/>
                </a:cxn>
                <a:cxn ang="0">
                  <a:pos x="488" y="23"/>
                </a:cxn>
                <a:cxn ang="0">
                  <a:pos x="502" y="5"/>
                </a:cxn>
              </a:cxnLst>
              <a:rect l="0" t="0" r="r" b="b"/>
              <a:pathLst>
                <a:path w="707" h="758">
                  <a:moveTo>
                    <a:pt x="1" y="756"/>
                  </a:moveTo>
                  <a:lnTo>
                    <a:pt x="2" y="757"/>
                  </a:lnTo>
                  <a:lnTo>
                    <a:pt x="2" y="758"/>
                  </a:lnTo>
                  <a:lnTo>
                    <a:pt x="1" y="756"/>
                  </a:lnTo>
                  <a:close/>
                  <a:moveTo>
                    <a:pt x="1" y="752"/>
                  </a:moveTo>
                  <a:lnTo>
                    <a:pt x="1" y="756"/>
                  </a:lnTo>
                  <a:lnTo>
                    <a:pt x="1" y="755"/>
                  </a:lnTo>
                  <a:lnTo>
                    <a:pt x="0" y="754"/>
                  </a:lnTo>
                  <a:lnTo>
                    <a:pt x="1" y="752"/>
                  </a:lnTo>
                  <a:close/>
                  <a:moveTo>
                    <a:pt x="2" y="746"/>
                  </a:moveTo>
                  <a:lnTo>
                    <a:pt x="2" y="748"/>
                  </a:lnTo>
                  <a:lnTo>
                    <a:pt x="1" y="752"/>
                  </a:lnTo>
                  <a:lnTo>
                    <a:pt x="1" y="749"/>
                  </a:lnTo>
                  <a:lnTo>
                    <a:pt x="2" y="746"/>
                  </a:lnTo>
                  <a:close/>
                  <a:moveTo>
                    <a:pt x="513" y="0"/>
                  </a:moveTo>
                  <a:lnTo>
                    <a:pt x="513" y="1"/>
                  </a:lnTo>
                  <a:lnTo>
                    <a:pt x="514" y="1"/>
                  </a:lnTo>
                  <a:lnTo>
                    <a:pt x="514" y="0"/>
                  </a:lnTo>
                  <a:lnTo>
                    <a:pt x="515" y="0"/>
                  </a:lnTo>
                  <a:lnTo>
                    <a:pt x="515" y="2"/>
                  </a:lnTo>
                  <a:lnTo>
                    <a:pt x="518" y="5"/>
                  </a:lnTo>
                  <a:lnTo>
                    <a:pt x="518" y="10"/>
                  </a:lnTo>
                  <a:lnTo>
                    <a:pt x="519" y="12"/>
                  </a:lnTo>
                  <a:lnTo>
                    <a:pt x="519" y="13"/>
                  </a:lnTo>
                  <a:lnTo>
                    <a:pt x="520" y="13"/>
                  </a:lnTo>
                  <a:lnTo>
                    <a:pt x="520" y="14"/>
                  </a:lnTo>
                  <a:lnTo>
                    <a:pt x="521" y="18"/>
                  </a:lnTo>
                  <a:lnTo>
                    <a:pt x="521" y="19"/>
                  </a:lnTo>
                  <a:lnTo>
                    <a:pt x="522" y="19"/>
                  </a:lnTo>
                  <a:lnTo>
                    <a:pt x="526" y="23"/>
                  </a:lnTo>
                  <a:lnTo>
                    <a:pt x="529" y="27"/>
                  </a:lnTo>
                  <a:lnTo>
                    <a:pt x="531" y="29"/>
                  </a:lnTo>
                  <a:lnTo>
                    <a:pt x="532" y="29"/>
                  </a:lnTo>
                  <a:lnTo>
                    <a:pt x="537" y="33"/>
                  </a:lnTo>
                  <a:lnTo>
                    <a:pt x="541" y="36"/>
                  </a:lnTo>
                  <a:lnTo>
                    <a:pt x="542" y="37"/>
                  </a:lnTo>
                  <a:lnTo>
                    <a:pt x="548" y="39"/>
                  </a:lnTo>
                  <a:lnTo>
                    <a:pt x="560" y="42"/>
                  </a:lnTo>
                  <a:lnTo>
                    <a:pt x="561" y="42"/>
                  </a:lnTo>
                  <a:lnTo>
                    <a:pt x="565" y="40"/>
                  </a:lnTo>
                  <a:lnTo>
                    <a:pt x="571" y="39"/>
                  </a:lnTo>
                  <a:lnTo>
                    <a:pt x="578" y="37"/>
                  </a:lnTo>
                  <a:lnTo>
                    <a:pt x="580" y="36"/>
                  </a:lnTo>
                  <a:lnTo>
                    <a:pt x="580" y="37"/>
                  </a:lnTo>
                  <a:lnTo>
                    <a:pt x="579" y="37"/>
                  </a:lnTo>
                  <a:lnTo>
                    <a:pt x="582" y="39"/>
                  </a:lnTo>
                  <a:lnTo>
                    <a:pt x="585" y="39"/>
                  </a:lnTo>
                  <a:lnTo>
                    <a:pt x="588" y="37"/>
                  </a:lnTo>
                  <a:lnTo>
                    <a:pt x="588" y="36"/>
                  </a:lnTo>
                  <a:lnTo>
                    <a:pt x="589" y="34"/>
                  </a:lnTo>
                  <a:lnTo>
                    <a:pt x="591" y="34"/>
                  </a:lnTo>
                  <a:lnTo>
                    <a:pt x="591" y="36"/>
                  </a:lnTo>
                  <a:lnTo>
                    <a:pt x="593" y="37"/>
                  </a:lnTo>
                  <a:lnTo>
                    <a:pt x="595" y="38"/>
                  </a:lnTo>
                  <a:lnTo>
                    <a:pt x="598" y="38"/>
                  </a:lnTo>
                  <a:lnTo>
                    <a:pt x="599" y="39"/>
                  </a:lnTo>
                  <a:lnTo>
                    <a:pt x="606" y="39"/>
                  </a:lnTo>
                  <a:lnTo>
                    <a:pt x="611" y="37"/>
                  </a:lnTo>
                  <a:lnTo>
                    <a:pt x="612" y="37"/>
                  </a:lnTo>
                  <a:lnTo>
                    <a:pt x="615" y="34"/>
                  </a:lnTo>
                  <a:lnTo>
                    <a:pt x="617" y="34"/>
                  </a:lnTo>
                  <a:lnTo>
                    <a:pt x="618" y="33"/>
                  </a:lnTo>
                  <a:lnTo>
                    <a:pt x="620" y="29"/>
                  </a:lnTo>
                  <a:lnTo>
                    <a:pt x="621" y="27"/>
                  </a:lnTo>
                  <a:lnTo>
                    <a:pt x="621" y="26"/>
                  </a:lnTo>
                  <a:lnTo>
                    <a:pt x="622" y="26"/>
                  </a:lnTo>
                  <a:lnTo>
                    <a:pt x="622" y="30"/>
                  </a:lnTo>
                  <a:lnTo>
                    <a:pt x="623" y="32"/>
                  </a:lnTo>
                  <a:lnTo>
                    <a:pt x="622" y="33"/>
                  </a:lnTo>
                  <a:lnTo>
                    <a:pt x="622" y="34"/>
                  </a:lnTo>
                  <a:lnTo>
                    <a:pt x="623" y="36"/>
                  </a:lnTo>
                  <a:lnTo>
                    <a:pt x="624" y="36"/>
                  </a:lnTo>
                  <a:lnTo>
                    <a:pt x="624" y="40"/>
                  </a:lnTo>
                  <a:lnTo>
                    <a:pt x="625" y="42"/>
                  </a:lnTo>
                  <a:lnTo>
                    <a:pt x="625" y="43"/>
                  </a:lnTo>
                  <a:lnTo>
                    <a:pt x="627" y="43"/>
                  </a:lnTo>
                  <a:lnTo>
                    <a:pt x="628" y="44"/>
                  </a:lnTo>
                  <a:lnTo>
                    <a:pt x="631" y="44"/>
                  </a:lnTo>
                  <a:lnTo>
                    <a:pt x="629" y="43"/>
                  </a:lnTo>
                  <a:lnTo>
                    <a:pt x="627" y="38"/>
                  </a:lnTo>
                  <a:lnTo>
                    <a:pt x="625" y="37"/>
                  </a:lnTo>
                  <a:lnTo>
                    <a:pt x="627" y="37"/>
                  </a:lnTo>
                  <a:lnTo>
                    <a:pt x="629" y="39"/>
                  </a:lnTo>
                  <a:lnTo>
                    <a:pt x="629" y="40"/>
                  </a:lnTo>
                  <a:lnTo>
                    <a:pt x="633" y="44"/>
                  </a:lnTo>
                  <a:lnTo>
                    <a:pt x="635" y="44"/>
                  </a:lnTo>
                  <a:lnTo>
                    <a:pt x="640" y="45"/>
                  </a:lnTo>
                  <a:lnTo>
                    <a:pt x="642" y="45"/>
                  </a:lnTo>
                  <a:lnTo>
                    <a:pt x="644" y="43"/>
                  </a:lnTo>
                  <a:lnTo>
                    <a:pt x="646" y="43"/>
                  </a:lnTo>
                  <a:lnTo>
                    <a:pt x="646" y="42"/>
                  </a:lnTo>
                  <a:lnTo>
                    <a:pt x="650" y="44"/>
                  </a:lnTo>
                  <a:lnTo>
                    <a:pt x="653" y="44"/>
                  </a:lnTo>
                  <a:lnTo>
                    <a:pt x="654" y="45"/>
                  </a:lnTo>
                  <a:lnTo>
                    <a:pt x="655" y="45"/>
                  </a:lnTo>
                  <a:lnTo>
                    <a:pt x="655" y="49"/>
                  </a:lnTo>
                  <a:lnTo>
                    <a:pt x="656" y="50"/>
                  </a:lnTo>
                  <a:lnTo>
                    <a:pt x="657" y="50"/>
                  </a:lnTo>
                  <a:lnTo>
                    <a:pt x="659" y="51"/>
                  </a:lnTo>
                  <a:lnTo>
                    <a:pt x="660" y="53"/>
                  </a:lnTo>
                  <a:lnTo>
                    <a:pt x="663" y="53"/>
                  </a:lnTo>
                  <a:lnTo>
                    <a:pt x="665" y="55"/>
                  </a:lnTo>
                  <a:lnTo>
                    <a:pt x="665" y="57"/>
                  </a:lnTo>
                  <a:lnTo>
                    <a:pt x="666" y="57"/>
                  </a:lnTo>
                  <a:lnTo>
                    <a:pt x="668" y="58"/>
                  </a:lnTo>
                  <a:lnTo>
                    <a:pt x="669" y="61"/>
                  </a:lnTo>
                  <a:lnTo>
                    <a:pt x="674" y="63"/>
                  </a:lnTo>
                  <a:lnTo>
                    <a:pt x="674" y="64"/>
                  </a:lnTo>
                  <a:lnTo>
                    <a:pt x="673" y="68"/>
                  </a:lnTo>
                  <a:lnTo>
                    <a:pt x="670" y="71"/>
                  </a:lnTo>
                  <a:lnTo>
                    <a:pt x="675" y="77"/>
                  </a:lnTo>
                  <a:lnTo>
                    <a:pt x="676" y="77"/>
                  </a:lnTo>
                  <a:lnTo>
                    <a:pt x="678" y="78"/>
                  </a:lnTo>
                  <a:lnTo>
                    <a:pt x="673" y="83"/>
                  </a:lnTo>
                  <a:lnTo>
                    <a:pt x="675" y="88"/>
                  </a:lnTo>
                  <a:lnTo>
                    <a:pt x="679" y="97"/>
                  </a:lnTo>
                  <a:lnTo>
                    <a:pt x="679" y="100"/>
                  </a:lnTo>
                  <a:lnTo>
                    <a:pt x="676" y="109"/>
                  </a:lnTo>
                  <a:lnTo>
                    <a:pt x="676" y="114"/>
                  </a:lnTo>
                  <a:lnTo>
                    <a:pt x="678" y="115"/>
                  </a:lnTo>
                  <a:lnTo>
                    <a:pt x="678" y="116"/>
                  </a:lnTo>
                  <a:lnTo>
                    <a:pt x="675" y="119"/>
                  </a:lnTo>
                  <a:lnTo>
                    <a:pt x="675" y="120"/>
                  </a:lnTo>
                  <a:lnTo>
                    <a:pt x="676" y="120"/>
                  </a:lnTo>
                  <a:lnTo>
                    <a:pt x="678" y="121"/>
                  </a:lnTo>
                  <a:lnTo>
                    <a:pt x="679" y="121"/>
                  </a:lnTo>
                  <a:lnTo>
                    <a:pt x="679" y="122"/>
                  </a:lnTo>
                  <a:lnTo>
                    <a:pt x="681" y="127"/>
                  </a:lnTo>
                  <a:lnTo>
                    <a:pt x="681" y="129"/>
                  </a:lnTo>
                  <a:lnTo>
                    <a:pt x="680" y="131"/>
                  </a:lnTo>
                  <a:lnTo>
                    <a:pt x="679" y="134"/>
                  </a:lnTo>
                  <a:lnTo>
                    <a:pt x="679" y="144"/>
                  </a:lnTo>
                  <a:lnTo>
                    <a:pt x="681" y="146"/>
                  </a:lnTo>
                  <a:lnTo>
                    <a:pt x="681" y="147"/>
                  </a:lnTo>
                  <a:lnTo>
                    <a:pt x="686" y="152"/>
                  </a:lnTo>
                  <a:lnTo>
                    <a:pt x="686" y="153"/>
                  </a:lnTo>
                  <a:lnTo>
                    <a:pt x="687" y="154"/>
                  </a:lnTo>
                  <a:lnTo>
                    <a:pt x="687" y="156"/>
                  </a:lnTo>
                  <a:lnTo>
                    <a:pt x="686" y="157"/>
                  </a:lnTo>
                  <a:lnTo>
                    <a:pt x="686" y="158"/>
                  </a:lnTo>
                  <a:lnTo>
                    <a:pt x="684" y="159"/>
                  </a:lnTo>
                  <a:lnTo>
                    <a:pt x="689" y="170"/>
                  </a:lnTo>
                  <a:lnTo>
                    <a:pt x="691" y="171"/>
                  </a:lnTo>
                  <a:lnTo>
                    <a:pt x="694" y="172"/>
                  </a:lnTo>
                  <a:lnTo>
                    <a:pt x="706" y="180"/>
                  </a:lnTo>
                  <a:lnTo>
                    <a:pt x="707" y="182"/>
                  </a:lnTo>
                  <a:lnTo>
                    <a:pt x="705" y="185"/>
                  </a:lnTo>
                  <a:lnTo>
                    <a:pt x="702" y="186"/>
                  </a:lnTo>
                  <a:lnTo>
                    <a:pt x="701" y="186"/>
                  </a:lnTo>
                  <a:lnTo>
                    <a:pt x="699" y="188"/>
                  </a:lnTo>
                  <a:lnTo>
                    <a:pt x="698" y="189"/>
                  </a:lnTo>
                  <a:lnTo>
                    <a:pt x="697" y="191"/>
                  </a:lnTo>
                  <a:lnTo>
                    <a:pt x="697" y="197"/>
                  </a:lnTo>
                  <a:lnTo>
                    <a:pt x="694" y="199"/>
                  </a:lnTo>
                  <a:lnTo>
                    <a:pt x="699" y="199"/>
                  </a:lnTo>
                  <a:lnTo>
                    <a:pt x="700" y="201"/>
                  </a:lnTo>
                  <a:lnTo>
                    <a:pt x="700" y="202"/>
                  </a:lnTo>
                  <a:lnTo>
                    <a:pt x="699" y="203"/>
                  </a:lnTo>
                  <a:lnTo>
                    <a:pt x="676" y="203"/>
                  </a:lnTo>
                  <a:lnTo>
                    <a:pt x="672" y="202"/>
                  </a:lnTo>
                  <a:lnTo>
                    <a:pt x="648" y="202"/>
                  </a:lnTo>
                  <a:lnTo>
                    <a:pt x="642" y="201"/>
                  </a:lnTo>
                  <a:lnTo>
                    <a:pt x="634" y="203"/>
                  </a:lnTo>
                  <a:lnTo>
                    <a:pt x="625" y="204"/>
                  </a:lnTo>
                  <a:lnTo>
                    <a:pt x="623" y="205"/>
                  </a:lnTo>
                  <a:lnTo>
                    <a:pt x="627" y="214"/>
                  </a:lnTo>
                  <a:lnTo>
                    <a:pt x="628" y="218"/>
                  </a:lnTo>
                  <a:lnTo>
                    <a:pt x="621" y="220"/>
                  </a:lnTo>
                  <a:lnTo>
                    <a:pt x="611" y="222"/>
                  </a:lnTo>
                  <a:lnTo>
                    <a:pt x="598" y="224"/>
                  </a:lnTo>
                  <a:lnTo>
                    <a:pt x="595" y="224"/>
                  </a:lnTo>
                  <a:lnTo>
                    <a:pt x="591" y="226"/>
                  </a:lnTo>
                  <a:lnTo>
                    <a:pt x="591" y="240"/>
                  </a:lnTo>
                  <a:lnTo>
                    <a:pt x="588" y="240"/>
                  </a:lnTo>
                  <a:lnTo>
                    <a:pt x="585" y="241"/>
                  </a:lnTo>
                  <a:lnTo>
                    <a:pt x="584" y="242"/>
                  </a:lnTo>
                  <a:lnTo>
                    <a:pt x="584" y="243"/>
                  </a:lnTo>
                  <a:lnTo>
                    <a:pt x="585" y="247"/>
                  </a:lnTo>
                  <a:lnTo>
                    <a:pt x="584" y="248"/>
                  </a:lnTo>
                  <a:lnTo>
                    <a:pt x="584" y="249"/>
                  </a:lnTo>
                  <a:lnTo>
                    <a:pt x="583" y="250"/>
                  </a:lnTo>
                  <a:lnTo>
                    <a:pt x="584" y="252"/>
                  </a:lnTo>
                  <a:lnTo>
                    <a:pt x="585" y="252"/>
                  </a:lnTo>
                  <a:lnTo>
                    <a:pt x="586" y="250"/>
                  </a:lnTo>
                  <a:lnTo>
                    <a:pt x="589" y="250"/>
                  </a:lnTo>
                  <a:lnTo>
                    <a:pt x="590" y="253"/>
                  </a:lnTo>
                  <a:lnTo>
                    <a:pt x="591" y="254"/>
                  </a:lnTo>
                  <a:lnTo>
                    <a:pt x="592" y="254"/>
                  </a:lnTo>
                  <a:lnTo>
                    <a:pt x="593" y="255"/>
                  </a:lnTo>
                  <a:lnTo>
                    <a:pt x="593" y="258"/>
                  </a:lnTo>
                  <a:lnTo>
                    <a:pt x="596" y="261"/>
                  </a:lnTo>
                  <a:lnTo>
                    <a:pt x="593" y="266"/>
                  </a:lnTo>
                  <a:lnTo>
                    <a:pt x="591" y="267"/>
                  </a:lnTo>
                  <a:lnTo>
                    <a:pt x="591" y="271"/>
                  </a:lnTo>
                  <a:lnTo>
                    <a:pt x="592" y="274"/>
                  </a:lnTo>
                  <a:lnTo>
                    <a:pt x="584" y="278"/>
                  </a:lnTo>
                  <a:lnTo>
                    <a:pt x="577" y="280"/>
                  </a:lnTo>
                  <a:lnTo>
                    <a:pt x="570" y="280"/>
                  </a:lnTo>
                  <a:lnTo>
                    <a:pt x="564" y="281"/>
                  </a:lnTo>
                  <a:lnTo>
                    <a:pt x="560" y="284"/>
                  </a:lnTo>
                  <a:lnTo>
                    <a:pt x="556" y="291"/>
                  </a:lnTo>
                  <a:lnTo>
                    <a:pt x="548" y="296"/>
                  </a:lnTo>
                  <a:lnTo>
                    <a:pt x="542" y="298"/>
                  </a:lnTo>
                  <a:lnTo>
                    <a:pt x="538" y="301"/>
                  </a:lnTo>
                  <a:lnTo>
                    <a:pt x="534" y="304"/>
                  </a:lnTo>
                  <a:lnTo>
                    <a:pt x="525" y="311"/>
                  </a:lnTo>
                  <a:lnTo>
                    <a:pt x="520" y="316"/>
                  </a:lnTo>
                  <a:lnTo>
                    <a:pt x="518" y="322"/>
                  </a:lnTo>
                  <a:lnTo>
                    <a:pt x="508" y="333"/>
                  </a:lnTo>
                  <a:lnTo>
                    <a:pt x="505" y="336"/>
                  </a:lnTo>
                  <a:lnTo>
                    <a:pt x="501" y="333"/>
                  </a:lnTo>
                  <a:lnTo>
                    <a:pt x="499" y="330"/>
                  </a:lnTo>
                  <a:lnTo>
                    <a:pt x="494" y="330"/>
                  </a:lnTo>
                  <a:lnTo>
                    <a:pt x="488" y="331"/>
                  </a:lnTo>
                  <a:lnTo>
                    <a:pt x="476" y="331"/>
                  </a:lnTo>
                  <a:lnTo>
                    <a:pt x="464" y="333"/>
                  </a:lnTo>
                  <a:lnTo>
                    <a:pt x="457" y="335"/>
                  </a:lnTo>
                  <a:lnTo>
                    <a:pt x="454" y="338"/>
                  </a:lnTo>
                  <a:lnTo>
                    <a:pt x="446" y="335"/>
                  </a:lnTo>
                  <a:lnTo>
                    <a:pt x="438" y="335"/>
                  </a:lnTo>
                  <a:lnTo>
                    <a:pt x="433" y="337"/>
                  </a:lnTo>
                  <a:lnTo>
                    <a:pt x="429" y="341"/>
                  </a:lnTo>
                  <a:lnTo>
                    <a:pt x="423" y="341"/>
                  </a:lnTo>
                  <a:lnTo>
                    <a:pt x="422" y="342"/>
                  </a:lnTo>
                  <a:lnTo>
                    <a:pt x="419" y="341"/>
                  </a:lnTo>
                  <a:lnTo>
                    <a:pt x="417" y="341"/>
                  </a:lnTo>
                  <a:lnTo>
                    <a:pt x="413" y="344"/>
                  </a:lnTo>
                  <a:lnTo>
                    <a:pt x="412" y="344"/>
                  </a:lnTo>
                  <a:lnTo>
                    <a:pt x="410" y="345"/>
                  </a:lnTo>
                  <a:lnTo>
                    <a:pt x="407" y="349"/>
                  </a:lnTo>
                  <a:lnTo>
                    <a:pt x="403" y="351"/>
                  </a:lnTo>
                  <a:lnTo>
                    <a:pt x="398" y="356"/>
                  </a:lnTo>
                  <a:lnTo>
                    <a:pt x="392" y="358"/>
                  </a:lnTo>
                  <a:lnTo>
                    <a:pt x="390" y="361"/>
                  </a:lnTo>
                  <a:lnTo>
                    <a:pt x="386" y="363"/>
                  </a:lnTo>
                  <a:lnTo>
                    <a:pt x="386" y="364"/>
                  </a:lnTo>
                  <a:lnTo>
                    <a:pt x="385" y="364"/>
                  </a:lnTo>
                  <a:lnTo>
                    <a:pt x="384" y="366"/>
                  </a:lnTo>
                  <a:lnTo>
                    <a:pt x="382" y="368"/>
                  </a:lnTo>
                  <a:lnTo>
                    <a:pt x="381" y="368"/>
                  </a:lnTo>
                  <a:lnTo>
                    <a:pt x="378" y="371"/>
                  </a:lnTo>
                  <a:lnTo>
                    <a:pt x="372" y="374"/>
                  </a:lnTo>
                  <a:lnTo>
                    <a:pt x="371" y="375"/>
                  </a:lnTo>
                  <a:lnTo>
                    <a:pt x="371" y="508"/>
                  </a:lnTo>
                  <a:lnTo>
                    <a:pt x="369" y="509"/>
                  </a:lnTo>
                  <a:lnTo>
                    <a:pt x="224" y="509"/>
                  </a:lnTo>
                  <a:lnTo>
                    <a:pt x="224" y="631"/>
                  </a:lnTo>
                  <a:lnTo>
                    <a:pt x="219" y="632"/>
                  </a:lnTo>
                  <a:lnTo>
                    <a:pt x="207" y="638"/>
                  </a:lnTo>
                  <a:lnTo>
                    <a:pt x="200" y="640"/>
                  </a:lnTo>
                  <a:lnTo>
                    <a:pt x="198" y="640"/>
                  </a:lnTo>
                  <a:lnTo>
                    <a:pt x="194" y="642"/>
                  </a:lnTo>
                  <a:lnTo>
                    <a:pt x="185" y="649"/>
                  </a:lnTo>
                  <a:lnTo>
                    <a:pt x="180" y="651"/>
                  </a:lnTo>
                  <a:lnTo>
                    <a:pt x="179" y="653"/>
                  </a:lnTo>
                  <a:lnTo>
                    <a:pt x="175" y="659"/>
                  </a:lnTo>
                  <a:lnTo>
                    <a:pt x="174" y="661"/>
                  </a:lnTo>
                  <a:lnTo>
                    <a:pt x="174" y="668"/>
                  </a:lnTo>
                  <a:lnTo>
                    <a:pt x="176" y="674"/>
                  </a:lnTo>
                  <a:lnTo>
                    <a:pt x="176" y="676"/>
                  </a:lnTo>
                  <a:lnTo>
                    <a:pt x="177" y="688"/>
                  </a:lnTo>
                  <a:lnTo>
                    <a:pt x="177" y="700"/>
                  </a:lnTo>
                  <a:lnTo>
                    <a:pt x="179" y="720"/>
                  </a:lnTo>
                  <a:lnTo>
                    <a:pt x="180" y="724"/>
                  </a:lnTo>
                  <a:lnTo>
                    <a:pt x="180" y="732"/>
                  </a:lnTo>
                  <a:lnTo>
                    <a:pt x="6" y="732"/>
                  </a:lnTo>
                  <a:lnTo>
                    <a:pt x="6" y="736"/>
                  </a:lnTo>
                  <a:lnTo>
                    <a:pt x="4" y="740"/>
                  </a:lnTo>
                  <a:lnTo>
                    <a:pt x="2" y="746"/>
                  </a:lnTo>
                  <a:lnTo>
                    <a:pt x="3" y="732"/>
                  </a:lnTo>
                  <a:lnTo>
                    <a:pt x="4" y="730"/>
                  </a:lnTo>
                  <a:lnTo>
                    <a:pt x="4" y="726"/>
                  </a:lnTo>
                  <a:lnTo>
                    <a:pt x="6" y="719"/>
                  </a:lnTo>
                  <a:lnTo>
                    <a:pt x="6" y="714"/>
                  </a:lnTo>
                  <a:lnTo>
                    <a:pt x="7" y="713"/>
                  </a:lnTo>
                  <a:lnTo>
                    <a:pt x="7" y="711"/>
                  </a:lnTo>
                  <a:lnTo>
                    <a:pt x="6" y="711"/>
                  </a:lnTo>
                  <a:lnTo>
                    <a:pt x="7" y="710"/>
                  </a:lnTo>
                  <a:lnTo>
                    <a:pt x="7" y="708"/>
                  </a:lnTo>
                  <a:lnTo>
                    <a:pt x="8" y="706"/>
                  </a:lnTo>
                  <a:lnTo>
                    <a:pt x="8" y="704"/>
                  </a:lnTo>
                  <a:lnTo>
                    <a:pt x="14" y="692"/>
                  </a:lnTo>
                  <a:lnTo>
                    <a:pt x="15" y="692"/>
                  </a:lnTo>
                  <a:lnTo>
                    <a:pt x="15" y="691"/>
                  </a:lnTo>
                  <a:lnTo>
                    <a:pt x="17" y="688"/>
                  </a:lnTo>
                  <a:lnTo>
                    <a:pt x="17" y="687"/>
                  </a:lnTo>
                  <a:lnTo>
                    <a:pt x="19" y="687"/>
                  </a:lnTo>
                  <a:lnTo>
                    <a:pt x="19" y="686"/>
                  </a:lnTo>
                  <a:lnTo>
                    <a:pt x="20" y="686"/>
                  </a:lnTo>
                  <a:lnTo>
                    <a:pt x="20" y="687"/>
                  </a:lnTo>
                  <a:lnTo>
                    <a:pt x="21" y="687"/>
                  </a:lnTo>
                  <a:lnTo>
                    <a:pt x="26" y="686"/>
                  </a:lnTo>
                  <a:lnTo>
                    <a:pt x="27" y="685"/>
                  </a:lnTo>
                  <a:lnTo>
                    <a:pt x="27" y="683"/>
                  </a:lnTo>
                  <a:lnTo>
                    <a:pt x="28" y="682"/>
                  </a:lnTo>
                  <a:lnTo>
                    <a:pt x="29" y="676"/>
                  </a:lnTo>
                  <a:lnTo>
                    <a:pt x="33" y="673"/>
                  </a:lnTo>
                  <a:lnTo>
                    <a:pt x="34" y="669"/>
                  </a:lnTo>
                  <a:lnTo>
                    <a:pt x="34" y="663"/>
                  </a:lnTo>
                  <a:lnTo>
                    <a:pt x="35" y="662"/>
                  </a:lnTo>
                  <a:lnTo>
                    <a:pt x="35" y="659"/>
                  </a:lnTo>
                  <a:lnTo>
                    <a:pt x="36" y="657"/>
                  </a:lnTo>
                  <a:lnTo>
                    <a:pt x="38" y="657"/>
                  </a:lnTo>
                  <a:lnTo>
                    <a:pt x="40" y="656"/>
                  </a:lnTo>
                  <a:lnTo>
                    <a:pt x="41" y="654"/>
                  </a:lnTo>
                  <a:lnTo>
                    <a:pt x="41" y="653"/>
                  </a:lnTo>
                  <a:lnTo>
                    <a:pt x="42" y="653"/>
                  </a:lnTo>
                  <a:lnTo>
                    <a:pt x="42" y="650"/>
                  </a:lnTo>
                  <a:lnTo>
                    <a:pt x="41" y="649"/>
                  </a:lnTo>
                  <a:lnTo>
                    <a:pt x="39" y="649"/>
                  </a:lnTo>
                  <a:lnTo>
                    <a:pt x="39" y="648"/>
                  </a:lnTo>
                  <a:lnTo>
                    <a:pt x="42" y="644"/>
                  </a:lnTo>
                  <a:lnTo>
                    <a:pt x="46" y="636"/>
                  </a:lnTo>
                  <a:lnTo>
                    <a:pt x="47" y="636"/>
                  </a:lnTo>
                  <a:lnTo>
                    <a:pt x="47" y="635"/>
                  </a:lnTo>
                  <a:lnTo>
                    <a:pt x="49" y="631"/>
                  </a:lnTo>
                  <a:lnTo>
                    <a:pt x="51" y="629"/>
                  </a:lnTo>
                  <a:lnTo>
                    <a:pt x="51" y="628"/>
                  </a:lnTo>
                  <a:lnTo>
                    <a:pt x="52" y="627"/>
                  </a:lnTo>
                  <a:lnTo>
                    <a:pt x="53" y="624"/>
                  </a:lnTo>
                  <a:lnTo>
                    <a:pt x="55" y="622"/>
                  </a:lnTo>
                  <a:lnTo>
                    <a:pt x="55" y="621"/>
                  </a:lnTo>
                  <a:lnTo>
                    <a:pt x="57" y="621"/>
                  </a:lnTo>
                  <a:lnTo>
                    <a:pt x="57" y="618"/>
                  </a:lnTo>
                  <a:lnTo>
                    <a:pt x="58" y="617"/>
                  </a:lnTo>
                  <a:lnTo>
                    <a:pt x="58" y="616"/>
                  </a:lnTo>
                  <a:lnTo>
                    <a:pt x="59" y="615"/>
                  </a:lnTo>
                  <a:lnTo>
                    <a:pt x="59" y="611"/>
                  </a:lnTo>
                  <a:lnTo>
                    <a:pt x="58" y="610"/>
                  </a:lnTo>
                  <a:lnTo>
                    <a:pt x="59" y="610"/>
                  </a:lnTo>
                  <a:lnTo>
                    <a:pt x="59" y="609"/>
                  </a:lnTo>
                  <a:lnTo>
                    <a:pt x="58" y="610"/>
                  </a:lnTo>
                  <a:lnTo>
                    <a:pt x="58" y="612"/>
                  </a:lnTo>
                  <a:lnTo>
                    <a:pt x="57" y="612"/>
                  </a:lnTo>
                  <a:lnTo>
                    <a:pt x="57" y="613"/>
                  </a:lnTo>
                  <a:lnTo>
                    <a:pt x="55" y="613"/>
                  </a:lnTo>
                  <a:lnTo>
                    <a:pt x="55" y="612"/>
                  </a:lnTo>
                  <a:lnTo>
                    <a:pt x="53" y="615"/>
                  </a:lnTo>
                  <a:lnTo>
                    <a:pt x="53" y="616"/>
                  </a:lnTo>
                  <a:lnTo>
                    <a:pt x="52" y="617"/>
                  </a:lnTo>
                  <a:lnTo>
                    <a:pt x="52" y="619"/>
                  </a:lnTo>
                  <a:lnTo>
                    <a:pt x="49" y="622"/>
                  </a:lnTo>
                  <a:lnTo>
                    <a:pt x="48" y="622"/>
                  </a:lnTo>
                  <a:lnTo>
                    <a:pt x="48" y="621"/>
                  </a:lnTo>
                  <a:lnTo>
                    <a:pt x="49" y="619"/>
                  </a:lnTo>
                  <a:lnTo>
                    <a:pt x="54" y="612"/>
                  </a:lnTo>
                  <a:lnTo>
                    <a:pt x="54" y="611"/>
                  </a:lnTo>
                  <a:lnTo>
                    <a:pt x="55" y="610"/>
                  </a:lnTo>
                  <a:lnTo>
                    <a:pt x="59" y="608"/>
                  </a:lnTo>
                  <a:lnTo>
                    <a:pt x="60" y="606"/>
                  </a:lnTo>
                  <a:lnTo>
                    <a:pt x="62" y="605"/>
                  </a:lnTo>
                  <a:lnTo>
                    <a:pt x="64" y="605"/>
                  </a:lnTo>
                  <a:lnTo>
                    <a:pt x="67" y="602"/>
                  </a:lnTo>
                  <a:lnTo>
                    <a:pt x="68" y="599"/>
                  </a:lnTo>
                  <a:lnTo>
                    <a:pt x="70" y="598"/>
                  </a:lnTo>
                  <a:lnTo>
                    <a:pt x="72" y="597"/>
                  </a:lnTo>
                  <a:lnTo>
                    <a:pt x="72" y="596"/>
                  </a:lnTo>
                  <a:lnTo>
                    <a:pt x="79" y="589"/>
                  </a:lnTo>
                  <a:lnTo>
                    <a:pt x="83" y="584"/>
                  </a:lnTo>
                  <a:lnTo>
                    <a:pt x="86" y="580"/>
                  </a:lnTo>
                  <a:lnTo>
                    <a:pt x="90" y="580"/>
                  </a:lnTo>
                  <a:lnTo>
                    <a:pt x="92" y="578"/>
                  </a:lnTo>
                  <a:lnTo>
                    <a:pt x="92" y="576"/>
                  </a:lnTo>
                  <a:lnTo>
                    <a:pt x="94" y="573"/>
                  </a:lnTo>
                  <a:lnTo>
                    <a:pt x="96" y="573"/>
                  </a:lnTo>
                  <a:lnTo>
                    <a:pt x="97" y="572"/>
                  </a:lnTo>
                  <a:lnTo>
                    <a:pt x="97" y="571"/>
                  </a:lnTo>
                  <a:lnTo>
                    <a:pt x="98" y="568"/>
                  </a:lnTo>
                  <a:lnTo>
                    <a:pt x="99" y="565"/>
                  </a:lnTo>
                  <a:lnTo>
                    <a:pt x="99" y="561"/>
                  </a:lnTo>
                  <a:lnTo>
                    <a:pt x="100" y="561"/>
                  </a:lnTo>
                  <a:lnTo>
                    <a:pt x="99" y="560"/>
                  </a:lnTo>
                  <a:lnTo>
                    <a:pt x="99" y="559"/>
                  </a:lnTo>
                  <a:lnTo>
                    <a:pt x="100" y="558"/>
                  </a:lnTo>
                  <a:lnTo>
                    <a:pt x="99" y="558"/>
                  </a:lnTo>
                  <a:lnTo>
                    <a:pt x="99" y="557"/>
                  </a:lnTo>
                  <a:lnTo>
                    <a:pt x="100" y="557"/>
                  </a:lnTo>
                  <a:lnTo>
                    <a:pt x="100" y="554"/>
                  </a:lnTo>
                  <a:lnTo>
                    <a:pt x="99" y="553"/>
                  </a:lnTo>
                  <a:lnTo>
                    <a:pt x="99" y="547"/>
                  </a:lnTo>
                  <a:lnTo>
                    <a:pt x="100" y="541"/>
                  </a:lnTo>
                  <a:lnTo>
                    <a:pt x="100" y="540"/>
                  </a:lnTo>
                  <a:lnTo>
                    <a:pt x="104" y="533"/>
                  </a:lnTo>
                  <a:lnTo>
                    <a:pt x="105" y="532"/>
                  </a:lnTo>
                  <a:lnTo>
                    <a:pt x="106" y="528"/>
                  </a:lnTo>
                  <a:lnTo>
                    <a:pt x="106" y="526"/>
                  </a:lnTo>
                  <a:lnTo>
                    <a:pt x="108" y="525"/>
                  </a:lnTo>
                  <a:lnTo>
                    <a:pt x="108" y="523"/>
                  </a:lnTo>
                  <a:lnTo>
                    <a:pt x="109" y="519"/>
                  </a:lnTo>
                  <a:lnTo>
                    <a:pt x="112" y="514"/>
                  </a:lnTo>
                  <a:lnTo>
                    <a:pt x="113" y="513"/>
                  </a:lnTo>
                  <a:lnTo>
                    <a:pt x="113" y="511"/>
                  </a:lnTo>
                  <a:lnTo>
                    <a:pt x="115" y="510"/>
                  </a:lnTo>
                  <a:lnTo>
                    <a:pt x="115" y="507"/>
                  </a:lnTo>
                  <a:lnTo>
                    <a:pt x="116" y="504"/>
                  </a:lnTo>
                  <a:lnTo>
                    <a:pt x="116" y="503"/>
                  </a:lnTo>
                  <a:lnTo>
                    <a:pt x="115" y="502"/>
                  </a:lnTo>
                  <a:lnTo>
                    <a:pt x="116" y="501"/>
                  </a:lnTo>
                  <a:lnTo>
                    <a:pt x="116" y="500"/>
                  </a:lnTo>
                  <a:lnTo>
                    <a:pt x="118" y="496"/>
                  </a:lnTo>
                  <a:lnTo>
                    <a:pt x="119" y="496"/>
                  </a:lnTo>
                  <a:lnTo>
                    <a:pt x="121" y="495"/>
                  </a:lnTo>
                  <a:lnTo>
                    <a:pt x="123" y="494"/>
                  </a:lnTo>
                  <a:lnTo>
                    <a:pt x="128" y="490"/>
                  </a:lnTo>
                  <a:lnTo>
                    <a:pt x="128" y="489"/>
                  </a:lnTo>
                  <a:lnTo>
                    <a:pt x="129" y="488"/>
                  </a:lnTo>
                  <a:lnTo>
                    <a:pt x="130" y="488"/>
                  </a:lnTo>
                  <a:lnTo>
                    <a:pt x="135" y="487"/>
                  </a:lnTo>
                  <a:lnTo>
                    <a:pt x="136" y="487"/>
                  </a:lnTo>
                  <a:lnTo>
                    <a:pt x="140" y="484"/>
                  </a:lnTo>
                  <a:lnTo>
                    <a:pt x="148" y="478"/>
                  </a:lnTo>
                  <a:lnTo>
                    <a:pt x="154" y="475"/>
                  </a:lnTo>
                  <a:lnTo>
                    <a:pt x="156" y="472"/>
                  </a:lnTo>
                  <a:lnTo>
                    <a:pt x="158" y="466"/>
                  </a:lnTo>
                  <a:lnTo>
                    <a:pt x="160" y="464"/>
                  </a:lnTo>
                  <a:lnTo>
                    <a:pt x="162" y="457"/>
                  </a:lnTo>
                  <a:lnTo>
                    <a:pt x="163" y="451"/>
                  </a:lnTo>
                  <a:lnTo>
                    <a:pt x="163" y="449"/>
                  </a:lnTo>
                  <a:lnTo>
                    <a:pt x="167" y="444"/>
                  </a:lnTo>
                  <a:lnTo>
                    <a:pt x="167" y="443"/>
                  </a:lnTo>
                  <a:lnTo>
                    <a:pt x="168" y="443"/>
                  </a:lnTo>
                  <a:lnTo>
                    <a:pt x="170" y="437"/>
                  </a:lnTo>
                  <a:lnTo>
                    <a:pt x="172" y="432"/>
                  </a:lnTo>
                  <a:lnTo>
                    <a:pt x="172" y="430"/>
                  </a:lnTo>
                  <a:lnTo>
                    <a:pt x="173" y="427"/>
                  </a:lnTo>
                  <a:lnTo>
                    <a:pt x="173" y="426"/>
                  </a:lnTo>
                  <a:lnTo>
                    <a:pt x="174" y="425"/>
                  </a:lnTo>
                  <a:lnTo>
                    <a:pt x="175" y="425"/>
                  </a:lnTo>
                  <a:lnTo>
                    <a:pt x="177" y="422"/>
                  </a:lnTo>
                  <a:lnTo>
                    <a:pt x="179" y="422"/>
                  </a:lnTo>
                  <a:lnTo>
                    <a:pt x="181" y="419"/>
                  </a:lnTo>
                  <a:lnTo>
                    <a:pt x="181" y="415"/>
                  </a:lnTo>
                  <a:lnTo>
                    <a:pt x="183" y="413"/>
                  </a:lnTo>
                  <a:lnTo>
                    <a:pt x="188" y="412"/>
                  </a:lnTo>
                  <a:lnTo>
                    <a:pt x="195" y="411"/>
                  </a:lnTo>
                  <a:lnTo>
                    <a:pt x="202" y="411"/>
                  </a:lnTo>
                  <a:lnTo>
                    <a:pt x="209" y="408"/>
                  </a:lnTo>
                  <a:lnTo>
                    <a:pt x="221" y="406"/>
                  </a:lnTo>
                  <a:lnTo>
                    <a:pt x="222" y="406"/>
                  </a:lnTo>
                  <a:lnTo>
                    <a:pt x="225" y="403"/>
                  </a:lnTo>
                  <a:lnTo>
                    <a:pt x="234" y="400"/>
                  </a:lnTo>
                  <a:lnTo>
                    <a:pt x="247" y="394"/>
                  </a:lnTo>
                  <a:lnTo>
                    <a:pt x="250" y="392"/>
                  </a:lnTo>
                  <a:lnTo>
                    <a:pt x="251" y="388"/>
                  </a:lnTo>
                  <a:lnTo>
                    <a:pt x="252" y="388"/>
                  </a:lnTo>
                  <a:lnTo>
                    <a:pt x="253" y="387"/>
                  </a:lnTo>
                  <a:lnTo>
                    <a:pt x="253" y="386"/>
                  </a:lnTo>
                  <a:lnTo>
                    <a:pt x="254" y="385"/>
                  </a:lnTo>
                  <a:lnTo>
                    <a:pt x="257" y="383"/>
                  </a:lnTo>
                  <a:lnTo>
                    <a:pt x="259" y="380"/>
                  </a:lnTo>
                  <a:lnTo>
                    <a:pt x="262" y="379"/>
                  </a:lnTo>
                  <a:lnTo>
                    <a:pt x="262" y="377"/>
                  </a:lnTo>
                  <a:lnTo>
                    <a:pt x="264" y="376"/>
                  </a:lnTo>
                  <a:lnTo>
                    <a:pt x="264" y="374"/>
                  </a:lnTo>
                  <a:lnTo>
                    <a:pt x="266" y="373"/>
                  </a:lnTo>
                  <a:lnTo>
                    <a:pt x="279" y="366"/>
                  </a:lnTo>
                  <a:lnTo>
                    <a:pt x="282" y="364"/>
                  </a:lnTo>
                  <a:lnTo>
                    <a:pt x="285" y="362"/>
                  </a:lnTo>
                  <a:lnTo>
                    <a:pt x="288" y="361"/>
                  </a:lnTo>
                  <a:lnTo>
                    <a:pt x="292" y="356"/>
                  </a:lnTo>
                  <a:lnTo>
                    <a:pt x="297" y="349"/>
                  </a:lnTo>
                  <a:lnTo>
                    <a:pt x="300" y="347"/>
                  </a:lnTo>
                  <a:lnTo>
                    <a:pt x="301" y="347"/>
                  </a:lnTo>
                  <a:lnTo>
                    <a:pt x="303" y="344"/>
                  </a:lnTo>
                  <a:lnTo>
                    <a:pt x="304" y="342"/>
                  </a:lnTo>
                  <a:lnTo>
                    <a:pt x="304" y="339"/>
                  </a:lnTo>
                  <a:lnTo>
                    <a:pt x="307" y="339"/>
                  </a:lnTo>
                  <a:lnTo>
                    <a:pt x="307" y="337"/>
                  </a:lnTo>
                  <a:lnTo>
                    <a:pt x="309" y="335"/>
                  </a:lnTo>
                  <a:lnTo>
                    <a:pt x="309" y="332"/>
                  </a:lnTo>
                  <a:lnTo>
                    <a:pt x="310" y="331"/>
                  </a:lnTo>
                  <a:lnTo>
                    <a:pt x="310" y="330"/>
                  </a:lnTo>
                  <a:lnTo>
                    <a:pt x="313" y="329"/>
                  </a:lnTo>
                  <a:lnTo>
                    <a:pt x="313" y="326"/>
                  </a:lnTo>
                  <a:lnTo>
                    <a:pt x="321" y="318"/>
                  </a:lnTo>
                  <a:lnTo>
                    <a:pt x="324" y="310"/>
                  </a:lnTo>
                  <a:lnTo>
                    <a:pt x="328" y="304"/>
                  </a:lnTo>
                  <a:lnTo>
                    <a:pt x="328" y="301"/>
                  </a:lnTo>
                  <a:lnTo>
                    <a:pt x="329" y="296"/>
                  </a:lnTo>
                  <a:lnTo>
                    <a:pt x="329" y="292"/>
                  </a:lnTo>
                  <a:lnTo>
                    <a:pt x="330" y="291"/>
                  </a:lnTo>
                  <a:lnTo>
                    <a:pt x="329" y="290"/>
                  </a:lnTo>
                  <a:lnTo>
                    <a:pt x="329" y="288"/>
                  </a:lnTo>
                  <a:lnTo>
                    <a:pt x="328" y="288"/>
                  </a:lnTo>
                  <a:lnTo>
                    <a:pt x="328" y="287"/>
                  </a:lnTo>
                  <a:lnTo>
                    <a:pt x="327" y="287"/>
                  </a:lnTo>
                  <a:lnTo>
                    <a:pt x="326" y="284"/>
                  </a:lnTo>
                  <a:lnTo>
                    <a:pt x="326" y="282"/>
                  </a:lnTo>
                  <a:lnTo>
                    <a:pt x="324" y="282"/>
                  </a:lnTo>
                  <a:lnTo>
                    <a:pt x="324" y="281"/>
                  </a:lnTo>
                  <a:lnTo>
                    <a:pt x="323" y="280"/>
                  </a:lnTo>
                  <a:lnTo>
                    <a:pt x="320" y="278"/>
                  </a:lnTo>
                  <a:lnTo>
                    <a:pt x="318" y="278"/>
                  </a:lnTo>
                  <a:lnTo>
                    <a:pt x="317" y="277"/>
                  </a:lnTo>
                  <a:lnTo>
                    <a:pt x="317" y="275"/>
                  </a:lnTo>
                  <a:lnTo>
                    <a:pt x="318" y="273"/>
                  </a:lnTo>
                  <a:lnTo>
                    <a:pt x="320" y="272"/>
                  </a:lnTo>
                  <a:lnTo>
                    <a:pt x="321" y="269"/>
                  </a:lnTo>
                  <a:lnTo>
                    <a:pt x="321" y="267"/>
                  </a:lnTo>
                  <a:lnTo>
                    <a:pt x="320" y="267"/>
                  </a:lnTo>
                  <a:lnTo>
                    <a:pt x="321" y="266"/>
                  </a:lnTo>
                  <a:lnTo>
                    <a:pt x="320" y="255"/>
                  </a:lnTo>
                  <a:lnTo>
                    <a:pt x="320" y="252"/>
                  </a:lnTo>
                  <a:lnTo>
                    <a:pt x="321" y="245"/>
                  </a:lnTo>
                  <a:lnTo>
                    <a:pt x="321" y="240"/>
                  </a:lnTo>
                  <a:lnTo>
                    <a:pt x="320" y="240"/>
                  </a:lnTo>
                  <a:lnTo>
                    <a:pt x="320" y="239"/>
                  </a:lnTo>
                  <a:lnTo>
                    <a:pt x="321" y="236"/>
                  </a:lnTo>
                  <a:lnTo>
                    <a:pt x="322" y="235"/>
                  </a:lnTo>
                  <a:lnTo>
                    <a:pt x="323" y="231"/>
                  </a:lnTo>
                  <a:lnTo>
                    <a:pt x="324" y="230"/>
                  </a:lnTo>
                  <a:lnTo>
                    <a:pt x="324" y="229"/>
                  </a:lnTo>
                  <a:lnTo>
                    <a:pt x="326" y="229"/>
                  </a:lnTo>
                  <a:lnTo>
                    <a:pt x="326" y="227"/>
                  </a:lnTo>
                  <a:lnTo>
                    <a:pt x="327" y="222"/>
                  </a:lnTo>
                  <a:lnTo>
                    <a:pt x="332" y="217"/>
                  </a:lnTo>
                  <a:lnTo>
                    <a:pt x="333" y="215"/>
                  </a:lnTo>
                  <a:lnTo>
                    <a:pt x="335" y="212"/>
                  </a:lnTo>
                  <a:lnTo>
                    <a:pt x="335" y="211"/>
                  </a:lnTo>
                  <a:lnTo>
                    <a:pt x="341" y="205"/>
                  </a:lnTo>
                  <a:lnTo>
                    <a:pt x="341" y="204"/>
                  </a:lnTo>
                  <a:lnTo>
                    <a:pt x="342" y="203"/>
                  </a:lnTo>
                  <a:lnTo>
                    <a:pt x="342" y="201"/>
                  </a:lnTo>
                  <a:lnTo>
                    <a:pt x="343" y="199"/>
                  </a:lnTo>
                  <a:lnTo>
                    <a:pt x="345" y="197"/>
                  </a:lnTo>
                  <a:lnTo>
                    <a:pt x="345" y="190"/>
                  </a:lnTo>
                  <a:lnTo>
                    <a:pt x="343" y="190"/>
                  </a:lnTo>
                  <a:lnTo>
                    <a:pt x="343" y="189"/>
                  </a:lnTo>
                  <a:lnTo>
                    <a:pt x="345" y="188"/>
                  </a:lnTo>
                  <a:lnTo>
                    <a:pt x="346" y="185"/>
                  </a:lnTo>
                  <a:lnTo>
                    <a:pt x="346" y="183"/>
                  </a:lnTo>
                  <a:lnTo>
                    <a:pt x="345" y="182"/>
                  </a:lnTo>
                  <a:lnTo>
                    <a:pt x="345" y="178"/>
                  </a:lnTo>
                  <a:lnTo>
                    <a:pt x="352" y="172"/>
                  </a:lnTo>
                  <a:lnTo>
                    <a:pt x="356" y="166"/>
                  </a:lnTo>
                  <a:lnTo>
                    <a:pt x="361" y="164"/>
                  </a:lnTo>
                  <a:lnTo>
                    <a:pt x="362" y="161"/>
                  </a:lnTo>
                  <a:lnTo>
                    <a:pt x="367" y="156"/>
                  </a:lnTo>
                  <a:lnTo>
                    <a:pt x="373" y="150"/>
                  </a:lnTo>
                  <a:lnTo>
                    <a:pt x="373" y="146"/>
                  </a:lnTo>
                  <a:lnTo>
                    <a:pt x="378" y="141"/>
                  </a:lnTo>
                  <a:lnTo>
                    <a:pt x="379" y="142"/>
                  </a:lnTo>
                  <a:lnTo>
                    <a:pt x="380" y="142"/>
                  </a:lnTo>
                  <a:lnTo>
                    <a:pt x="382" y="141"/>
                  </a:lnTo>
                  <a:lnTo>
                    <a:pt x="384" y="140"/>
                  </a:lnTo>
                  <a:lnTo>
                    <a:pt x="386" y="137"/>
                  </a:lnTo>
                  <a:lnTo>
                    <a:pt x="388" y="135"/>
                  </a:lnTo>
                  <a:lnTo>
                    <a:pt x="390" y="134"/>
                  </a:lnTo>
                  <a:lnTo>
                    <a:pt x="396" y="133"/>
                  </a:lnTo>
                  <a:lnTo>
                    <a:pt x="400" y="132"/>
                  </a:lnTo>
                  <a:lnTo>
                    <a:pt x="403" y="131"/>
                  </a:lnTo>
                  <a:lnTo>
                    <a:pt x="404" y="129"/>
                  </a:lnTo>
                  <a:lnTo>
                    <a:pt x="405" y="129"/>
                  </a:lnTo>
                  <a:lnTo>
                    <a:pt x="406" y="128"/>
                  </a:lnTo>
                  <a:lnTo>
                    <a:pt x="407" y="128"/>
                  </a:lnTo>
                  <a:lnTo>
                    <a:pt x="412" y="126"/>
                  </a:lnTo>
                  <a:lnTo>
                    <a:pt x="413" y="126"/>
                  </a:lnTo>
                  <a:lnTo>
                    <a:pt x="416" y="123"/>
                  </a:lnTo>
                  <a:lnTo>
                    <a:pt x="420" y="123"/>
                  </a:lnTo>
                  <a:lnTo>
                    <a:pt x="422" y="122"/>
                  </a:lnTo>
                  <a:lnTo>
                    <a:pt x="423" y="122"/>
                  </a:lnTo>
                  <a:lnTo>
                    <a:pt x="424" y="120"/>
                  </a:lnTo>
                  <a:lnTo>
                    <a:pt x="426" y="118"/>
                  </a:lnTo>
                  <a:lnTo>
                    <a:pt x="430" y="118"/>
                  </a:lnTo>
                  <a:lnTo>
                    <a:pt x="432" y="115"/>
                  </a:lnTo>
                  <a:lnTo>
                    <a:pt x="435" y="114"/>
                  </a:lnTo>
                  <a:lnTo>
                    <a:pt x="436" y="113"/>
                  </a:lnTo>
                  <a:lnTo>
                    <a:pt x="438" y="113"/>
                  </a:lnTo>
                  <a:lnTo>
                    <a:pt x="439" y="112"/>
                  </a:lnTo>
                  <a:lnTo>
                    <a:pt x="441" y="112"/>
                  </a:lnTo>
                  <a:lnTo>
                    <a:pt x="442" y="110"/>
                  </a:lnTo>
                  <a:lnTo>
                    <a:pt x="443" y="110"/>
                  </a:lnTo>
                  <a:lnTo>
                    <a:pt x="452" y="101"/>
                  </a:lnTo>
                  <a:lnTo>
                    <a:pt x="456" y="95"/>
                  </a:lnTo>
                  <a:lnTo>
                    <a:pt x="460" y="88"/>
                  </a:lnTo>
                  <a:lnTo>
                    <a:pt x="464" y="81"/>
                  </a:lnTo>
                  <a:lnTo>
                    <a:pt x="476" y="57"/>
                  </a:lnTo>
                  <a:lnTo>
                    <a:pt x="480" y="44"/>
                  </a:lnTo>
                  <a:lnTo>
                    <a:pt x="487" y="23"/>
                  </a:lnTo>
                  <a:lnTo>
                    <a:pt x="488" y="23"/>
                  </a:lnTo>
                  <a:lnTo>
                    <a:pt x="488" y="20"/>
                  </a:lnTo>
                  <a:lnTo>
                    <a:pt x="490" y="16"/>
                  </a:lnTo>
                  <a:lnTo>
                    <a:pt x="490" y="13"/>
                  </a:lnTo>
                  <a:lnTo>
                    <a:pt x="492" y="11"/>
                  </a:lnTo>
                  <a:lnTo>
                    <a:pt x="492" y="8"/>
                  </a:lnTo>
                  <a:lnTo>
                    <a:pt x="493" y="7"/>
                  </a:lnTo>
                  <a:lnTo>
                    <a:pt x="499" y="7"/>
                  </a:lnTo>
                  <a:lnTo>
                    <a:pt x="500" y="6"/>
                  </a:lnTo>
                  <a:lnTo>
                    <a:pt x="501" y="6"/>
                  </a:lnTo>
                  <a:lnTo>
                    <a:pt x="502" y="5"/>
                  </a:lnTo>
                  <a:lnTo>
                    <a:pt x="502" y="6"/>
                  </a:lnTo>
                  <a:lnTo>
                    <a:pt x="503" y="5"/>
                  </a:lnTo>
                  <a:lnTo>
                    <a:pt x="506" y="5"/>
                  </a:lnTo>
                  <a:lnTo>
                    <a:pt x="506" y="6"/>
                  </a:lnTo>
                  <a:lnTo>
                    <a:pt x="508" y="5"/>
                  </a:lnTo>
                  <a:lnTo>
                    <a:pt x="509" y="4"/>
                  </a:lnTo>
                  <a:lnTo>
                    <a:pt x="510" y="1"/>
                  </a:lnTo>
                  <a:lnTo>
                    <a:pt x="512" y="1"/>
                  </a:lnTo>
                  <a:lnTo>
                    <a:pt x="513"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A1A3CDB9-7322-47FC-B384-BC81A55D533D}"/>
                </a:ext>
              </a:extLst>
            </p:cNvPr>
            <p:cNvSpPr>
              <a:spLocks noEditPoints="1"/>
            </p:cNvSpPr>
            <p:nvPr/>
          </p:nvSpPr>
          <p:spPr bwMode="auto">
            <a:xfrm>
              <a:off x="3013075" y="1866900"/>
              <a:ext cx="588962" cy="525463"/>
            </a:xfrm>
            <a:custGeom>
              <a:avLst/>
              <a:gdLst/>
              <a:ahLst/>
              <a:cxnLst>
                <a:cxn ang="0">
                  <a:pos x="2" y="331"/>
                </a:cxn>
                <a:cxn ang="0">
                  <a:pos x="1" y="329"/>
                </a:cxn>
                <a:cxn ang="0">
                  <a:pos x="1" y="325"/>
                </a:cxn>
                <a:cxn ang="0">
                  <a:pos x="1" y="325"/>
                </a:cxn>
                <a:cxn ang="0">
                  <a:pos x="365" y="0"/>
                </a:cxn>
                <a:cxn ang="0">
                  <a:pos x="369" y="82"/>
                </a:cxn>
                <a:cxn ang="0">
                  <a:pos x="219" y="205"/>
                </a:cxn>
                <a:cxn ang="0">
                  <a:pos x="198" y="213"/>
                </a:cxn>
                <a:cxn ang="0">
                  <a:pos x="180" y="224"/>
                </a:cxn>
                <a:cxn ang="0">
                  <a:pos x="174" y="234"/>
                </a:cxn>
                <a:cxn ang="0">
                  <a:pos x="176" y="249"/>
                </a:cxn>
                <a:cxn ang="0">
                  <a:pos x="179" y="293"/>
                </a:cxn>
                <a:cxn ang="0">
                  <a:pos x="6" y="305"/>
                </a:cxn>
                <a:cxn ang="0">
                  <a:pos x="2" y="319"/>
                </a:cxn>
                <a:cxn ang="0">
                  <a:pos x="4" y="300"/>
                </a:cxn>
                <a:cxn ang="0">
                  <a:pos x="40" y="298"/>
                </a:cxn>
                <a:cxn ang="0">
                  <a:pos x="72" y="299"/>
                </a:cxn>
                <a:cxn ang="0">
                  <a:pos x="108" y="292"/>
                </a:cxn>
                <a:cxn ang="0">
                  <a:pos x="109" y="280"/>
                </a:cxn>
                <a:cxn ang="0">
                  <a:pos x="116" y="272"/>
                </a:cxn>
                <a:cxn ang="0">
                  <a:pos x="123" y="265"/>
                </a:cxn>
                <a:cxn ang="0">
                  <a:pos x="128" y="246"/>
                </a:cxn>
                <a:cxn ang="0">
                  <a:pos x="131" y="228"/>
                </a:cxn>
                <a:cxn ang="0">
                  <a:pos x="136" y="207"/>
                </a:cxn>
                <a:cxn ang="0">
                  <a:pos x="142" y="192"/>
                </a:cxn>
                <a:cxn ang="0">
                  <a:pos x="151" y="186"/>
                </a:cxn>
                <a:cxn ang="0">
                  <a:pos x="163" y="181"/>
                </a:cxn>
                <a:cxn ang="0">
                  <a:pos x="170" y="173"/>
                </a:cxn>
                <a:cxn ang="0">
                  <a:pos x="177" y="159"/>
                </a:cxn>
                <a:cxn ang="0">
                  <a:pos x="185" y="153"/>
                </a:cxn>
                <a:cxn ang="0">
                  <a:pos x="200" y="143"/>
                </a:cxn>
                <a:cxn ang="0">
                  <a:pos x="207" y="135"/>
                </a:cxn>
                <a:cxn ang="0">
                  <a:pos x="215" y="105"/>
                </a:cxn>
                <a:cxn ang="0">
                  <a:pos x="220" y="89"/>
                </a:cxn>
                <a:cxn ang="0">
                  <a:pos x="222" y="82"/>
                </a:cxn>
                <a:cxn ang="0">
                  <a:pos x="230" y="79"/>
                </a:cxn>
                <a:cxn ang="0">
                  <a:pos x="238" y="74"/>
                </a:cxn>
                <a:cxn ang="0">
                  <a:pos x="243" y="64"/>
                </a:cxn>
                <a:cxn ang="0">
                  <a:pos x="247" y="56"/>
                </a:cxn>
                <a:cxn ang="0">
                  <a:pos x="254" y="45"/>
                </a:cxn>
                <a:cxn ang="0">
                  <a:pos x="257" y="37"/>
                </a:cxn>
                <a:cxn ang="0">
                  <a:pos x="272" y="32"/>
                </a:cxn>
                <a:cxn ang="0">
                  <a:pos x="289" y="33"/>
                </a:cxn>
                <a:cxn ang="0">
                  <a:pos x="302" y="39"/>
                </a:cxn>
                <a:cxn ang="0">
                  <a:pos x="310" y="37"/>
                </a:cxn>
                <a:cxn ang="0">
                  <a:pos x="317" y="39"/>
                </a:cxn>
                <a:cxn ang="0">
                  <a:pos x="332" y="33"/>
                </a:cxn>
                <a:cxn ang="0">
                  <a:pos x="341" y="28"/>
                </a:cxn>
                <a:cxn ang="0">
                  <a:pos x="356" y="29"/>
                </a:cxn>
                <a:cxn ang="0">
                  <a:pos x="367" y="23"/>
                </a:cxn>
                <a:cxn ang="0">
                  <a:pos x="365" y="14"/>
                </a:cxn>
                <a:cxn ang="0">
                  <a:pos x="365" y="3"/>
                </a:cxn>
              </a:cxnLst>
              <a:rect l="0" t="0" r="r" b="b"/>
              <a:pathLst>
                <a:path w="371" h="331">
                  <a:moveTo>
                    <a:pt x="1" y="329"/>
                  </a:moveTo>
                  <a:lnTo>
                    <a:pt x="2" y="330"/>
                  </a:lnTo>
                  <a:lnTo>
                    <a:pt x="2" y="331"/>
                  </a:lnTo>
                  <a:lnTo>
                    <a:pt x="1" y="329"/>
                  </a:lnTo>
                  <a:close/>
                  <a:moveTo>
                    <a:pt x="1" y="325"/>
                  </a:moveTo>
                  <a:lnTo>
                    <a:pt x="1" y="329"/>
                  </a:lnTo>
                  <a:lnTo>
                    <a:pt x="1" y="328"/>
                  </a:lnTo>
                  <a:lnTo>
                    <a:pt x="0" y="327"/>
                  </a:lnTo>
                  <a:lnTo>
                    <a:pt x="1" y="325"/>
                  </a:lnTo>
                  <a:close/>
                  <a:moveTo>
                    <a:pt x="2" y="319"/>
                  </a:moveTo>
                  <a:lnTo>
                    <a:pt x="2" y="321"/>
                  </a:lnTo>
                  <a:lnTo>
                    <a:pt x="1" y="325"/>
                  </a:lnTo>
                  <a:lnTo>
                    <a:pt x="1" y="322"/>
                  </a:lnTo>
                  <a:lnTo>
                    <a:pt x="2" y="319"/>
                  </a:lnTo>
                  <a:close/>
                  <a:moveTo>
                    <a:pt x="365" y="0"/>
                  </a:moveTo>
                  <a:lnTo>
                    <a:pt x="371" y="0"/>
                  </a:lnTo>
                  <a:lnTo>
                    <a:pt x="371" y="81"/>
                  </a:lnTo>
                  <a:lnTo>
                    <a:pt x="369" y="82"/>
                  </a:lnTo>
                  <a:lnTo>
                    <a:pt x="224" y="82"/>
                  </a:lnTo>
                  <a:lnTo>
                    <a:pt x="224" y="204"/>
                  </a:lnTo>
                  <a:lnTo>
                    <a:pt x="219" y="205"/>
                  </a:lnTo>
                  <a:lnTo>
                    <a:pt x="207" y="211"/>
                  </a:lnTo>
                  <a:lnTo>
                    <a:pt x="200" y="213"/>
                  </a:lnTo>
                  <a:lnTo>
                    <a:pt x="198" y="213"/>
                  </a:lnTo>
                  <a:lnTo>
                    <a:pt x="194" y="215"/>
                  </a:lnTo>
                  <a:lnTo>
                    <a:pt x="185" y="222"/>
                  </a:lnTo>
                  <a:lnTo>
                    <a:pt x="180" y="224"/>
                  </a:lnTo>
                  <a:lnTo>
                    <a:pt x="179" y="226"/>
                  </a:lnTo>
                  <a:lnTo>
                    <a:pt x="175" y="232"/>
                  </a:lnTo>
                  <a:lnTo>
                    <a:pt x="174" y="234"/>
                  </a:lnTo>
                  <a:lnTo>
                    <a:pt x="174" y="241"/>
                  </a:lnTo>
                  <a:lnTo>
                    <a:pt x="176" y="247"/>
                  </a:lnTo>
                  <a:lnTo>
                    <a:pt x="176" y="249"/>
                  </a:lnTo>
                  <a:lnTo>
                    <a:pt x="177" y="261"/>
                  </a:lnTo>
                  <a:lnTo>
                    <a:pt x="177" y="273"/>
                  </a:lnTo>
                  <a:lnTo>
                    <a:pt x="179" y="293"/>
                  </a:lnTo>
                  <a:lnTo>
                    <a:pt x="180" y="297"/>
                  </a:lnTo>
                  <a:lnTo>
                    <a:pt x="180" y="305"/>
                  </a:lnTo>
                  <a:lnTo>
                    <a:pt x="6" y="305"/>
                  </a:lnTo>
                  <a:lnTo>
                    <a:pt x="6" y="309"/>
                  </a:lnTo>
                  <a:lnTo>
                    <a:pt x="4" y="313"/>
                  </a:lnTo>
                  <a:lnTo>
                    <a:pt x="2" y="319"/>
                  </a:lnTo>
                  <a:lnTo>
                    <a:pt x="3" y="305"/>
                  </a:lnTo>
                  <a:lnTo>
                    <a:pt x="4" y="303"/>
                  </a:lnTo>
                  <a:lnTo>
                    <a:pt x="4" y="300"/>
                  </a:lnTo>
                  <a:lnTo>
                    <a:pt x="7" y="300"/>
                  </a:lnTo>
                  <a:lnTo>
                    <a:pt x="16" y="298"/>
                  </a:lnTo>
                  <a:lnTo>
                    <a:pt x="40" y="298"/>
                  </a:lnTo>
                  <a:lnTo>
                    <a:pt x="47" y="297"/>
                  </a:lnTo>
                  <a:lnTo>
                    <a:pt x="60" y="297"/>
                  </a:lnTo>
                  <a:lnTo>
                    <a:pt x="72" y="299"/>
                  </a:lnTo>
                  <a:lnTo>
                    <a:pt x="99" y="299"/>
                  </a:lnTo>
                  <a:lnTo>
                    <a:pt x="104" y="297"/>
                  </a:lnTo>
                  <a:lnTo>
                    <a:pt x="108" y="292"/>
                  </a:lnTo>
                  <a:lnTo>
                    <a:pt x="110" y="285"/>
                  </a:lnTo>
                  <a:lnTo>
                    <a:pt x="110" y="281"/>
                  </a:lnTo>
                  <a:lnTo>
                    <a:pt x="109" y="280"/>
                  </a:lnTo>
                  <a:lnTo>
                    <a:pt x="111" y="278"/>
                  </a:lnTo>
                  <a:lnTo>
                    <a:pt x="113" y="273"/>
                  </a:lnTo>
                  <a:lnTo>
                    <a:pt x="116" y="272"/>
                  </a:lnTo>
                  <a:lnTo>
                    <a:pt x="117" y="270"/>
                  </a:lnTo>
                  <a:lnTo>
                    <a:pt x="119" y="267"/>
                  </a:lnTo>
                  <a:lnTo>
                    <a:pt x="123" y="265"/>
                  </a:lnTo>
                  <a:lnTo>
                    <a:pt x="125" y="262"/>
                  </a:lnTo>
                  <a:lnTo>
                    <a:pt x="128" y="255"/>
                  </a:lnTo>
                  <a:lnTo>
                    <a:pt x="128" y="246"/>
                  </a:lnTo>
                  <a:lnTo>
                    <a:pt x="129" y="238"/>
                  </a:lnTo>
                  <a:lnTo>
                    <a:pt x="130" y="232"/>
                  </a:lnTo>
                  <a:lnTo>
                    <a:pt x="131" y="228"/>
                  </a:lnTo>
                  <a:lnTo>
                    <a:pt x="132" y="221"/>
                  </a:lnTo>
                  <a:lnTo>
                    <a:pt x="135" y="210"/>
                  </a:lnTo>
                  <a:lnTo>
                    <a:pt x="136" y="207"/>
                  </a:lnTo>
                  <a:lnTo>
                    <a:pt x="137" y="201"/>
                  </a:lnTo>
                  <a:lnTo>
                    <a:pt x="140" y="196"/>
                  </a:lnTo>
                  <a:lnTo>
                    <a:pt x="142" y="192"/>
                  </a:lnTo>
                  <a:lnTo>
                    <a:pt x="143" y="190"/>
                  </a:lnTo>
                  <a:lnTo>
                    <a:pt x="147" y="188"/>
                  </a:lnTo>
                  <a:lnTo>
                    <a:pt x="151" y="186"/>
                  </a:lnTo>
                  <a:lnTo>
                    <a:pt x="155" y="184"/>
                  </a:lnTo>
                  <a:lnTo>
                    <a:pt x="160" y="183"/>
                  </a:lnTo>
                  <a:lnTo>
                    <a:pt x="163" y="181"/>
                  </a:lnTo>
                  <a:lnTo>
                    <a:pt x="167" y="179"/>
                  </a:lnTo>
                  <a:lnTo>
                    <a:pt x="168" y="177"/>
                  </a:lnTo>
                  <a:lnTo>
                    <a:pt x="170" y="173"/>
                  </a:lnTo>
                  <a:lnTo>
                    <a:pt x="174" y="168"/>
                  </a:lnTo>
                  <a:lnTo>
                    <a:pt x="175" y="164"/>
                  </a:lnTo>
                  <a:lnTo>
                    <a:pt x="177" y="159"/>
                  </a:lnTo>
                  <a:lnTo>
                    <a:pt x="181" y="156"/>
                  </a:lnTo>
                  <a:lnTo>
                    <a:pt x="183" y="154"/>
                  </a:lnTo>
                  <a:lnTo>
                    <a:pt x="185" y="153"/>
                  </a:lnTo>
                  <a:lnTo>
                    <a:pt x="188" y="151"/>
                  </a:lnTo>
                  <a:lnTo>
                    <a:pt x="193" y="147"/>
                  </a:lnTo>
                  <a:lnTo>
                    <a:pt x="200" y="143"/>
                  </a:lnTo>
                  <a:lnTo>
                    <a:pt x="202" y="141"/>
                  </a:lnTo>
                  <a:lnTo>
                    <a:pt x="206" y="138"/>
                  </a:lnTo>
                  <a:lnTo>
                    <a:pt x="207" y="135"/>
                  </a:lnTo>
                  <a:lnTo>
                    <a:pt x="213" y="118"/>
                  </a:lnTo>
                  <a:lnTo>
                    <a:pt x="214" y="109"/>
                  </a:lnTo>
                  <a:lnTo>
                    <a:pt x="215" y="105"/>
                  </a:lnTo>
                  <a:lnTo>
                    <a:pt x="217" y="99"/>
                  </a:lnTo>
                  <a:lnTo>
                    <a:pt x="219" y="95"/>
                  </a:lnTo>
                  <a:lnTo>
                    <a:pt x="220" y="89"/>
                  </a:lnTo>
                  <a:lnTo>
                    <a:pt x="221" y="88"/>
                  </a:lnTo>
                  <a:lnTo>
                    <a:pt x="221" y="86"/>
                  </a:lnTo>
                  <a:lnTo>
                    <a:pt x="222" y="82"/>
                  </a:lnTo>
                  <a:lnTo>
                    <a:pt x="224" y="80"/>
                  </a:lnTo>
                  <a:lnTo>
                    <a:pt x="226" y="79"/>
                  </a:lnTo>
                  <a:lnTo>
                    <a:pt x="230" y="79"/>
                  </a:lnTo>
                  <a:lnTo>
                    <a:pt x="236" y="77"/>
                  </a:lnTo>
                  <a:lnTo>
                    <a:pt x="237" y="76"/>
                  </a:lnTo>
                  <a:lnTo>
                    <a:pt x="238" y="74"/>
                  </a:lnTo>
                  <a:lnTo>
                    <a:pt x="238" y="71"/>
                  </a:lnTo>
                  <a:lnTo>
                    <a:pt x="240" y="67"/>
                  </a:lnTo>
                  <a:lnTo>
                    <a:pt x="243" y="64"/>
                  </a:lnTo>
                  <a:lnTo>
                    <a:pt x="244" y="62"/>
                  </a:lnTo>
                  <a:lnTo>
                    <a:pt x="246" y="58"/>
                  </a:lnTo>
                  <a:lnTo>
                    <a:pt x="247" y="56"/>
                  </a:lnTo>
                  <a:lnTo>
                    <a:pt x="253" y="50"/>
                  </a:lnTo>
                  <a:lnTo>
                    <a:pt x="254" y="48"/>
                  </a:lnTo>
                  <a:lnTo>
                    <a:pt x="254" y="45"/>
                  </a:lnTo>
                  <a:lnTo>
                    <a:pt x="252" y="43"/>
                  </a:lnTo>
                  <a:lnTo>
                    <a:pt x="251" y="38"/>
                  </a:lnTo>
                  <a:lnTo>
                    <a:pt x="257" y="37"/>
                  </a:lnTo>
                  <a:lnTo>
                    <a:pt x="262" y="36"/>
                  </a:lnTo>
                  <a:lnTo>
                    <a:pt x="266" y="33"/>
                  </a:lnTo>
                  <a:lnTo>
                    <a:pt x="272" y="32"/>
                  </a:lnTo>
                  <a:lnTo>
                    <a:pt x="276" y="32"/>
                  </a:lnTo>
                  <a:lnTo>
                    <a:pt x="279" y="31"/>
                  </a:lnTo>
                  <a:lnTo>
                    <a:pt x="289" y="33"/>
                  </a:lnTo>
                  <a:lnTo>
                    <a:pt x="291" y="35"/>
                  </a:lnTo>
                  <a:lnTo>
                    <a:pt x="297" y="37"/>
                  </a:lnTo>
                  <a:lnTo>
                    <a:pt x="302" y="39"/>
                  </a:lnTo>
                  <a:lnTo>
                    <a:pt x="304" y="39"/>
                  </a:lnTo>
                  <a:lnTo>
                    <a:pt x="307" y="38"/>
                  </a:lnTo>
                  <a:lnTo>
                    <a:pt x="310" y="37"/>
                  </a:lnTo>
                  <a:lnTo>
                    <a:pt x="311" y="37"/>
                  </a:lnTo>
                  <a:lnTo>
                    <a:pt x="314" y="38"/>
                  </a:lnTo>
                  <a:lnTo>
                    <a:pt x="317" y="39"/>
                  </a:lnTo>
                  <a:lnTo>
                    <a:pt x="324" y="39"/>
                  </a:lnTo>
                  <a:lnTo>
                    <a:pt x="327" y="37"/>
                  </a:lnTo>
                  <a:lnTo>
                    <a:pt x="332" y="33"/>
                  </a:lnTo>
                  <a:lnTo>
                    <a:pt x="335" y="30"/>
                  </a:lnTo>
                  <a:lnTo>
                    <a:pt x="339" y="29"/>
                  </a:lnTo>
                  <a:lnTo>
                    <a:pt x="341" y="28"/>
                  </a:lnTo>
                  <a:lnTo>
                    <a:pt x="347" y="28"/>
                  </a:lnTo>
                  <a:lnTo>
                    <a:pt x="353" y="29"/>
                  </a:lnTo>
                  <a:lnTo>
                    <a:pt x="356" y="29"/>
                  </a:lnTo>
                  <a:lnTo>
                    <a:pt x="366" y="26"/>
                  </a:lnTo>
                  <a:lnTo>
                    <a:pt x="367" y="25"/>
                  </a:lnTo>
                  <a:lnTo>
                    <a:pt x="367" y="23"/>
                  </a:lnTo>
                  <a:lnTo>
                    <a:pt x="366" y="20"/>
                  </a:lnTo>
                  <a:lnTo>
                    <a:pt x="366" y="17"/>
                  </a:lnTo>
                  <a:lnTo>
                    <a:pt x="365" y="14"/>
                  </a:lnTo>
                  <a:lnTo>
                    <a:pt x="366" y="12"/>
                  </a:lnTo>
                  <a:lnTo>
                    <a:pt x="366" y="6"/>
                  </a:lnTo>
                  <a:lnTo>
                    <a:pt x="365" y="3"/>
                  </a:lnTo>
                  <a:lnTo>
                    <a:pt x="365"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30">
              <a:extLst>
                <a:ext uri="{FF2B5EF4-FFF2-40B4-BE49-F238E27FC236}">
                  <a16:creationId xmlns:a16="http://schemas.microsoft.com/office/drawing/2014/main" id="{D34E1433-A6C7-4FCD-BD68-AF0E895D2824}"/>
                </a:ext>
              </a:extLst>
            </p:cNvPr>
            <p:cNvSpPr>
              <a:spLocks noEditPoints="1"/>
            </p:cNvSpPr>
            <p:nvPr/>
          </p:nvSpPr>
          <p:spPr bwMode="auto">
            <a:xfrm>
              <a:off x="3013075" y="1866900"/>
              <a:ext cx="588962" cy="525463"/>
            </a:xfrm>
            <a:custGeom>
              <a:avLst/>
              <a:gdLst/>
              <a:ahLst/>
              <a:cxnLst>
                <a:cxn ang="0">
                  <a:pos x="1" y="329"/>
                </a:cxn>
                <a:cxn ang="0">
                  <a:pos x="0" y="327"/>
                </a:cxn>
                <a:cxn ang="0">
                  <a:pos x="1" y="325"/>
                </a:cxn>
                <a:cxn ang="0">
                  <a:pos x="371" y="0"/>
                </a:cxn>
                <a:cxn ang="0">
                  <a:pos x="224" y="204"/>
                </a:cxn>
                <a:cxn ang="0">
                  <a:pos x="198" y="213"/>
                </a:cxn>
                <a:cxn ang="0">
                  <a:pos x="179" y="226"/>
                </a:cxn>
                <a:cxn ang="0">
                  <a:pos x="176" y="247"/>
                </a:cxn>
                <a:cxn ang="0">
                  <a:pos x="179" y="293"/>
                </a:cxn>
                <a:cxn ang="0">
                  <a:pos x="6" y="309"/>
                </a:cxn>
                <a:cxn ang="0">
                  <a:pos x="4" y="303"/>
                </a:cxn>
                <a:cxn ang="0">
                  <a:pos x="7" y="286"/>
                </a:cxn>
                <a:cxn ang="0">
                  <a:pos x="7" y="281"/>
                </a:cxn>
                <a:cxn ang="0">
                  <a:pos x="15" y="265"/>
                </a:cxn>
                <a:cxn ang="0">
                  <a:pos x="19" y="260"/>
                </a:cxn>
                <a:cxn ang="0">
                  <a:pos x="21" y="260"/>
                </a:cxn>
                <a:cxn ang="0">
                  <a:pos x="28" y="255"/>
                </a:cxn>
                <a:cxn ang="0">
                  <a:pos x="34" y="236"/>
                </a:cxn>
                <a:cxn ang="0">
                  <a:pos x="38" y="230"/>
                </a:cxn>
                <a:cxn ang="0">
                  <a:pos x="42" y="226"/>
                </a:cxn>
                <a:cxn ang="0">
                  <a:pos x="39" y="221"/>
                </a:cxn>
                <a:cxn ang="0">
                  <a:pos x="47" y="208"/>
                </a:cxn>
                <a:cxn ang="0">
                  <a:pos x="52" y="200"/>
                </a:cxn>
                <a:cxn ang="0">
                  <a:pos x="57" y="194"/>
                </a:cxn>
                <a:cxn ang="0">
                  <a:pos x="59" y="188"/>
                </a:cxn>
                <a:cxn ang="0">
                  <a:pos x="59" y="182"/>
                </a:cxn>
                <a:cxn ang="0">
                  <a:pos x="57" y="186"/>
                </a:cxn>
                <a:cxn ang="0">
                  <a:pos x="53" y="189"/>
                </a:cxn>
                <a:cxn ang="0">
                  <a:pos x="48" y="195"/>
                </a:cxn>
                <a:cxn ang="0">
                  <a:pos x="54" y="184"/>
                </a:cxn>
                <a:cxn ang="0">
                  <a:pos x="62" y="178"/>
                </a:cxn>
                <a:cxn ang="0">
                  <a:pos x="70" y="171"/>
                </a:cxn>
                <a:cxn ang="0">
                  <a:pos x="83" y="157"/>
                </a:cxn>
                <a:cxn ang="0">
                  <a:pos x="92" y="149"/>
                </a:cxn>
                <a:cxn ang="0">
                  <a:pos x="97" y="144"/>
                </a:cxn>
                <a:cxn ang="0">
                  <a:pos x="100" y="134"/>
                </a:cxn>
                <a:cxn ang="0">
                  <a:pos x="99" y="131"/>
                </a:cxn>
                <a:cxn ang="0">
                  <a:pos x="99" y="126"/>
                </a:cxn>
                <a:cxn ang="0">
                  <a:pos x="104" y="106"/>
                </a:cxn>
                <a:cxn ang="0">
                  <a:pos x="108" y="98"/>
                </a:cxn>
                <a:cxn ang="0">
                  <a:pos x="113" y="86"/>
                </a:cxn>
                <a:cxn ang="0">
                  <a:pos x="116" y="77"/>
                </a:cxn>
                <a:cxn ang="0">
                  <a:pos x="116" y="73"/>
                </a:cxn>
                <a:cxn ang="0">
                  <a:pos x="123" y="67"/>
                </a:cxn>
                <a:cxn ang="0">
                  <a:pos x="130" y="61"/>
                </a:cxn>
                <a:cxn ang="0">
                  <a:pos x="148" y="51"/>
                </a:cxn>
                <a:cxn ang="0">
                  <a:pos x="160" y="37"/>
                </a:cxn>
                <a:cxn ang="0">
                  <a:pos x="167" y="17"/>
                </a:cxn>
                <a:cxn ang="0">
                  <a:pos x="172" y="5"/>
                </a:cxn>
              </a:cxnLst>
              <a:rect l="0" t="0" r="r" b="b"/>
              <a:pathLst>
                <a:path w="371" h="331">
                  <a:moveTo>
                    <a:pt x="1" y="329"/>
                  </a:moveTo>
                  <a:lnTo>
                    <a:pt x="2" y="330"/>
                  </a:lnTo>
                  <a:lnTo>
                    <a:pt x="2" y="331"/>
                  </a:lnTo>
                  <a:lnTo>
                    <a:pt x="1" y="329"/>
                  </a:lnTo>
                  <a:close/>
                  <a:moveTo>
                    <a:pt x="1" y="325"/>
                  </a:moveTo>
                  <a:lnTo>
                    <a:pt x="1" y="329"/>
                  </a:lnTo>
                  <a:lnTo>
                    <a:pt x="1" y="328"/>
                  </a:lnTo>
                  <a:lnTo>
                    <a:pt x="0" y="327"/>
                  </a:lnTo>
                  <a:lnTo>
                    <a:pt x="1" y="325"/>
                  </a:lnTo>
                  <a:close/>
                  <a:moveTo>
                    <a:pt x="2" y="319"/>
                  </a:moveTo>
                  <a:lnTo>
                    <a:pt x="2" y="321"/>
                  </a:lnTo>
                  <a:lnTo>
                    <a:pt x="1" y="325"/>
                  </a:lnTo>
                  <a:lnTo>
                    <a:pt x="1" y="322"/>
                  </a:lnTo>
                  <a:lnTo>
                    <a:pt x="2" y="319"/>
                  </a:lnTo>
                  <a:close/>
                  <a:moveTo>
                    <a:pt x="173" y="0"/>
                  </a:moveTo>
                  <a:lnTo>
                    <a:pt x="371" y="0"/>
                  </a:lnTo>
                  <a:lnTo>
                    <a:pt x="371" y="81"/>
                  </a:lnTo>
                  <a:lnTo>
                    <a:pt x="369" y="82"/>
                  </a:lnTo>
                  <a:lnTo>
                    <a:pt x="224" y="82"/>
                  </a:lnTo>
                  <a:lnTo>
                    <a:pt x="224" y="204"/>
                  </a:lnTo>
                  <a:lnTo>
                    <a:pt x="219" y="205"/>
                  </a:lnTo>
                  <a:lnTo>
                    <a:pt x="207" y="211"/>
                  </a:lnTo>
                  <a:lnTo>
                    <a:pt x="200" y="213"/>
                  </a:lnTo>
                  <a:lnTo>
                    <a:pt x="198" y="213"/>
                  </a:lnTo>
                  <a:lnTo>
                    <a:pt x="194" y="215"/>
                  </a:lnTo>
                  <a:lnTo>
                    <a:pt x="185" y="222"/>
                  </a:lnTo>
                  <a:lnTo>
                    <a:pt x="180" y="224"/>
                  </a:lnTo>
                  <a:lnTo>
                    <a:pt x="179" y="226"/>
                  </a:lnTo>
                  <a:lnTo>
                    <a:pt x="175" y="232"/>
                  </a:lnTo>
                  <a:lnTo>
                    <a:pt x="174" y="234"/>
                  </a:lnTo>
                  <a:lnTo>
                    <a:pt x="174" y="241"/>
                  </a:lnTo>
                  <a:lnTo>
                    <a:pt x="176" y="247"/>
                  </a:lnTo>
                  <a:lnTo>
                    <a:pt x="176" y="249"/>
                  </a:lnTo>
                  <a:lnTo>
                    <a:pt x="177" y="261"/>
                  </a:lnTo>
                  <a:lnTo>
                    <a:pt x="177" y="273"/>
                  </a:lnTo>
                  <a:lnTo>
                    <a:pt x="179" y="293"/>
                  </a:lnTo>
                  <a:lnTo>
                    <a:pt x="180" y="297"/>
                  </a:lnTo>
                  <a:lnTo>
                    <a:pt x="180" y="305"/>
                  </a:lnTo>
                  <a:lnTo>
                    <a:pt x="6" y="305"/>
                  </a:lnTo>
                  <a:lnTo>
                    <a:pt x="6" y="309"/>
                  </a:lnTo>
                  <a:lnTo>
                    <a:pt x="4" y="313"/>
                  </a:lnTo>
                  <a:lnTo>
                    <a:pt x="2" y="319"/>
                  </a:lnTo>
                  <a:lnTo>
                    <a:pt x="3" y="305"/>
                  </a:lnTo>
                  <a:lnTo>
                    <a:pt x="4" y="303"/>
                  </a:lnTo>
                  <a:lnTo>
                    <a:pt x="4" y="299"/>
                  </a:lnTo>
                  <a:lnTo>
                    <a:pt x="6" y="292"/>
                  </a:lnTo>
                  <a:lnTo>
                    <a:pt x="6" y="287"/>
                  </a:lnTo>
                  <a:lnTo>
                    <a:pt x="7" y="286"/>
                  </a:lnTo>
                  <a:lnTo>
                    <a:pt x="7" y="284"/>
                  </a:lnTo>
                  <a:lnTo>
                    <a:pt x="6" y="284"/>
                  </a:lnTo>
                  <a:lnTo>
                    <a:pt x="7" y="283"/>
                  </a:lnTo>
                  <a:lnTo>
                    <a:pt x="7" y="281"/>
                  </a:lnTo>
                  <a:lnTo>
                    <a:pt x="8" y="279"/>
                  </a:lnTo>
                  <a:lnTo>
                    <a:pt x="8" y="277"/>
                  </a:lnTo>
                  <a:lnTo>
                    <a:pt x="14" y="265"/>
                  </a:lnTo>
                  <a:lnTo>
                    <a:pt x="15" y="265"/>
                  </a:lnTo>
                  <a:lnTo>
                    <a:pt x="15" y="264"/>
                  </a:lnTo>
                  <a:lnTo>
                    <a:pt x="17" y="261"/>
                  </a:lnTo>
                  <a:lnTo>
                    <a:pt x="17" y="260"/>
                  </a:lnTo>
                  <a:lnTo>
                    <a:pt x="19" y="260"/>
                  </a:lnTo>
                  <a:lnTo>
                    <a:pt x="19" y="259"/>
                  </a:lnTo>
                  <a:lnTo>
                    <a:pt x="20" y="259"/>
                  </a:lnTo>
                  <a:lnTo>
                    <a:pt x="20" y="260"/>
                  </a:lnTo>
                  <a:lnTo>
                    <a:pt x="21" y="260"/>
                  </a:lnTo>
                  <a:lnTo>
                    <a:pt x="26" y="259"/>
                  </a:lnTo>
                  <a:lnTo>
                    <a:pt x="27" y="258"/>
                  </a:lnTo>
                  <a:lnTo>
                    <a:pt x="27" y="256"/>
                  </a:lnTo>
                  <a:lnTo>
                    <a:pt x="28" y="255"/>
                  </a:lnTo>
                  <a:lnTo>
                    <a:pt x="29" y="249"/>
                  </a:lnTo>
                  <a:lnTo>
                    <a:pt x="33" y="246"/>
                  </a:lnTo>
                  <a:lnTo>
                    <a:pt x="34" y="242"/>
                  </a:lnTo>
                  <a:lnTo>
                    <a:pt x="34" y="236"/>
                  </a:lnTo>
                  <a:lnTo>
                    <a:pt x="35" y="235"/>
                  </a:lnTo>
                  <a:lnTo>
                    <a:pt x="35" y="232"/>
                  </a:lnTo>
                  <a:lnTo>
                    <a:pt x="36" y="230"/>
                  </a:lnTo>
                  <a:lnTo>
                    <a:pt x="38" y="230"/>
                  </a:lnTo>
                  <a:lnTo>
                    <a:pt x="40" y="229"/>
                  </a:lnTo>
                  <a:lnTo>
                    <a:pt x="41" y="227"/>
                  </a:lnTo>
                  <a:lnTo>
                    <a:pt x="41" y="226"/>
                  </a:lnTo>
                  <a:lnTo>
                    <a:pt x="42" y="226"/>
                  </a:lnTo>
                  <a:lnTo>
                    <a:pt x="42" y="223"/>
                  </a:lnTo>
                  <a:lnTo>
                    <a:pt x="41" y="222"/>
                  </a:lnTo>
                  <a:lnTo>
                    <a:pt x="39" y="222"/>
                  </a:lnTo>
                  <a:lnTo>
                    <a:pt x="39" y="221"/>
                  </a:lnTo>
                  <a:lnTo>
                    <a:pt x="42" y="217"/>
                  </a:lnTo>
                  <a:lnTo>
                    <a:pt x="46" y="209"/>
                  </a:lnTo>
                  <a:lnTo>
                    <a:pt x="47" y="209"/>
                  </a:lnTo>
                  <a:lnTo>
                    <a:pt x="47" y="208"/>
                  </a:lnTo>
                  <a:lnTo>
                    <a:pt x="49" y="204"/>
                  </a:lnTo>
                  <a:lnTo>
                    <a:pt x="51" y="202"/>
                  </a:lnTo>
                  <a:lnTo>
                    <a:pt x="51" y="201"/>
                  </a:lnTo>
                  <a:lnTo>
                    <a:pt x="52" y="200"/>
                  </a:lnTo>
                  <a:lnTo>
                    <a:pt x="53" y="197"/>
                  </a:lnTo>
                  <a:lnTo>
                    <a:pt x="55" y="195"/>
                  </a:lnTo>
                  <a:lnTo>
                    <a:pt x="55" y="194"/>
                  </a:lnTo>
                  <a:lnTo>
                    <a:pt x="57" y="194"/>
                  </a:lnTo>
                  <a:lnTo>
                    <a:pt x="57" y="191"/>
                  </a:lnTo>
                  <a:lnTo>
                    <a:pt x="58" y="190"/>
                  </a:lnTo>
                  <a:lnTo>
                    <a:pt x="58" y="189"/>
                  </a:lnTo>
                  <a:lnTo>
                    <a:pt x="59" y="188"/>
                  </a:lnTo>
                  <a:lnTo>
                    <a:pt x="59" y="184"/>
                  </a:lnTo>
                  <a:lnTo>
                    <a:pt x="58" y="183"/>
                  </a:lnTo>
                  <a:lnTo>
                    <a:pt x="59" y="183"/>
                  </a:lnTo>
                  <a:lnTo>
                    <a:pt x="59" y="182"/>
                  </a:lnTo>
                  <a:lnTo>
                    <a:pt x="58" y="183"/>
                  </a:lnTo>
                  <a:lnTo>
                    <a:pt x="58" y="185"/>
                  </a:lnTo>
                  <a:lnTo>
                    <a:pt x="57" y="185"/>
                  </a:lnTo>
                  <a:lnTo>
                    <a:pt x="57" y="186"/>
                  </a:lnTo>
                  <a:lnTo>
                    <a:pt x="55" y="186"/>
                  </a:lnTo>
                  <a:lnTo>
                    <a:pt x="55" y="185"/>
                  </a:lnTo>
                  <a:lnTo>
                    <a:pt x="53" y="188"/>
                  </a:lnTo>
                  <a:lnTo>
                    <a:pt x="53" y="189"/>
                  </a:lnTo>
                  <a:lnTo>
                    <a:pt x="52" y="190"/>
                  </a:lnTo>
                  <a:lnTo>
                    <a:pt x="52" y="192"/>
                  </a:lnTo>
                  <a:lnTo>
                    <a:pt x="49" y="195"/>
                  </a:lnTo>
                  <a:lnTo>
                    <a:pt x="48" y="195"/>
                  </a:lnTo>
                  <a:lnTo>
                    <a:pt x="48" y="194"/>
                  </a:lnTo>
                  <a:lnTo>
                    <a:pt x="49" y="192"/>
                  </a:lnTo>
                  <a:lnTo>
                    <a:pt x="54" y="185"/>
                  </a:lnTo>
                  <a:lnTo>
                    <a:pt x="54" y="184"/>
                  </a:lnTo>
                  <a:lnTo>
                    <a:pt x="55" y="183"/>
                  </a:lnTo>
                  <a:lnTo>
                    <a:pt x="59" y="181"/>
                  </a:lnTo>
                  <a:lnTo>
                    <a:pt x="60" y="179"/>
                  </a:lnTo>
                  <a:lnTo>
                    <a:pt x="62" y="178"/>
                  </a:lnTo>
                  <a:lnTo>
                    <a:pt x="64" y="178"/>
                  </a:lnTo>
                  <a:lnTo>
                    <a:pt x="67" y="175"/>
                  </a:lnTo>
                  <a:lnTo>
                    <a:pt x="68" y="172"/>
                  </a:lnTo>
                  <a:lnTo>
                    <a:pt x="70" y="171"/>
                  </a:lnTo>
                  <a:lnTo>
                    <a:pt x="72" y="170"/>
                  </a:lnTo>
                  <a:lnTo>
                    <a:pt x="72" y="169"/>
                  </a:lnTo>
                  <a:lnTo>
                    <a:pt x="79" y="162"/>
                  </a:lnTo>
                  <a:lnTo>
                    <a:pt x="83" y="157"/>
                  </a:lnTo>
                  <a:lnTo>
                    <a:pt x="86" y="153"/>
                  </a:lnTo>
                  <a:lnTo>
                    <a:pt x="90" y="153"/>
                  </a:lnTo>
                  <a:lnTo>
                    <a:pt x="92" y="151"/>
                  </a:lnTo>
                  <a:lnTo>
                    <a:pt x="92" y="149"/>
                  </a:lnTo>
                  <a:lnTo>
                    <a:pt x="94" y="146"/>
                  </a:lnTo>
                  <a:lnTo>
                    <a:pt x="96" y="146"/>
                  </a:lnTo>
                  <a:lnTo>
                    <a:pt x="97" y="145"/>
                  </a:lnTo>
                  <a:lnTo>
                    <a:pt x="97" y="144"/>
                  </a:lnTo>
                  <a:lnTo>
                    <a:pt x="98" y="141"/>
                  </a:lnTo>
                  <a:lnTo>
                    <a:pt x="99" y="138"/>
                  </a:lnTo>
                  <a:lnTo>
                    <a:pt x="99" y="134"/>
                  </a:lnTo>
                  <a:lnTo>
                    <a:pt x="100" y="134"/>
                  </a:lnTo>
                  <a:lnTo>
                    <a:pt x="99" y="133"/>
                  </a:lnTo>
                  <a:lnTo>
                    <a:pt x="99" y="132"/>
                  </a:lnTo>
                  <a:lnTo>
                    <a:pt x="100" y="131"/>
                  </a:lnTo>
                  <a:lnTo>
                    <a:pt x="99" y="131"/>
                  </a:lnTo>
                  <a:lnTo>
                    <a:pt x="99" y="130"/>
                  </a:lnTo>
                  <a:lnTo>
                    <a:pt x="100" y="130"/>
                  </a:lnTo>
                  <a:lnTo>
                    <a:pt x="100" y="127"/>
                  </a:lnTo>
                  <a:lnTo>
                    <a:pt x="99" y="126"/>
                  </a:lnTo>
                  <a:lnTo>
                    <a:pt x="99" y="120"/>
                  </a:lnTo>
                  <a:lnTo>
                    <a:pt x="100" y="114"/>
                  </a:lnTo>
                  <a:lnTo>
                    <a:pt x="100" y="113"/>
                  </a:lnTo>
                  <a:lnTo>
                    <a:pt x="104" y="106"/>
                  </a:lnTo>
                  <a:lnTo>
                    <a:pt x="105" y="105"/>
                  </a:lnTo>
                  <a:lnTo>
                    <a:pt x="106" y="101"/>
                  </a:lnTo>
                  <a:lnTo>
                    <a:pt x="106" y="99"/>
                  </a:lnTo>
                  <a:lnTo>
                    <a:pt x="108" y="98"/>
                  </a:lnTo>
                  <a:lnTo>
                    <a:pt x="108" y="96"/>
                  </a:lnTo>
                  <a:lnTo>
                    <a:pt x="109" y="92"/>
                  </a:lnTo>
                  <a:lnTo>
                    <a:pt x="112" y="87"/>
                  </a:lnTo>
                  <a:lnTo>
                    <a:pt x="113" y="86"/>
                  </a:lnTo>
                  <a:lnTo>
                    <a:pt x="113" y="84"/>
                  </a:lnTo>
                  <a:lnTo>
                    <a:pt x="115" y="83"/>
                  </a:lnTo>
                  <a:lnTo>
                    <a:pt x="115" y="80"/>
                  </a:lnTo>
                  <a:lnTo>
                    <a:pt x="116" y="77"/>
                  </a:lnTo>
                  <a:lnTo>
                    <a:pt x="116" y="76"/>
                  </a:lnTo>
                  <a:lnTo>
                    <a:pt x="115" y="75"/>
                  </a:lnTo>
                  <a:lnTo>
                    <a:pt x="116" y="74"/>
                  </a:lnTo>
                  <a:lnTo>
                    <a:pt x="116" y="73"/>
                  </a:lnTo>
                  <a:lnTo>
                    <a:pt x="118" y="69"/>
                  </a:lnTo>
                  <a:lnTo>
                    <a:pt x="119" y="69"/>
                  </a:lnTo>
                  <a:lnTo>
                    <a:pt x="121" y="68"/>
                  </a:lnTo>
                  <a:lnTo>
                    <a:pt x="123" y="67"/>
                  </a:lnTo>
                  <a:lnTo>
                    <a:pt x="128" y="63"/>
                  </a:lnTo>
                  <a:lnTo>
                    <a:pt x="128" y="62"/>
                  </a:lnTo>
                  <a:lnTo>
                    <a:pt x="129" y="61"/>
                  </a:lnTo>
                  <a:lnTo>
                    <a:pt x="130" y="61"/>
                  </a:lnTo>
                  <a:lnTo>
                    <a:pt x="135" y="60"/>
                  </a:lnTo>
                  <a:lnTo>
                    <a:pt x="136" y="60"/>
                  </a:lnTo>
                  <a:lnTo>
                    <a:pt x="140" y="57"/>
                  </a:lnTo>
                  <a:lnTo>
                    <a:pt x="148" y="51"/>
                  </a:lnTo>
                  <a:lnTo>
                    <a:pt x="154" y="48"/>
                  </a:lnTo>
                  <a:lnTo>
                    <a:pt x="156" y="45"/>
                  </a:lnTo>
                  <a:lnTo>
                    <a:pt x="158" y="39"/>
                  </a:lnTo>
                  <a:lnTo>
                    <a:pt x="160" y="37"/>
                  </a:lnTo>
                  <a:lnTo>
                    <a:pt x="162" y="30"/>
                  </a:lnTo>
                  <a:lnTo>
                    <a:pt x="163" y="24"/>
                  </a:lnTo>
                  <a:lnTo>
                    <a:pt x="163" y="22"/>
                  </a:lnTo>
                  <a:lnTo>
                    <a:pt x="167" y="17"/>
                  </a:lnTo>
                  <a:lnTo>
                    <a:pt x="167" y="16"/>
                  </a:lnTo>
                  <a:lnTo>
                    <a:pt x="168" y="16"/>
                  </a:lnTo>
                  <a:lnTo>
                    <a:pt x="170" y="10"/>
                  </a:lnTo>
                  <a:lnTo>
                    <a:pt x="172" y="5"/>
                  </a:lnTo>
                  <a:lnTo>
                    <a:pt x="172" y="3"/>
                  </a:lnTo>
                  <a:lnTo>
                    <a:pt x="173"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31">
              <a:extLst>
                <a:ext uri="{FF2B5EF4-FFF2-40B4-BE49-F238E27FC236}">
                  <a16:creationId xmlns:a16="http://schemas.microsoft.com/office/drawing/2014/main" id="{E737024E-CE17-42C6-8CF3-7985EFAED41F}"/>
                </a:ext>
              </a:extLst>
            </p:cNvPr>
            <p:cNvSpPr>
              <a:spLocks noEditPoints="1"/>
            </p:cNvSpPr>
            <p:nvPr/>
          </p:nvSpPr>
          <p:spPr bwMode="auto">
            <a:xfrm>
              <a:off x="7351713" y="4752975"/>
              <a:ext cx="19050" cy="23813"/>
            </a:xfrm>
            <a:custGeom>
              <a:avLst/>
              <a:gdLst/>
              <a:ahLst/>
              <a:cxnLst>
                <a:cxn ang="0">
                  <a:pos x="10" y="5"/>
                </a:cxn>
                <a:cxn ang="0">
                  <a:pos x="12" y="5"/>
                </a:cxn>
                <a:cxn ang="0">
                  <a:pos x="12" y="6"/>
                </a:cxn>
                <a:cxn ang="0">
                  <a:pos x="10" y="6"/>
                </a:cxn>
                <a:cxn ang="0">
                  <a:pos x="10" y="5"/>
                </a:cxn>
                <a:cxn ang="0">
                  <a:pos x="2" y="0"/>
                </a:cxn>
                <a:cxn ang="0">
                  <a:pos x="2" y="1"/>
                </a:cxn>
                <a:cxn ang="0">
                  <a:pos x="3" y="1"/>
                </a:cxn>
                <a:cxn ang="0">
                  <a:pos x="4" y="2"/>
                </a:cxn>
                <a:cxn ang="0">
                  <a:pos x="4" y="3"/>
                </a:cxn>
                <a:cxn ang="0">
                  <a:pos x="8" y="3"/>
                </a:cxn>
                <a:cxn ang="0">
                  <a:pos x="8" y="6"/>
                </a:cxn>
                <a:cxn ang="0">
                  <a:pos x="7" y="7"/>
                </a:cxn>
                <a:cxn ang="0">
                  <a:pos x="7" y="8"/>
                </a:cxn>
                <a:cxn ang="0">
                  <a:pos x="8" y="9"/>
                </a:cxn>
                <a:cxn ang="0">
                  <a:pos x="7" y="11"/>
                </a:cxn>
                <a:cxn ang="0">
                  <a:pos x="7" y="12"/>
                </a:cxn>
                <a:cxn ang="0">
                  <a:pos x="6" y="12"/>
                </a:cxn>
                <a:cxn ang="0">
                  <a:pos x="6" y="13"/>
                </a:cxn>
                <a:cxn ang="0">
                  <a:pos x="7" y="14"/>
                </a:cxn>
                <a:cxn ang="0">
                  <a:pos x="6" y="15"/>
                </a:cxn>
                <a:cxn ang="0">
                  <a:pos x="6" y="14"/>
                </a:cxn>
                <a:cxn ang="0">
                  <a:pos x="4" y="15"/>
                </a:cxn>
                <a:cxn ang="0">
                  <a:pos x="3" y="15"/>
                </a:cxn>
                <a:cxn ang="0">
                  <a:pos x="3" y="14"/>
                </a:cxn>
                <a:cxn ang="0">
                  <a:pos x="2" y="15"/>
                </a:cxn>
                <a:cxn ang="0">
                  <a:pos x="2" y="14"/>
                </a:cxn>
                <a:cxn ang="0">
                  <a:pos x="1" y="14"/>
                </a:cxn>
                <a:cxn ang="0">
                  <a:pos x="1" y="13"/>
                </a:cxn>
                <a:cxn ang="0">
                  <a:pos x="2" y="13"/>
                </a:cxn>
                <a:cxn ang="0">
                  <a:pos x="2" y="12"/>
                </a:cxn>
                <a:cxn ang="0">
                  <a:pos x="1" y="11"/>
                </a:cxn>
                <a:cxn ang="0">
                  <a:pos x="2" y="11"/>
                </a:cxn>
                <a:cxn ang="0">
                  <a:pos x="3" y="12"/>
                </a:cxn>
                <a:cxn ang="0">
                  <a:pos x="4" y="12"/>
                </a:cxn>
                <a:cxn ang="0">
                  <a:pos x="4" y="11"/>
                </a:cxn>
                <a:cxn ang="0">
                  <a:pos x="3" y="11"/>
                </a:cxn>
                <a:cxn ang="0">
                  <a:pos x="3" y="9"/>
                </a:cxn>
                <a:cxn ang="0">
                  <a:pos x="2" y="8"/>
                </a:cxn>
                <a:cxn ang="0">
                  <a:pos x="3" y="8"/>
                </a:cxn>
                <a:cxn ang="0">
                  <a:pos x="2" y="7"/>
                </a:cxn>
                <a:cxn ang="0">
                  <a:pos x="2" y="5"/>
                </a:cxn>
                <a:cxn ang="0">
                  <a:pos x="1" y="5"/>
                </a:cxn>
                <a:cxn ang="0">
                  <a:pos x="1" y="3"/>
                </a:cxn>
                <a:cxn ang="0">
                  <a:pos x="0" y="3"/>
                </a:cxn>
                <a:cxn ang="0">
                  <a:pos x="0" y="2"/>
                </a:cxn>
                <a:cxn ang="0">
                  <a:pos x="2" y="0"/>
                </a:cxn>
              </a:cxnLst>
              <a:rect l="0" t="0" r="r" b="b"/>
              <a:pathLst>
                <a:path w="12" h="15">
                  <a:moveTo>
                    <a:pt x="10" y="5"/>
                  </a:moveTo>
                  <a:lnTo>
                    <a:pt x="12" y="5"/>
                  </a:lnTo>
                  <a:lnTo>
                    <a:pt x="12" y="6"/>
                  </a:lnTo>
                  <a:lnTo>
                    <a:pt x="10" y="6"/>
                  </a:lnTo>
                  <a:lnTo>
                    <a:pt x="10" y="5"/>
                  </a:lnTo>
                  <a:close/>
                  <a:moveTo>
                    <a:pt x="2" y="0"/>
                  </a:moveTo>
                  <a:lnTo>
                    <a:pt x="2" y="1"/>
                  </a:lnTo>
                  <a:lnTo>
                    <a:pt x="3" y="1"/>
                  </a:lnTo>
                  <a:lnTo>
                    <a:pt x="4" y="2"/>
                  </a:lnTo>
                  <a:lnTo>
                    <a:pt x="4" y="3"/>
                  </a:lnTo>
                  <a:lnTo>
                    <a:pt x="8" y="3"/>
                  </a:lnTo>
                  <a:lnTo>
                    <a:pt x="8" y="6"/>
                  </a:lnTo>
                  <a:lnTo>
                    <a:pt x="7" y="7"/>
                  </a:lnTo>
                  <a:lnTo>
                    <a:pt x="7" y="8"/>
                  </a:lnTo>
                  <a:lnTo>
                    <a:pt x="8" y="9"/>
                  </a:lnTo>
                  <a:lnTo>
                    <a:pt x="7" y="11"/>
                  </a:lnTo>
                  <a:lnTo>
                    <a:pt x="7" y="12"/>
                  </a:lnTo>
                  <a:lnTo>
                    <a:pt x="6" y="12"/>
                  </a:lnTo>
                  <a:lnTo>
                    <a:pt x="6" y="13"/>
                  </a:lnTo>
                  <a:lnTo>
                    <a:pt x="7" y="14"/>
                  </a:lnTo>
                  <a:lnTo>
                    <a:pt x="6" y="15"/>
                  </a:lnTo>
                  <a:lnTo>
                    <a:pt x="6" y="14"/>
                  </a:lnTo>
                  <a:lnTo>
                    <a:pt x="4" y="15"/>
                  </a:lnTo>
                  <a:lnTo>
                    <a:pt x="3" y="15"/>
                  </a:lnTo>
                  <a:lnTo>
                    <a:pt x="3" y="14"/>
                  </a:lnTo>
                  <a:lnTo>
                    <a:pt x="2" y="15"/>
                  </a:lnTo>
                  <a:lnTo>
                    <a:pt x="2" y="14"/>
                  </a:lnTo>
                  <a:lnTo>
                    <a:pt x="1" y="14"/>
                  </a:lnTo>
                  <a:lnTo>
                    <a:pt x="1" y="13"/>
                  </a:lnTo>
                  <a:lnTo>
                    <a:pt x="2" y="13"/>
                  </a:lnTo>
                  <a:lnTo>
                    <a:pt x="2" y="12"/>
                  </a:lnTo>
                  <a:lnTo>
                    <a:pt x="1" y="11"/>
                  </a:lnTo>
                  <a:lnTo>
                    <a:pt x="2" y="11"/>
                  </a:lnTo>
                  <a:lnTo>
                    <a:pt x="3" y="12"/>
                  </a:lnTo>
                  <a:lnTo>
                    <a:pt x="4" y="12"/>
                  </a:lnTo>
                  <a:lnTo>
                    <a:pt x="4" y="11"/>
                  </a:lnTo>
                  <a:lnTo>
                    <a:pt x="3" y="11"/>
                  </a:lnTo>
                  <a:lnTo>
                    <a:pt x="3" y="9"/>
                  </a:lnTo>
                  <a:lnTo>
                    <a:pt x="2" y="8"/>
                  </a:lnTo>
                  <a:lnTo>
                    <a:pt x="3" y="8"/>
                  </a:lnTo>
                  <a:lnTo>
                    <a:pt x="2" y="7"/>
                  </a:lnTo>
                  <a:lnTo>
                    <a:pt x="2" y="5"/>
                  </a:lnTo>
                  <a:lnTo>
                    <a:pt x="1" y="5"/>
                  </a:lnTo>
                  <a:lnTo>
                    <a:pt x="1" y="3"/>
                  </a:lnTo>
                  <a:lnTo>
                    <a:pt x="0" y="3"/>
                  </a:lnTo>
                  <a:lnTo>
                    <a:pt x="0" y="2"/>
                  </a:lnTo>
                  <a:lnTo>
                    <a:pt x="2"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32">
              <a:extLst>
                <a:ext uri="{FF2B5EF4-FFF2-40B4-BE49-F238E27FC236}">
                  <a16:creationId xmlns:a16="http://schemas.microsoft.com/office/drawing/2014/main" id="{4820B08F-00EC-44CD-A48B-260D59C3F3E6}"/>
                </a:ext>
              </a:extLst>
            </p:cNvPr>
            <p:cNvSpPr>
              <a:spLocks noEditPoints="1"/>
            </p:cNvSpPr>
            <p:nvPr/>
          </p:nvSpPr>
          <p:spPr bwMode="auto">
            <a:xfrm>
              <a:off x="8153400" y="4589463"/>
              <a:ext cx="487362" cy="733425"/>
            </a:xfrm>
            <a:custGeom>
              <a:avLst/>
              <a:gdLst/>
              <a:ahLst/>
              <a:cxnLst>
                <a:cxn ang="0">
                  <a:pos x="51" y="437"/>
                </a:cxn>
                <a:cxn ang="0">
                  <a:pos x="52" y="441"/>
                </a:cxn>
                <a:cxn ang="0">
                  <a:pos x="53" y="443"/>
                </a:cxn>
                <a:cxn ang="0">
                  <a:pos x="54" y="446"/>
                </a:cxn>
                <a:cxn ang="0">
                  <a:pos x="55" y="448"/>
                </a:cxn>
                <a:cxn ang="0">
                  <a:pos x="56" y="449"/>
                </a:cxn>
                <a:cxn ang="0">
                  <a:pos x="55" y="454"/>
                </a:cxn>
                <a:cxn ang="0">
                  <a:pos x="52" y="456"/>
                </a:cxn>
                <a:cxn ang="0">
                  <a:pos x="53" y="459"/>
                </a:cxn>
                <a:cxn ang="0">
                  <a:pos x="52" y="460"/>
                </a:cxn>
                <a:cxn ang="0">
                  <a:pos x="51" y="461"/>
                </a:cxn>
                <a:cxn ang="0">
                  <a:pos x="42" y="462"/>
                </a:cxn>
                <a:cxn ang="0">
                  <a:pos x="39" y="461"/>
                </a:cxn>
                <a:cxn ang="0">
                  <a:pos x="34" y="459"/>
                </a:cxn>
                <a:cxn ang="0">
                  <a:pos x="36" y="459"/>
                </a:cxn>
                <a:cxn ang="0">
                  <a:pos x="38" y="456"/>
                </a:cxn>
                <a:cxn ang="0">
                  <a:pos x="38" y="454"/>
                </a:cxn>
                <a:cxn ang="0">
                  <a:pos x="39" y="448"/>
                </a:cxn>
                <a:cxn ang="0">
                  <a:pos x="40" y="446"/>
                </a:cxn>
                <a:cxn ang="0">
                  <a:pos x="42" y="443"/>
                </a:cxn>
                <a:cxn ang="0">
                  <a:pos x="43" y="440"/>
                </a:cxn>
                <a:cxn ang="0">
                  <a:pos x="46" y="439"/>
                </a:cxn>
                <a:cxn ang="0">
                  <a:pos x="47" y="437"/>
                </a:cxn>
                <a:cxn ang="0">
                  <a:pos x="307" y="423"/>
                </a:cxn>
                <a:cxn ang="0">
                  <a:pos x="305" y="426"/>
                </a:cxn>
                <a:cxn ang="0">
                  <a:pos x="303" y="427"/>
                </a:cxn>
                <a:cxn ang="0">
                  <a:pos x="301" y="428"/>
                </a:cxn>
                <a:cxn ang="0">
                  <a:pos x="299" y="424"/>
                </a:cxn>
                <a:cxn ang="0">
                  <a:pos x="302" y="423"/>
                </a:cxn>
                <a:cxn ang="0">
                  <a:pos x="1" y="0"/>
                </a:cxn>
                <a:cxn ang="0">
                  <a:pos x="2" y="3"/>
                </a:cxn>
                <a:cxn ang="0">
                  <a:pos x="1" y="1"/>
                </a:cxn>
              </a:cxnLst>
              <a:rect l="0" t="0" r="r" b="b"/>
              <a:pathLst>
                <a:path w="307" h="462">
                  <a:moveTo>
                    <a:pt x="47" y="437"/>
                  </a:moveTo>
                  <a:lnTo>
                    <a:pt x="51" y="437"/>
                  </a:lnTo>
                  <a:lnTo>
                    <a:pt x="51" y="440"/>
                  </a:lnTo>
                  <a:lnTo>
                    <a:pt x="52" y="441"/>
                  </a:lnTo>
                  <a:lnTo>
                    <a:pt x="52" y="442"/>
                  </a:lnTo>
                  <a:lnTo>
                    <a:pt x="53" y="443"/>
                  </a:lnTo>
                  <a:lnTo>
                    <a:pt x="54" y="443"/>
                  </a:lnTo>
                  <a:lnTo>
                    <a:pt x="54" y="446"/>
                  </a:lnTo>
                  <a:lnTo>
                    <a:pt x="55" y="447"/>
                  </a:lnTo>
                  <a:lnTo>
                    <a:pt x="55" y="448"/>
                  </a:lnTo>
                  <a:lnTo>
                    <a:pt x="56" y="448"/>
                  </a:lnTo>
                  <a:lnTo>
                    <a:pt x="56" y="449"/>
                  </a:lnTo>
                  <a:lnTo>
                    <a:pt x="55" y="451"/>
                  </a:lnTo>
                  <a:lnTo>
                    <a:pt x="55" y="454"/>
                  </a:lnTo>
                  <a:lnTo>
                    <a:pt x="54" y="454"/>
                  </a:lnTo>
                  <a:lnTo>
                    <a:pt x="52" y="456"/>
                  </a:lnTo>
                  <a:lnTo>
                    <a:pt x="53" y="458"/>
                  </a:lnTo>
                  <a:lnTo>
                    <a:pt x="53" y="459"/>
                  </a:lnTo>
                  <a:lnTo>
                    <a:pt x="52" y="459"/>
                  </a:lnTo>
                  <a:lnTo>
                    <a:pt x="52" y="460"/>
                  </a:lnTo>
                  <a:lnTo>
                    <a:pt x="51" y="460"/>
                  </a:lnTo>
                  <a:lnTo>
                    <a:pt x="51" y="461"/>
                  </a:lnTo>
                  <a:lnTo>
                    <a:pt x="47" y="462"/>
                  </a:lnTo>
                  <a:lnTo>
                    <a:pt x="42" y="462"/>
                  </a:lnTo>
                  <a:lnTo>
                    <a:pt x="40" y="461"/>
                  </a:lnTo>
                  <a:lnTo>
                    <a:pt x="39" y="461"/>
                  </a:lnTo>
                  <a:lnTo>
                    <a:pt x="38" y="462"/>
                  </a:lnTo>
                  <a:lnTo>
                    <a:pt x="34" y="459"/>
                  </a:lnTo>
                  <a:lnTo>
                    <a:pt x="35" y="458"/>
                  </a:lnTo>
                  <a:lnTo>
                    <a:pt x="36" y="459"/>
                  </a:lnTo>
                  <a:lnTo>
                    <a:pt x="38" y="458"/>
                  </a:lnTo>
                  <a:lnTo>
                    <a:pt x="38" y="456"/>
                  </a:lnTo>
                  <a:lnTo>
                    <a:pt x="36" y="455"/>
                  </a:lnTo>
                  <a:lnTo>
                    <a:pt x="38" y="454"/>
                  </a:lnTo>
                  <a:lnTo>
                    <a:pt x="38" y="449"/>
                  </a:lnTo>
                  <a:lnTo>
                    <a:pt x="39" y="448"/>
                  </a:lnTo>
                  <a:lnTo>
                    <a:pt x="39" y="447"/>
                  </a:lnTo>
                  <a:lnTo>
                    <a:pt x="40" y="446"/>
                  </a:lnTo>
                  <a:lnTo>
                    <a:pt x="42" y="446"/>
                  </a:lnTo>
                  <a:lnTo>
                    <a:pt x="42" y="443"/>
                  </a:lnTo>
                  <a:lnTo>
                    <a:pt x="43" y="442"/>
                  </a:lnTo>
                  <a:lnTo>
                    <a:pt x="43" y="440"/>
                  </a:lnTo>
                  <a:lnTo>
                    <a:pt x="45" y="440"/>
                  </a:lnTo>
                  <a:lnTo>
                    <a:pt x="46" y="439"/>
                  </a:lnTo>
                  <a:lnTo>
                    <a:pt x="47" y="439"/>
                  </a:lnTo>
                  <a:lnTo>
                    <a:pt x="47" y="437"/>
                  </a:lnTo>
                  <a:close/>
                  <a:moveTo>
                    <a:pt x="302" y="423"/>
                  </a:moveTo>
                  <a:lnTo>
                    <a:pt x="307" y="423"/>
                  </a:lnTo>
                  <a:lnTo>
                    <a:pt x="307" y="424"/>
                  </a:lnTo>
                  <a:lnTo>
                    <a:pt x="305" y="426"/>
                  </a:lnTo>
                  <a:lnTo>
                    <a:pt x="303" y="426"/>
                  </a:lnTo>
                  <a:lnTo>
                    <a:pt x="303" y="427"/>
                  </a:lnTo>
                  <a:lnTo>
                    <a:pt x="302" y="427"/>
                  </a:lnTo>
                  <a:lnTo>
                    <a:pt x="301" y="428"/>
                  </a:lnTo>
                  <a:lnTo>
                    <a:pt x="299" y="426"/>
                  </a:lnTo>
                  <a:lnTo>
                    <a:pt x="299" y="424"/>
                  </a:lnTo>
                  <a:lnTo>
                    <a:pt x="301" y="424"/>
                  </a:lnTo>
                  <a:lnTo>
                    <a:pt x="302" y="423"/>
                  </a:lnTo>
                  <a:close/>
                  <a:moveTo>
                    <a:pt x="0" y="0"/>
                  </a:moveTo>
                  <a:lnTo>
                    <a:pt x="1" y="0"/>
                  </a:lnTo>
                  <a:lnTo>
                    <a:pt x="2" y="2"/>
                  </a:lnTo>
                  <a:lnTo>
                    <a:pt x="2" y="3"/>
                  </a:lnTo>
                  <a:lnTo>
                    <a:pt x="1" y="2"/>
                  </a:lnTo>
                  <a:lnTo>
                    <a:pt x="1" y="1"/>
                  </a:lnTo>
                  <a:lnTo>
                    <a:pt x="0"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33">
              <a:extLst>
                <a:ext uri="{FF2B5EF4-FFF2-40B4-BE49-F238E27FC236}">
                  <a16:creationId xmlns:a16="http://schemas.microsoft.com/office/drawing/2014/main" id="{DEC7908A-1550-46F1-B3A8-2C0EC7A6DD18}"/>
                </a:ext>
              </a:extLst>
            </p:cNvPr>
            <p:cNvSpPr>
              <a:spLocks noEditPoints="1"/>
            </p:cNvSpPr>
            <p:nvPr/>
          </p:nvSpPr>
          <p:spPr bwMode="auto">
            <a:xfrm>
              <a:off x="3014663" y="1895475"/>
              <a:ext cx="855662" cy="936625"/>
            </a:xfrm>
            <a:custGeom>
              <a:avLst/>
              <a:gdLst/>
              <a:ahLst/>
              <a:cxnLst>
                <a:cxn ang="0">
                  <a:pos x="28" y="376"/>
                </a:cxn>
                <a:cxn ang="0">
                  <a:pos x="32" y="365"/>
                </a:cxn>
                <a:cxn ang="0">
                  <a:pos x="32" y="355"/>
                </a:cxn>
                <a:cxn ang="0">
                  <a:pos x="29" y="361"/>
                </a:cxn>
                <a:cxn ang="0">
                  <a:pos x="28" y="323"/>
                </a:cxn>
                <a:cxn ang="0">
                  <a:pos x="430" y="40"/>
                </a:cxn>
                <a:cxn ang="0">
                  <a:pos x="504" y="88"/>
                </a:cxn>
                <a:cxn ang="0">
                  <a:pos x="463" y="128"/>
                </a:cxn>
                <a:cxn ang="0">
                  <a:pos x="468" y="178"/>
                </a:cxn>
                <a:cxn ang="0">
                  <a:pos x="474" y="223"/>
                </a:cxn>
                <a:cxn ang="0">
                  <a:pos x="479" y="275"/>
                </a:cxn>
                <a:cxn ang="0">
                  <a:pos x="485" y="320"/>
                </a:cxn>
                <a:cxn ang="0">
                  <a:pos x="489" y="373"/>
                </a:cxn>
                <a:cxn ang="0">
                  <a:pos x="495" y="424"/>
                </a:cxn>
                <a:cxn ang="0">
                  <a:pos x="500" y="475"/>
                </a:cxn>
                <a:cxn ang="0">
                  <a:pos x="509" y="514"/>
                </a:cxn>
                <a:cxn ang="0">
                  <a:pos x="512" y="542"/>
                </a:cxn>
                <a:cxn ang="0">
                  <a:pos x="336" y="551"/>
                </a:cxn>
                <a:cxn ang="0">
                  <a:pos x="308" y="562"/>
                </a:cxn>
                <a:cxn ang="0">
                  <a:pos x="277" y="565"/>
                </a:cxn>
                <a:cxn ang="0">
                  <a:pos x="270" y="572"/>
                </a:cxn>
                <a:cxn ang="0">
                  <a:pos x="245" y="551"/>
                </a:cxn>
                <a:cxn ang="0">
                  <a:pos x="231" y="566"/>
                </a:cxn>
                <a:cxn ang="0">
                  <a:pos x="231" y="579"/>
                </a:cxn>
                <a:cxn ang="0">
                  <a:pos x="223" y="590"/>
                </a:cxn>
                <a:cxn ang="0">
                  <a:pos x="210" y="587"/>
                </a:cxn>
                <a:cxn ang="0">
                  <a:pos x="199" y="577"/>
                </a:cxn>
                <a:cxn ang="0">
                  <a:pos x="185" y="567"/>
                </a:cxn>
                <a:cxn ang="0">
                  <a:pos x="179" y="555"/>
                </a:cxn>
                <a:cxn ang="0">
                  <a:pos x="169" y="545"/>
                </a:cxn>
                <a:cxn ang="0">
                  <a:pos x="162" y="530"/>
                </a:cxn>
                <a:cxn ang="0">
                  <a:pos x="153" y="528"/>
                </a:cxn>
                <a:cxn ang="0">
                  <a:pos x="144" y="528"/>
                </a:cxn>
                <a:cxn ang="0">
                  <a:pos x="136" y="519"/>
                </a:cxn>
                <a:cxn ang="0">
                  <a:pos x="123" y="508"/>
                </a:cxn>
                <a:cxn ang="0">
                  <a:pos x="105" y="504"/>
                </a:cxn>
                <a:cxn ang="0">
                  <a:pos x="91" y="504"/>
                </a:cxn>
                <a:cxn ang="0">
                  <a:pos x="80" y="508"/>
                </a:cxn>
                <a:cxn ang="0">
                  <a:pos x="63" y="511"/>
                </a:cxn>
                <a:cxn ang="0">
                  <a:pos x="39" y="509"/>
                </a:cxn>
                <a:cxn ang="0">
                  <a:pos x="26" y="530"/>
                </a:cxn>
                <a:cxn ang="0">
                  <a:pos x="27" y="511"/>
                </a:cxn>
                <a:cxn ang="0">
                  <a:pos x="40" y="476"/>
                </a:cxn>
                <a:cxn ang="0">
                  <a:pos x="40" y="402"/>
                </a:cxn>
                <a:cxn ang="0">
                  <a:pos x="28" y="383"/>
                </a:cxn>
                <a:cxn ang="0">
                  <a:pos x="34" y="371"/>
                </a:cxn>
                <a:cxn ang="0">
                  <a:pos x="35" y="362"/>
                </a:cxn>
                <a:cxn ang="0">
                  <a:pos x="37" y="354"/>
                </a:cxn>
                <a:cxn ang="0">
                  <a:pos x="38" y="343"/>
                </a:cxn>
                <a:cxn ang="0">
                  <a:pos x="32" y="330"/>
                </a:cxn>
                <a:cxn ang="0">
                  <a:pos x="27" y="319"/>
                </a:cxn>
                <a:cxn ang="0">
                  <a:pos x="25" y="322"/>
                </a:cxn>
                <a:cxn ang="0">
                  <a:pos x="18" y="317"/>
                </a:cxn>
                <a:cxn ang="0">
                  <a:pos x="12" y="305"/>
                </a:cxn>
                <a:cxn ang="0">
                  <a:pos x="7" y="295"/>
                </a:cxn>
                <a:cxn ang="0">
                  <a:pos x="0" y="309"/>
                </a:cxn>
                <a:cxn ang="0">
                  <a:pos x="178" y="275"/>
                </a:cxn>
                <a:cxn ang="0">
                  <a:pos x="179" y="206"/>
                </a:cxn>
                <a:cxn ang="0">
                  <a:pos x="368" y="64"/>
                </a:cxn>
              </a:cxnLst>
              <a:rect l="0" t="0" r="r" b="b"/>
              <a:pathLst>
                <a:path w="539" h="590">
                  <a:moveTo>
                    <a:pt x="25" y="534"/>
                  </a:moveTo>
                  <a:lnTo>
                    <a:pt x="25" y="540"/>
                  </a:lnTo>
                  <a:lnTo>
                    <a:pt x="24" y="542"/>
                  </a:lnTo>
                  <a:lnTo>
                    <a:pt x="25" y="534"/>
                  </a:lnTo>
                  <a:close/>
                  <a:moveTo>
                    <a:pt x="28" y="371"/>
                  </a:moveTo>
                  <a:lnTo>
                    <a:pt x="29" y="371"/>
                  </a:lnTo>
                  <a:lnTo>
                    <a:pt x="29" y="373"/>
                  </a:lnTo>
                  <a:lnTo>
                    <a:pt x="28" y="374"/>
                  </a:lnTo>
                  <a:lnTo>
                    <a:pt x="28" y="376"/>
                  </a:lnTo>
                  <a:lnTo>
                    <a:pt x="27" y="376"/>
                  </a:lnTo>
                  <a:lnTo>
                    <a:pt x="27" y="374"/>
                  </a:lnTo>
                  <a:lnTo>
                    <a:pt x="28" y="371"/>
                  </a:lnTo>
                  <a:close/>
                  <a:moveTo>
                    <a:pt x="33" y="362"/>
                  </a:moveTo>
                  <a:lnTo>
                    <a:pt x="34" y="362"/>
                  </a:lnTo>
                  <a:lnTo>
                    <a:pt x="34" y="363"/>
                  </a:lnTo>
                  <a:lnTo>
                    <a:pt x="33" y="363"/>
                  </a:lnTo>
                  <a:lnTo>
                    <a:pt x="33" y="364"/>
                  </a:lnTo>
                  <a:lnTo>
                    <a:pt x="32" y="365"/>
                  </a:lnTo>
                  <a:lnTo>
                    <a:pt x="31" y="368"/>
                  </a:lnTo>
                  <a:lnTo>
                    <a:pt x="31" y="367"/>
                  </a:lnTo>
                  <a:lnTo>
                    <a:pt x="33" y="362"/>
                  </a:lnTo>
                  <a:close/>
                  <a:moveTo>
                    <a:pt x="26" y="362"/>
                  </a:moveTo>
                  <a:lnTo>
                    <a:pt x="27" y="362"/>
                  </a:lnTo>
                  <a:lnTo>
                    <a:pt x="27" y="363"/>
                  </a:lnTo>
                  <a:lnTo>
                    <a:pt x="26" y="364"/>
                  </a:lnTo>
                  <a:lnTo>
                    <a:pt x="26" y="362"/>
                  </a:lnTo>
                  <a:close/>
                  <a:moveTo>
                    <a:pt x="32" y="355"/>
                  </a:moveTo>
                  <a:lnTo>
                    <a:pt x="33" y="356"/>
                  </a:lnTo>
                  <a:lnTo>
                    <a:pt x="32" y="362"/>
                  </a:lnTo>
                  <a:lnTo>
                    <a:pt x="31" y="365"/>
                  </a:lnTo>
                  <a:lnTo>
                    <a:pt x="28" y="368"/>
                  </a:lnTo>
                  <a:lnTo>
                    <a:pt x="28" y="365"/>
                  </a:lnTo>
                  <a:lnTo>
                    <a:pt x="27" y="364"/>
                  </a:lnTo>
                  <a:lnTo>
                    <a:pt x="27" y="363"/>
                  </a:lnTo>
                  <a:lnTo>
                    <a:pt x="28" y="361"/>
                  </a:lnTo>
                  <a:lnTo>
                    <a:pt x="29" y="361"/>
                  </a:lnTo>
                  <a:lnTo>
                    <a:pt x="28" y="360"/>
                  </a:lnTo>
                  <a:lnTo>
                    <a:pt x="29" y="358"/>
                  </a:lnTo>
                  <a:lnTo>
                    <a:pt x="29" y="357"/>
                  </a:lnTo>
                  <a:lnTo>
                    <a:pt x="31" y="357"/>
                  </a:lnTo>
                  <a:lnTo>
                    <a:pt x="32" y="356"/>
                  </a:lnTo>
                  <a:lnTo>
                    <a:pt x="32" y="355"/>
                  </a:lnTo>
                  <a:close/>
                  <a:moveTo>
                    <a:pt x="27" y="320"/>
                  </a:moveTo>
                  <a:lnTo>
                    <a:pt x="28" y="320"/>
                  </a:lnTo>
                  <a:lnTo>
                    <a:pt x="28" y="323"/>
                  </a:lnTo>
                  <a:lnTo>
                    <a:pt x="27" y="323"/>
                  </a:lnTo>
                  <a:lnTo>
                    <a:pt x="27" y="320"/>
                  </a:lnTo>
                  <a:close/>
                  <a:moveTo>
                    <a:pt x="370" y="0"/>
                  </a:moveTo>
                  <a:lnTo>
                    <a:pt x="378" y="6"/>
                  </a:lnTo>
                  <a:lnTo>
                    <a:pt x="387" y="12"/>
                  </a:lnTo>
                  <a:lnTo>
                    <a:pt x="404" y="24"/>
                  </a:lnTo>
                  <a:lnTo>
                    <a:pt x="413" y="30"/>
                  </a:lnTo>
                  <a:lnTo>
                    <a:pt x="422" y="34"/>
                  </a:lnTo>
                  <a:lnTo>
                    <a:pt x="430" y="40"/>
                  </a:lnTo>
                  <a:lnTo>
                    <a:pt x="440" y="46"/>
                  </a:lnTo>
                  <a:lnTo>
                    <a:pt x="448" y="52"/>
                  </a:lnTo>
                  <a:lnTo>
                    <a:pt x="456" y="57"/>
                  </a:lnTo>
                  <a:lnTo>
                    <a:pt x="466" y="63"/>
                  </a:lnTo>
                  <a:lnTo>
                    <a:pt x="474" y="69"/>
                  </a:lnTo>
                  <a:lnTo>
                    <a:pt x="488" y="78"/>
                  </a:lnTo>
                  <a:lnTo>
                    <a:pt x="496" y="83"/>
                  </a:lnTo>
                  <a:lnTo>
                    <a:pt x="502" y="88"/>
                  </a:lnTo>
                  <a:lnTo>
                    <a:pt x="504" y="88"/>
                  </a:lnTo>
                  <a:lnTo>
                    <a:pt x="508" y="91"/>
                  </a:lnTo>
                  <a:lnTo>
                    <a:pt x="517" y="96"/>
                  </a:lnTo>
                  <a:lnTo>
                    <a:pt x="524" y="102"/>
                  </a:lnTo>
                  <a:lnTo>
                    <a:pt x="532" y="107"/>
                  </a:lnTo>
                  <a:lnTo>
                    <a:pt x="539" y="113"/>
                  </a:lnTo>
                  <a:lnTo>
                    <a:pt x="461" y="113"/>
                  </a:lnTo>
                  <a:lnTo>
                    <a:pt x="462" y="116"/>
                  </a:lnTo>
                  <a:lnTo>
                    <a:pt x="462" y="123"/>
                  </a:lnTo>
                  <a:lnTo>
                    <a:pt x="463" y="128"/>
                  </a:lnTo>
                  <a:lnTo>
                    <a:pt x="463" y="132"/>
                  </a:lnTo>
                  <a:lnTo>
                    <a:pt x="464" y="135"/>
                  </a:lnTo>
                  <a:lnTo>
                    <a:pt x="464" y="142"/>
                  </a:lnTo>
                  <a:lnTo>
                    <a:pt x="466" y="147"/>
                  </a:lnTo>
                  <a:lnTo>
                    <a:pt x="466" y="157"/>
                  </a:lnTo>
                  <a:lnTo>
                    <a:pt x="467" y="164"/>
                  </a:lnTo>
                  <a:lnTo>
                    <a:pt x="467" y="166"/>
                  </a:lnTo>
                  <a:lnTo>
                    <a:pt x="468" y="172"/>
                  </a:lnTo>
                  <a:lnTo>
                    <a:pt x="468" y="178"/>
                  </a:lnTo>
                  <a:lnTo>
                    <a:pt x="469" y="184"/>
                  </a:lnTo>
                  <a:lnTo>
                    <a:pt x="469" y="189"/>
                  </a:lnTo>
                  <a:lnTo>
                    <a:pt x="470" y="195"/>
                  </a:lnTo>
                  <a:lnTo>
                    <a:pt x="470" y="201"/>
                  </a:lnTo>
                  <a:lnTo>
                    <a:pt x="472" y="202"/>
                  </a:lnTo>
                  <a:lnTo>
                    <a:pt x="472" y="206"/>
                  </a:lnTo>
                  <a:lnTo>
                    <a:pt x="473" y="212"/>
                  </a:lnTo>
                  <a:lnTo>
                    <a:pt x="473" y="218"/>
                  </a:lnTo>
                  <a:lnTo>
                    <a:pt x="474" y="223"/>
                  </a:lnTo>
                  <a:lnTo>
                    <a:pt x="474" y="229"/>
                  </a:lnTo>
                  <a:lnTo>
                    <a:pt x="475" y="235"/>
                  </a:lnTo>
                  <a:lnTo>
                    <a:pt x="475" y="241"/>
                  </a:lnTo>
                  <a:lnTo>
                    <a:pt x="476" y="247"/>
                  </a:lnTo>
                  <a:lnTo>
                    <a:pt x="476" y="253"/>
                  </a:lnTo>
                  <a:lnTo>
                    <a:pt x="477" y="257"/>
                  </a:lnTo>
                  <a:lnTo>
                    <a:pt x="477" y="263"/>
                  </a:lnTo>
                  <a:lnTo>
                    <a:pt x="479" y="269"/>
                  </a:lnTo>
                  <a:lnTo>
                    <a:pt x="479" y="275"/>
                  </a:lnTo>
                  <a:lnTo>
                    <a:pt x="480" y="281"/>
                  </a:lnTo>
                  <a:lnTo>
                    <a:pt x="480" y="286"/>
                  </a:lnTo>
                  <a:lnTo>
                    <a:pt x="481" y="292"/>
                  </a:lnTo>
                  <a:lnTo>
                    <a:pt x="481" y="298"/>
                  </a:lnTo>
                  <a:lnTo>
                    <a:pt x="482" y="304"/>
                  </a:lnTo>
                  <a:lnTo>
                    <a:pt x="482" y="306"/>
                  </a:lnTo>
                  <a:lnTo>
                    <a:pt x="483" y="312"/>
                  </a:lnTo>
                  <a:lnTo>
                    <a:pt x="483" y="318"/>
                  </a:lnTo>
                  <a:lnTo>
                    <a:pt x="485" y="320"/>
                  </a:lnTo>
                  <a:lnTo>
                    <a:pt x="485" y="326"/>
                  </a:lnTo>
                  <a:lnTo>
                    <a:pt x="486" y="332"/>
                  </a:lnTo>
                  <a:lnTo>
                    <a:pt x="486" y="337"/>
                  </a:lnTo>
                  <a:lnTo>
                    <a:pt x="487" y="343"/>
                  </a:lnTo>
                  <a:lnTo>
                    <a:pt x="487" y="349"/>
                  </a:lnTo>
                  <a:lnTo>
                    <a:pt x="488" y="355"/>
                  </a:lnTo>
                  <a:lnTo>
                    <a:pt x="488" y="361"/>
                  </a:lnTo>
                  <a:lnTo>
                    <a:pt x="489" y="367"/>
                  </a:lnTo>
                  <a:lnTo>
                    <a:pt x="489" y="373"/>
                  </a:lnTo>
                  <a:lnTo>
                    <a:pt x="491" y="379"/>
                  </a:lnTo>
                  <a:lnTo>
                    <a:pt x="491" y="384"/>
                  </a:lnTo>
                  <a:lnTo>
                    <a:pt x="492" y="387"/>
                  </a:lnTo>
                  <a:lnTo>
                    <a:pt x="492" y="394"/>
                  </a:lnTo>
                  <a:lnTo>
                    <a:pt x="493" y="399"/>
                  </a:lnTo>
                  <a:lnTo>
                    <a:pt x="493" y="407"/>
                  </a:lnTo>
                  <a:lnTo>
                    <a:pt x="494" y="411"/>
                  </a:lnTo>
                  <a:lnTo>
                    <a:pt x="494" y="420"/>
                  </a:lnTo>
                  <a:lnTo>
                    <a:pt x="495" y="424"/>
                  </a:lnTo>
                  <a:lnTo>
                    <a:pt x="495" y="428"/>
                  </a:lnTo>
                  <a:lnTo>
                    <a:pt x="496" y="433"/>
                  </a:lnTo>
                  <a:lnTo>
                    <a:pt x="496" y="441"/>
                  </a:lnTo>
                  <a:lnTo>
                    <a:pt x="498" y="445"/>
                  </a:lnTo>
                  <a:lnTo>
                    <a:pt x="498" y="453"/>
                  </a:lnTo>
                  <a:lnTo>
                    <a:pt x="499" y="458"/>
                  </a:lnTo>
                  <a:lnTo>
                    <a:pt x="499" y="462"/>
                  </a:lnTo>
                  <a:lnTo>
                    <a:pt x="500" y="466"/>
                  </a:lnTo>
                  <a:lnTo>
                    <a:pt x="500" y="475"/>
                  </a:lnTo>
                  <a:lnTo>
                    <a:pt x="501" y="478"/>
                  </a:lnTo>
                  <a:lnTo>
                    <a:pt x="501" y="486"/>
                  </a:lnTo>
                  <a:lnTo>
                    <a:pt x="502" y="491"/>
                  </a:lnTo>
                  <a:lnTo>
                    <a:pt x="502" y="500"/>
                  </a:lnTo>
                  <a:lnTo>
                    <a:pt x="504" y="503"/>
                  </a:lnTo>
                  <a:lnTo>
                    <a:pt x="504" y="509"/>
                  </a:lnTo>
                  <a:lnTo>
                    <a:pt x="506" y="511"/>
                  </a:lnTo>
                  <a:lnTo>
                    <a:pt x="508" y="513"/>
                  </a:lnTo>
                  <a:lnTo>
                    <a:pt x="509" y="514"/>
                  </a:lnTo>
                  <a:lnTo>
                    <a:pt x="512" y="515"/>
                  </a:lnTo>
                  <a:lnTo>
                    <a:pt x="513" y="516"/>
                  </a:lnTo>
                  <a:lnTo>
                    <a:pt x="515" y="517"/>
                  </a:lnTo>
                  <a:lnTo>
                    <a:pt x="515" y="520"/>
                  </a:lnTo>
                  <a:lnTo>
                    <a:pt x="514" y="524"/>
                  </a:lnTo>
                  <a:lnTo>
                    <a:pt x="514" y="529"/>
                  </a:lnTo>
                  <a:lnTo>
                    <a:pt x="513" y="533"/>
                  </a:lnTo>
                  <a:lnTo>
                    <a:pt x="512" y="537"/>
                  </a:lnTo>
                  <a:lnTo>
                    <a:pt x="512" y="542"/>
                  </a:lnTo>
                  <a:lnTo>
                    <a:pt x="511" y="546"/>
                  </a:lnTo>
                  <a:lnTo>
                    <a:pt x="509" y="551"/>
                  </a:lnTo>
                  <a:lnTo>
                    <a:pt x="509" y="556"/>
                  </a:lnTo>
                  <a:lnTo>
                    <a:pt x="340" y="556"/>
                  </a:lnTo>
                  <a:lnTo>
                    <a:pt x="340" y="552"/>
                  </a:lnTo>
                  <a:lnTo>
                    <a:pt x="341" y="549"/>
                  </a:lnTo>
                  <a:lnTo>
                    <a:pt x="341" y="547"/>
                  </a:lnTo>
                  <a:lnTo>
                    <a:pt x="339" y="547"/>
                  </a:lnTo>
                  <a:lnTo>
                    <a:pt x="336" y="551"/>
                  </a:lnTo>
                  <a:lnTo>
                    <a:pt x="335" y="552"/>
                  </a:lnTo>
                  <a:lnTo>
                    <a:pt x="335" y="553"/>
                  </a:lnTo>
                  <a:lnTo>
                    <a:pt x="336" y="556"/>
                  </a:lnTo>
                  <a:lnTo>
                    <a:pt x="336" y="559"/>
                  </a:lnTo>
                  <a:lnTo>
                    <a:pt x="323" y="559"/>
                  </a:lnTo>
                  <a:lnTo>
                    <a:pt x="323" y="560"/>
                  </a:lnTo>
                  <a:lnTo>
                    <a:pt x="320" y="561"/>
                  </a:lnTo>
                  <a:lnTo>
                    <a:pt x="314" y="561"/>
                  </a:lnTo>
                  <a:lnTo>
                    <a:pt x="308" y="562"/>
                  </a:lnTo>
                  <a:lnTo>
                    <a:pt x="307" y="562"/>
                  </a:lnTo>
                  <a:lnTo>
                    <a:pt x="304" y="560"/>
                  </a:lnTo>
                  <a:lnTo>
                    <a:pt x="302" y="560"/>
                  </a:lnTo>
                  <a:lnTo>
                    <a:pt x="299" y="559"/>
                  </a:lnTo>
                  <a:lnTo>
                    <a:pt x="280" y="559"/>
                  </a:lnTo>
                  <a:lnTo>
                    <a:pt x="280" y="562"/>
                  </a:lnTo>
                  <a:lnTo>
                    <a:pt x="278" y="564"/>
                  </a:lnTo>
                  <a:lnTo>
                    <a:pt x="277" y="564"/>
                  </a:lnTo>
                  <a:lnTo>
                    <a:pt x="277" y="565"/>
                  </a:lnTo>
                  <a:lnTo>
                    <a:pt x="276" y="565"/>
                  </a:lnTo>
                  <a:lnTo>
                    <a:pt x="275" y="566"/>
                  </a:lnTo>
                  <a:lnTo>
                    <a:pt x="275" y="568"/>
                  </a:lnTo>
                  <a:lnTo>
                    <a:pt x="274" y="568"/>
                  </a:lnTo>
                  <a:lnTo>
                    <a:pt x="272" y="570"/>
                  </a:lnTo>
                  <a:lnTo>
                    <a:pt x="272" y="571"/>
                  </a:lnTo>
                  <a:lnTo>
                    <a:pt x="271" y="573"/>
                  </a:lnTo>
                  <a:lnTo>
                    <a:pt x="271" y="574"/>
                  </a:lnTo>
                  <a:lnTo>
                    <a:pt x="270" y="572"/>
                  </a:lnTo>
                  <a:lnTo>
                    <a:pt x="268" y="570"/>
                  </a:lnTo>
                  <a:lnTo>
                    <a:pt x="267" y="567"/>
                  </a:lnTo>
                  <a:lnTo>
                    <a:pt x="265" y="566"/>
                  </a:lnTo>
                  <a:lnTo>
                    <a:pt x="255" y="558"/>
                  </a:lnTo>
                  <a:lnTo>
                    <a:pt x="253" y="558"/>
                  </a:lnTo>
                  <a:lnTo>
                    <a:pt x="250" y="552"/>
                  </a:lnTo>
                  <a:lnTo>
                    <a:pt x="248" y="549"/>
                  </a:lnTo>
                  <a:lnTo>
                    <a:pt x="245" y="549"/>
                  </a:lnTo>
                  <a:lnTo>
                    <a:pt x="245" y="551"/>
                  </a:lnTo>
                  <a:lnTo>
                    <a:pt x="244" y="552"/>
                  </a:lnTo>
                  <a:lnTo>
                    <a:pt x="242" y="552"/>
                  </a:lnTo>
                  <a:lnTo>
                    <a:pt x="240" y="554"/>
                  </a:lnTo>
                  <a:lnTo>
                    <a:pt x="236" y="554"/>
                  </a:lnTo>
                  <a:lnTo>
                    <a:pt x="236" y="556"/>
                  </a:lnTo>
                  <a:lnTo>
                    <a:pt x="233" y="559"/>
                  </a:lnTo>
                  <a:lnTo>
                    <a:pt x="233" y="562"/>
                  </a:lnTo>
                  <a:lnTo>
                    <a:pt x="232" y="565"/>
                  </a:lnTo>
                  <a:lnTo>
                    <a:pt x="231" y="566"/>
                  </a:lnTo>
                  <a:lnTo>
                    <a:pt x="231" y="568"/>
                  </a:lnTo>
                  <a:lnTo>
                    <a:pt x="230" y="571"/>
                  </a:lnTo>
                  <a:lnTo>
                    <a:pt x="230" y="572"/>
                  </a:lnTo>
                  <a:lnTo>
                    <a:pt x="231" y="572"/>
                  </a:lnTo>
                  <a:lnTo>
                    <a:pt x="230" y="573"/>
                  </a:lnTo>
                  <a:lnTo>
                    <a:pt x="230" y="577"/>
                  </a:lnTo>
                  <a:lnTo>
                    <a:pt x="232" y="577"/>
                  </a:lnTo>
                  <a:lnTo>
                    <a:pt x="232" y="579"/>
                  </a:lnTo>
                  <a:lnTo>
                    <a:pt x="231" y="579"/>
                  </a:lnTo>
                  <a:lnTo>
                    <a:pt x="231" y="584"/>
                  </a:lnTo>
                  <a:lnTo>
                    <a:pt x="230" y="584"/>
                  </a:lnTo>
                  <a:lnTo>
                    <a:pt x="230" y="585"/>
                  </a:lnTo>
                  <a:lnTo>
                    <a:pt x="229" y="586"/>
                  </a:lnTo>
                  <a:lnTo>
                    <a:pt x="226" y="586"/>
                  </a:lnTo>
                  <a:lnTo>
                    <a:pt x="226" y="587"/>
                  </a:lnTo>
                  <a:lnTo>
                    <a:pt x="225" y="589"/>
                  </a:lnTo>
                  <a:lnTo>
                    <a:pt x="224" y="589"/>
                  </a:lnTo>
                  <a:lnTo>
                    <a:pt x="223" y="590"/>
                  </a:lnTo>
                  <a:lnTo>
                    <a:pt x="221" y="589"/>
                  </a:lnTo>
                  <a:lnTo>
                    <a:pt x="221" y="590"/>
                  </a:lnTo>
                  <a:lnTo>
                    <a:pt x="220" y="590"/>
                  </a:lnTo>
                  <a:lnTo>
                    <a:pt x="218" y="589"/>
                  </a:lnTo>
                  <a:lnTo>
                    <a:pt x="214" y="589"/>
                  </a:lnTo>
                  <a:lnTo>
                    <a:pt x="213" y="590"/>
                  </a:lnTo>
                  <a:lnTo>
                    <a:pt x="213" y="589"/>
                  </a:lnTo>
                  <a:lnTo>
                    <a:pt x="212" y="589"/>
                  </a:lnTo>
                  <a:lnTo>
                    <a:pt x="210" y="587"/>
                  </a:lnTo>
                  <a:lnTo>
                    <a:pt x="207" y="585"/>
                  </a:lnTo>
                  <a:lnTo>
                    <a:pt x="206" y="585"/>
                  </a:lnTo>
                  <a:lnTo>
                    <a:pt x="205" y="583"/>
                  </a:lnTo>
                  <a:lnTo>
                    <a:pt x="204" y="583"/>
                  </a:lnTo>
                  <a:lnTo>
                    <a:pt x="203" y="579"/>
                  </a:lnTo>
                  <a:lnTo>
                    <a:pt x="203" y="578"/>
                  </a:lnTo>
                  <a:lnTo>
                    <a:pt x="201" y="578"/>
                  </a:lnTo>
                  <a:lnTo>
                    <a:pt x="200" y="577"/>
                  </a:lnTo>
                  <a:lnTo>
                    <a:pt x="199" y="577"/>
                  </a:lnTo>
                  <a:lnTo>
                    <a:pt x="197" y="575"/>
                  </a:lnTo>
                  <a:lnTo>
                    <a:pt x="197" y="574"/>
                  </a:lnTo>
                  <a:lnTo>
                    <a:pt x="192" y="574"/>
                  </a:lnTo>
                  <a:lnTo>
                    <a:pt x="191" y="573"/>
                  </a:lnTo>
                  <a:lnTo>
                    <a:pt x="191" y="572"/>
                  </a:lnTo>
                  <a:lnTo>
                    <a:pt x="189" y="572"/>
                  </a:lnTo>
                  <a:lnTo>
                    <a:pt x="189" y="568"/>
                  </a:lnTo>
                  <a:lnTo>
                    <a:pt x="186" y="568"/>
                  </a:lnTo>
                  <a:lnTo>
                    <a:pt x="185" y="567"/>
                  </a:lnTo>
                  <a:lnTo>
                    <a:pt x="185" y="566"/>
                  </a:lnTo>
                  <a:lnTo>
                    <a:pt x="187" y="566"/>
                  </a:lnTo>
                  <a:lnTo>
                    <a:pt x="187" y="565"/>
                  </a:lnTo>
                  <a:lnTo>
                    <a:pt x="186" y="565"/>
                  </a:lnTo>
                  <a:lnTo>
                    <a:pt x="182" y="561"/>
                  </a:lnTo>
                  <a:lnTo>
                    <a:pt x="182" y="558"/>
                  </a:lnTo>
                  <a:lnTo>
                    <a:pt x="181" y="558"/>
                  </a:lnTo>
                  <a:lnTo>
                    <a:pt x="181" y="555"/>
                  </a:lnTo>
                  <a:lnTo>
                    <a:pt x="179" y="555"/>
                  </a:lnTo>
                  <a:lnTo>
                    <a:pt x="179" y="556"/>
                  </a:lnTo>
                  <a:lnTo>
                    <a:pt x="175" y="556"/>
                  </a:lnTo>
                  <a:lnTo>
                    <a:pt x="175" y="552"/>
                  </a:lnTo>
                  <a:lnTo>
                    <a:pt x="174" y="551"/>
                  </a:lnTo>
                  <a:lnTo>
                    <a:pt x="169" y="551"/>
                  </a:lnTo>
                  <a:lnTo>
                    <a:pt x="168" y="549"/>
                  </a:lnTo>
                  <a:lnTo>
                    <a:pt x="168" y="548"/>
                  </a:lnTo>
                  <a:lnTo>
                    <a:pt x="169" y="548"/>
                  </a:lnTo>
                  <a:lnTo>
                    <a:pt x="169" y="545"/>
                  </a:lnTo>
                  <a:lnTo>
                    <a:pt x="167" y="545"/>
                  </a:lnTo>
                  <a:lnTo>
                    <a:pt x="167" y="540"/>
                  </a:lnTo>
                  <a:lnTo>
                    <a:pt x="166" y="539"/>
                  </a:lnTo>
                  <a:lnTo>
                    <a:pt x="166" y="536"/>
                  </a:lnTo>
                  <a:lnTo>
                    <a:pt x="165" y="535"/>
                  </a:lnTo>
                  <a:lnTo>
                    <a:pt x="163" y="535"/>
                  </a:lnTo>
                  <a:lnTo>
                    <a:pt x="163" y="534"/>
                  </a:lnTo>
                  <a:lnTo>
                    <a:pt x="162" y="533"/>
                  </a:lnTo>
                  <a:lnTo>
                    <a:pt x="162" y="530"/>
                  </a:lnTo>
                  <a:lnTo>
                    <a:pt x="160" y="528"/>
                  </a:lnTo>
                  <a:lnTo>
                    <a:pt x="157" y="529"/>
                  </a:lnTo>
                  <a:lnTo>
                    <a:pt x="157" y="528"/>
                  </a:lnTo>
                  <a:lnTo>
                    <a:pt x="159" y="527"/>
                  </a:lnTo>
                  <a:lnTo>
                    <a:pt x="159" y="526"/>
                  </a:lnTo>
                  <a:lnTo>
                    <a:pt x="157" y="526"/>
                  </a:lnTo>
                  <a:lnTo>
                    <a:pt x="156" y="527"/>
                  </a:lnTo>
                  <a:lnTo>
                    <a:pt x="153" y="527"/>
                  </a:lnTo>
                  <a:lnTo>
                    <a:pt x="153" y="528"/>
                  </a:lnTo>
                  <a:lnTo>
                    <a:pt x="149" y="528"/>
                  </a:lnTo>
                  <a:lnTo>
                    <a:pt x="149" y="527"/>
                  </a:lnTo>
                  <a:lnTo>
                    <a:pt x="148" y="527"/>
                  </a:lnTo>
                  <a:lnTo>
                    <a:pt x="148" y="524"/>
                  </a:lnTo>
                  <a:lnTo>
                    <a:pt x="147" y="524"/>
                  </a:lnTo>
                  <a:lnTo>
                    <a:pt x="147" y="526"/>
                  </a:lnTo>
                  <a:lnTo>
                    <a:pt x="146" y="527"/>
                  </a:lnTo>
                  <a:lnTo>
                    <a:pt x="144" y="527"/>
                  </a:lnTo>
                  <a:lnTo>
                    <a:pt x="144" y="528"/>
                  </a:lnTo>
                  <a:lnTo>
                    <a:pt x="143" y="528"/>
                  </a:lnTo>
                  <a:lnTo>
                    <a:pt x="142" y="527"/>
                  </a:lnTo>
                  <a:lnTo>
                    <a:pt x="142" y="526"/>
                  </a:lnTo>
                  <a:lnTo>
                    <a:pt x="140" y="523"/>
                  </a:lnTo>
                  <a:lnTo>
                    <a:pt x="139" y="523"/>
                  </a:lnTo>
                  <a:lnTo>
                    <a:pt x="137" y="522"/>
                  </a:lnTo>
                  <a:lnTo>
                    <a:pt x="137" y="520"/>
                  </a:lnTo>
                  <a:lnTo>
                    <a:pt x="136" y="520"/>
                  </a:lnTo>
                  <a:lnTo>
                    <a:pt x="136" y="519"/>
                  </a:lnTo>
                  <a:lnTo>
                    <a:pt x="137" y="519"/>
                  </a:lnTo>
                  <a:lnTo>
                    <a:pt x="136" y="517"/>
                  </a:lnTo>
                  <a:lnTo>
                    <a:pt x="135" y="517"/>
                  </a:lnTo>
                  <a:lnTo>
                    <a:pt x="128" y="510"/>
                  </a:lnTo>
                  <a:lnTo>
                    <a:pt x="127" y="510"/>
                  </a:lnTo>
                  <a:lnTo>
                    <a:pt x="127" y="509"/>
                  </a:lnTo>
                  <a:lnTo>
                    <a:pt x="125" y="509"/>
                  </a:lnTo>
                  <a:lnTo>
                    <a:pt x="125" y="508"/>
                  </a:lnTo>
                  <a:lnTo>
                    <a:pt x="123" y="508"/>
                  </a:lnTo>
                  <a:lnTo>
                    <a:pt x="123" y="507"/>
                  </a:lnTo>
                  <a:lnTo>
                    <a:pt x="121" y="507"/>
                  </a:lnTo>
                  <a:lnTo>
                    <a:pt x="121" y="504"/>
                  </a:lnTo>
                  <a:lnTo>
                    <a:pt x="117" y="503"/>
                  </a:lnTo>
                  <a:lnTo>
                    <a:pt x="116" y="503"/>
                  </a:lnTo>
                  <a:lnTo>
                    <a:pt x="115" y="504"/>
                  </a:lnTo>
                  <a:lnTo>
                    <a:pt x="108" y="504"/>
                  </a:lnTo>
                  <a:lnTo>
                    <a:pt x="107" y="503"/>
                  </a:lnTo>
                  <a:lnTo>
                    <a:pt x="105" y="504"/>
                  </a:lnTo>
                  <a:lnTo>
                    <a:pt x="104" y="504"/>
                  </a:lnTo>
                  <a:lnTo>
                    <a:pt x="97" y="503"/>
                  </a:lnTo>
                  <a:lnTo>
                    <a:pt x="96" y="504"/>
                  </a:lnTo>
                  <a:lnTo>
                    <a:pt x="95" y="504"/>
                  </a:lnTo>
                  <a:lnTo>
                    <a:pt x="95" y="503"/>
                  </a:lnTo>
                  <a:lnTo>
                    <a:pt x="93" y="503"/>
                  </a:lnTo>
                  <a:lnTo>
                    <a:pt x="93" y="502"/>
                  </a:lnTo>
                  <a:lnTo>
                    <a:pt x="91" y="502"/>
                  </a:lnTo>
                  <a:lnTo>
                    <a:pt x="91" y="504"/>
                  </a:lnTo>
                  <a:lnTo>
                    <a:pt x="89" y="504"/>
                  </a:lnTo>
                  <a:lnTo>
                    <a:pt x="89" y="503"/>
                  </a:lnTo>
                  <a:lnTo>
                    <a:pt x="86" y="503"/>
                  </a:lnTo>
                  <a:lnTo>
                    <a:pt x="86" y="504"/>
                  </a:lnTo>
                  <a:lnTo>
                    <a:pt x="88" y="505"/>
                  </a:lnTo>
                  <a:lnTo>
                    <a:pt x="88" y="507"/>
                  </a:lnTo>
                  <a:lnTo>
                    <a:pt x="86" y="507"/>
                  </a:lnTo>
                  <a:lnTo>
                    <a:pt x="82" y="508"/>
                  </a:lnTo>
                  <a:lnTo>
                    <a:pt x="80" y="508"/>
                  </a:lnTo>
                  <a:lnTo>
                    <a:pt x="78" y="507"/>
                  </a:lnTo>
                  <a:lnTo>
                    <a:pt x="77" y="507"/>
                  </a:lnTo>
                  <a:lnTo>
                    <a:pt x="75" y="508"/>
                  </a:lnTo>
                  <a:lnTo>
                    <a:pt x="72" y="508"/>
                  </a:lnTo>
                  <a:lnTo>
                    <a:pt x="72" y="507"/>
                  </a:lnTo>
                  <a:lnTo>
                    <a:pt x="71" y="507"/>
                  </a:lnTo>
                  <a:lnTo>
                    <a:pt x="67" y="510"/>
                  </a:lnTo>
                  <a:lnTo>
                    <a:pt x="65" y="509"/>
                  </a:lnTo>
                  <a:lnTo>
                    <a:pt x="63" y="511"/>
                  </a:lnTo>
                  <a:lnTo>
                    <a:pt x="60" y="511"/>
                  </a:lnTo>
                  <a:lnTo>
                    <a:pt x="59" y="510"/>
                  </a:lnTo>
                  <a:lnTo>
                    <a:pt x="53" y="510"/>
                  </a:lnTo>
                  <a:lnTo>
                    <a:pt x="52" y="509"/>
                  </a:lnTo>
                  <a:lnTo>
                    <a:pt x="50" y="510"/>
                  </a:lnTo>
                  <a:lnTo>
                    <a:pt x="45" y="510"/>
                  </a:lnTo>
                  <a:lnTo>
                    <a:pt x="43" y="508"/>
                  </a:lnTo>
                  <a:lnTo>
                    <a:pt x="41" y="508"/>
                  </a:lnTo>
                  <a:lnTo>
                    <a:pt x="39" y="509"/>
                  </a:lnTo>
                  <a:lnTo>
                    <a:pt x="35" y="509"/>
                  </a:lnTo>
                  <a:lnTo>
                    <a:pt x="33" y="511"/>
                  </a:lnTo>
                  <a:lnTo>
                    <a:pt x="33" y="514"/>
                  </a:lnTo>
                  <a:lnTo>
                    <a:pt x="31" y="522"/>
                  </a:lnTo>
                  <a:lnTo>
                    <a:pt x="31" y="523"/>
                  </a:lnTo>
                  <a:lnTo>
                    <a:pt x="28" y="523"/>
                  </a:lnTo>
                  <a:lnTo>
                    <a:pt x="27" y="524"/>
                  </a:lnTo>
                  <a:lnTo>
                    <a:pt x="27" y="528"/>
                  </a:lnTo>
                  <a:lnTo>
                    <a:pt x="26" y="530"/>
                  </a:lnTo>
                  <a:lnTo>
                    <a:pt x="26" y="532"/>
                  </a:lnTo>
                  <a:lnTo>
                    <a:pt x="25" y="533"/>
                  </a:lnTo>
                  <a:lnTo>
                    <a:pt x="25" y="530"/>
                  </a:lnTo>
                  <a:lnTo>
                    <a:pt x="24" y="521"/>
                  </a:lnTo>
                  <a:lnTo>
                    <a:pt x="25" y="519"/>
                  </a:lnTo>
                  <a:lnTo>
                    <a:pt x="25" y="517"/>
                  </a:lnTo>
                  <a:lnTo>
                    <a:pt x="26" y="515"/>
                  </a:lnTo>
                  <a:lnTo>
                    <a:pt x="26" y="513"/>
                  </a:lnTo>
                  <a:lnTo>
                    <a:pt x="27" y="511"/>
                  </a:lnTo>
                  <a:lnTo>
                    <a:pt x="27" y="504"/>
                  </a:lnTo>
                  <a:lnTo>
                    <a:pt x="31" y="495"/>
                  </a:lnTo>
                  <a:lnTo>
                    <a:pt x="32" y="494"/>
                  </a:lnTo>
                  <a:lnTo>
                    <a:pt x="33" y="490"/>
                  </a:lnTo>
                  <a:lnTo>
                    <a:pt x="33" y="489"/>
                  </a:lnTo>
                  <a:lnTo>
                    <a:pt x="35" y="485"/>
                  </a:lnTo>
                  <a:lnTo>
                    <a:pt x="39" y="477"/>
                  </a:lnTo>
                  <a:lnTo>
                    <a:pt x="39" y="476"/>
                  </a:lnTo>
                  <a:lnTo>
                    <a:pt x="40" y="476"/>
                  </a:lnTo>
                  <a:lnTo>
                    <a:pt x="44" y="463"/>
                  </a:lnTo>
                  <a:lnTo>
                    <a:pt x="46" y="457"/>
                  </a:lnTo>
                  <a:lnTo>
                    <a:pt x="46" y="435"/>
                  </a:lnTo>
                  <a:lnTo>
                    <a:pt x="45" y="419"/>
                  </a:lnTo>
                  <a:lnTo>
                    <a:pt x="44" y="418"/>
                  </a:lnTo>
                  <a:lnTo>
                    <a:pt x="41" y="413"/>
                  </a:lnTo>
                  <a:lnTo>
                    <a:pt x="41" y="407"/>
                  </a:lnTo>
                  <a:lnTo>
                    <a:pt x="40" y="405"/>
                  </a:lnTo>
                  <a:lnTo>
                    <a:pt x="40" y="402"/>
                  </a:lnTo>
                  <a:lnTo>
                    <a:pt x="39" y="396"/>
                  </a:lnTo>
                  <a:lnTo>
                    <a:pt x="39" y="395"/>
                  </a:lnTo>
                  <a:lnTo>
                    <a:pt x="37" y="393"/>
                  </a:lnTo>
                  <a:lnTo>
                    <a:pt x="35" y="389"/>
                  </a:lnTo>
                  <a:lnTo>
                    <a:pt x="32" y="386"/>
                  </a:lnTo>
                  <a:lnTo>
                    <a:pt x="31" y="386"/>
                  </a:lnTo>
                  <a:lnTo>
                    <a:pt x="31" y="384"/>
                  </a:lnTo>
                  <a:lnTo>
                    <a:pt x="29" y="384"/>
                  </a:lnTo>
                  <a:lnTo>
                    <a:pt x="28" y="383"/>
                  </a:lnTo>
                  <a:lnTo>
                    <a:pt x="27" y="383"/>
                  </a:lnTo>
                  <a:lnTo>
                    <a:pt x="26" y="381"/>
                  </a:lnTo>
                  <a:lnTo>
                    <a:pt x="26" y="380"/>
                  </a:lnTo>
                  <a:lnTo>
                    <a:pt x="24" y="377"/>
                  </a:lnTo>
                  <a:lnTo>
                    <a:pt x="29" y="377"/>
                  </a:lnTo>
                  <a:lnTo>
                    <a:pt x="32" y="376"/>
                  </a:lnTo>
                  <a:lnTo>
                    <a:pt x="33" y="374"/>
                  </a:lnTo>
                  <a:lnTo>
                    <a:pt x="34" y="373"/>
                  </a:lnTo>
                  <a:lnTo>
                    <a:pt x="34" y="371"/>
                  </a:lnTo>
                  <a:lnTo>
                    <a:pt x="35" y="371"/>
                  </a:lnTo>
                  <a:lnTo>
                    <a:pt x="35" y="370"/>
                  </a:lnTo>
                  <a:lnTo>
                    <a:pt x="34" y="370"/>
                  </a:lnTo>
                  <a:lnTo>
                    <a:pt x="31" y="374"/>
                  </a:lnTo>
                  <a:lnTo>
                    <a:pt x="32" y="370"/>
                  </a:lnTo>
                  <a:lnTo>
                    <a:pt x="29" y="371"/>
                  </a:lnTo>
                  <a:lnTo>
                    <a:pt x="29" y="370"/>
                  </a:lnTo>
                  <a:lnTo>
                    <a:pt x="31" y="369"/>
                  </a:lnTo>
                  <a:lnTo>
                    <a:pt x="35" y="362"/>
                  </a:lnTo>
                  <a:lnTo>
                    <a:pt x="35" y="361"/>
                  </a:lnTo>
                  <a:lnTo>
                    <a:pt x="37" y="360"/>
                  </a:lnTo>
                  <a:lnTo>
                    <a:pt x="37" y="358"/>
                  </a:lnTo>
                  <a:lnTo>
                    <a:pt x="38" y="358"/>
                  </a:lnTo>
                  <a:lnTo>
                    <a:pt x="38" y="357"/>
                  </a:lnTo>
                  <a:lnTo>
                    <a:pt x="37" y="357"/>
                  </a:lnTo>
                  <a:lnTo>
                    <a:pt x="38" y="356"/>
                  </a:lnTo>
                  <a:lnTo>
                    <a:pt x="37" y="356"/>
                  </a:lnTo>
                  <a:lnTo>
                    <a:pt x="37" y="354"/>
                  </a:lnTo>
                  <a:lnTo>
                    <a:pt x="35" y="354"/>
                  </a:lnTo>
                  <a:lnTo>
                    <a:pt x="35" y="355"/>
                  </a:lnTo>
                  <a:lnTo>
                    <a:pt x="34" y="355"/>
                  </a:lnTo>
                  <a:lnTo>
                    <a:pt x="34" y="352"/>
                  </a:lnTo>
                  <a:lnTo>
                    <a:pt x="38" y="349"/>
                  </a:lnTo>
                  <a:lnTo>
                    <a:pt x="38" y="346"/>
                  </a:lnTo>
                  <a:lnTo>
                    <a:pt x="37" y="344"/>
                  </a:lnTo>
                  <a:lnTo>
                    <a:pt x="37" y="343"/>
                  </a:lnTo>
                  <a:lnTo>
                    <a:pt x="38" y="343"/>
                  </a:lnTo>
                  <a:lnTo>
                    <a:pt x="38" y="341"/>
                  </a:lnTo>
                  <a:lnTo>
                    <a:pt x="39" y="339"/>
                  </a:lnTo>
                  <a:lnTo>
                    <a:pt x="39" y="337"/>
                  </a:lnTo>
                  <a:lnTo>
                    <a:pt x="38" y="336"/>
                  </a:lnTo>
                  <a:lnTo>
                    <a:pt x="37" y="336"/>
                  </a:lnTo>
                  <a:lnTo>
                    <a:pt x="34" y="333"/>
                  </a:lnTo>
                  <a:lnTo>
                    <a:pt x="33" y="331"/>
                  </a:lnTo>
                  <a:lnTo>
                    <a:pt x="33" y="330"/>
                  </a:lnTo>
                  <a:lnTo>
                    <a:pt x="32" y="330"/>
                  </a:lnTo>
                  <a:lnTo>
                    <a:pt x="32" y="329"/>
                  </a:lnTo>
                  <a:lnTo>
                    <a:pt x="33" y="329"/>
                  </a:lnTo>
                  <a:lnTo>
                    <a:pt x="32" y="327"/>
                  </a:lnTo>
                  <a:lnTo>
                    <a:pt x="32" y="326"/>
                  </a:lnTo>
                  <a:lnTo>
                    <a:pt x="31" y="323"/>
                  </a:lnTo>
                  <a:lnTo>
                    <a:pt x="29" y="322"/>
                  </a:lnTo>
                  <a:lnTo>
                    <a:pt x="29" y="320"/>
                  </a:lnTo>
                  <a:lnTo>
                    <a:pt x="28" y="319"/>
                  </a:lnTo>
                  <a:lnTo>
                    <a:pt x="27" y="319"/>
                  </a:lnTo>
                  <a:lnTo>
                    <a:pt x="27" y="318"/>
                  </a:lnTo>
                  <a:lnTo>
                    <a:pt x="29" y="318"/>
                  </a:lnTo>
                  <a:lnTo>
                    <a:pt x="28" y="317"/>
                  </a:lnTo>
                  <a:lnTo>
                    <a:pt x="27" y="318"/>
                  </a:lnTo>
                  <a:lnTo>
                    <a:pt x="26" y="318"/>
                  </a:lnTo>
                  <a:lnTo>
                    <a:pt x="26" y="316"/>
                  </a:lnTo>
                  <a:lnTo>
                    <a:pt x="25" y="314"/>
                  </a:lnTo>
                  <a:lnTo>
                    <a:pt x="24" y="317"/>
                  </a:lnTo>
                  <a:lnTo>
                    <a:pt x="25" y="322"/>
                  </a:lnTo>
                  <a:lnTo>
                    <a:pt x="24" y="323"/>
                  </a:lnTo>
                  <a:lnTo>
                    <a:pt x="24" y="322"/>
                  </a:lnTo>
                  <a:lnTo>
                    <a:pt x="22" y="322"/>
                  </a:lnTo>
                  <a:lnTo>
                    <a:pt x="21" y="320"/>
                  </a:lnTo>
                  <a:lnTo>
                    <a:pt x="21" y="319"/>
                  </a:lnTo>
                  <a:lnTo>
                    <a:pt x="20" y="319"/>
                  </a:lnTo>
                  <a:lnTo>
                    <a:pt x="20" y="318"/>
                  </a:lnTo>
                  <a:lnTo>
                    <a:pt x="19" y="318"/>
                  </a:lnTo>
                  <a:lnTo>
                    <a:pt x="18" y="317"/>
                  </a:lnTo>
                  <a:lnTo>
                    <a:pt x="19" y="317"/>
                  </a:lnTo>
                  <a:lnTo>
                    <a:pt x="19" y="316"/>
                  </a:lnTo>
                  <a:lnTo>
                    <a:pt x="16" y="313"/>
                  </a:lnTo>
                  <a:lnTo>
                    <a:pt x="16" y="311"/>
                  </a:lnTo>
                  <a:lnTo>
                    <a:pt x="15" y="311"/>
                  </a:lnTo>
                  <a:lnTo>
                    <a:pt x="15" y="309"/>
                  </a:lnTo>
                  <a:lnTo>
                    <a:pt x="14" y="307"/>
                  </a:lnTo>
                  <a:lnTo>
                    <a:pt x="14" y="305"/>
                  </a:lnTo>
                  <a:lnTo>
                    <a:pt x="12" y="305"/>
                  </a:lnTo>
                  <a:lnTo>
                    <a:pt x="12" y="303"/>
                  </a:lnTo>
                  <a:lnTo>
                    <a:pt x="11" y="303"/>
                  </a:lnTo>
                  <a:lnTo>
                    <a:pt x="11" y="300"/>
                  </a:lnTo>
                  <a:lnTo>
                    <a:pt x="9" y="299"/>
                  </a:lnTo>
                  <a:lnTo>
                    <a:pt x="9" y="298"/>
                  </a:lnTo>
                  <a:lnTo>
                    <a:pt x="8" y="297"/>
                  </a:lnTo>
                  <a:lnTo>
                    <a:pt x="8" y="295"/>
                  </a:lnTo>
                  <a:lnTo>
                    <a:pt x="7" y="294"/>
                  </a:lnTo>
                  <a:lnTo>
                    <a:pt x="7" y="295"/>
                  </a:lnTo>
                  <a:lnTo>
                    <a:pt x="6" y="298"/>
                  </a:lnTo>
                  <a:lnTo>
                    <a:pt x="3" y="300"/>
                  </a:lnTo>
                  <a:lnTo>
                    <a:pt x="3" y="306"/>
                  </a:lnTo>
                  <a:lnTo>
                    <a:pt x="2" y="306"/>
                  </a:lnTo>
                  <a:lnTo>
                    <a:pt x="1" y="307"/>
                  </a:lnTo>
                  <a:lnTo>
                    <a:pt x="2" y="307"/>
                  </a:lnTo>
                  <a:lnTo>
                    <a:pt x="2" y="312"/>
                  </a:lnTo>
                  <a:lnTo>
                    <a:pt x="1" y="313"/>
                  </a:lnTo>
                  <a:lnTo>
                    <a:pt x="0" y="309"/>
                  </a:lnTo>
                  <a:lnTo>
                    <a:pt x="0" y="307"/>
                  </a:lnTo>
                  <a:lnTo>
                    <a:pt x="1" y="303"/>
                  </a:lnTo>
                  <a:lnTo>
                    <a:pt x="1" y="301"/>
                  </a:lnTo>
                  <a:lnTo>
                    <a:pt x="3" y="295"/>
                  </a:lnTo>
                  <a:lnTo>
                    <a:pt x="5" y="291"/>
                  </a:lnTo>
                  <a:lnTo>
                    <a:pt x="5" y="287"/>
                  </a:lnTo>
                  <a:lnTo>
                    <a:pt x="179" y="287"/>
                  </a:lnTo>
                  <a:lnTo>
                    <a:pt x="179" y="279"/>
                  </a:lnTo>
                  <a:lnTo>
                    <a:pt x="178" y="275"/>
                  </a:lnTo>
                  <a:lnTo>
                    <a:pt x="176" y="255"/>
                  </a:lnTo>
                  <a:lnTo>
                    <a:pt x="176" y="243"/>
                  </a:lnTo>
                  <a:lnTo>
                    <a:pt x="175" y="231"/>
                  </a:lnTo>
                  <a:lnTo>
                    <a:pt x="175" y="229"/>
                  </a:lnTo>
                  <a:lnTo>
                    <a:pt x="173" y="223"/>
                  </a:lnTo>
                  <a:lnTo>
                    <a:pt x="173" y="216"/>
                  </a:lnTo>
                  <a:lnTo>
                    <a:pt x="174" y="214"/>
                  </a:lnTo>
                  <a:lnTo>
                    <a:pt x="178" y="208"/>
                  </a:lnTo>
                  <a:lnTo>
                    <a:pt x="179" y="206"/>
                  </a:lnTo>
                  <a:lnTo>
                    <a:pt x="184" y="204"/>
                  </a:lnTo>
                  <a:lnTo>
                    <a:pt x="193" y="197"/>
                  </a:lnTo>
                  <a:lnTo>
                    <a:pt x="197" y="195"/>
                  </a:lnTo>
                  <a:lnTo>
                    <a:pt x="199" y="195"/>
                  </a:lnTo>
                  <a:lnTo>
                    <a:pt x="206" y="193"/>
                  </a:lnTo>
                  <a:lnTo>
                    <a:pt x="218" y="187"/>
                  </a:lnTo>
                  <a:lnTo>
                    <a:pt x="223" y="186"/>
                  </a:lnTo>
                  <a:lnTo>
                    <a:pt x="223" y="64"/>
                  </a:lnTo>
                  <a:lnTo>
                    <a:pt x="368" y="64"/>
                  </a:lnTo>
                  <a:lnTo>
                    <a:pt x="370" y="63"/>
                  </a:lnTo>
                  <a:lnTo>
                    <a:pt x="370"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34">
              <a:extLst>
                <a:ext uri="{FF2B5EF4-FFF2-40B4-BE49-F238E27FC236}">
                  <a16:creationId xmlns:a16="http://schemas.microsoft.com/office/drawing/2014/main" id="{FF2F8390-A928-4420-A161-A61DF2FC5624}"/>
                </a:ext>
              </a:extLst>
            </p:cNvPr>
            <p:cNvSpPr>
              <a:spLocks/>
            </p:cNvSpPr>
            <p:nvPr/>
          </p:nvSpPr>
          <p:spPr bwMode="auto">
            <a:xfrm>
              <a:off x="3351213" y="2074863"/>
              <a:ext cx="1150937" cy="1084263"/>
            </a:xfrm>
            <a:custGeom>
              <a:avLst/>
              <a:gdLst/>
              <a:ahLst/>
              <a:cxnLst>
                <a:cxn ang="0">
                  <a:pos x="414" y="60"/>
                </a:cxn>
                <a:cxn ang="0">
                  <a:pos x="486" y="111"/>
                </a:cxn>
                <a:cxn ang="0">
                  <a:pos x="565" y="167"/>
                </a:cxn>
                <a:cxn ang="0">
                  <a:pos x="597" y="203"/>
                </a:cxn>
                <a:cxn ang="0">
                  <a:pos x="621" y="223"/>
                </a:cxn>
                <a:cxn ang="0">
                  <a:pos x="642" y="230"/>
                </a:cxn>
                <a:cxn ang="0">
                  <a:pos x="680" y="258"/>
                </a:cxn>
                <a:cxn ang="0">
                  <a:pos x="676" y="275"/>
                </a:cxn>
                <a:cxn ang="0">
                  <a:pos x="718" y="277"/>
                </a:cxn>
                <a:cxn ang="0">
                  <a:pos x="715" y="421"/>
                </a:cxn>
                <a:cxn ang="0">
                  <a:pos x="687" y="448"/>
                </a:cxn>
                <a:cxn ang="0">
                  <a:pos x="581" y="466"/>
                </a:cxn>
                <a:cxn ang="0">
                  <a:pos x="526" y="462"/>
                </a:cxn>
                <a:cxn ang="0">
                  <a:pos x="453" y="489"/>
                </a:cxn>
                <a:cxn ang="0">
                  <a:pos x="410" y="519"/>
                </a:cxn>
                <a:cxn ang="0">
                  <a:pos x="396" y="525"/>
                </a:cxn>
                <a:cxn ang="0">
                  <a:pos x="369" y="538"/>
                </a:cxn>
                <a:cxn ang="0">
                  <a:pos x="358" y="541"/>
                </a:cxn>
                <a:cxn ang="0">
                  <a:pos x="353" y="562"/>
                </a:cxn>
                <a:cxn ang="0">
                  <a:pos x="344" y="581"/>
                </a:cxn>
                <a:cxn ang="0">
                  <a:pos x="331" y="599"/>
                </a:cxn>
                <a:cxn ang="0">
                  <a:pos x="303" y="610"/>
                </a:cxn>
                <a:cxn ang="0">
                  <a:pos x="305" y="639"/>
                </a:cxn>
                <a:cxn ang="0">
                  <a:pos x="294" y="670"/>
                </a:cxn>
                <a:cxn ang="0">
                  <a:pos x="267" y="680"/>
                </a:cxn>
                <a:cxn ang="0">
                  <a:pos x="264" y="667"/>
                </a:cxn>
                <a:cxn ang="0">
                  <a:pos x="257" y="659"/>
                </a:cxn>
                <a:cxn ang="0">
                  <a:pos x="247" y="661"/>
                </a:cxn>
                <a:cxn ang="0">
                  <a:pos x="231" y="678"/>
                </a:cxn>
                <a:cxn ang="0">
                  <a:pos x="213" y="675"/>
                </a:cxn>
                <a:cxn ang="0">
                  <a:pos x="200" y="671"/>
                </a:cxn>
                <a:cxn ang="0">
                  <a:pos x="188" y="683"/>
                </a:cxn>
                <a:cxn ang="0">
                  <a:pos x="174" y="665"/>
                </a:cxn>
                <a:cxn ang="0">
                  <a:pos x="156" y="646"/>
                </a:cxn>
                <a:cxn ang="0">
                  <a:pos x="171" y="631"/>
                </a:cxn>
                <a:cxn ang="0">
                  <a:pos x="158" y="620"/>
                </a:cxn>
                <a:cxn ang="0">
                  <a:pos x="147" y="593"/>
                </a:cxn>
                <a:cxn ang="0">
                  <a:pos x="128" y="582"/>
                </a:cxn>
                <a:cxn ang="0">
                  <a:pos x="113" y="598"/>
                </a:cxn>
                <a:cxn ang="0">
                  <a:pos x="89" y="592"/>
                </a:cxn>
                <a:cxn ang="0">
                  <a:pos x="71" y="605"/>
                </a:cxn>
                <a:cxn ang="0">
                  <a:pos x="50" y="597"/>
                </a:cxn>
                <a:cxn ang="0">
                  <a:pos x="39" y="581"/>
                </a:cxn>
                <a:cxn ang="0">
                  <a:pos x="38" y="568"/>
                </a:cxn>
                <a:cxn ang="0">
                  <a:pos x="36" y="554"/>
                </a:cxn>
                <a:cxn ang="0">
                  <a:pos x="24" y="538"/>
                </a:cxn>
                <a:cxn ang="0">
                  <a:pos x="15" y="535"/>
                </a:cxn>
                <a:cxn ang="0">
                  <a:pos x="12" y="503"/>
                </a:cxn>
                <a:cxn ang="0">
                  <a:pos x="2" y="484"/>
                </a:cxn>
                <a:cxn ang="0">
                  <a:pos x="6" y="476"/>
                </a:cxn>
                <a:cxn ang="0">
                  <a:pos x="20" y="466"/>
                </a:cxn>
                <a:cxn ang="0">
                  <a:pos x="28" y="441"/>
                </a:cxn>
                <a:cxn ang="0">
                  <a:pos x="59" y="460"/>
                </a:cxn>
                <a:cxn ang="0">
                  <a:pos x="92" y="447"/>
                </a:cxn>
                <a:cxn ang="0">
                  <a:pos x="129" y="436"/>
                </a:cxn>
                <a:cxn ang="0">
                  <a:pos x="300" y="402"/>
                </a:cxn>
                <a:cxn ang="0">
                  <a:pos x="286" y="340"/>
                </a:cxn>
                <a:cxn ang="0">
                  <a:pos x="277" y="260"/>
                </a:cxn>
                <a:cxn ang="0">
                  <a:pos x="269" y="185"/>
                </a:cxn>
                <a:cxn ang="0">
                  <a:pos x="261" y="105"/>
                </a:cxn>
                <a:cxn ang="0">
                  <a:pos x="252" y="29"/>
                </a:cxn>
              </a:cxnLst>
              <a:rect l="0" t="0" r="r" b="b"/>
              <a:pathLst>
                <a:path w="725" h="683">
                  <a:moveTo>
                    <a:pt x="249" y="0"/>
                  </a:moveTo>
                  <a:lnTo>
                    <a:pt x="327" y="0"/>
                  </a:lnTo>
                  <a:lnTo>
                    <a:pt x="331" y="2"/>
                  </a:lnTo>
                  <a:lnTo>
                    <a:pt x="334" y="3"/>
                  </a:lnTo>
                  <a:lnTo>
                    <a:pt x="338" y="6"/>
                  </a:lnTo>
                  <a:lnTo>
                    <a:pt x="340" y="8"/>
                  </a:lnTo>
                  <a:lnTo>
                    <a:pt x="346" y="12"/>
                  </a:lnTo>
                  <a:lnTo>
                    <a:pt x="350" y="14"/>
                  </a:lnTo>
                  <a:lnTo>
                    <a:pt x="352" y="18"/>
                  </a:lnTo>
                  <a:lnTo>
                    <a:pt x="380" y="37"/>
                  </a:lnTo>
                  <a:lnTo>
                    <a:pt x="384" y="40"/>
                  </a:lnTo>
                  <a:lnTo>
                    <a:pt x="405" y="54"/>
                  </a:lnTo>
                  <a:lnTo>
                    <a:pt x="409" y="58"/>
                  </a:lnTo>
                  <a:lnTo>
                    <a:pt x="414" y="60"/>
                  </a:lnTo>
                  <a:lnTo>
                    <a:pt x="421" y="65"/>
                  </a:lnTo>
                  <a:lnTo>
                    <a:pt x="424" y="69"/>
                  </a:lnTo>
                  <a:lnTo>
                    <a:pt x="428" y="71"/>
                  </a:lnTo>
                  <a:lnTo>
                    <a:pt x="433" y="73"/>
                  </a:lnTo>
                  <a:lnTo>
                    <a:pt x="436" y="77"/>
                  </a:lnTo>
                  <a:lnTo>
                    <a:pt x="447" y="84"/>
                  </a:lnTo>
                  <a:lnTo>
                    <a:pt x="452" y="88"/>
                  </a:lnTo>
                  <a:lnTo>
                    <a:pt x="459" y="92"/>
                  </a:lnTo>
                  <a:lnTo>
                    <a:pt x="462" y="96"/>
                  </a:lnTo>
                  <a:lnTo>
                    <a:pt x="467" y="98"/>
                  </a:lnTo>
                  <a:lnTo>
                    <a:pt x="474" y="103"/>
                  </a:lnTo>
                  <a:lnTo>
                    <a:pt x="478" y="107"/>
                  </a:lnTo>
                  <a:lnTo>
                    <a:pt x="481" y="109"/>
                  </a:lnTo>
                  <a:lnTo>
                    <a:pt x="486" y="111"/>
                  </a:lnTo>
                  <a:lnTo>
                    <a:pt x="489" y="114"/>
                  </a:lnTo>
                  <a:lnTo>
                    <a:pt x="493" y="117"/>
                  </a:lnTo>
                  <a:lnTo>
                    <a:pt x="500" y="122"/>
                  </a:lnTo>
                  <a:lnTo>
                    <a:pt x="505" y="124"/>
                  </a:lnTo>
                  <a:lnTo>
                    <a:pt x="508" y="128"/>
                  </a:lnTo>
                  <a:lnTo>
                    <a:pt x="516" y="133"/>
                  </a:lnTo>
                  <a:lnTo>
                    <a:pt x="520" y="135"/>
                  </a:lnTo>
                  <a:lnTo>
                    <a:pt x="524" y="139"/>
                  </a:lnTo>
                  <a:lnTo>
                    <a:pt x="535" y="146"/>
                  </a:lnTo>
                  <a:lnTo>
                    <a:pt x="539" y="149"/>
                  </a:lnTo>
                  <a:lnTo>
                    <a:pt x="550" y="156"/>
                  </a:lnTo>
                  <a:lnTo>
                    <a:pt x="553" y="160"/>
                  </a:lnTo>
                  <a:lnTo>
                    <a:pt x="558" y="162"/>
                  </a:lnTo>
                  <a:lnTo>
                    <a:pt x="565" y="167"/>
                  </a:lnTo>
                  <a:lnTo>
                    <a:pt x="569" y="171"/>
                  </a:lnTo>
                  <a:lnTo>
                    <a:pt x="574" y="173"/>
                  </a:lnTo>
                  <a:lnTo>
                    <a:pt x="581" y="178"/>
                  </a:lnTo>
                  <a:lnTo>
                    <a:pt x="584" y="181"/>
                  </a:lnTo>
                  <a:lnTo>
                    <a:pt x="590" y="185"/>
                  </a:lnTo>
                  <a:lnTo>
                    <a:pt x="590" y="186"/>
                  </a:lnTo>
                  <a:lnTo>
                    <a:pt x="591" y="188"/>
                  </a:lnTo>
                  <a:lnTo>
                    <a:pt x="591" y="190"/>
                  </a:lnTo>
                  <a:lnTo>
                    <a:pt x="590" y="194"/>
                  </a:lnTo>
                  <a:lnTo>
                    <a:pt x="590" y="199"/>
                  </a:lnTo>
                  <a:lnTo>
                    <a:pt x="589" y="200"/>
                  </a:lnTo>
                  <a:lnTo>
                    <a:pt x="590" y="201"/>
                  </a:lnTo>
                  <a:lnTo>
                    <a:pt x="596" y="201"/>
                  </a:lnTo>
                  <a:lnTo>
                    <a:pt x="597" y="203"/>
                  </a:lnTo>
                  <a:lnTo>
                    <a:pt x="597" y="204"/>
                  </a:lnTo>
                  <a:lnTo>
                    <a:pt x="599" y="205"/>
                  </a:lnTo>
                  <a:lnTo>
                    <a:pt x="600" y="205"/>
                  </a:lnTo>
                  <a:lnTo>
                    <a:pt x="601" y="206"/>
                  </a:lnTo>
                  <a:lnTo>
                    <a:pt x="603" y="206"/>
                  </a:lnTo>
                  <a:lnTo>
                    <a:pt x="604" y="207"/>
                  </a:lnTo>
                  <a:lnTo>
                    <a:pt x="606" y="207"/>
                  </a:lnTo>
                  <a:lnTo>
                    <a:pt x="610" y="210"/>
                  </a:lnTo>
                  <a:lnTo>
                    <a:pt x="612" y="212"/>
                  </a:lnTo>
                  <a:lnTo>
                    <a:pt x="612" y="217"/>
                  </a:lnTo>
                  <a:lnTo>
                    <a:pt x="613" y="218"/>
                  </a:lnTo>
                  <a:lnTo>
                    <a:pt x="617" y="222"/>
                  </a:lnTo>
                  <a:lnTo>
                    <a:pt x="619" y="223"/>
                  </a:lnTo>
                  <a:lnTo>
                    <a:pt x="621" y="223"/>
                  </a:lnTo>
                  <a:lnTo>
                    <a:pt x="622" y="224"/>
                  </a:lnTo>
                  <a:lnTo>
                    <a:pt x="622" y="225"/>
                  </a:lnTo>
                  <a:lnTo>
                    <a:pt x="623" y="225"/>
                  </a:lnTo>
                  <a:lnTo>
                    <a:pt x="625" y="224"/>
                  </a:lnTo>
                  <a:lnTo>
                    <a:pt x="626" y="224"/>
                  </a:lnTo>
                  <a:lnTo>
                    <a:pt x="627" y="225"/>
                  </a:lnTo>
                  <a:lnTo>
                    <a:pt x="629" y="226"/>
                  </a:lnTo>
                  <a:lnTo>
                    <a:pt x="631" y="226"/>
                  </a:lnTo>
                  <a:lnTo>
                    <a:pt x="634" y="223"/>
                  </a:lnTo>
                  <a:lnTo>
                    <a:pt x="636" y="223"/>
                  </a:lnTo>
                  <a:lnTo>
                    <a:pt x="636" y="224"/>
                  </a:lnTo>
                  <a:lnTo>
                    <a:pt x="640" y="226"/>
                  </a:lnTo>
                  <a:lnTo>
                    <a:pt x="641" y="228"/>
                  </a:lnTo>
                  <a:lnTo>
                    <a:pt x="642" y="230"/>
                  </a:lnTo>
                  <a:lnTo>
                    <a:pt x="645" y="232"/>
                  </a:lnTo>
                  <a:lnTo>
                    <a:pt x="645" y="233"/>
                  </a:lnTo>
                  <a:lnTo>
                    <a:pt x="647" y="233"/>
                  </a:lnTo>
                  <a:lnTo>
                    <a:pt x="647" y="235"/>
                  </a:lnTo>
                  <a:lnTo>
                    <a:pt x="649" y="235"/>
                  </a:lnTo>
                  <a:lnTo>
                    <a:pt x="649" y="236"/>
                  </a:lnTo>
                  <a:lnTo>
                    <a:pt x="657" y="236"/>
                  </a:lnTo>
                  <a:lnTo>
                    <a:pt x="668" y="238"/>
                  </a:lnTo>
                  <a:lnTo>
                    <a:pt x="674" y="241"/>
                  </a:lnTo>
                  <a:lnTo>
                    <a:pt x="677" y="243"/>
                  </a:lnTo>
                  <a:lnTo>
                    <a:pt x="678" y="243"/>
                  </a:lnTo>
                  <a:lnTo>
                    <a:pt x="679" y="244"/>
                  </a:lnTo>
                  <a:lnTo>
                    <a:pt x="680" y="244"/>
                  </a:lnTo>
                  <a:lnTo>
                    <a:pt x="680" y="258"/>
                  </a:lnTo>
                  <a:lnTo>
                    <a:pt x="681" y="258"/>
                  </a:lnTo>
                  <a:lnTo>
                    <a:pt x="681" y="262"/>
                  </a:lnTo>
                  <a:lnTo>
                    <a:pt x="683" y="263"/>
                  </a:lnTo>
                  <a:lnTo>
                    <a:pt x="683" y="266"/>
                  </a:lnTo>
                  <a:lnTo>
                    <a:pt x="681" y="267"/>
                  </a:lnTo>
                  <a:lnTo>
                    <a:pt x="680" y="267"/>
                  </a:lnTo>
                  <a:lnTo>
                    <a:pt x="680" y="268"/>
                  </a:lnTo>
                  <a:lnTo>
                    <a:pt x="679" y="268"/>
                  </a:lnTo>
                  <a:lnTo>
                    <a:pt x="679" y="270"/>
                  </a:lnTo>
                  <a:lnTo>
                    <a:pt x="678" y="271"/>
                  </a:lnTo>
                  <a:lnTo>
                    <a:pt x="678" y="273"/>
                  </a:lnTo>
                  <a:lnTo>
                    <a:pt x="677" y="273"/>
                  </a:lnTo>
                  <a:lnTo>
                    <a:pt x="677" y="274"/>
                  </a:lnTo>
                  <a:lnTo>
                    <a:pt x="676" y="275"/>
                  </a:lnTo>
                  <a:lnTo>
                    <a:pt x="676" y="276"/>
                  </a:lnTo>
                  <a:lnTo>
                    <a:pt x="677" y="277"/>
                  </a:lnTo>
                  <a:lnTo>
                    <a:pt x="677" y="279"/>
                  </a:lnTo>
                  <a:lnTo>
                    <a:pt x="678" y="279"/>
                  </a:lnTo>
                  <a:lnTo>
                    <a:pt x="679" y="280"/>
                  </a:lnTo>
                  <a:lnTo>
                    <a:pt x="681" y="280"/>
                  </a:lnTo>
                  <a:lnTo>
                    <a:pt x="685" y="283"/>
                  </a:lnTo>
                  <a:lnTo>
                    <a:pt x="687" y="283"/>
                  </a:lnTo>
                  <a:lnTo>
                    <a:pt x="691" y="282"/>
                  </a:lnTo>
                  <a:lnTo>
                    <a:pt x="696" y="282"/>
                  </a:lnTo>
                  <a:lnTo>
                    <a:pt x="703" y="280"/>
                  </a:lnTo>
                  <a:lnTo>
                    <a:pt x="706" y="280"/>
                  </a:lnTo>
                  <a:lnTo>
                    <a:pt x="710" y="279"/>
                  </a:lnTo>
                  <a:lnTo>
                    <a:pt x="718" y="277"/>
                  </a:lnTo>
                  <a:lnTo>
                    <a:pt x="725" y="276"/>
                  </a:lnTo>
                  <a:lnTo>
                    <a:pt x="725" y="375"/>
                  </a:lnTo>
                  <a:lnTo>
                    <a:pt x="724" y="375"/>
                  </a:lnTo>
                  <a:lnTo>
                    <a:pt x="724" y="382"/>
                  </a:lnTo>
                  <a:lnTo>
                    <a:pt x="723" y="383"/>
                  </a:lnTo>
                  <a:lnTo>
                    <a:pt x="723" y="402"/>
                  </a:lnTo>
                  <a:lnTo>
                    <a:pt x="721" y="404"/>
                  </a:lnTo>
                  <a:lnTo>
                    <a:pt x="719" y="404"/>
                  </a:lnTo>
                  <a:lnTo>
                    <a:pt x="718" y="406"/>
                  </a:lnTo>
                  <a:lnTo>
                    <a:pt x="718" y="407"/>
                  </a:lnTo>
                  <a:lnTo>
                    <a:pt x="713" y="416"/>
                  </a:lnTo>
                  <a:lnTo>
                    <a:pt x="713" y="419"/>
                  </a:lnTo>
                  <a:lnTo>
                    <a:pt x="715" y="420"/>
                  </a:lnTo>
                  <a:lnTo>
                    <a:pt x="715" y="421"/>
                  </a:lnTo>
                  <a:lnTo>
                    <a:pt x="711" y="424"/>
                  </a:lnTo>
                  <a:lnTo>
                    <a:pt x="711" y="429"/>
                  </a:lnTo>
                  <a:lnTo>
                    <a:pt x="710" y="432"/>
                  </a:lnTo>
                  <a:lnTo>
                    <a:pt x="710" y="433"/>
                  </a:lnTo>
                  <a:lnTo>
                    <a:pt x="709" y="434"/>
                  </a:lnTo>
                  <a:lnTo>
                    <a:pt x="706" y="435"/>
                  </a:lnTo>
                  <a:lnTo>
                    <a:pt x="703" y="436"/>
                  </a:lnTo>
                  <a:lnTo>
                    <a:pt x="702" y="436"/>
                  </a:lnTo>
                  <a:lnTo>
                    <a:pt x="698" y="441"/>
                  </a:lnTo>
                  <a:lnTo>
                    <a:pt x="695" y="443"/>
                  </a:lnTo>
                  <a:lnTo>
                    <a:pt x="695" y="445"/>
                  </a:lnTo>
                  <a:lnTo>
                    <a:pt x="693" y="449"/>
                  </a:lnTo>
                  <a:lnTo>
                    <a:pt x="692" y="449"/>
                  </a:lnTo>
                  <a:lnTo>
                    <a:pt x="687" y="448"/>
                  </a:lnTo>
                  <a:lnTo>
                    <a:pt x="679" y="447"/>
                  </a:lnTo>
                  <a:lnTo>
                    <a:pt x="674" y="446"/>
                  </a:lnTo>
                  <a:lnTo>
                    <a:pt x="672" y="446"/>
                  </a:lnTo>
                  <a:lnTo>
                    <a:pt x="672" y="449"/>
                  </a:lnTo>
                  <a:lnTo>
                    <a:pt x="671" y="451"/>
                  </a:lnTo>
                  <a:lnTo>
                    <a:pt x="644" y="451"/>
                  </a:lnTo>
                  <a:lnTo>
                    <a:pt x="639" y="452"/>
                  </a:lnTo>
                  <a:lnTo>
                    <a:pt x="606" y="452"/>
                  </a:lnTo>
                  <a:lnTo>
                    <a:pt x="601" y="453"/>
                  </a:lnTo>
                  <a:lnTo>
                    <a:pt x="596" y="453"/>
                  </a:lnTo>
                  <a:lnTo>
                    <a:pt x="589" y="460"/>
                  </a:lnTo>
                  <a:lnTo>
                    <a:pt x="585" y="462"/>
                  </a:lnTo>
                  <a:lnTo>
                    <a:pt x="582" y="466"/>
                  </a:lnTo>
                  <a:lnTo>
                    <a:pt x="581" y="466"/>
                  </a:lnTo>
                  <a:lnTo>
                    <a:pt x="580" y="467"/>
                  </a:lnTo>
                  <a:lnTo>
                    <a:pt x="571" y="467"/>
                  </a:lnTo>
                  <a:lnTo>
                    <a:pt x="570" y="468"/>
                  </a:lnTo>
                  <a:lnTo>
                    <a:pt x="569" y="468"/>
                  </a:lnTo>
                  <a:lnTo>
                    <a:pt x="562" y="466"/>
                  </a:lnTo>
                  <a:lnTo>
                    <a:pt x="561" y="466"/>
                  </a:lnTo>
                  <a:lnTo>
                    <a:pt x="558" y="467"/>
                  </a:lnTo>
                  <a:lnTo>
                    <a:pt x="555" y="467"/>
                  </a:lnTo>
                  <a:lnTo>
                    <a:pt x="549" y="466"/>
                  </a:lnTo>
                  <a:lnTo>
                    <a:pt x="549" y="470"/>
                  </a:lnTo>
                  <a:lnTo>
                    <a:pt x="538" y="466"/>
                  </a:lnTo>
                  <a:lnTo>
                    <a:pt x="532" y="464"/>
                  </a:lnTo>
                  <a:lnTo>
                    <a:pt x="529" y="462"/>
                  </a:lnTo>
                  <a:lnTo>
                    <a:pt x="526" y="462"/>
                  </a:lnTo>
                  <a:lnTo>
                    <a:pt x="524" y="465"/>
                  </a:lnTo>
                  <a:lnTo>
                    <a:pt x="520" y="465"/>
                  </a:lnTo>
                  <a:lnTo>
                    <a:pt x="519" y="462"/>
                  </a:lnTo>
                  <a:lnTo>
                    <a:pt x="505" y="462"/>
                  </a:lnTo>
                  <a:lnTo>
                    <a:pt x="505" y="464"/>
                  </a:lnTo>
                  <a:lnTo>
                    <a:pt x="503" y="466"/>
                  </a:lnTo>
                  <a:lnTo>
                    <a:pt x="493" y="473"/>
                  </a:lnTo>
                  <a:lnTo>
                    <a:pt x="493" y="474"/>
                  </a:lnTo>
                  <a:lnTo>
                    <a:pt x="492" y="474"/>
                  </a:lnTo>
                  <a:lnTo>
                    <a:pt x="491" y="476"/>
                  </a:lnTo>
                  <a:lnTo>
                    <a:pt x="481" y="478"/>
                  </a:lnTo>
                  <a:lnTo>
                    <a:pt x="480" y="478"/>
                  </a:lnTo>
                  <a:lnTo>
                    <a:pt x="465" y="489"/>
                  </a:lnTo>
                  <a:lnTo>
                    <a:pt x="453" y="489"/>
                  </a:lnTo>
                  <a:lnTo>
                    <a:pt x="452" y="490"/>
                  </a:lnTo>
                  <a:lnTo>
                    <a:pt x="452" y="491"/>
                  </a:lnTo>
                  <a:lnTo>
                    <a:pt x="450" y="502"/>
                  </a:lnTo>
                  <a:lnTo>
                    <a:pt x="448" y="504"/>
                  </a:lnTo>
                  <a:lnTo>
                    <a:pt x="444" y="504"/>
                  </a:lnTo>
                  <a:lnTo>
                    <a:pt x="435" y="499"/>
                  </a:lnTo>
                  <a:lnTo>
                    <a:pt x="431" y="498"/>
                  </a:lnTo>
                  <a:lnTo>
                    <a:pt x="429" y="498"/>
                  </a:lnTo>
                  <a:lnTo>
                    <a:pt x="425" y="500"/>
                  </a:lnTo>
                  <a:lnTo>
                    <a:pt x="421" y="505"/>
                  </a:lnTo>
                  <a:lnTo>
                    <a:pt x="415" y="509"/>
                  </a:lnTo>
                  <a:lnTo>
                    <a:pt x="414" y="511"/>
                  </a:lnTo>
                  <a:lnTo>
                    <a:pt x="412" y="517"/>
                  </a:lnTo>
                  <a:lnTo>
                    <a:pt x="410" y="519"/>
                  </a:lnTo>
                  <a:lnTo>
                    <a:pt x="411" y="522"/>
                  </a:lnTo>
                  <a:lnTo>
                    <a:pt x="412" y="527"/>
                  </a:lnTo>
                  <a:lnTo>
                    <a:pt x="410" y="527"/>
                  </a:lnTo>
                  <a:lnTo>
                    <a:pt x="409" y="528"/>
                  </a:lnTo>
                  <a:lnTo>
                    <a:pt x="408" y="528"/>
                  </a:lnTo>
                  <a:lnTo>
                    <a:pt x="408" y="527"/>
                  </a:lnTo>
                  <a:lnTo>
                    <a:pt x="407" y="527"/>
                  </a:lnTo>
                  <a:lnTo>
                    <a:pt x="404" y="529"/>
                  </a:lnTo>
                  <a:lnTo>
                    <a:pt x="404" y="527"/>
                  </a:lnTo>
                  <a:lnTo>
                    <a:pt x="403" y="525"/>
                  </a:lnTo>
                  <a:lnTo>
                    <a:pt x="398" y="525"/>
                  </a:lnTo>
                  <a:lnTo>
                    <a:pt x="396" y="523"/>
                  </a:lnTo>
                  <a:lnTo>
                    <a:pt x="395" y="524"/>
                  </a:lnTo>
                  <a:lnTo>
                    <a:pt x="396" y="525"/>
                  </a:lnTo>
                  <a:lnTo>
                    <a:pt x="396" y="530"/>
                  </a:lnTo>
                  <a:lnTo>
                    <a:pt x="395" y="531"/>
                  </a:lnTo>
                  <a:lnTo>
                    <a:pt x="396" y="542"/>
                  </a:lnTo>
                  <a:lnTo>
                    <a:pt x="396" y="543"/>
                  </a:lnTo>
                  <a:lnTo>
                    <a:pt x="388" y="543"/>
                  </a:lnTo>
                  <a:lnTo>
                    <a:pt x="388" y="548"/>
                  </a:lnTo>
                  <a:lnTo>
                    <a:pt x="383" y="548"/>
                  </a:lnTo>
                  <a:lnTo>
                    <a:pt x="383" y="547"/>
                  </a:lnTo>
                  <a:lnTo>
                    <a:pt x="382" y="547"/>
                  </a:lnTo>
                  <a:lnTo>
                    <a:pt x="378" y="544"/>
                  </a:lnTo>
                  <a:lnTo>
                    <a:pt x="376" y="543"/>
                  </a:lnTo>
                  <a:lnTo>
                    <a:pt x="372" y="540"/>
                  </a:lnTo>
                  <a:lnTo>
                    <a:pt x="370" y="540"/>
                  </a:lnTo>
                  <a:lnTo>
                    <a:pt x="369" y="538"/>
                  </a:lnTo>
                  <a:lnTo>
                    <a:pt x="364" y="538"/>
                  </a:lnTo>
                  <a:lnTo>
                    <a:pt x="366" y="536"/>
                  </a:lnTo>
                  <a:lnTo>
                    <a:pt x="367" y="536"/>
                  </a:lnTo>
                  <a:lnTo>
                    <a:pt x="367" y="535"/>
                  </a:lnTo>
                  <a:lnTo>
                    <a:pt x="365" y="535"/>
                  </a:lnTo>
                  <a:lnTo>
                    <a:pt x="365" y="534"/>
                  </a:lnTo>
                  <a:lnTo>
                    <a:pt x="364" y="534"/>
                  </a:lnTo>
                  <a:lnTo>
                    <a:pt x="364" y="536"/>
                  </a:lnTo>
                  <a:lnTo>
                    <a:pt x="363" y="536"/>
                  </a:lnTo>
                  <a:lnTo>
                    <a:pt x="361" y="537"/>
                  </a:lnTo>
                  <a:lnTo>
                    <a:pt x="359" y="537"/>
                  </a:lnTo>
                  <a:lnTo>
                    <a:pt x="359" y="538"/>
                  </a:lnTo>
                  <a:lnTo>
                    <a:pt x="358" y="540"/>
                  </a:lnTo>
                  <a:lnTo>
                    <a:pt x="358" y="541"/>
                  </a:lnTo>
                  <a:lnTo>
                    <a:pt x="356" y="543"/>
                  </a:lnTo>
                  <a:lnTo>
                    <a:pt x="354" y="543"/>
                  </a:lnTo>
                  <a:lnTo>
                    <a:pt x="352" y="546"/>
                  </a:lnTo>
                  <a:lnTo>
                    <a:pt x="352" y="547"/>
                  </a:lnTo>
                  <a:lnTo>
                    <a:pt x="353" y="547"/>
                  </a:lnTo>
                  <a:lnTo>
                    <a:pt x="353" y="548"/>
                  </a:lnTo>
                  <a:lnTo>
                    <a:pt x="348" y="548"/>
                  </a:lnTo>
                  <a:lnTo>
                    <a:pt x="348" y="551"/>
                  </a:lnTo>
                  <a:lnTo>
                    <a:pt x="350" y="553"/>
                  </a:lnTo>
                  <a:lnTo>
                    <a:pt x="351" y="555"/>
                  </a:lnTo>
                  <a:lnTo>
                    <a:pt x="351" y="556"/>
                  </a:lnTo>
                  <a:lnTo>
                    <a:pt x="352" y="557"/>
                  </a:lnTo>
                  <a:lnTo>
                    <a:pt x="353" y="557"/>
                  </a:lnTo>
                  <a:lnTo>
                    <a:pt x="353" y="562"/>
                  </a:lnTo>
                  <a:lnTo>
                    <a:pt x="354" y="563"/>
                  </a:lnTo>
                  <a:lnTo>
                    <a:pt x="354" y="564"/>
                  </a:lnTo>
                  <a:lnTo>
                    <a:pt x="353" y="567"/>
                  </a:lnTo>
                  <a:lnTo>
                    <a:pt x="353" y="568"/>
                  </a:lnTo>
                  <a:lnTo>
                    <a:pt x="348" y="568"/>
                  </a:lnTo>
                  <a:lnTo>
                    <a:pt x="347" y="567"/>
                  </a:lnTo>
                  <a:lnTo>
                    <a:pt x="346" y="568"/>
                  </a:lnTo>
                  <a:lnTo>
                    <a:pt x="343" y="568"/>
                  </a:lnTo>
                  <a:lnTo>
                    <a:pt x="341" y="570"/>
                  </a:lnTo>
                  <a:lnTo>
                    <a:pt x="345" y="574"/>
                  </a:lnTo>
                  <a:lnTo>
                    <a:pt x="346" y="576"/>
                  </a:lnTo>
                  <a:lnTo>
                    <a:pt x="346" y="578"/>
                  </a:lnTo>
                  <a:lnTo>
                    <a:pt x="344" y="580"/>
                  </a:lnTo>
                  <a:lnTo>
                    <a:pt x="344" y="581"/>
                  </a:lnTo>
                  <a:lnTo>
                    <a:pt x="345" y="585"/>
                  </a:lnTo>
                  <a:lnTo>
                    <a:pt x="346" y="587"/>
                  </a:lnTo>
                  <a:lnTo>
                    <a:pt x="344" y="587"/>
                  </a:lnTo>
                  <a:lnTo>
                    <a:pt x="344" y="586"/>
                  </a:lnTo>
                  <a:lnTo>
                    <a:pt x="341" y="586"/>
                  </a:lnTo>
                  <a:lnTo>
                    <a:pt x="341" y="588"/>
                  </a:lnTo>
                  <a:lnTo>
                    <a:pt x="338" y="592"/>
                  </a:lnTo>
                  <a:lnTo>
                    <a:pt x="339" y="594"/>
                  </a:lnTo>
                  <a:lnTo>
                    <a:pt x="337" y="594"/>
                  </a:lnTo>
                  <a:lnTo>
                    <a:pt x="335" y="595"/>
                  </a:lnTo>
                  <a:lnTo>
                    <a:pt x="335" y="597"/>
                  </a:lnTo>
                  <a:lnTo>
                    <a:pt x="334" y="598"/>
                  </a:lnTo>
                  <a:lnTo>
                    <a:pt x="332" y="598"/>
                  </a:lnTo>
                  <a:lnTo>
                    <a:pt x="331" y="599"/>
                  </a:lnTo>
                  <a:lnTo>
                    <a:pt x="331" y="600"/>
                  </a:lnTo>
                  <a:lnTo>
                    <a:pt x="320" y="600"/>
                  </a:lnTo>
                  <a:lnTo>
                    <a:pt x="320" y="601"/>
                  </a:lnTo>
                  <a:lnTo>
                    <a:pt x="315" y="601"/>
                  </a:lnTo>
                  <a:lnTo>
                    <a:pt x="313" y="602"/>
                  </a:lnTo>
                  <a:lnTo>
                    <a:pt x="312" y="602"/>
                  </a:lnTo>
                  <a:lnTo>
                    <a:pt x="312" y="604"/>
                  </a:lnTo>
                  <a:lnTo>
                    <a:pt x="311" y="605"/>
                  </a:lnTo>
                  <a:lnTo>
                    <a:pt x="308" y="606"/>
                  </a:lnTo>
                  <a:lnTo>
                    <a:pt x="308" y="607"/>
                  </a:lnTo>
                  <a:lnTo>
                    <a:pt x="306" y="607"/>
                  </a:lnTo>
                  <a:lnTo>
                    <a:pt x="303" y="608"/>
                  </a:lnTo>
                  <a:lnTo>
                    <a:pt x="302" y="608"/>
                  </a:lnTo>
                  <a:lnTo>
                    <a:pt x="303" y="610"/>
                  </a:lnTo>
                  <a:lnTo>
                    <a:pt x="305" y="610"/>
                  </a:lnTo>
                  <a:lnTo>
                    <a:pt x="306" y="611"/>
                  </a:lnTo>
                  <a:lnTo>
                    <a:pt x="307" y="611"/>
                  </a:lnTo>
                  <a:lnTo>
                    <a:pt x="307" y="616"/>
                  </a:lnTo>
                  <a:lnTo>
                    <a:pt x="306" y="617"/>
                  </a:lnTo>
                  <a:lnTo>
                    <a:pt x="306" y="618"/>
                  </a:lnTo>
                  <a:lnTo>
                    <a:pt x="307" y="618"/>
                  </a:lnTo>
                  <a:lnTo>
                    <a:pt x="309" y="619"/>
                  </a:lnTo>
                  <a:lnTo>
                    <a:pt x="309" y="626"/>
                  </a:lnTo>
                  <a:lnTo>
                    <a:pt x="308" y="627"/>
                  </a:lnTo>
                  <a:lnTo>
                    <a:pt x="308" y="633"/>
                  </a:lnTo>
                  <a:lnTo>
                    <a:pt x="306" y="636"/>
                  </a:lnTo>
                  <a:lnTo>
                    <a:pt x="306" y="639"/>
                  </a:lnTo>
                  <a:lnTo>
                    <a:pt x="305" y="639"/>
                  </a:lnTo>
                  <a:lnTo>
                    <a:pt x="303" y="640"/>
                  </a:lnTo>
                  <a:lnTo>
                    <a:pt x="302" y="640"/>
                  </a:lnTo>
                  <a:lnTo>
                    <a:pt x="297" y="642"/>
                  </a:lnTo>
                  <a:lnTo>
                    <a:pt x="297" y="646"/>
                  </a:lnTo>
                  <a:lnTo>
                    <a:pt x="299" y="646"/>
                  </a:lnTo>
                  <a:lnTo>
                    <a:pt x="299" y="648"/>
                  </a:lnTo>
                  <a:lnTo>
                    <a:pt x="300" y="651"/>
                  </a:lnTo>
                  <a:lnTo>
                    <a:pt x="300" y="656"/>
                  </a:lnTo>
                  <a:lnTo>
                    <a:pt x="299" y="656"/>
                  </a:lnTo>
                  <a:lnTo>
                    <a:pt x="299" y="665"/>
                  </a:lnTo>
                  <a:lnTo>
                    <a:pt x="296" y="670"/>
                  </a:lnTo>
                  <a:lnTo>
                    <a:pt x="296" y="671"/>
                  </a:lnTo>
                  <a:lnTo>
                    <a:pt x="295" y="670"/>
                  </a:lnTo>
                  <a:lnTo>
                    <a:pt x="294" y="670"/>
                  </a:lnTo>
                  <a:lnTo>
                    <a:pt x="294" y="669"/>
                  </a:lnTo>
                  <a:lnTo>
                    <a:pt x="293" y="669"/>
                  </a:lnTo>
                  <a:lnTo>
                    <a:pt x="292" y="670"/>
                  </a:lnTo>
                  <a:lnTo>
                    <a:pt x="289" y="670"/>
                  </a:lnTo>
                  <a:lnTo>
                    <a:pt x="284" y="671"/>
                  </a:lnTo>
                  <a:lnTo>
                    <a:pt x="281" y="672"/>
                  </a:lnTo>
                  <a:lnTo>
                    <a:pt x="280" y="674"/>
                  </a:lnTo>
                  <a:lnTo>
                    <a:pt x="280" y="677"/>
                  </a:lnTo>
                  <a:lnTo>
                    <a:pt x="276" y="677"/>
                  </a:lnTo>
                  <a:lnTo>
                    <a:pt x="276" y="680"/>
                  </a:lnTo>
                  <a:lnTo>
                    <a:pt x="275" y="681"/>
                  </a:lnTo>
                  <a:lnTo>
                    <a:pt x="270" y="681"/>
                  </a:lnTo>
                  <a:lnTo>
                    <a:pt x="268" y="680"/>
                  </a:lnTo>
                  <a:lnTo>
                    <a:pt x="267" y="680"/>
                  </a:lnTo>
                  <a:lnTo>
                    <a:pt x="265" y="678"/>
                  </a:lnTo>
                  <a:lnTo>
                    <a:pt x="264" y="678"/>
                  </a:lnTo>
                  <a:lnTo>
                    <a:pt x="264" y="676"/>
                  </a:lnTo>
                  <a:lnTo>
                    <a:pt x="267" y="676"/>
                  </a:lnTo>
                  <a:lnTo>
                    <a:pt x="267" y="675"/>
                  </a:lnTo>
                  <a:lnTo>
                    <a:pt x="268" y="674"/>
                  </a:lnTo>
                  <a:lnTo>
                    <a:pt x="267" y="674"/>
                  </a:lnTo>
                  <a:lnTo>
                    <a:pt x="267" y="672"/>
                  </a:lnTo>
                  <a:lnTo>
                    <a:pt x="268" y="671"/>
                  </a:lnTo>
                  <a:lnTo>
                    <a:pt x="267" y="670"/>
                  </a:lnTo>
                  <a:lnTo>
                    <a:pt x="267" y="668"/>
                  </a:lnTo>
                  <a:lnTo>
                    <a:pt x="265" y="668"/>
                  </a:lnTo>
                  <a:lnTo>
                    <a:pt x="265" y="667"/>
                  </a:lnTo>
                  <a:lnTo>
                    <a:pt x="264" y="667"/>
                  </a:lnTo>
                  <a:lnTo>
                    <a:pt x="264" y="665"/>
                  </a:lnTo>
                  <a:lnTo>
                    <a:pt x="265" y="665"/>
                  </a:lnTo>
                  <a:lnTo>
                    <a:pt x="265" y="663"/>
                  </a:lnTo>
                  <a:lnTo>
                    <a:pt x="267" y="662"/>
                  </a:lnTo>
                  <a:lnTo>
                    <a:pt x="265" y="661"/>
                  </a:lnTo>
                  <a:lnTo>
                    <a:pt x="264" y="661"/>
                  </a:lnTo>
                  <a:lnTo>
                    <a:pt x="264" y="657"/>
                  </a:lnTo>
                  <a:lnTo>
                    <a:pt x="263" y="657"/>
                  </a:lnTo>
                  <a:lnTo>
                    <a:pt x="262" y="658"/>
                  </a:lnTo>
                  <a:lnTo>
                    <a:pt x="261" y="658"/>
                  </a:lnTo>
                  <a:lnTo>
                    <a:pt x="261" y="659"/>
                  </a:lnTo>
                  <a:lnTo>
                    <a:pt x="260" y="658"/>
                  </a:lnTo>
                  <a:lnTo>
                    <a:pt x="257" y="658"/>
                  </a:lnTo>
                  <a:lnTo>
                    <a:pt x="257" y="659"/>
                  </a:lnTo>
                  <a:lnTo>
                    <a:pt x="256" y="659"/>
                  </a:lnTo>
                  <a:lnTo>
                    <a:pt x="256" y="662"/>
                  </a:lnTo>
                  <a:lnTo>
                    <a:pt x="257" y="663"/>
                  </a:lnTo>
                  <a:lnTo>
                    <a:pt x="258" y="663"/>
                  </a:lnTo>
                  <a:lnTo>
                    <a:pt x="257" y="664"/>
                  </a:lnTo>
                  <a:lnTo>
                    <a:pt x="257" y="665"/>
                  </a:lnTo>
                  <a:lnTo>
                    <a:pt x="255" y="665"/>
                  </a:lnTo>
                  <a:lnTo>
                    <a:pt x="252" y="664"/>
                  </a:lnTo>
                  <a:lnTo>
                    <a:pt x="251" y="664"/>
                  </a:lnTo>
                  <a:lnTo>
                    <a:pt x="250" y="663"/>
                  </a:lnTo>
                  <a:lnTo>
                    <a:pt x="249" y="663"/>
                  </a:lnTo>
                  <a:lnTo>
                    <a:pt x="249" y="662"/>
                  </a:lnTo>
                  <a:lnTo>
                    <a:pt x="248" y="661"/>
                  </a:lnTo>
                  <a:lnTo>
                    <a:pt x="247" y="661"/>
                  </a:lnTo>
                  <a:lnTo>
                    <a:pt x="245" y="662"/>
                  </a:lnTo>
                  <a:lnTo>
                    <a:pt x="245" y="670"/>
                  </a:lnTo>
                  <a:lnTo>
                    <a:pt x="247" y="670"/>
                  </a:lnTo>
                  <a:lnTo>
                    <a:pt x="247" y="674"/>
                  </a:lnTo>
                  <a:lnTo>
                    <a:pt x="245" y="674"/>
                  </a:lnTo>
                  <a:lnTo>
                    <a:pt x="244" y="675"/>
                  </a:lnTo>
                  <a:lnTo>
                    <a:pt x="242" y="674"/>
                  </a:lnTo>
                  <a:lnTo>
                    <a:pt x="241" y="672"/>
                  </a:lnTo>
                  <a:lnTo>
                    <a:pt x="241" y="674"/>
                  </a:lnTo>
                  <a:lnTo>
                    <a:pt x="237" y="675"/>
                  </a:lnTo>
                  <a:lnTo>
                    <a:pt x="235" y="674"/>
                  </a:lnTo>
                  <a:lnTo>
                    <a:pt x="233" y="675"/>
                  </a:lnTo>
                  <a:lnTo>
                    <a:pt x="232" y="675"/>
                  </a:lnTo>
                  <a:lnTo>
                    <a:pt x="231" y="678"/>
                  </a:lnTo>
                  <a:lnTo>
                    <a:pt x="233" y="681"/>
                  </a:lnTo>
                  <a:lnTo>
                    <a:pt x="232" y="682"/>
                  </a:lnTo>
                  <a:lnTo>
                    <a:pt x="232" y="683"/>
                  </a:lnTo>
                  <a:lnTo>
                    <a:pt x="229" y="683"/>
                  </a:lnTo>
                  <a:lnTo>
                    <a:pt x="229" y="682"/>
                  </a:lnTo>
                  <a:lnTo>
                    <a:pt x="228" y="681"/>
                  </a:lnTo>
                  <a:lnTo>
                    <a:pt x="226" y="681"/>
                  </a:lnTo>
                  <a:lnTo>
                    <a:pt x="219" y="678"/>
                  </a:lnTo>
                  <a:lnTo>
                    <a:pt x="215" y="678"/>
                  </a:lnTo>
                  <a:lnTo>
                    <a:pt x="215" y="677"/>
                  </a:lnTo>
                  <a:lnTo>
                    <a:pt x="216" y="675"/>
                  </a:lnTo>
                  <a:lnTo>
                    <a:pt x="215" y="675"/>
                  </a:lnTo>
                  <a:lnTo>
                    <a:pt x="215" y="674"/>
                  </a:lnTo>
                  <a:lnTo>
                    <a:pt x="213" y="675"/>
                  </a:lnTo>
                  <a:lnTo>
                    <a:pt x="212" y="675"/>
                  </a:lnTo>
                  <a:lnTo>
                    <a:pt x="212" y="674"/>
                  </a:lnTo>
                  <a:lnTo>
                    <a:pt x="211" y="672"/>
                  </a:lnTo>
                  <a:lnTo>
                    <a:pt x="211" y="670"/>
                  </a:lnTo>
                  <a:lnTo>
                    <a:pt x="210" y="670"/>
                  </a:lnTo>
                  <a:lnTo>
                    <a:pt x="210" y="669"/>
                  </a:lnTo>
                  <a:lnTo>
                    <a:pt x="209" y="669"/>
                  </a:lnTo>
                  <a:lnTo>
                    <a:pt x="207" y="670"/>
                  </a:lnTo>
                  <a:lnTo>
                    <a:pt x="207" y="671"/>
                  </a:lnTo>
                  <a:lnTo>
                    <a:pt x="205" y="671"/>
                  </a:lnTo>
                  <a:lnTo>
                    <a:pt x="203" y="670"/>
                  </a:lnTo>
                  <a:lnTo>
                    <a:pt x="201" y="670"/>
                  </a:lnTo>
                  <a:lnTo>
                    <a:pt x="201" y="671"/>
                  </a:lnTo>
                  <a:lnTo>
                    <a:pt x="200" y="671"/>
                  </a:lnTo>
                  <a:lnTo>
                    <a:pt x="199" y="672"/>
                  </a:lnTo>
                  <a:lnTo>
                    <a:pt x="199" y="674"/>
                  </a:lnTo>
                  <a:lnTo>
                    <a:pt x="198" y="675"/>
                  </a:lnTo>
                  <a:lnTo>
                    <a:pt x="197" y="675"/>
                  </a:lnTo>
                  <a:lnTo>
                    <a:pt x="198" y="676"/>
                  </a:lnTo>
                  <a:lnTo>
                    <a:pt x="197" y="676"/>
                  </a:lnTo>
                  <a:lnTo>
                    <a:pt x="197" y="678"/>
                  </a:lnTo>
                  <a:lnTo>
                    <a:pt x="196" y="678"/>
                  </a:lnTo>
                  <a:lnTo>
                    <a:pt x="196" y="681"/>
                  </a:lnTo>
                  <a:lnTo>
                    <a:pt x="193" y="681"/>
                  </a:lnTo>
                  <a:lnTo>
                    <a:pt x="192" y="682"/>
                  </a:lnTo>
                  <a:lnTo>
                    <a:pt x="191" y="682"/>
                  </a:lnTo>
                  <a:lnTo>
                    <a:pt x="190" y="683"/>
                  </a:lnTo>
                  <a:lnTo>
                    <a:pt x="188" y="683"/>
                  </a:lnTo>
                  <a:lnTo>
                    <a:pt x="188" y="681"/>
                  </a:lnTo>
                  <a:lnTo>
                    <a:pt x="190" y="680"/>
                  </a:lnTo>
                  <a:lnTo>
                    <a:pt x="188" y="678"/>
                  </a:lnTo>
                  <a:lnTo>
                    <a:pt x="188" y="676"/>
                  </a:lnTo>
                  <a:lnTo>
                    <a:pt x="187" y="675"/>
                  </a:lnTo>
                  <a:lnTo>
                    <a:pt x="185" y="675"/>
                  </a:lnTo>
                  <a:lnTo>
                    <a:pt x="184" y="674"/>
                  </a:lnTo>
                  <a:lnTo>
                    <a:pt x="183" y="674"/>
                  </a:lnTo>
                  <a:lnTo>
                    <a:pt x="183" y="671"/>
                  </a:lnTo>
                  <a:lnTo>
                    <a:pt x="181" y="670"/>
                  </a:lnTo>
                  <a:lnTo>
                    <a:pt x="181" y="671"/>
                  </a:lnTo>
                  <a:lnTo>
                    <a:pt x="178" y="671"/>
                  </a:lnTo>
                  <a:lnTo>
                    <a:pt x="175" y="667"/>
                  </a:lnTo>
                  <a:lnTo>
                    <a:pt x="174" y="665"/>
                  </a:lnTo>
                  <a:lnTo>
                    <a:pt x="174" y="657"/>
                  </a:lnTo>
                  <a:lnTo>
                    <a:pt x="173" y="656"/>
                  </a:lnTo>
                  <a:lnTo>
                    <a:pt x="172" y="656"/>
                  </a:lnTo>
                  <a:lnTo>
                    <a:pt x="173" y="655"/>
                  </a:lnTo>
                  <a:lnTo>
                    <a:pt x="173" y="652"/>
                  </a:lnTo>
                  <a:lnTo>
                    <a:pt x="174" y="652"/>
                  </a:lnTo>
                  <a:lnTo>
                    <a:pt x="174" y="645"/>
                  </a:lnTo>
                  <a:lnTo>
                    <a:pt x="172" y="643"/>
                  </a:lnTo>
                  <a:lnTo>
                    <a:pt x="165" y="643"/>
                  </a:lnTo>
                  <a:lnTo>
                    <a:pt x="164" y="645"/>
                  </a:lnTo>
                  <a:lnTo>
                    <a:pt x="164" y="646"/>
                  </a:lnTo>
                  <a:lnTo>
                    <a:pt x="159" y="646"/>
                  </a:lnTo>
                  <a:lnTo>
                    <a:pt x="158" y="648"/>
                  </a:lnTo>
                  <a:lnTo>
                    <a:pt x="156" y="646"/>
                  </a:lnTo>
                  <a:lnTo>
                    <a:pt x="156" y="645"/>
                  </a:lnTo>
                  <a:lnTo>
                    <a:pt x="160" y="642"/>
                  </a:lnTo>
                  <a:lnTo>
                    <a:pt x="160" y="639"/>
                  </a:lnTo>
                  <a:lnTo>
                    <a:pt x="162" y="639"/>
                  </a:lnTo>
                  <a:lnTo>
                    <a:pt x="162" y="637"/>
                  </a:lnTo>
                  <a:lnTo>
                    <a:pt x="164" y="636"/>
                  </a:lnTo>
                  <a:lnTo>
                    <a:pt x="165" y="636"/>
                  </a:lnTo>
                  <a:lnTo>
                    <a:pt x="165" y="634"/>
                  </a:lnTo>
                  <a:lnTo>
                    <a:pt x="166" y="634"/>
                  </a:lnTo>
                  <a:lnTo>
                    <a:pt x="166" y="632"/>
                  </a:lnTo>
                  <a:lnTo>
                    <a:pt x="168" y="633"/>
                  </a:lnTo>
                  <a:lnTo>
                    <a:pt x="169" y="633"/>
                  </a:lnTo>
                  <a:lnTo>
                    <a:pt x="171" y="632"/>
                  </a:lnTo>
                  <a:lnTo>
                    <a:pt x="171" y="631"/>
                  </a:lnTo>
                  <a:lnTo>
                    <a:pt x="169" y="631"/>
                  </a:lnTo>
                  <a:lnTo>
                    <a:pt x="168" y="630"/>
                  </a:lnTo>
                  <a:lnTo>
                    <a:pt x="169" y="630"/>
                  </a:lnTo>
                  <a:lnTo>
                    <a:pt x="171" y="629"/>
                  </a:lnTo>
                  <a:lnTo>
                    <a:pt x="169" y="627"/>
                  </a:lnTo>
                  <a:lnTo>
                    <a:pt x="168" y="627"/>
                  </a:lnTo>
                  <a:lnTo>
                    <a:pt x="166" y="626"/>
                  </a:lnTo>
                  <a:lnTo>
                    <a:pt x="165" y="626"/>
                  </a:lnTo>
                  <a:lnTo>
                    <a:pt x="164" y="625"/>
                  </a:lnTo>
                  <a:lnTo>
                    <a:pt x="164" y="624"/>
                  </a:lnTo>
                  <a:lnTo>
                    <a:pt x="161" y="624"/>
                  </a:lnTo>
                  <a:lnTo>
                    <a:pt x="159" y="623"/>
                  </a:lnTo>
                  <a:lnTo>
                    <a:pt x="158" y="623"/>
                  </a:lnTo>
                  <a:lnTo>
                    <a:pt x="158" y="620"/>
                  </a:lnTo>
                  <a:lnTo>
                    <a:pt x="156" y="617"/>
                  </a:lnTo>
                  <a:lnTo>
                    <a:pt x="153" y="617"/>
                  </a:lnTo>
                  <a:lnTo>
                    <a:pt x="152" y="616"/>
                  </a:lnTo>
                  <a:lnTo>
                    <a:pt x="151" y="616"/>
                  </a:lnTo>
                  <a:lnTo>
                    <a:pt x="153" y="605"/>
                  </a:lnTo>
                  <a:lnTo>
                    <a:pt x="153" y="604"/>
                  </a:lnTo>
                  <a:lnTo>
                    <a:pt x="152" y="604"/>
                  </a:lnTo>
                  <a:lnTo>
                    <a:pt x="152" y="600"/>
                  </a:lnTo>
                  <a:lnTo>
                    <a:pt x="151" y="599"/>
                  </a:lnTo>
                  <a:lnTo>
                    <a:pt x="147" y="599"/>
                  </a:lnTo>
                  <a:lnTo>
                    <a:pt x="147" y="597"/>
                  </a:lnTo>
                  <a:lnTo>
                    <a:pt x="148" y="595"/>
                  </a:lnTo>
                  <a:lnTo>
                    <a:pt x="148" y="594"/>
                  </a:lnTo>
                  <a:lnTo>
                    <a:pt x="147" y="593"/>
                  </a:lnTo>
                  <a:lnTo>
                    <a:pt x="147" y="592"/>
                  </a:lnTo>
                  <a:lnTo>
                    <a:pt x="145" y="592"/>
                  </a:lnTo>
                  <a:lnTo>
                    <a:pt x="145" y="591"/>
                  </a:lnTo>
                  <a:lnTo>
                    <a:pt x="143" y="591"/>
                  </a:lnTo>
                  <a:lnTo>
                    <a:pt x="143" y="588"/>
                  </a:lnTo>
                  <a:lnTo>
                    <a:pt x="145" y="588"/>
                  </a:lnTo>
                  <a:lnTo>
                    <a:pt x="145" y="583"/>
                  </a:lnTo>
                  <a:lnTo>
                    <a:pt x="143" y="583"/>
                  </a:lnTo>
                  <a:lnTo>
                    <a:pt x="142" y="582"/>
                  </a:lnTo>
                  <a:lnTo>
                    <a:pt x="135" y="579"/>
                  </a:lnTo>
                  <a:lnTo>
                    <a:pt x="126" y="579"/>
                  </a:lnTo>
                  <a:lnTo>
                    <a:pt x="126" y="581"/>
                  </a:lnTo>
                  <a:lnTo>
                    <a:pt x="127" y="582"/>
                  </a:lnTo>
                  <a:lnTo>
                    <a:pt x="128" y="582"/>
                  </a:lnTo>
                  <a:lnTo>
                    <a:pt x="128" y="583"/>
                  </a:lnTo>
                  <a:lnTo>
                    <a:pt x="129" y="585"/>
                  </a:lnTo>
                  <a:lnTo>
                    <a:pt x="130" y="585"/>
                  </a:lnTo>
                  <a:lnTo>
                    <a:pt x="129" y="586"/>
                  </a:lnTo>
                  <a:lnTo>
                    <a:pt x="129" y="588"/>
                  </a:lnTo>
                  <a:lnTo>
                    <a:pt x="128" y="589"/>
                  </a:lnTo>
                  <a:lnTo>
                    <a:pt x="122" y="589"/>
                  </a:lnTo>
                  <a:lnTo>
                    <a:pt x="122" y="591"/>
                  </a:lnTo>
                  <a:lnTo>
                    <a:pt x="121" y="592"/>
                  </a:lnTo>
                  <a:lnTo>
                    <a:pt x="116" y="593"/>
                  </a:lnTo>
                  <a:lnTo>
                    <a:pt x="115" y="594"/>
                  </a:lnTo>
                  <a:lnTo>
                    <a:pt x="114" y="594"/>
                  </a:lnTo>
                  <a:lnTo>
                    <a:pt x="114" y="598"/>
                  </a:lnTo>
                  <a:lnTo>
                    <a:pt x="113" y="598"/>
                  </a:lnTo>
                  <a:lnTo>
                    <a:pt x="111" y="599"/>
                  </a:lnTo>
                  <a:lnTo>
                    <a:pt x="108" y="599"/>
                  </a:lnTo>
                  <a:lnTo>
                    <a:pt x="108" y="598"/>
                  </a:lnTo>
                  <a:lnTo>
                    <a:pt x="104" y="598"/>
                  </a:lnTo>
                  <a:lnTo>
                    <a:pt x="103" y="597"/>
                  </a:lnTo>
                  <a:lnTo>
                    <a:pt x="101" y="597"/>
                  </a:lnTo>
                  <a:lnTo>
                    <a:pt x="100" y="595"/>
                  </a:lnTo>
                  <a:lnTo>
                    <a:pt x="98" y="595"/>
                  </a:lnTo>
                  <a:lnTo>
                    <a:pt x="97" y="594"/>
                  </a:lnTo>
                  <a:lnTo>
                    <a:pt x="95" y="594"/>
                  </a:lnTo>
                  <a:lnTo>
                    <a:pt x="95" y="593"/>
                  </a:lnTo>
                  <a:lnTo>
                    <a:pt x="91" y="593"/>
                  </a:lnTo>
                  <a:lnTo>
                    <a:pt x="90" y="592"/>
                  </a:lnTo>
                  <a:lnTo>
                    <a:pt x="89" y="592"/>
                  </a:lnTo>
                  <a:lnTo>
                    <a:pt x="88" y="591"/>
                  </a:lnTo>
                  <a:lnTo>
                    <a:pt x="87" y="592"/>
                  </a:lnTo>
                  <a:lnTo>
                    <a:pt x="84" y="592"/>
                  </a:lnTo>
                  <a:lnTo>
                    <a:pt x="84" y="593"/>
                  </a:lnTo>
                  <a:lnTo>
                    <a:pt x="82" y="593"/>
                  </a:lnTo>
                  <a:lnTo>
                    <a:pt x="79" y="595"/>
                  </a:lnTo>
                  <a:lnTo>
                    <a:pt x="77" y="595"/>
                  </a:lnTo>
                  <a:lnTo>
                    <a:pt x="77" y="598"/>
                  </a:lnTo>
                  <a:lnTo>
                    <a:pt x="76" y="599"/>
                  </a:lnTo>
                  <a:lnTo>
                    <a:pt x="75" y="599"/>
                  </a:lnTo>
                  <a:lnTo>
                    <a:pt x="75" y="601"/>
                  </a:lnTo>
                  <a:lnTo>
                    <a:pt x="73" y="601"/>
                  </a:lnTo>
                  <a:lnTo>
                    <a:pt x="71" y="604"/>
                  </a:lnTo>
                  <a:lnTo>
                    <a:pt x="71" y="605"/>
                  </a:lnTo>
                  <a:lnTo>
                    <a:pt x="69" y="605"/>
                  </a:lnTo>
                  <a:lnTo>
                    <a:pt x="66" y="604"/>
                  </a:lnTo>
                  <a:lnTo>
                    <a:pt x="65" y="600"/>
                  </a:lnTo>
                  <a:lnTo>
                    <a:pt x="64" y="599"/>
                  </a:lnTo>
                  <a:lnTo>
                    <a:pt x="64" y="597"/>
                  </a:lnTo>
                  <a:lnTo>
                    <a:pt x="59" y="592"/>
                  </a:lnTo>
                  <a:lnTo>
                    <a:pt x="59" y="591"/>
                  </a:lnTo>
                  <a:lnTo>
                    <a:pt x="57" y="591"/>
                  </a:lnTo>
                  <a:lnTo>
                    <a:pt x="55" y="592"/>
                  </a:lnTo>
                  <a:lnTo>
                    <a:pt x="53" y="592"/>
                  </a:lnTo>
                  <a:lnTo>
                    <a:pt x="52" y="594"/>
                  </a:lnTo>
                  <a:lnTo>
                    <a:pt x="51" y="595"/>
                  </a:lnTo>
                  <a:lnTo>
                    <a:pt x="50" y="595"/>
                  </a:lnTo>
                  <a:lnTo>
                    <a:pt x="50" y="597"/>
                  </a:lnTo>
                  <a:lnTo>
                    <a:pt x="49" y="597"/>
                  </a:lnTo>
                  <a:lnTo>
                    <a:pt x="49" y="598"/>
                  </a:lnTo>
                  <a:lnTo>
                    <a:pt x="47" y="599"/>
                  </a:lnTo>
                  <a:lnTo>
                    <a:pt x="47" y="600"/>
                  </a:lnTo>
                  <a:lnTo>
                    <a:pt x="41" y="600"/>
                  </a:lnTo>
                  <a:lnTo>
                    <a:pt x="38" y="597"/>
                  </a:lnTo>
                  <a:lnTo>
                    <a:pt x="38" y="595"/>
                  </a:lnTo>
                  <a:lnTo>
                    <a:pt x="34" y="594"/>
                  </a:lnTo>
                  <a:lnTo>
                    <a:pt x="33" y="592"/>
                  </a:lnTo>
                  <a:lnTo>
                    <a:pt x="36" y="589"/>
                  </a:lnTo>
                  <a:lnTo>
                    <a:pt x="36" y="583"/>
                  </a:lnTo>
                  <a:lnTo>
                    <a:pt x="38" y="583"/>
                  </a:lnTo>
                  <a:lnTo>
                    <a:pt x="38" y="582"/>
                  </a:lnTo>
                  <a:lnTo>
                    <a:pt x="39" y="581"/>
                  </a:lnTo>
                  <a:lnTo>
                    <a:pt x="39" y="579"/>
                  </a:lnTo>
                  <a:lnTo>
                    <a:pt x="38" y="579"/>
                  </a:lnTo>
                  <a:lnTo>
                    <a:pt x="38" y="578"/>
                  </a:lnTo>
                  <a:lnTo>
                    <a:pt x="37" y="576"/>
                  </a:lnTo>
                  <a:lnTo>
                    <a:pt x="37" y="578"/>
                  </a:lnTo>
                  <a:lnTo>
                    <a:pt x="36" y="576"/>
                  </a:lnTo>
                  <a:lnTo>
                    <a:pt x="37" y="575"/>
                  </a:lnTo>
                  <a:lnTo>
                    <a:pt x="36" y="574"/>
                  </a:lnTo>
                  <a:lnTo>
                    <a:pt x="37" y="573"/>
                  </a:lnTo>
                  <a:lnTo>
                    <a:pt x="37" y="572"/>
                  </a:lnTo>
                  <a:lnTo>
                    <a:pt x="36" y="572"/>
                  </a:lnTo>
                  <a:lnTo>
                    <a:pt x="36" y="569"/>
                  </a:lnTo>
                  <a:lnTo>
                    <a:pt x="37" y="568"/>
                  </a:lnTo>
                  <a:lnTo>
                    <a:pt x="38" y="568"/>
                  </a:lnTo>
                  <a:lnTo>
                    <a:pt x="38" y="567"/>
                  </a:lnTo>
                  <a:lnTo>
                    <a:pt x="37" y="567"/>
                  </a:lnTo>
                  <a:lnTo>
                    <a:pt x="37" y="566"/>
                  </a:lnTo>
                  <a:lnTo>
                    <a:pt x="38" y="566"/>
                  </a:lnTo>
                  <a:lnTo>
                    <a:pt x="38" y="564"/>
                  </a:lnTo>
                  <a:lnTo>
                    <a:pt x="37" y="563"/>
                  </a:lnTo>
                  <a:lnTo>
                    <a:pt x="37" y="560"/>
                  </a:lnTo>
                  <a:lnTo>
                    <a:pt x="38" y="560"/>
                  </a:lnTo>
                  <a:lnTo>
                    <a:pt x="38" y="559"/>
                  </a:lnTo>
                  <a:lnTo>
                    <a:pt x="39" y="559"/>
                  </a:lnTo>
                  <a:lnTo>
                    <a:pt x="39" y="557"/>
                  </a:lnTo>
                  <a:lnTo>
                    <a:pt x="37" y="557"/>
                  </a:lnTo>
                  <a:lnTo>
                    <a:pt x="37" y="555"/>
                  </a:lnTo>
                  <a:lnTo>
                    <a:pt x="36" y="554"/>
                  </a:lnTo>
                  <a:lnTo>
                    <a:pt x="36" y="553"/>
                  </a:lnTo>
                  <a:lnTo>
                    <a:pt x="34" y="551"/>
                  </a:lnTo>
                  <a:lnTo>
                    <a:pt x="33" y="551"/>
                  </a:lnTo>
                  <a:lnTo>
                    <a:pt x="33" y="550"/>
                  </a:lnTo>
                  <a:lnTo>
                    <a:pt x="32" y="550"/>
                  </a:lnTo>
                  <a:lnTo>
                    <a:pt x="32" y="548"/>
                  </a:lnTo>
                  <a:lnTo>
                    <a:pt x="31" y="547"/>
                  </a:lnTo>
                  <a:lnTo>
                    <a:pt x="31" y="543"/>
                  </a:lnTo>
                  <a:lnTo>
                    <a:pt x="30" y="543"/>
                  </a:lnTo>
                  <a:lnTo>
                    <a:pt x="28" y="541"/>
                  </a:lnTo>
                  <a:lnTo>
                    <a:pt x="28" y="540"/>
                  </a:lnTo>
                  <a:lnTo>
                    <a:pt x="27" y="540"/>
                  </a:lnTo>
                  <a:lnTo>
                    <a:pt x="27" y="538"/>
                  </a:lnTo>
                  <a:lnTo>
                    <a:pt x="24" y="538"/>
                  </a:lnTo>
                  <a:lnTo>
                    <a:pt x="24" y="537"/>
                  </a:lnTo>
                  <a:lnTo>
                    <a:pt x="23" y="537"/>
                  </a:lnTo>
                  <a:lnTo>
                    <a:pt x="21" y="538"/>
                  </a:lnTo>
                  <a:lnTo>
                    <a:pt x="21" y="541"/>
                  </a:lnTo>
                  <a:lnTo>
                    <a:pt x="20" y="542"/>
                  </a:lnTo>
                  <a:lnTo>
                    <a:pt x="19" y="542"/>
                  </a:lnTo>
                  <a:lnTo>
                    <a:pt x="19" y="541"/>
                  </a:lnTo>
                  <a:lnTo>
                    <a:pt x="18" y="541"/>
                  </a:lnTo>
                  <a:lnTo>
                    <a:pt x="18" y="540"/>
                  </a:lnTo>
                  <a:lnTo>
                    <a:pt x="17" y="540"/>
                  </a:lnTo>
                  <a:lnTo>
                    <a:pt x="15" y="538"/>
                  </a:lnTo>
                  <a:lnTo>
                    <a:pt x="17" y="536"/>
                  </a:lnTo>
                  <a:lnTo>
                    <a:pt x="17" y="535"/>
                  </a:lnTo>
                  <a:lnTo>
                    <a:pt x="15" y="535"/>
                  </a:lnTo>
                  <a:lnTo>
                    <a:pt x="15" y="534"/>
                  </a:lnTo>
                  <a:lnTo>
                    <a:pt x="14" y="534"/>
                  </a:lnTo>
                  <a:lnTo>
                    <a:pt x="9" y="529"/>
                  </a:lnTo>
                  <a:lnTo>
                    <a:pt x="9" y="528"/>
                  </a:lnTo>
                  <a:lnTo>
                    <a:pt x="8" y="525"/>
                  </a:lnTo>
                  <a:lnTo>
                    <a:pt x="8" y="524"/>
                  </a:lnTo>
                  <a:lnTo>
                    <a:pt x="7" y="524"/>
                  </a:lnTo>
                  <a:lnTo>
                    <a:pt x="11" y="522"/>
                  </a:lnTo>
                  <a:lnTo>
                    <a:pt x="13" y="521"/>
                  </a:lnTo>
                  <a:lnTo>
                    <a:pt x="13" y="515"/>
                  </a:lnTo>
                  <a:lnTo>
                    <a:pt x="11" y="512"/>
                  </a:lnTo>
                  <a:lnTo>
                    <a:pt x="11" y="510"/>
                  </a:lnTo>
                  <a:lnTo>
                    <a:pt x="12" y="506"/>
                  </a:lnTo>
                  <a:lnTo>
                    <a:pt x="12" y="503"/>
                  </a:lnTo>
                  <a:lnTo>
                    <a:pt x="9" y="499"/>
                  </a:lnTo>
                  <a:lnTo>
                    <a:pt x="9" y="498"/>
                  </a:lnTo>
                  <a:lnTo>
                    <a:pt x="7" y="498"/>
                  </a:lnTo>
                  <a:lnTo>
                    <a:pt x="7" y="497"/>
                  </a:lnTo>
                  <a:lnTo>
                    <a:pt x="6" y="497"/>
                  </a:lnTo>
                  <a:lnTo>
                    <a:pt x="6" y="496"/>
                  </a:lnTo>
                  <a:lnTo>
                    <a:pt x="7" y="496"/>
                  </a:lnTo>
                  <a:lnTo>
                    <a:pt x="6" y="494"/>
                  </a:lnTo>
                  <a:lnTo>
                    <a:pt x="2" y="493"/>
                  </a:lnTo>
                  <a:lnTo>
                    <a:pt x="2" y="491"/>
                  </a:lnTo>
                  <a:lnTo>
                    <a:pt x="1" y="490"/>
                  </a:lnTo>
                  <a:lnTo>
                    <a:pt x="1" y="486"/>
                  </a:lnTo>
                  <a:lnTo>
                    <a:pt x="2" y="486"/>
                  </a:lnTo>
                  <a:lnTo>
                    <a:pt x="2" y="484"/>
                  </a:lnTo>
                  <a:lnTo>
                    <a:pt x="4" y="484"/>
                  </a:lnTo>
                  <a:lnTo>
                    <a:pt x="4" y="483"/>
                  </a:lnTo>
                  <a:lnTo>
                    <a:pt x="5" y="483"/>
                  </a:lnTo>
                  <a:lnTo>
                    <a:pt x="5" y="481"/>
                  </a:lnTo>
                  <a:lnTo>
                    <a:pt x="4" y="481"/>
                  </a:lnTo>
                  <a:lnTo>
                    <a:pt x="4" y="479"/>
                  </a:lnTo>
                  <a:lnTo>
                    <a:pt x="1" y="479"/>
                  </a:lnTo>
                  <a:lnTo>
                    <a:pt x="1" y="478"/>
                  </a:lnTo>
                  <a:lnTo>
                    <a:pt x="0" y="477"/>
                  </a:lnTo>
                  <a:lnTo>
                    <a:pt x="0" y="476"/>
                  </a:lnTo>
                  <a:lnTo>
                    <a:pt x="1" y="476"/>
                  </a:lnTo>
                  <a:lnTo>
                    <a:pt x="1" y="477"/>
                  </a:lnTo>
                  <a:lnTo>
                    <a:pt x="2" y="476"/>
                  </a:lnTo>
                  <a:lnTo>
                    <a:pt x="6" y="476"/>
                  </a:lnTo>
                  <a:lnTo>
                    <a:pt x="8" y="477"/>
                  </a:lnTo>
                  <a:lnTo>
                    <a:pt x="9" y="477"/>
                  </a:lnTo>
                  <a:lnTo>
                    <a:pt x="9" y="476"/>
                  </a:lnTo>
                  <a:lnTo>
                    <a:pt x="11" y="477"/>
                  </a:lnTo>
                  <a:lnTo>
                    <a:pt x="12" y="476"/>
                  </a:lnTo>
                  <a:lnTo>
                    <a:pt x="13" y="476"/>
                  </a:lnTo>
                  <a:lnTo>
                    <a:pt x="14" y="474"/>
                  </a:lnTo>
                  <a:lnTo>
                    <a:pt x="14" y="473"/>
                  </a:lnTo>
                  <a:lnTo>
                    <a:pt x="17" y="473"/>
                  </a:lnTo>
                  <a:lnTo>
                    <a:pt x="18" y="472"/>
                  </a:lnTo>
                  <a:lnTo>
                    <a:pt x="18" y="471"/>
                  </a:lnTo>
                  <a:lnTo>
                    <a:pt x="19" y="471"/>
                  </a:lnTo>
                  <a:lnTo>
                    <a:pt x="19" y="466"/>
                  </a:lnTo>
                  <a:lnTo>
                    <a:pt x="20" y="466"/>
                  </a:lnTo>
                  <a:lnTo>
                    <a:pt x="20" y="464"/>
                  </a:lnTo>
                  <a:lnTo>
                    <a:pt x="18" y="464"/>
                  </a:lnTo>
                  <a:lnTo>
                    <a:pt x="18" y="460"/>
                  </a:lnTo>
                  <a:lnTo>
                    <a:pt x="19" y="459"/>
                  </a:lnTo>
                  <a:lnTo>
                    <a:pt x="18" y="459"/>
                  </a:lnTo>
                  <a:lnTo>
                    <a:pt x="18" y="458"/>
                  </a:lnTo>
                  <a:lnTo>
                    <a:pt x="19" y="455"/>
                  </a:lnTo>
                  <a:lnTo>
                    <a:pt x="19" y="453"/>
                  </a:lnTo>
                  <a:lnTo>
                    <a:pt x="20" y="452"/>
                  </a:lnTo>
                  <a:lnTo>
                    <a:pt x="21" y="449"/>
                  </a:lnTo>
                  <a:lnTo>
                    <a:pt x="21" y="446"/>
                  </a:lnTo>
                  <a:lnTo>
                    <a:pt x="24" y="443"/>
                  </a:lnTo>
                  <a:lnTo>
                    <a:pt x="24" y="441"/>
                  </a:lnTo>
                  <a:lnTo>
                    <a:pt x="28" y="441"/>
                  </a:lnTo>
                  <a:lnTo>
                    <a:pt x="30" y="439"/>
                  </a:lnTo>
                  <a:lnTo>
                    <a:pt x="32" y="439"/>
                  </a:lnTo>
                  <a:lnTo>
                    <a:pt x="33" y="438"/>
                  </a:lnTo>
                  <a:lnTo>
                    <a:pt x="33" y="436"/>
                  </a:lnTo>
                  <a:lnTo>
                    <a:pt x="36" y="436"/>
                  </a:lnTo>
                  <a:lnTo>
                    <a:pt x="38" y="439"/>
                  </a:lnTo>
                  <a:lnTo>
                    <a:pt x="41" y="445"/>
                  </a:lnTo>
                  <a:lnTo>
                    <a:pt x="43" y="445"/>
                  </a:lnTo>
                  <a:lnTo>
                    <a:pt x="53" y="453"/>
                  </a:lnTo>
                  <a:lnTo>
                    <a:pt x="55" y="454"/>
                  </a:lnTo>
                  <a:lnTo>
                    <a:pt x="56" y="457"/>
                  </a:lnTo>
                  <a:lnTo>
                    <a:pt x="58" y="459"/>
                  </a:lnTo>
                  <a:lnTo>
                    <a:pt x="59" y="461"/>
                  </a:lnTo>
                  <a:lnTo>
                    <a:pt x="59" y="460"/>
                  </a:lnTo>
                  <a:lnTo>
                    <a:pt x="60" y="458"/>
                  </a:lnTo>
                  <a:lnTo>
                    <a:pt x="60" y="457"/>
                  </a:lnTo>
                  <a:lnTo>
                    <a:pt x="62" y="455"/>
                  </a:lnTo>
                  <a:lnTo>
                    <a:pt x="63" y="455"/>
                  </a:lnTo>
                  <a:lnTo>
                    <a:pt x="63" y="453"/>
                  </a:lnTo>
                  <a:lnTo>
                    <a:pt x="64" y="452"/>
                  </a:lnTo>
                  <a:lnTo>
                    <a:pt x="65" y="452"/>
                  </a:lnTo>
                  <a:lnTo>
                    <a:pt x="65" y="451"/>
                  </a:lnTo>
                  <a:lnTo>
                    <a:pt x="66" y="451"/>
                  </a:lnTo>
                  <a:lnTo>
                    <a:pt x="68" y="449"/>
                  </a:lnTo>
                  <a:lnTo>
                    <a:pt x="68" y="446"/>
                  </a:lnTo>
                  <a:lnTo>
                    <a:pt x="87" y="446"/>
                  </a:lnTo>
                  <a:lnTo>
                    <a:pt x="90" y="447"/>
                  </a:lnTo>
                  <a:lnTo>
                    <a:pt x="92" y="447"/>
                  </a:lnTo>
                  <a:lnTo>
                    <a:pt x="95" y="449"/>
                  </a:lnTo>
                  <a:lnTo>
                    <a:pt x="96" y="449"/>
                  </a:lnTo>
                  <a:lnTo>
                    <a:pt x="102" y="448"/>
                  </a:lnTo>
                  <a:lnTo>
                    <a:pt x="108" y="448"/>
                  </a:lnTo>
                  <a:lnTo>
                    <a:pt x="111" y="447"/>
                  </a:lnTo>
                  <a:lnTo>
                    <a:pt x="111" y="446"/>
                  </a:lnTo>
                  <a:lnTo>
                    <a:pt x="124" y="446"/>
                  </a:lnTo>
                  <a:lnTo>
                    <a:pt x="124" y="443"/>
                  </a:lnTo>
                  <a:lnTo>
                    <a:pt x="123" y="440"/>
                  </a:lnTo>
                  <a:lnTo>
                    <a:pt x="123" y="439"/>
                  </a:lnTo>
                  <a:lnTo>
                    <a:pt x="124" y="438"/>
                  </a:lnTo>
                  <a:lnTo>
                    <a:pt x="127" y="434"/>
                  </a:lnTo>
                  <a:lnTo>
                    <a:pt x="129" y="434"/>
                  </a:lnTo>
                  <a:lnTo>
                    <a:pt x="129" y="436"/>
                  </a:lnTo>
                  <a:lnTo>
                    <a:pt x="128" y="439"/>
                  </a:lnTo>
                  <a:lnTo>
                    <a:pt x="128" y="443"/>
                  </a:lnTo>
                  <a:lnTo>
                    <a:pt x="297" y="443"/>
                  </a:lnTo>
                  <a:lnTo>
                    <a:pt x="297" y="438"/>
                  </a:lnTo>
                  <a:lnTo>
                    <a:pt x="299" y="433"/>
                  </a:lnTo>
                  <a:lnTo>
                    <a:pt x="300" y="429"/>
                  </a:lnTo>
                  <a:lnTo>
                    <a:pt x="300" y="424"/>
                  </a:lnTo>
                  <a:lnTo>
                    <a:pt x="301" y="420"/>
                  </a:lnTo>
                  <a:lnTo>
                    <a:pt x="302" y="416"/>
                  </a:lnTo>
                  <a:lnTo>
                    <a:pt x="302" y="411"/>
                  </a:lnTo>
                  <a:lnTo>
                    <a:pt x="303" y="407"/>
                  </a:lnTo>
                  <a:lnTo>
                    <a:pt x="303" y="404"/>
                  </a:lnTo>
                  <a:lnTo>
                    <a:pt x="301" y="403"/>
                  </a:lnTo>
                  <a:lnTo>
                    <a:pt x="300" y="402"/>
                  </a:lnTo>
                  <a:lnTo>
                    <a:pt x="297" y="401"/>
                  </a:lnTo>
                  <a:lnTo>
                    <a:pt x="296" y="400"/>
                  </a:lnTo>
                  <a:lnTo>
                    <a:pt x="294" y="398"/>
                  </a:lnTo>
                  <a:lnTo>
                    <a:pt x="292" y="396"/>
                  </a:lnTo>
                  <a:lnTo>
                    <a:pt x="292" y="390"/>
                  </a:lnTo>
                  <a:lnTo>
                    <a:pt x="290" y="387"/>
                  </a:lnTo>
                  <a:lnTo>
                    <a:pt x="290" y="378"/>
                  </a:lnTo>
                  <a:lnTo>
                    <a:pt x="289" y="373"/>
                  </a:lnTo>
                  <a:lnTo>
                    <a:pt x="289" y="365"/>
                  </a:lnTo>
                  <a:lnTo>
                    <a:pt x="288" y="362"/>
                  </a:lnTo>
                  <a:lnTo>
                    <a:pt x="288" y="353"/>
                  </a:lnTo>
                  <a:lnTo>
                    <a:pt x="287" y="349"/>
                  </a:lnTo>
                  <a:lnTo>
                    <a:pt x="287" y="345"/>
                  </a:lnTo>
                  <a:lnTo>
                    <a:pt x="286" y="340"/>
                  </a:lnTo>
                  <a:lnTo>
                    <a:pt x="286" y="332"/>
                  </a:lnTo>
                  <a:lnTo>
                    <a:pt x="284" y="328"/>
                  </a:lnTo>
                  <a:lnTo>
                    <a:pt x="284" y="320"/>
                  </a:lnTo>
                  <a:lnTo>
                    <a:pt x="283" y="315"/>
                  </a:lnTo>
                  <a:lnTo>
                    <a:pt x="283" y="311"/>
                  </a:lnTo>
                  <a:lnTo>
                    <a:pt x="282" y="307"/>
                  </a:lnTo>
                  <a:lnTo>
                    <a:pt x="282" y="298"/>
                  </a:lnTo>
                  <a:lnTo>
                    <a:pt x="281" y="294"/>
                  </a:lnTo>
                  <a:lnTo>
                    <a:pt x="281" y="286"/>
                  </a:lnTo>
                  <a:lnTo>
                    <a:pt x="280" y="281"/>
                  </a:lnTo>
                  <a:lnTo>
                    <a:pt x="280" y="274"/>
                  </a:lnTo>
                  <a:lnTo>
                    <a:pt x="279" y="271"/>
                  </a:lnTo>
                  <a:lnTo>
                    <a:pt x="279" y="266"/>
                  </a:lnTo>
                  <a:lnTo>
                    <a:pt x="277" y="260"/>
                  </a:lnTo>
                  <a:lnTo>
                    <a:pt x="277" y="254"/>
                  </a:lnTo>
                  <a:lnTo>
                    <a:pt x="276" y="248"/>
                  </a:lnTo>
                  <a:lnTo>
                    <a:pt x="276" y="242"/>
                  </a:lnTo>
                  <a:lnTo>
                    <a:pt x="275" y="236"/>
                  </a:lnTo>
                  <a:lnTo>
                    <a:pt x="275" y="230"/>
                  </a:lnTo>
                  <a:lnTo>
                    <a:pt x="274" y="224"/>
                  </a:lnTo>
                  <a:lnTo>
                    <a:pt x="274" y="219"/>
                  </a:lnTo>
                  <a:lnTo>
                    <a:pt x="273" y="213"/>
                  </a:lnTo>
                  <a:lnTo>
                    <a:pt x="273" y="207"/>
                  </a:lnTo>
                  <a:lnTo>
                    <a:pt x="271" y="205"/>
                  </a:lnTo>
                  <a:lnTo>
                    <a:pt x="271" y="199"/>
                  </a:lnTo>
                  <a:lnTo>
                    <a:pt x="270" y="193"/>
                  </a:lnTo>
                  <a:lnTo>
                    <a:pt x="270" y="191"/>
                  </a:lnTo>
                  <a:lnTo>
                    <a:pt x="269" y="185"/>
                  </a:lnTo>
                  <a:lnTo>
                    <a:pt x="269" y="179"/>
                  </a:lnTo>
                  <a:lnTo>
                    <a:pt x="268" y="173"/>
                  </a:lnTo>
                  <a:lnTo>
                    <a:pt x="268" y="168"/>
                  </a:lnTo>
                  <a:lnTo>
                    <a:pt x="267" y="162"/>
                  </a:lnTo>
                  <a:lnTo>
                    <a:pt x="267" y="156"/>
                  </a:lnTo>
                  <a:lnTo>
                    <a:pt x="265" y="150"/>
                  </a:lnTo>
                  <a:lnTo>
                    <a:pt x="265" y="144"/>
                  </a:lnTo>
                  <a:lnTo>
                    <a:pt x="264" y="140"/>
                  </a:lnTo>
                  <a:lnTo>
                    <a:pt x="264" y="134"/>
                  </a:lnTo>
                  <a:lnTo>
                    <a:pt x="263" y="128"/>
                  </a:lnTo>
                  <a:lnTo>
                    <a:pt x="263" y="122"/>
                  </a:lnTo>
                  <a:lnTo>
                    <a:pt x="262" y="116"/>
                  </a:lnTo>
                  <a:lnTo>
                    <a:pt x="262" y="110"/>
                  </a:lnTo>
                  <a:lnTo>
                    <a:pt x="261" y="105"/>
                  </a:lnTo>
                  <a:lnTo>
                    <a:pt x="261" y="99"/>
                  </a:lnTo>
                  <a:lnTo>
                    <a:pt x="260" y="93"/>
                  </a:lnTo>
                  <a:lnTo>
                    <a:pt x="260" y="89"/>
                  </a:lnTo>
                  <a:lnTo>
                    <a:pt x="258" y="88"/>
                  </a:lnTo>
                  <a:lnTo>
                    <a:pt x="258" y="82"/>
                  </a:lnTo>
                  <a:lnTo>
                    <a:pt x="257" y="76"/>
                  </a:lnTo>
                  <a:lnTo>
                    <a:pt x="257" y="71"/>
                  </a:lnTo>
                  <a:lnTo>
                    <a:pt x="256" y="65"/>
                  </a:lnTo>
                  <a:lnTo>
                    <a:pt x="256" y="59"/>
                  </a:lnTo>
                  <a:lnTo>
                    <a:pt x="255" y="53"/>
                  </a:lnTo>
                  <a:lnTo>
                    <a:pt x="255" y="51"/>
                  </a:lnTo>
                  <a:lnTo>
                    <a:pt x="254" y="44"/>
                  </a:lnTo>
                  <a:lnTo>
                    <a:pt x="254" y="34"/>
                  </a:lnTo>
                  <a:lnTo>
                    <a:pt x="252" y="29"/>
                  </a:lnTo>
                  <a:lnTo>
                    <a:pt x="252" y="22"/>
                  </a:lnTo>
                  <a:lnTo>
                    <a:pt x="251" y="19"/>
                  </a:lnTo>
                  <a:lnTo>
                    <a:pt x="251" y="15"/>
                  </a:lnTo>
                  <a:lnTo>
                    <a:pt x="250" y="10"/>
                  </a:lnTo>
                  <a:lnTo>
                    <a:pt x="250" y="3"/>
                  </a:lnTo>
                  <a:lnTo>
                    <a:pt x="249"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35">
              <a:extLst>
                <a:ext uri="{FF2B5EF4-FFF2-40B4-BE49-F238E27FC236}">
                  <a16:creationId xmlns:a16="http://schemas.microsoft.com/office/drawing/2014/main" id="{656001FD-93B1-472B-8007-712FB1672F07}"/>
                </a:ext>
              </a:extLst>
            </p:cNvPr>
            <p:cNvSpPr>
              <a:spLocks noEditPoints="1"/>
            </p:cNvSpPr>
            <p:nvPr/>
          </p:nvSpPr>
          <p:spPr bwMode="auto">
            <a:xfrm>
              <a:off x="6488113" y="4521200"/>
              <a:ext cx="225425" cy="554038"/>
            </a:xfrm>
            <a:custGeom>
              <a:avLst/>
              <a:gdLst/>
              <a:ahLst/>
              <a:cxnLst>
                <a:cxn ang="0">
                  <a:pos x="87" y="120"/>
                </a:cxn>
                <a:cxn ang="0">
                  <a:pos x="83" y="117"/>
                </a:cxn>
                <a:cxn ang="0">
                  <a:pos x="16" y="2"/>
                </a:cxn>
                <a:cxn ang="0">
                  <a:pos x="25" y="6"/>
                </a:cxn>
                <a:cxn ang="0">
                  <a:pos x="38" y="11"/>
                </a:cxn>
                <a:cxn ang="0">
                  <a:pos x="51" y="12"/>
                </a:cxn>
                <a:cxn ang="0">
                  <a:pos x="58" y="6"/>
                </a:cxn>
                <a:cxn ang="0">
                  <a:pos x="66" y="9"/>
                </a:cxn>
                <a:cxn ang="0">
                  <a:pos x="81" y="28"/>
                </a:cxn>
                <a:cxn ang="0">
                  <a:pos x="85" y="49"/>
                </a:cxn>
                <a:cxn ang="0">
                  <a:pos x="87" y="57"/>
                </a:cxn>
                <a:cxn ang="0">
                  <a:pos x="86" y="71"/>
                </a:cxn>
                <a:cxn ang="0">
                  <a:pos x="90" y="81"/>
                </a:cxn>
                <a:cxn ang="0">
                  <a:pos x="92" y="88"/>
                </a:cxn>
                <a:cxn ang="0">
                  <a:pos x="99" y="93"/>
                </a:cxn>
                <a:cxn ang="0">
                  <a:pos x="84" y="109"/>
                </a:cxn>
                <a:cxn ang="0">
                  <a:pos x="80" y="153"/>
                </a:cxn>
                <a:cxn ang="0">
                  <a:pos x="86" y="183"/>
                </a:cxn>
                <a:cxn ang="0">
                  <a:pos x="110" y="198"/>
                </a:cxn>
                <a:cxn ang="0">
                  <a:pos x="136" y="231"/>
                </a:cxn>
                <a:cxn ang="0">
                  <a:pos x="137" y="259"/>
                </a:cxn>
                <a:cxn ang="0">
                  <a:pos x="137" y="299"/>
                </a:cxn>
                <a:cxn ang="0">
                  <a:pos x="122" y="303"/>
                </a:cxn>
                <a:cxn ang="0">
                  <a:pos x="115" y="313"/>
                </a:cxn>
                <a:cxn ang="0">
                  <a:pos x="110" y="325"/>
                </a:cxn>
                <a:cxn ang="0">
                  <a:pos x="116" y="335"/>
                </a:cxn>
                <a:cxn ang="0">
                  <a:pos x="105" y="348"/>
                </a:cxn>
                <a:cxn ang="0">
                  <a:pos x="108" y="336"/>
                </a:cxn>
                <a:cxn ang="0">
                  <a:pos x="96" y="329"/>
                </a:cxn>
                <a:cxn ang="0">
                  <a:pos x="83" y="312"/>
                </a:cxn>
                <a:cxn ang="0">
                  <a:pos x="77" y="300"/>
                </a:cxn>
                <a:cxn ang="0">
                  <a:pos x="77" y="273"/>
                </a:cxn>
                <a:cxn ang="0">
                  <a:pos x="83" y="267"/>
                </a:cxn>
                <a:cxn ang="0">
                  <a:pos x="83" y="249"/>
                </a:cxn>
                <a:cxn ang="0">
                  <a:pos x="77" y="229"/>
                </a:cxn>
                <a:cxn ang="0">
                  <a:pos x="66" y="227"/>
                </a:cxn>
                <a:cxn ang="0">
                  <a:pos x="48" y="230"/>
                </a:cxn>
                <a:cxn ang="0">
                  <a:pos x="41" y="233"/>
                </a:cxn>
                <a:cxn ang="0">
                  <a:pos x="34" y="225"/>
                </a:cxn>
                <a:cxn ang="0">
                  <a:pos x="28" y="216"/>
                </a:cxn>
                <a:cxn ang="0">
                  <a:pos x="21" y="203"/>
                </a:cxn>
                <a:cxn ang="0">
                  <a:pos x="13" y="206"/>
                </a:cxn>
                <a:cxn ang="0">
                  <a:pos x="6" y="197"/>
                </a:cxn>
                <a:cxn ang="0">
                  <a:pos x="3" y="190"/>
                </a:cxn>
                <a:cxn ang="0">
                  <a:pos x="7" y="183"/>
                </a:cxn>
                <a:cxn ang="0">
                  <a:pos x="14" y="170"/>
                </a:cxn>
                <a:cxn ang="0">
                  <a:pos x="13" y="155"/>
                </a:cxn>
                <a:cxn ang="0">
                  <a:pos x="21" y="144"/>
                </a:cxn>
                <a:cxn ang="0">
                  <a:pos x="28" y="140"/>
                </a:cxn>
                <a:cxn ang="0">
                  <a:pos x="35" y="135"/>
                </a:cxn>
                <a:cxn ang="0">
                  <a:pos x="28" y="126"/>
                </a:cxn>
                <a:cxn ang="0">
                  <a:pos x="25" y="97"/>
                </a:cxn>
                <a:cxn ang="0">
                  <a:pos x="28" y="88"/>
                </a:cxn>
                <a:cxn ang="0">
                  <a:pos x="28" y="74"/>
                </a:cxn>
                <a:cxn ang="0">
                  <a:pos x="28" y="64"/>
                </a:cxn>
                <a:cxn ang="0">
                  <a:pos x="36" y="62"/>
                </a:cxn>
                <a:cxn ang="0">
                  <a:pos x="45" y="53"/>
                </a:cxn>
                <a:cxn ang="0">
                  <a:pos x="39" y="46"/>
                </a:cxn>
                <a:cxn ang="0">
                  <a:pos x="33" y="33"/>
                </a:cxn>
                <a:cxn ang="0">
                  <a:pos x="28" y="19"/>
                </a:cxn>
                <a:cxn ang="0">
                  <a:pos x="23" y="13"/>
                </a:cxn>
                <a:cxn ang="0">
                  <a:pos x="19" y="13"/>
                </a:cxn>
                <a:cxn ang="0">
                  <a:pos x="14" y="6"/>
                </a:cxn>
              </a:cxnLst>
              <a:rect l="0" t="0" r="r" b="b"/>
              <a:pathLst>
                <a:path w="142" h="349">
                  <a:moveTo>
                    <a:pt x="89" y="117"/>
                  </a:moveTo>
                  <a:lnTo>
                    <a:pt x="92" y="117"/>
                  </a:lnTo>
                  <a:lnTo>
                    <a:pt x="92" y="120"/>
                  </a:lnTo>
                  <a:lnTo>
                    <a:pt x="91" y="121"/>
                  </a:lnTo>
                  <a:lnTo>
                    <a:pt x="91" y="122"/>
                  </a:lnTo>
                  <a:lnTo>
                    <a:pt x="87" y="122"/>
                  </a:lnTo>
                  <a:lnTo>
                    <a:pt x="87" y="120"/>
                  </a:lnTo>
                  <a:lnTo>
                    <a:pt x="89" y="117"/>
                  </a:lnTo>
                  <a:close/>
                  <a:moveTo>
                    <a:pt x="85" y="115"/>
                  </a:moveTo>
                  <a:lnTo>
                    <a:pt x="86" y="116"/>
                  </a:lnTo>
                  <a:lnTo>
                    <a:pt x="86" y="120"/>
                  </a:lnTo>
                  <a:lnTo>
                    <a:pt x="84" y="120"/>
                  </a:lnTo>
                  <a:lnTo>
                    <a:pt x="84" y="119"/>
                  </a:lnTo>
                  <a:lnTo>
                    <a:pt x="83" y="117"/>
                  </a:lnTo>
                  <a:lnTo>
                    <a:pt x="83" y="116"/>
                  </a:lnTo>
                  <a:lnTo>
                    <a:pt x="84" y="116"/>
                  </a:lnTo>
                  <a:lnTo>
                    <a:pt x="85" y="115"/>
                  </a:lnTo>
                  <a:close/>
                  <a:moveTo>
                    <a:pt x="13" y="0"/>
                  </a:moveTo>
                  <a:lnTo>
                    <a:pt x="14" y="0"/>
                  </a:lnTo>
                  <a:lnTo>
                    <a:pt x="14" y="1"/>
                  </a:lnTo>
                  <a:lnTo>
                    <a:pt x="16" y="2"/>
                  </a:lnTo>
                  <a:lnTo>
                    <a:pt x="19" y="5"/>
                  </a:lnTo>
                  <a:lnTo>
                    <a:pt x="20" y="5"/>
                  </a:lnTo>
                  <a:lnTo>
                    <a:pt x="21" y="6"/>
                  </a:lnTo>
                  <a:lnTo>
                    <a:pt x="23" y="6"/>
                  </a:lnTo>
                  <a:lnTo>
                    <a:pt x="23" y="5"/>
                  </a:lnTo>
                  <a:lnTo>
                    <a:pt x="25" y="5"/>
                  </a:lnTo>
                  <a:lnTo>
                    <a:pt x="25" y="6"/>
                  </a:lnTo>
                  <a:lnTo>
                    <a:pt x="26" y="6"/>
                  </a:lnTo>
                  <a:lnTo>
                    <a:pt x="27" y="5"/>
                  </a:lnTo>
                  <a:lnTo>
                    <a:pt x="28" y="5"/>
                  </a:lnTo>
                  <a:lnTo>
                    <a:pt x="31" y="7"/>
                  </a:lnTo>
                  <a:lnTo>
                    <a:pt x="31" y="8"/>
                  </a:lnTo>
                  <a:lnTo>
                    <a:pt x="33" y="11"/>
                  </a:lnTo>
                  <a:lnTo>
                    <a:pt x="38" y="11"/>
                  </a:lnTo>
                  <a:lnTo>
                    <a:pt x="39" y="9"/>
                  </a:lnTo>
                  <a:lnTo>
                    <a:pt x="41" y="9"/>
                  </a:lnTo>
                  <a:lnTo>
                    <a:pt x="42" y="11"/>
                  </a:lnTo>
                  <a:lnTo>
                    <a:pt x="45" y="11"/>
                  </a:lnTo>
                  <a:lnTo>
                    <a:pt x="46" y="9"/>
                  </a:lnTo>
                  <a:lnTo>
                    <a:pt x="48" y="9"/>
                  </a:lnTo>
                  <a:lnTo>
                    <a:pt x="51" y="12"/>
                  </a:lnTo>
                  <a:lnTo>
                    <a:pt x="52" y="12"/>
                  </a:lnTo>
                  <a:lnTo>
                    <a:pt x="54" y="14"/>
                  </a:lnTo>
                  <a:lnTo>
                    <a:pt x="54" y="15"/>
                  </a:lnTo>
                  <a:lnTo>
                    <a:pt x="55" y="14"/>
                  </a:lnTo>
                  <a:lnTo>
                    <a:pt x="57" y="14"/>
                  </a:lnTo>
                  <a:lnTo>
                    <a:pt x="57" y="7"/>
                  </a:lnTo>
                  <a:lnTo>
                    <a:pt x="58" y="6"/>
                  </a:lnTo>
                  <a:lnTo>
                    <a:pt x="58" y="5"/>
                  </a:lnTo>
                  <a:lnTo>
                    <a:pt x="60" y="5"/>
                  </a:lnTo>
                  <a:lnTo>
                    <a:pt x="63" y="6"/>
                  </a:lnTo>
                  <a:lnTo>
                    <a:pt x="63" y="7"/>
                  </a:lnTo>
                  <a:lnTo>
                    <a:pt x="65" y="8"/>
                  </a:lnTo>
                  <a:lnTo>
                    <a:pt x="65" y="9"/>
                  </a:lnTo>
                  <a:lnTo>
                    <a:pt x="66" y="9"/>
                  </a:lnTo>
                  <a:lnTo>
                    <a:pt x="67" y="11"/>
                  </a:lnTo>
                  <a:lnTo>
                    <a:pt x="71" y="15"/>
                  </a:lnTo>
                  <a:lnTo>
                    <a:pt x="73" y="15"/>
                  </a:lnTo>
                  <a:lnTo>
                    <a:pt x="73" y="18"/>
                  </a:lnTo>
                  <a:lnTo>
                    <a:pt x="80" y="25"/>
                  </a:lnTo>
                  <a:lnTo>
                    <a:pt x="80" y="26"/>
                  </a:lnTo>
                  <a:lnTo>
                    <a:pt x="81" y="28"/>
                  </a:lnTo>
                  <a:lnTo>
                    <a:pt x="83" y="30"/>
                  </a:lnTo>
                  <a:lnTo>
                    <a:pt x="83" y="31"/>
                  </a:lnTo>
                  <a:lnTo>
                    <a:pt x="81" y="32"/>
                  </a:lnTo>
                  <a:lnTo>
                    <a:pt x="81" y="33"/>
                  </a:lnTo>
                  <a:lnTo>
                    <a:pt x="84" y="37"/>
                  </a:lnTo>
                  <a:lnTo>
                    <a:pt x="84" y="49"/>
                  </a:lnTo>
                  <a:lnTo>
                    <a:pt x="85" y="49"/>
                  </a:lnTo>
                  <a:lnTo>
                    <a:pt x="85" y="50"/>
                  </a:lnTo>
                  <a:lnTo>
                    <a:pt x="84" y="51"/>
                  </a:lnTo>
                  <a:lnTo>
                    <a:pt x="84" y="52"/>
                  </a:lnTo>
                  <a:lnTo>
                    <a:pt x="85" y="53"/>
                  </a:lnTo>
                  <a:lnTo>
                    <a:pt x="86" y="53"/>
                  </a:lnTo>
                  <a:lnTo>
                    <a:pt x="86" y="56"/>
                  </a:lnTo>
                  <a:lnTo>
                    <a:pt x="87" y="57"/>
                  </a:lnTo>
                  <a:lnTo>
                    <a:pt x="87" y="60"/>
                  </a:lnTo>
                  <a:lnTo>
                    <a:pt x="89" y="60"/>
                  </a:lnTo>
                  <a:lnTo>
                    <a:pt x="89" y="62"/>
                  </a:lnTo>
                  <a:lnTo>
                    <a:pt x="87" y="62"/>
                  </a:lnTo>
                  <a:lnTo>
                    <a:pt x="87" y="69"/>
                  </a:lnTo>
                  <a:lnTo>
                    <a:pt x="86" y="70"/>
                  </a:lnTo>
                  <a:lnTo>
                    <a:pt x="86" y="71"/>
                  </a:lnTo>
                  <a:lnTo>
                    <a:pt x="85" y="72"/>
                  </a:lnTo>
                  <a:lnTo>
                    <a:pt x="85" y="77"/>
                  </a:lnTo>
                  <a:lnTo>
                    <a:pt x="86" y="77"/>
                  </a:lnTo>
                  <a:lnTo>
                    <a:pt x="87" y="79"/>
                  </a:lnTo>
                  <a:lnTo>
                    <a:pt x="89" y="79"/>
                  </a:lnTo>
                  <a:lnTo>
                    <a:pt x="89" y="81"/>
                  </a:lnTo>
                  <a:lnTo>
                    <a:pt x="90" y="81"/>
                  </a:lnTo>
                  <a:lnTo>
                    <a:pt x="90" y="83"/>
                  </a:lnTo>
                  <a:lnTo>
                    <a:pt x="91" y="83"/>
                  </a:lnTo>
                  <a:lnTo>
                    <a:pt x="91" y="84"/>
                  </a:lnTo>
                  <a:lnTo>
                    <a:pt x="92" y="84"/>
                  </a:lnTo>
                  <a:lnTo>
                    <a:pt x="92" y="85"/>
                  </a:lnTo>
                  <a:lnTo>
                    <a:pt x="91" y="85"/>
                  </a:lnTo>
                  <a:lnTo>
                    <a:pt x="92" y="88"/>
                  </a:lnTo>
                  <a:lnTo>
                    <a:pt x="93" y="87"/>
                  </a:lnTo>
                  <a:lnTo>
                    <a:pt x="96" y="88"/>
                  </a:lnTo>
                  <a:lnTo>
                    <a:pt x="97" y="88"/>
                  </a:lnTo>
                  <a:lnTo>
                    <a:pt x="98" y="89"/>
                  </a:lnTo>
                  <a:lnTo>
                    <a:pt x="98" y="90"/>
                  </a:lnTo>
                  <a:lnTo>
                    <a:pt x="99" y="91"/>
                  </a:lnTo>
                  <a:lnTo>
                    <a:pt x="99" y="93"/>
                  </a:lnTo>
                  <a:lnTo>
                    <a:pt x="100" y="93"/>
                  </a:lnTo>
                  <a:lnTo>
                    <a:pt x="100" y="97"/>
                  </a:lnTo>
                  <a:lnTo>
                    <a:pt x="87" y="97"/>
                  </a:lnTo>
                  <a:lnTo>
                    <a:pt x="86" y="98"/>
                  </a:lnTo>
                  <a:lnTo>
                    <a:pt x="85" y="98"/>
                  </a:lnTo>
                  <a:lnTo>
                    <a:pt x="85" y="104"/>
                  </a:lnTo>
                  <a:lnTo>
                    <a:pt x="84" y="109"/>
                  </a:lnTo>
                  <a:lnTo>
                    <a:pt x="80" y="114"/>
                  </a:lnTo>
                  <a:lnTo>
                    <a:pt x="76" y="121"/>
                  </a:lnTo>
                  <a:lnTo>
                    <a:pt x="74" y="123"/>
                  </a:lnTo>
                  <a:lnTo>
                    <a:pt x="74" y="126"/>
                  </a:lnTo>
                  <a:lnTo>
                    <a:pt x="76" y="130"/>
                  </a:lnTo>
                  <a:lnTo>
                    <a:pt x="80" y="147"/>
                  </a:lnTo>
                  <a:lnTo>
                    <a:pt x="80" y="153"/>
                  </a:lnTo>
                  <a:lnTo>
                    <a:pt x="83" y="165"/>
                  </a:lnTo>
                  <a:lnTo>
                    <a:pt x="83" y="177"/>
                  </a:lnTo>
                  <a:lnTo>
                    <a:pt x="84" y="179"/>
                  </a:lnTo>
                  <a:lnTo>
                    <a:pt x="84" y="180"/>
                  </a:lnTo>
                  <a:lnTo>
                    <a:pt x="85" y="180"/>
                  </a:lnTo>
                  <a:lnTo>
                    <a:pt x="85" y="181"/>
                  </a:lnTo>
                  <a:lnTo>
                    <a:pt x="86" y="183"/>
                  </a:lnTo>
                  <a:lnTo>
                    <a:pt x="86" y="184"/>
                  </a:lnTo>
                  <a:lnTo>
                    <a:pt x="95" y="184"/>
                  </a:lnTo>
                  <a:lnTo>
                    <a:pt x="97" y="185"/>
                  </a:lnTo>
                  <a:lnTo>
                    <a:pt x="98" y="186"/>
                  </a:lnTo>
                  <a:lnTo>
                    <a:pt x="103" y="190"/>
                  </a:lnTo>
                  <a:lnTo>
                    <a:pt x="106" y="193"/>
                  </a:lnTo>
                  <a:lnTo>
                    <a:pt x="110" y="198"/>
                  </a:lnTo>
                  <a:lnTo>
                    <a:pt x="115" y="204"/>
                  </a:lnTo>
                  <a:lnTo>
                    <a:pt x="118" y="209"/>
                  </a:lnTo>
                  <a:lnTo>
                    <a:pt x="123" y="212"/>
                  </a:lnTo>
                  <a:lnTo>
                    <a:pt x="125" y="218"/>
                  </a:lnTo>
                  <a:lnTo>
                    <a:pt x="129" y="223"/>
                  </a:lnTo>
                  <a:lnTo>
                    <a:pt x="134" y="229"/>
                  </a:lnTo>
                  <a:lnTo>
                    <a:pt x="136" y="231"/>
                  </a:lnTo>
                  <a:lnTo>
                    <a:pt x="137" y="234"/>
                  </a:lnTo>
                  <a:lnTo>
                    <a:pt x="140" y="235"/>
                  </a:lnTo>
                  <a:lnTo>
                    <a:pt x="140" y="237"/>
                  </a:lnTo>
                  <a:lnTo>
                    <a:pt x="141" y="247"/>
                  </a:lnTo>
                  <a:lnTo>
                    <a:pt x="142" y="247"/>
                  </a:lnTo>
                  <a:lnTo>
                    <a:pt x="140" y="254"/>
                  </a:lnTo>
                  <a:lnTo>
                    <a:pt x="137" y="259"/>
                  </a:lnTo>
                  <a:lnTo>
                    <a:pt x="137" y="261"/>
                  </a:lnTo>
                  <a:lnTo>
                    <a:pt x="140" y="270"/>
                  </a:lnTo>
                  <a:lnTo>
                    <a:pt x="140" y="276"/>
                  </a:lnTo>
                  <a:lnTo>
                    <a:pt x="138" y="282"/>
                  </a:lnTo>
                  <a:lnTo>
                    <a:pt x="138" y="293"/>
                  </a:lnTo>
                  <a:lnTo>
                    <a:pt x="137" y="294"/>
                  </a:lnTo>
                  <a:lnTo>
                    <a:pt x="137" y="299"/>
                  </a:lnTo>
                  <a:lnTo>
                    <a:pt x="134" y="303"/>
                  </a:lnTo>
                  <a:lnTo>
                    <a:pt x="131" y="303"/>
                  </a:lnTo>
                  <a:lnTo>
                    <a:pt x="127" y="304"/>
                  </a:lnTo>
                  <a:lnTo>
                    <a:pt x="125" y="304"/>
                  </a:lnTo>
                  <a:lnTo>
                    <a:pt x="125" y="305"/>
                  </a:lnTo>
                  <a:lnTo>
                    <a:pt x="124" y="305"/>
                  </a:lnTo>
                  <a:lnTo>
                    <a:pt x="122" y="303"/>
                  </a:lnTo>
                  <a:lnTo>
                    <a:pt x="121" y="303"/>
                  </a:lnTo>
                  <a:lnTo>
                    <a:pt x="119" y="304"/>
                  </a:lnTo>
                  <a:lnTo>
                    <a:pt x="116" y="306"/>
                  </a:lnTo>
                  <a:lnTo>
                    <a:pt x="116" y="307"/>
                  </a:lnTo>
                  <a:lnTo>
                    <a:pt x="113" y="310"/>
                  </a:lnTo>
                  <a:lnTo>
                    <a:pt x="113" y="312"/>
                  </a:lnTo>
                  <a:lnTo>
                    <a:pt x="115" y="313"/>
                  </a:lnTo>
                  <a:lnTo>
                    <a:pt x="113" y="314"/>
                  </a:lnTo>
                  <a:lnTo>
                    <a:pt x="113" y="316"/>
                  </a:lnTo>
                  <a:lnTo>
                    <a:pt x="112" y="316"/>
                  </a:lnTo>
                  <a:lnTo>
                    <a:pt x="112" y="319"/>
                  </a:lnTo>
                  <a:lnTo>
                    <a:pt x="109" y="321"/>
                  </a:lnTo>
                  <a:lnTo>
                    <a:pt x="109" y="324"/>
                  </a:lnTo>
                  <a:lnTo>
                    <a:pt x="110" y="325"/>
                  </a:lnTo>
                  <a:lnTo>
                    <a:pt x="110" y="326"/>
                  </a:lnTo>
                  <a:lnTo>
                    <a:pt x="112" y="326"/>
                  </a:lnTo>
                  <a:lnTo>
                    <a:pt x="112" y="327"/>
                  </a:lnTo>
                  <a:lnTo>
                    <a:pt x="113" y="327"/>
                  </a:lnTo>
                  <a:lnTo>
                    <a:pt x="115" y="329"/>
                  </a:lnTo>
                  <a:lnTo>
                    <a:pt x="115" y="333"/>
                  </a:lnTo>
                  <a:lnTo>
                    <a:pt x="116" y="335"/>
                  </a:lnTo>
                  <a:lnTo>
                    <a:pt x="116" y="336"/>
                  </a:lnTo>
                  <a:lnTo>
                    <a:pt x="115" y="337"/>
                  </a:lnTo>
                  <a:lnTo>
                    <a:pt x="115" y="340"/>
                  </a:lnTo>
                  <a:lnTo>
                    <a:pt x="116" y="342"/>
                  </a:lnTo>
                  <a:lnTo>
                    <a:pt x="116" y="349"/>
                  </a:lnTo>
                  <a:lnTo>
                    <a:pt x="106" y="349"/>
                  </a:lnTo>
                  <a:lnTo>
                    <a:pt x="105" y="348"/>
                  </a:lnTo>
                  <a:lnTo>
                    <a:pt x="105" y="346"/>
                  </a:lnTo>
                  <a:lnTo>
                    <a:pt x="104" y="344"/>
                  </a:lnTo>
                  <a:lnTo>
                    <a:pt x="104" y="343"/>
                  </a:lnTo>
                  <a:lnTo>
                    <a:pt x="105" y="343"/>
                  </a:lnTo>
                  <a:lnTo>
                    <a:pt x="106" y="342"/>
                  </a:lnTo>
                  <a:lnTo>
                    <a:pt x="108" y="342"/>
                  </a:lnTo>
                  <a:lnTo>
                    <a:pt x="108" y="336"/>
                  </a:lnTo>
                  <a:lnTo>
                    <a:pt x="106" y="335"/>
                  </a:lnTo>
                  <a:lnTo>
                    <a:pt x="103" y="335"/>
                  </a:lnTo>
                  <a:lnTo>
                    <a:pt x="99" y="331"/>
                  </a:lnTo>
                  <a:lnTo>
                    <a:pt x="98" y="331"/>
                  </a:lnTo>
                  <a:lnTo>
                    <a:pt x="98" y="330"/>
                  </a:lnTo>
                  <a:lnTo>
                    <a:pt x="97" y="329"/>
                  </a:lnTo>
                  <a:lnTo>
                    <a:pt x="96" y="329"/>
                  </a:lnTo>
                  <a:lnTo>
                    <a:pt x="96" y="327"/>
                  </a:lnTo>
                  <a:lnTo>
                    <a:pt x="92" y="324"/>
                  </a:lnTo>
                  <a:lnTo>
                    <a:pt x="91" y="321"/>
                  </a:lnTo>
                  <a:lnTo>
                    <a:pt x="87" y="320"/>
                  </a:lnTo>
                  <a:lnTo>
                    <a:pt x="87" y="319"/>
                  </a:lnTo>
                  <a:lnTo>
                    <a:pt x="84" y="316"/>
                  </a:lnTo>
                  <a:lnTo>
                    <a:pt x="83" y="312"/>
                  </a:lnTo>
                  <a:lnTo>
                    <a:pt x="81" y="311"/>
                  </a:lnTo>
                  <a:lnTo>
                    <a:pt x="78" y="311"/>
                  </a:lnTo>
                  <a:lnTo>
                    <a:pt x="77" y="310"/>
                  </a:lnTo>
                  <a:lnTo>
                    <a:pt x="76" y="306"/>
                  </a:lnTo>
                  <a:lnTo>
                    <a:pt x="76" y="304"/>
                  </a:lnTo>
                  <a:lnTo>
                    <a:pt x="77" y="301"/>
                  </a:lnTo>
                  <a:lnTo>
                    <a:pt x="77" y="300"/>
                  </a:lnTo>
                  <a:lnTo>
                    <a:pt x="71" y="294"/>
                  </a:lnTo>
                  <a:lnTo>
                    <a:pt x="70" y="294"/>
                  </a:lnTo>
                  <a:lnTo>
                    <a:pt x="70" y="293"/>
                  </a:lnTo>
                  <a:lnTo>
                    <a:pt x="68" y="292"/>
                  </a:lnTo>
                  <a:lnTo>
                    <a:pt x="68" y="289"/>
                  </a:lnTo>
                  <a:lnTo>
                    <a:pt x="77" y="281"/>
                  </a:lnTo>
                  <a:lnTo>
                    <a:pt x="77" y="273"/>
                  </a:lnTo>
                  <a:lnTo>
                    <a:pt x="78" y="273"/>
                  </a:lnTo>
                  <a:lnTo>
                    <a:pt x="79" y="272"/>
                  </a:lnTo>
                  <a:lnTo>
                    <a:pt x="79" y="270"/>
                  </a:lnTo>
                  <a:lnTo>
                    <a:pt x="80" y="270"/>
                  </a:lnTo>
                  <a:lnTo>
                    <a:pt x="80" y="268"/>
                  </a:lnTo>
                  <a:lnTo>
                    <a:pt x="81" y="267"/>
                  </a:lnTo>
                  <a:lnTo>
                    <a:pt x="83" y="267"/>
                  </a:lnTo>
                  <a:lnTo>
                    <a:pt x="84" y="266"/>
                  </a:lnTo>
                  <a:lnTo>
                    <a:pt x="84" y="265"/>
                  </a:lnTo>
                  <a:lnTo>
                    <a:pt x="83" y="261"/>
                  </a:lnTo>
                  <a:lnTo>
                    <a:pt x="83" y="254"/>
                  </a:lnTo>
                  <a:lnTo>
                    <a:pt x="84" y="253"/>
                  </a:lnTo>
                  <a:lnTo>
                    <a:pt x="84" y="250"/>
                  </a:lnTo>
                  <a:lnTo>
                    <a:pt x="83" y="249"/>
                  </a:lnTo>
                  <a:lnTo>
                    <a:pt x="83" y="243"/>
                  </a:lnTo>
                  <a:lnTo>
                    <a:pt x="81" y="241"/>
                  </a:lnTo>
                  <a:lnTo>
                    <a:pt x="81" y="240"/>
                  </a:lnTo>
                  <a:lnTo>
                    <a:pt x="80" y="238"/>
                  </a:lnTo>
                  <a:lnTo>
                    <a:pt x="81" y="236"/>
                  </a:lnTo>
                  <a:lnTo>
                    <a:pt x="81" y="234"/>
                  </a:lnTo>
                  <a:lnTo>
                    <a:pt x="77" y="229"/>
                  </a:lnTo>
                  <a:lnTo>
                    <a:pt x="76" y="227"/>
                  </a:lnTo>
                  <a:lnTo>
                    <a:pt x="76" y="225"/>
                  </a:lnTo>
                  <a:lnTo>
                    <a:pt x="74" y="225"/>
                  </a:lnTo>
                  <a:lnTo>
                    <a:pt x="73" y="224"/>
                  </a:lnTo>
                  <a:lnTo>
                    <a:pt x="72" y="225"/>
                  </a:lnTo>
                  <a:lnTo>
                    <a:pt x="71" y="225"/>
                  </a:lnTo>
                  <a:lnTo>
                    <a:pt x="66" y="227"/>
                  </a:lnTo>
                  <a:lnTo>
                    <a:pt x="64" y="227"/>
                  </a:lnTo>
                  <a:lnTo>
                    <a:pt x="63" y="228"/>
                  </a:lnTo>
                  <a:lnTo>
                    <a:pt x="61" y="228"/>
                  </a:lnTo>
                  <a:lnTo>
                    <a:pt x="61" y="229"/>
                  </a:lnTo>
                  <a:lnTo>
                    <a:pt x="54" y="229"/>
                  </a:lnTo>
                  <a:lnTo>
                    <a:pt x="51" y="230"/>
                  </a:lnTo>
                  <a:lnTo>
                    <a:pt x="48" y="230"/>
                  </a:lnTo>
                  <a:lnTo>
                    <a:pt x="46" y="229"/>
                  </a:lnTo>
                  <a:lnTo>
                    <a:pt x="45" y="229"/>
                  </a:lnTo>
                  <a:lnTo>
                    <a:pt x="45" y="233"/>
                  </a:lnTo>
                  <a:lnTo>
                    <a:pt x="44" y="234"/>
                  </a:lnTo>
                  <a:lnTo>
                    <a:pt x="42" y="234"/>
                  </a:lnTo>
                  <a:lnTo>
                    <a:pt x="42" y="233"/>
                  </a:lnTo>
                  <a:lnTo>
                    <a:pt x="41" y="233"/>
                  </a:lnTo>
                  <a:lnTo>
                    <a:pt x="41" y="230"/>
                  </a:lnTo>
                  <a:lnTo>
                    <a:pt x="40" y="229"/>
                  </a:lnTo>
                  <a:lnTo>
                    <a:pt x="39" y="229"/>
                  </a:lnTo>
                  <a:lnTo>
                    <a:pt x="38" y="228"/>
                  </a:lnTo>
                  <a:lnTo>
                    <a:pt x="38" y="227"/>
                  </a:lnTo>
                  <a:lnTo>
                    <a:pt x="35" y="225"/>
                  </a:lnTo>
                  <a:lnTo>
                    <a:pt x="34" y="225"/>
                  </a:lnTo>
                  <a:lnTo>
                    <a:pt x="34" y="224"/>
                  </a:lnTo>
                  <a:lnTo>
                    <a:pt x="32" y="219"/>
                  </a:lnTo>
                  <a:lnTo>
                    <a:pt x="31" y="218"/>
                  </a:lnTo>
                  <a:lnTo>
                    <a:pt x="31" y="217"/>
                  </a:lnTo>
                  <a:lnTo>
                    <a:pt x="29" y="217"/>
                  </a:lnTo>
                  <a:lnTo>
                    <a:pt x="29" y="216"/>
                  </a:lnTo>
                  <a:lnTo>
                    <a:pt x="28" y="216"/>
                  </a:lnTo>
                  <a:lnTo>
                    <a:pt x="27" y="214"/>
                  </a:lnTo>
                  <a:lnTo>
                    <a:pt x="27" y="210"/>
                  </a:lnTo>
                  <a:lnTo>
                    <a:pt x="26" y="209"/>
                  </a:lnTo>
                  <a:lnTo>
                    <a:pt x="23" y="208"/>
                  </a:lnTo>
                  <a:lnTo>
                    <a:pt x="22" y="206"/>
                  </a:lnTo>
                  <a:lnTo>
                    <a:pt x="21" y="204"/>
                  </a:lnTo>
                  <a:lnTo>
                    <a:pt x="21" y="203"/>
                  </a:lnTo>
                  <a:lnTo>
                    <a:pt x="20" y="204"/>
                  </a:lnTo>
                  <a:lnTo>
                    <a:pt x="20" y="205"/>
                  </a:lnTo>
                  <a:lnTo>
                    <a:pt x="17" y="205"/>
                  </a:lnTo>
                  <a:lnTo>
                    <a:pt x="17" y="206"/>
                  </a:lnTo>
                  <a:lnTo>
                    <a:pt x="16" y="206"/>
                  </a:lnTo>
                  <a:lnTo>
                    <a:pt x="15" y="209"/>
                  </a:lnTo>
                  <a:lnTo>
                    <a:pt x="13" y="206"/>
                  </a:lnTo>
                  <a:lnTo>
                    <a:pt x="14" y="205"/>
                  </a:lnTo>
                  <a:lnTo>
                    <a:pt x="14" y="204"/>
                  </a:lnTo>
                  <a:lnTo>
                    <a:pt x="12" y="204"/>
                  </a:lnTo>
                  <a:lnTo>
                    <a:pt x="12" y="202"/>
                  </a:lnTo>
                  <a:lnTo>
                    <a:pt x="9" y="198"/>
                  </a:lnTo>
                  <a:lnTo>
                    <a:pt x="7" y="198"/>
                  </a:lnTo>
                  <a:lnTo>
                    <a:pt x="6" y="197"/>
                  </a:lnTo>
                  <a:lnTo>
                    <a:pt x="4" y="197"/>
                  </a:lnTo>
                  <a:lnTo>
                    <a:pt x="4" y="195"/>
                  </a:lnTo>
                  <a:lnTo>
                    <a:pt x="6" y="195"/>
                  </a:lnTo>
                  <a:lnTo>
                    <a:pt x="7" y="193"/>
                  </a:lnTo>
                  <a:lnTo>
                    <a:pt x="6" y="193"/>
                  </a:lnTo>
                  <a:lnTo>
                    <a:pt x="4" y="191"/>
                  </a:lnTo>
                  <a:lnTo>
                    <a:pt x="3" y="190"/>
                  </a:lnTo>
                  <a:lnTo>
                    <a:pt x="0" y="190"/>
                  </a:lnTo>
                  <a:lnTo>
                    <a:pt x="0" y="187"/>
                  </a:lnTo>
                  <a:lnTo>
                    <a:pt x="2" y="187"/>
                  </a:lnTo>
                  <a:lnTo>
                    <a:pt x="3" y="186"/>
                  </a:lnTo>
                  <a:lnTo>
                    <a:pt x="6" y="186"/>
                  </a:lnTo>
                  <a:lnTo>
                    <a:pt x="7" y="185"/>
                  </a:lnTo>
                  <a:lnTo>
                    <a:pt x="7" y="183"/>
                  </a:lnTo>
                  <a:lnTo>
                    <a:pt x="8" y="183"/>
                  </a:lnTo>
                  <a:lnTo>
                    <a:pt x="10" y="180"/>
                  </a:lnTo>
                  <a:lnTo>
                    <a:pt x="10" y="178"/>
                  </a:lnTo>
                  <a:lnTo>
                    <a:pt x="12" y="174"/>
                  </a:lnTo>
                  <a:lnTo>
                    <a:pt x="12" y="173"/>
                  </a:lnTo>
                  <a:lnTo>
                    <a:pt x="14" y="171"/>
                  </a:lnTo>
                  <a:lnTo>
                    <a:pt x="14" y="170"/>
                  </a:lnTo>
                  <a:lnTo>
                    <a:pt x="13" y="168"/>
                  </a:lnTo>
                  <a:lnTo>
                    <a:pt x="13" y="167"/>
                  </a:lnTo>
                  <a:lnTo>
                    <a:pt x="14" y="163"/>
                  </a:lnTo>
                  <a:lnTo>
                    <a:pt x="15" y="159"/>
                  </a:lnTo>
                  <a:lnTo>
                    <a:pt x="15" y="157"/>
                  </a:lnTo>
                  <a:lnTo>
                    <a:pt x="14" y="155"/>
                  </a:lnTo>
                  <a:lnTo>
                    <a:pt x="13" y="155"/>
                  </a:lnTo>
                  <a:lnTo>
                    <a:pt x="13" y="154"/>
                  </a:lnTo>
                  <a:lnTo>
                    <a:pt x="12" y="152"/>
                  </a:lnTo>
                  <a:lnTo>
                    <a:pt x="12" y="151"/>
                  </a:lnTo>
                  <a:lnTo>
                    <a:pt x="13" y="149"/>
                  </a:lnTo>
                  <a:lnTo>
                    <a:pt x="15" y="145"/>
                  </a:lnTo>
                  <a:lnTo>
                    <a:pt x="16" y="144"/>
                  </a:lnTo>
                  <a:lnTo>
                    <a:pt x="21" y="144"/>
                  </a:lnTo>
                  <a:lnTo>
                    <a:pt x="21" y="145"/>
                  </a:lnTo>
                  <a:lnTo>
                    <a:pt x="22" y="145"/>
                  </a:lnTo>
                  <a:lnTo>
                    <a:pt x="22" y="144"/>
                  </a:lnTo>
                  <a:lnTo>
                    <a:pt x="23" y="144"/>
                  </a:lnTo>
                  <a:lnTo>
                    <a:pt x="26" y="141"/>
                  </a:lnTo>
                  <a:lnTo>
                    <a:pt x="26" y="140"/>
                  </a:lnTo>
                  <a:lnTo>
                    <a:pt x="28" y="140"/>
                  </a:lnTo>
                  <a:lnTo>
                    <a:pt x="28" y="141"/>
                  </a:lnTo>
                  <a:lnTo>
                    <a:pt x="31" y="141"/>
                  </a:lnTo>
                  <a:lnTo>
                    <a:pt x="31" y="140"/>
                  </a:lnTo>
                  <a:lnTo>
                    <a:pt x="33" y="138"/>
                  </a:lnTo>
                  <a:lnTo>
                    <a:pt x="34" y="138"/>
                  </a:lnTo>
                  <a:lnTo>
                    <a:pt x="35" y="136"/>
                  </a:lnTo>
                  <a:lnTo>
                    <a:pt x="35" y="135"/>
                  </a:lnTo>
                  <a:lnTo>
                    <a:pt x="36" y="134"/>
                  </a:lnTo>
                  <a:lnTo>
                    <a:pt x="38" y="134"/>
                  </a:lnTo>
                  <a:lnTo>
                    <a:pt x="38" y="132"/>
                  </a:lnTo>
                  <a:lnTo>
                    <a:pt x="29" y="132"/>
                  </a:lnTo>
                  <a:lnTo>
                    <a:pt x="29" y="130"/>
                  </a:lnTo>
                  <a:lnTo>
                    <a:pt x="28" y="127"/>
                  </a:lnTo>
                  <a:lnTo>
                    <a:pt x="28" y="126"/>
                  </a:lnTo>
                  <a:lnTo>
                    <a:pt x="26" y="123"/>
                  </a:lnTo>
                  <a:lnTo>
                    <a:pt x="26" y="120"/>
                  </a:lnTo>
                  <a:lnTo>
                    <a:pt x="27" y="116"/>
                  </a:lnTo>
                  <a:lnTo>
                    <a:pt x="28" y="114"/>
                  </a:lnTo>
                  <a:lnTo>
                    <a:pt x="28" y="98"/>
                  </a:lnTo>
                  <a:lnTo>
                    <a:pt x="25" y="98"/>
                  </a:lnTo>
                  <a:lnTo>
                    <a:pt x="25" y="97"/>
                  </a:lnTo>
                  <a:lnTo>
                    <a:pt x="23" y="97"/>
                  </a:lnTo>
                  <a:lnTo>
                    <a:pt x="25" y="96"/>
                  </a:lnTo>
                  <a:lnTo>
                    <a:pt x="25" y="90"/>
                  </a:lnTo>
                  <a:lnTo>
                    <a:pt x="26" y="91"/>
                  </a:lnTo>
                  <a:lnTo>
                    <a:pt x="27" y="90"/>
                  </a:lnTo>
                  <a:lnTo>
                    <a:pt x="27" y="88"/>
                  </a:lnTo>
                  <a:lnTo>
                    <a:pt x="28" y="88"/>
                  </a:lnTo>
                  <a:lnTo>
                    <a:pt x="28" y="87"/>
                  </a:lnTo>
                  <a:lnTo>
                    <a:pt x="31" y="82"/>
                  </a:lnTo>
                  <a:lnTo>
                    <a:pt x="32" y="81"/>
                  </a:lnTo>
                  <a:lnTo>
                    <a:pt x="32" y="79"/>
                  </a:lnTo>
                  <a:lnTo>
                    <a:pt x="31" y="77"/>
                  </a:lnTo>
                  <a:lnTo>
                    <a:pt x="28" y="75"/>
                  </a:lnTo>
                  <a:lnTo>
                    <a:pt x="28" y="74"/>
                  </a:lnTo>
                  <a:lnTo>
                    <a:pt x="27" y="72"/>
                  </a:lnTo>
                  <a:lnTo>
                    <a:pt x="27" y="69"/>
                  </a:lnTo>
                  <a:lnTo>
                    <a:pt x="26" y="68"/>
                  </a:lnTo>
                  <a:lnTo>
                    <a:pt x="25" y="68"/>
                  </a:lnTo>
                  <a:lnTo>
                    <a:pt x="25" y="66"/>
                  </a:lnTo>
                  <a:lnTo>
                    <a:pt x="27" y="66"/>
                  </a:lnTo>
                  <a:lnTo>
                    <a:pt x="28" y="64"/>
                  </a:lnTo>
                  <a:lnTo>
                    <a:pt x="31" y="64"/>
                  </a:lnTo>
                  <a:lnTo>
                    <a:pt x="32" y="63"/>
                  </a:lnTo>
                  <a:lnTo>
                    <a:pt x="33" y="64"/>
                  </a:lnTo>
                  <a:lnTo>
                    <a:pt x="34" y="64"/>
                  </a:lnTo>
                  <a:lnTo>
                    <a:pt x="34" y="63"/>
                  </a:lnTo>
                  <a:lnTo>
                    <a:pt x="35" y="63"/>
                  </a:lnTo>
                  <a:lnTo>
                    <a:pt x="36" y="62"/>
                  </a:lnTo>
                  <a:lnTo>
                    <a:pt x="38" y="62"/>
                  </a:lnTo>
                  <a:lnTo>
                    <a:pt x="38" y="59"/>
                  </a:lnTo>
                  <a:lnTo>
                    <a:pt x="40" y="57"/>
                  </a:lnTo>
                  <a:lnTo>
                    <a:pt x="41" y="57"/>
                  </a:lnTo>
                  <a:lnTo>
                    <a:pt x="42" y="55"/>
                  </a:lnTo>
                  <a:lnTo>
                    <a:pt x="44" y="55"/>
                  </a:lnTo>
                  <a:lnTo>
                    <a:pt x="45" y="53"/>
                  </a:lnTo>
                  <a:lnTo>
                    <a:pt x="44" y="52"/>
                  </a:lnTo>
                  <a:lnTo>
                    <a:pt x="44" y="51"/>
                  </a:lnTo>
                  <a:lnTo>
                    <a:pt x="42" y="51"/>
                  </a:lnTo>
                  <a:lnTo>
                    <a:pt x="42" y="50"/>
                  </a:lnTo>
                  <a:lnTo>
                    <a:pt x="41" y="47"/>
                  </a:lnTo>
                  <a:lnTo>
                    <a:pt x="40" y="46"/>
                  </a:lnTo>
                  <a:lnTo>
                    <a:pt x="39" y="46"/>
                  </a:lnTo>
                  <a:lnTo>
                    <a:pt x="38" y="43"/>
                  </a:lnTo>
                  <a:lnTo>
                    <a:pt x="38" y="37"/>
                  </a:lnTo>
                  <a:lnTo>
                    <a:pt x="36" y="37"/>
                  </a:lnTo>
                  <a:lnTo>
                    <a:pt x="35" y="36"/>
                  </a:lnTo>
                  <a:lnTo>
                    <a:pt x="34" y="36"/>
                  </a:lnTo>
                  <a:lnTo>
                    <a:pt x="34" y="34"/>
                  </a:lnTo>
                  <a:lnTo>
                    <a:pt x="33" y="33"/>
                  </a:lnTo>
                  <a:lnTo>
                    <a:pt x="32" y="33"/>
                  </a:lnTo>
                  <a:lnTo>
                    <a:pt x="28" y="31"/>
                  </a:lnTo>
                  <a:lnTo>
                    <a:pt x="28" y="28"/>
                  </a:lnTo>
                  <a:lnTo>
                    <a:pt x="31" y="24"/>
                  </a:lnTo>
                  <a:lnTo>
                    <a:pt x="31" y="23"/>
                  </a:lnTo>
                  <a:lnTo>
                    <a:pt x="29" y="20"/>
                  </a:lnTo>
                  <a:lnTo>
                    <a:pt x="28" y="19"/>
                  </a:lnTo>
                  <a:lnTo>
                    <a:pt x="27" y="19"/>
                  </a:lnTo>
                  <a:lnTo>
                    <a:pt x="26" y="18"/>
                  </a:lnTo>
                  <a:lnTo>
                    <a:pt x="26" y="17"/>
                  </a:lnTo>
                  <a:lnTo>
                    <a:pt x="25" y="17"/>
                  </a:lnTo>
                  <a:lnTo>
                    <a:pt x="25" y="15"/>
                  </a:lnTo>
                  <a:lnTo>
                    <a:pt x="23" y="15"/>
                  </a:lnTo>
                  <a:lnTo>
                    <a:pt x="23" y="13"/>
                  </a:lnTo>
                  <a:lnTo>
                    <a:pt x="25" y="13"/>
                  </a:lnTo>
                  <a:lnTo>
                    <a:pt x="23" y="12"/>
                  </a:lnTo>
                  <a:lnTo>
                    <a:pt x="23" y="11"/>
                  </a:lnTo>
                  <a:lnTo>
                    <a:pt x="22" y="11"/>
                  </a:lnTo>
                  <a:lnTo>
                    <a:pt x="20" y="9"/>
                  </a:lnTo>
                  <a:lnTo>
                    <a:pt x="19" y="9"/>
                  </a:lnTo>
                  <a:lnTo>
                    <a:pt x="19" y="13"/>
                  </a:lnTo>
                  <a:lnTo>
                    <a:pt x="17" y="12"/>
                  </a:lnTo>
                  <a:lnTo>
                    <a:pt x="16" y="12"/>
                  </a:lnTo>
                  <a:lnTo>
                    <a:pt x="16" y="11"/>
                  </a:lnTo>
                  <a:lnTo>
                    <a:pt x="15" y="11"/>
                  </a:lnTo>
                  <a:lnTo>
                    <a:pt x="15" y="12"/>
                  </a:lnTo>
                  <a:lnTo>
                    <a:pt x="14" y="12"/>
                  </a:lnTo>
                  <a:lnTo>
                    <a:pt x="14" y="6"/>
                  </a:lnTo>
                  <a:lnTo>
                    <a:pt x="13" y="5"/>
                  </a:lnTo>
                  <a:lnTo>
                    <a:pt x="12" y="5"/>
                  </a:lnTo>
                  <a:lnTo>
                    <a:pt x="12" y="1"/>
                  </a:lnTo>
                  <a:lnTo>
                    <a:pt x="13"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6">
              <a:extLst>
                <a:ext uri="{FF2B5EF4-FFF2-40B4-BE49-F238E27FC236}">
                  <a16:creationId xmlns:a16="http://schemas.microsoft.com/office/drawing/2014/main" id="{8744A62D-DF00-4A53-8FBC-FDC65064DA75}"/>
                </a:ext>
              </a:extLst>
            </p:cNvPr>
            <p:cNvSpPr>
              <a:spLocks noEditPoints="1"/>
            </p:cNvSpPr>
            <p:nvPr/>
          </p:nvSpPr>
          <p:spPr bwMode="auto">
            <a:xfrm>
              <a:off x="7224713" y="4702175"/>
              <a:ext cx="508000" cy="1004888"/>
            </a:xfrm>
            <a:custGeom>
              <a:avLst/>
              <a:gdLst/>
              <a:ahLst/>
              <a:cxnLst>
                <a:cxn ang="0">
                  <a:pos x="210" y="71"/>
                </a:cxn>
                <a:cxn ang="0">
                  <a:pos x="222" y="66"/>
                </a:cxn>
                <a:cxn ang="0">
                  <a:pos x="271" y="11"/>
                </a:cxn>
                <a:cxn ang="0">
                  <a:pos x="268" y="14"/>
                </a:cxn>
                <a:cxn ang="0">
                  <a:pos x="279" y="21"/>
                </a:cxn>
                <a:cxn ang="0">
                  <a:pos x="285" y="38"/>
                </a:cxn>
                <a:cxn ang="0">
                  <a:pos x="293" y="46"/>
                </a:cxn>
                <a:cxn ang="0">
                  <a:pos x="300" y="71"/>
                </a:cxn>
                <a:cxn ang="0">
                  <a:pos x="307" y="110"/>
                </a:cxn>
                <a:cxn ang="0">
                  <a:pos x="317" y="143"/>
                </a:cxn>
                <a:cxn ang="0">
                  <a:pos x="313" y="174"/>
                </a:cxn>
                <a:cxn ang="0">
                  <a:pos x="295" y="165"/>
                </a:cxn>
                <a:cxn ang="0">
                  <a:pos x="285" y="172"/>
                </a:cxn>
                <a:cxn ang="0">
                  <a:pos x="292" y="209"/>
                </a:cxn>
                <a:cxn ang="0">
                  <a:pos x="274" y="248"/>
                </a:cxn>
                <a:cxn ang="0">
                  <a:pos x="265" y="305"/>
                </a:cxn>
                <a:cxn ang="0">
                  <a:pos x="241" y="377"/>
                </a:cxn>
                <a:cxn ang="0">
                  <a:pos x="225" y="433"/>
                </a:cxn>
                <a:cxn ang="0">
                  <a:pos x="192" y="536"/>
                </a:cxn>
                <a:cxn ang="0">
                  <a:pos x="176" y="588"/>
                </a:cxn>
                <a:cxn ang="0">
                  <a:pos x="163" y="606"/>
                </a:cxn>
                <a:cxn ang="0">
                  <a:pos x="106" y="629"/>
                </a:cxn>
                <a:cxn ang="0">
                  <a:pos x="71" y="622"/>
                </a:cxn>
                <a:cxn ang="0">
                  <a:pos x="50" y="612"/>
                </a:cxn>
                <a:cxn ang="0">
                  <a:pos x="28" y="582"/>
                </a:cxn>
                <a:cxn ang="0">
                  <a:pos x="24" y="530"/>
                </a:cxn>
                <a:cxn ang="0">
                  <a:pos x="6" y="502"/>
                </a:cxn>
                <a:cxn ang="0">
                  <a:pos x="4" y="472"/>
                </a:cxn>
                <a:cxn ang="0">
                  <a:pos x="12" y="428"/>
                </a:cxn>
                <a:cxn ang="0">
                  <a:pos x="38" y="397"/>
                </a:cxn>
                <a:cxn ang="0">
                  <a:pos x="54" y="359"/>
                </a:cxn>
                <a:cxn ang="0">
                  <a:pos x="52" y="338"/>
                </a:cxn>
                <a:cxn ang="0">
                  <a:pos x="36" y="293"/>
                </a:cxn>
                <a:cxn ang="0">
                  <a:pos x="39" y="237"/>
                </a:cxn>
                <a:cxn ang="0">
                  <a:pos x="54" y="215"/>
                </a:cxn>
                <a:cxn ang="0">
                  <a:pos x="54" y="192"/>
                </a:cxn>
                <a:cxn ang="0">
                  <a:pos x="84" y="183"/>
                </a:cxn>
                <a:cxn ang="0">
                  <a:pos x="102" y="181"/>
                </a:cxn>
                <a:cxn ang="0">
                  <a:pos x="106" y="178"/>
                </a:cxn>
                <a:cxn ang="0">
                  <a:pos x="125" y="174"/>
                </a:cxn>
                <a:cxn ang="0">
                  <a:pos x="133" y="178"/>
                </a:cxn>
                <a:cxn ang="0">
                  <a:pos x="141" y="178"/>
                </a:cxn>
                <a:cxn ang="0">
                  <a:pos x="145" y="160"/>
                </a:cxn>
                <a:cxn ang="0">
                  <a:pos x="167" y="152"/>
                </a:cxn>
                <a:cxn ang="0">
                  <a:pos x="170" y="159"/>
                </a:cxn>
                <a:cxn ang="0">
                  <a:pos x="170" y="149"/>
                </a:cxn>
                <a:cxn ang="0">
                  <a:pos x="182" y="132"/>
                </a:cxn>
                <a:cxn ang="0">
                  <a:pos x="188" y="142"/>
                </a:cxn>
                <a:cxn ang="0">
                  <a:pos x="199" y="120"/>
                </a:cxn>
                <a:cxn ang="0">
                  <a:pos x="211" y="126"/>
                </a:cxn>
                <a:cxn ang="0">
                  <a:pos x="198" y="114"/>
                </a:cxn>
                <a:cxn ang="0">
                  <a:pos x="209" y="98"/>
                </a:cxn>
                <a:cxn ang="0">
                  <a:pos x="209" y="95"/>
                </a:cxn>
                <a:cxn ang="0">
                  <a:pos x="207" y="73"/>
                </a:cxn>
                <a:cxn ang="0">
                  <a:pos x="216" y="75"/>
                </a:cxn>
                <a:cxn ang="0">
                  <a:pos x="228" y="73"/>
                </a:cxn>
                <a:cxn ang="0">
                  <a:pos x="234" y="65"/>
                </a:cxn>
                <a:cxn ang="0">
                  <a:pos x="249" y="49"/>
                </a:cxn>
                <a:cxn ang="0">
                  <a:pos x="249" y="31"/>
                </a:cxn>
                <a:cxn ang="0">
                  <a:pos x="250" y="25"/>
                </a:cxn>
                <a:cxn ang="0">
                  <a:pos x="262" y="11"/>
                </a:cxn>
                <a:cxn ang="0">
                  <a:pos x="262" y="5"/>
                </a:cxn>
              </a:cxnLst>
              <a:rect l="0" t="0" r="r" b="b"/>
              <a:pathLst>
                <a:path w="320" h="633">
                  <a:moveTo>
                    <a:pt x="299" y="215"/>
                  </a:moveTo>
                  <a:lnTo>
                    <a:pt x="299" y="216"/>
                  </a:lnTo>
                  <a:lnTo>
                    <a:pt x="297" y="223"/>
                  </a:lnTo>
                  <a:lnTo>
                    <a:pt x="292" y="232"/>
                  </a:lnTo>
                  <a:lnTo>
                    <a:pt x="291" y="234"/>
                  </a:lnTo>
                  <a:lnTo>
                    <a:pt x="291" y="231"/>
                  </a:lnTo>
                  <a:lnTo>
                    <a:pt x="292" y="229"/>
                  </a:lnTo>
                  <a:lnTo>
                    <a:pt x="292" y="224"/>
                  </a:lnTo>
                  <a:lnTo>
                    <a:pt x="297" y="219"/>
                  </a:lnTo>
                  <a:lnTo>
                    <a:pt x="297" y="216"/>
                  </a:lnTo>
                  <a:lnTo>
                    <a:pt x="298" y="216"/>
                  </a:lnTo>
                  <a:lnTo>
                    <a:pt x="299" y="215"/>
                  </a:lnTo>
                  <a:close/>
                  <a:moveTo>
                    <a:pt x="210" y="70"/>
                  </a:moveTo>
                  <a:lnTo>
                    <a:pt x="210" y="71"/>
                  </a:lnTo>
                  <a:lnTo>
                    <a:pt x="209" y="72"/>
                  </a:lnTo>
                  <a:lnTo>
                    <a:pt x="209" y="71"/>
                  </a:lnTo>
                  <a:lnTo>
                    <a:pt x="210" y="70"/>
                  </a:lnTo>
                  <a:close/>
                  <a:moveTo>
                    <a:pt x="222" y="57"/>
                  </a:moveTo>
                  <a:lnTo>
                    <a:pt x="224" y="57"/>
                  </a:lnTo>
                  <a:lnTo>
                    <a:pt x="224" y="60"/>
                  </a:lnTo>
                  <a:lnTo>
                    <a:pt x="225" y="60"/>
                  </a:lnTo>
                  <a:lnTo>
                    <a:pt x="225" y="63"/>
                  </a:lnTo>
                  <a:lnTo>
                    <a:pt x="224" y="64"/>
                  </a:lnTo>
                  <a:lnTo>
                    <a:pt x="225" y="64"/>
                  </a:lnTo>
                  <a:lnTo>
                    <a:pt x="225" y="65"/>
                  </a:lnTo>
                  <a:lnTo>
                    <a:pt x="227" y="65"/>
                  </a:lnTo>
                  <a:lnTo>
                    <a:pt x="225" y="66"/>
                  </a:lnTo>
                  <a:lnTo>
                    <a:pt x="222" y="66"/>
                  </a:lnTo>
                  <a:lnTo>
                    <a:pt x="221" y="65"/>
                  </a:lnTo>
                  <a:lnTo>
                    <a:pt x="220" y="65"/>
                  </a:lnTo>
                  <a:lnTo>
                    <a:pt x="220" y="64"/>
                  </a:lnTo>
                  <a:lnTo>
                    <a:pt x="218" y="62"/>
                  </a:lnTo>
                  <a:lnTo>
                    <a:pt x="220" y="60"/>
                  </a:lnTo>
                  <a:lnTo>
                    <a:pt x="218" y="59"/>
                  </a:lnTo>
                  <a:lnTo>
                    <a:pt x="222" y="59"/>
                  </a:lnTo>
                  <a:lnTo>
                    <a:pt x="222" y="57"/>
                  </a:lnTo>
                  <a:close/>
                  <a:moveTo>
                    <a:pt x="266" y="0"/>
                  </a:moveTo>
                  <a:lnTo>
                    <a:pt x="268" y="2"/>
                  </a:lnTo>
                  <a:lnTo>
                    <a:pt x="268" y="5"/>
                  </a:lnTo>
                  <a:lnTo>
                    <a:pt x="269" y="6"/>
                  </a:lnTo>
                  <a:lnTo>
                    <a:pt x="269" y="9"/>
                  </a:lnTo>
                  <a:lnTo>
                    <a:pt x="271" y="11"/>
                  </a:lnTo>
                  <a:lnTo>
                    <a:pt x="271" y="12"/>
                  </a:lnTo>
                  <a:lnTo>
                    <a:pt x="268" y="9"/>
                  </a:lnTo>
                  <a:lnTo>
                    <a:pt x="268" y="11"/>
                  </a:lnTo>
                  <a:lnTo>
                    <a:pt x="266" y="11"/>
                  </a:lnTo>
                  <a:lnTo>
                    <a:pt x="266" y="9"/>
                  </a:lnTo>
                  <a:lnTo>
                    <a:pt x="265" y="9"/>
                  </a:lnTo>
                  <a:lnTo>
                    <a:pt x="265" y="13"/>
                  </a:lnTo>
                  <a:lnTo>
                    <a:pt x="267" y="13"/>
                  </a:lnTo>
                  <a:lnTo>
                    <a:pt x="267" y="14"/>
                  </a:lnTo>
                  <a:lnTo>
                    <a:pt x="266" y="14"/>
                  </a:lnTo>
                  <a:lnTo>
                    <a:pt x="266" y="15"/>
                  </a:lnTo>
                  <a:lnTo>
                    <a:pt x="267" y="15"/>
                  </a:lnTo>
                  <a:lnTo>
                    <a:pt x="267" y="14"/>
                  </a:lnTo>
                  <a:lnTo>
                    <a:pt x="268" y="14"/>
                  </a:lnTo>
                  <a:lnTo>
                    <a:pt x="268" y="16"/>
                  </a:lnTo>
                  <a:lnTo>
                    <a:pt x="271" y="16"/>
                  </a:lnTo>
                  <a:lnTo>
                    <a:pt x="271" y="13"/>
                  </a:lnTo>
                  <a:lnTo>
                    <a:pt x="272" y="13"/>
                  </a:lnTo>
                  <a:lnTo>
                    <a:pt x="273" y="15"/>
                  </a:lnTo>
                  <a:lnTo>
                    <a:pt x="273" y="18"/>
                  </a:lnTo>
                  <a:lnTo>
                    <a:pt x="274" y="18"/>
                  </a:lnTo>
                  <a:lnTo>
                    <a:pt x="274" y="19"/>
                  </a:lnTo>
                  <a:lnTo>
                    <a:pt x="278" y="19"/>
                  </a:lnTo>
                  <a:lnTo>
                    <a:pt x="278" y="21"/>
                  </a:lnTo>
                  <a:lnTo>
                    <a:pt x="275" y="21"/>
                  </a:lnTo>
                  <a:lnTo>
                    <a:pt x="276" y="22"/>
                  </a:lnTo>
                  <a:lnTo>
                    <a:pt x="278" y="22"/>
                  </a:lnTo>
                  <a:lnTo>
                    <a:pt x="279" y="21"/>
                  </a:lnTo>
                  <a:lnTo>
                    <a:pt x="280" y="25"/>
                  </a:lnTo>
                  <a:lnTo>
                    <a:pt x="280" y="27"/>
                  </a:lnTo>
                  <a:lnTo>
                    <a:pt x="279" y="26"/>
                  </a:lnTo>
                  <a:lnTo>
                    <a:pt x="280" y="28"/>
                  </a:lnTo>
                  <a:lnTo>
                    <a:pt x="280" y="30"/>
                  </a:lnTo>
                  <a:lnTo>
                    <a:pt x="279" y="30"/>
                  </a:lnTo>
                  <a:lnTo>
                    <a:pt x="279" y="32"/>
                  </a:lnTo>
                  <a:lnTo>
                    <a:pt x="281" y="32"/>
                  </a:lnTo>
                  <a:lnTo>
                    <a:pt x="282" y="33"/>
                  </a:lnTo>
                  <a:lnTo>
                    <a:pt x="282" y="34"/>
                  </a:lnTo>
                  <a:lnTo>
                    <a:pt x="284" y="34"/>
                  </a:lnTo>
                  <a:lnTo>
                    <a:pt x="284" y="39"/>
                  </a:lnTo>
                  <a:lnTo>
                    <a:pt x="285" y="39"/>
                  </a:lnTo>
                  <a:lnTo>
                    <a:pt x="285" y="38"/>
                  </a:lnTo>
                  <a:lnTo>
                    <a:pt x="286" y="37"/>
                  </a:lnTo>
                  <a:lnTo>
                    <a:pt x="286" y="35"/>
                  </a:lnTo>
                  <a:lnTo>
                    <a:pt x="287" y="37"/>
                  </a:lnTo>
                  <a:lnTo>
                    <a:pt x="288" y="37"/>
                  </a:lnTo>
                  <a:lnTo>
                    <a:pt x="288" y="38"/>
                  </a:lnTo>
                  <a:lnTo>
                    <a:pt x="289" y="39"/>
                  </a:lnTo>
                  <a:lnTo>
                    <a:pt x="289" y="41"/>
                  </a:lnTo>
                  <a:lnTo>
                    <a:pt x="291" y="43"/>
                  </a:lnTo>
                  <a:lnTo>
                    <a:pt x="293" y="43"/>
                  </a:lnTo>
                  <a:lnTo>
                    <a:pt x="293" y="44"/>
                  </a:lnTo>
                  <a:lnTo>
                    <a:pt x="292" y="44"/>
                  </a:lnTo>
                  <a:lnTo>
                    <a:pt x="292" y="45"/>
                  </a:lnTo>
                  <a:lnTo>
                    <a:pt x="293" y="45"/>
                  </a:lnTo>
                  <a:lnTo>
                    <a:pt x="293" y="46"/>
                  </a:lnTo>
                  <a:lnTo>
                    <a:pt x="294" y="46"/>
                  </a:lnTo>
                  <a:lnTo>
                    <a:pt x="294" y="47"/>
                  </a:lnTo>
                  <a:lnTo>
                    <a:pt x="295" y="49"/>
                  </a:lnTo>
                  <a:lnTo>
                    <a:pt x="295" y="58"/>
                  </a:lnTo>
                  <a:lnTo>
                    <a:pt x="297" y="60"/>
                  </a:lnTo>
                  <a:lnTo>
                    <a:pt x="297" y="63"/>
                  </a:lnTo>
                  <a:lnTo>
                    <a:pt x="298" y="64"/>
                  </a:lnTo>
                  <a:lnTo>
                    <a:pt x="299" y="63"/>
                  </a:lnTo>
                  <a:lnTo>
                    <a:pt x="300" y="64"/>
                  </a:lnTo>
                  <a:lnTo>
                    <a:pt x="300" y="65"/>
                  </a:lnTo>
                  <a:lnTo>
                    <a:pt x="299" y="66"/>
                  </a:lnTo>
                  <a:lnTo>
                    <a:pt x="299" y="67"/>
                  </a:lnTo>
                  <a:lnTo>
                    <a:pt x="300" y="70"/>
                  </a:lnTo>
                  <a:lnTo>
                    <a:pt x="300" y="71"/>
                  </a:lnTo>
                  <a:lnTo>
                    <a:pt x="301" y="72"/>
                  </a:lnTo>
                  <a:lnTo>
                    <a:pt x="301" y="75"/>
                  </a:lnTo>
                  <a:lnTo>
                    <a:pt x="303" y="76"/>
                  </a:lnTo>
                  <a:lnTo>
                    <a:pt x="303" y="79"/>
                  </a:lnTo>
                  <a:lnTo>
                    <a:pt x="304" y="82"/>
                  </a:lnTo>
                  <a:lnTo>
                    <a:pt x="305" y="83"/>
                  </a:lnTo>
                  <a:lnTo>
                    <a:pt x="305" y="92"/>
                  </a:lnTo>
                  <a:lnTo>
                    <a:pt x="306" y="95"/>
                  </a:lnTo>
                  <a:lnTo>
                    <a:pt x="306" y="98"/>
                  </a:lnTo>
                  <a:lnTo>
                    <a:pt x="305" y="100"/>
                  </a:lnTo>
                  <a:lnTo>
                    <a:pt x="305" y="103"/>
                  </a:lnTo>
                  <a:lnTo>
                    <a:pt x="306" y="103"/>
                  </a:lnTo>
                  <a:lnTo>
                    <a:pt x="307" y="104"/>
                  </a:lnTo>
                  <a:lnTo>
                    <a:pt x="307" y="110"/>
                  </a:lnTo>
                  <a:lnTo>
                    <a:pt x="306" y="111"/>
                  </a:lnTo>
                  <a:lnTo>
                    <a:pt x="306" y="114"/>
                  </a:lnTo>
                  <a:lnTo>
                    <a:pt x="307" y="115"/>
                  </a:lnTo>
                  <a:lnTo>
                    <a:pt x="307" y="121"/>
                  </a:lnTo>
                  <a:lnTo>
                    <a:pt x="308" y="123"/>
                  </a:lnTo>
                  <a:lnTo>
                    <a:pt x="308" y="126"/>
                  </a:lnTo>
                  <a:lnTo>
                    <a:pt x="307" y="127"/>
                  </a:lnTo>
                  <a:lnTo>
                    <a:pt x="308" y="128"/>
                  </a:lnTo>
                  <a:lnTo>
                    <a:pt x="310" y="128"/>
                  </a:lnTo>
                  <a:lnTo>
                    <a:pt x="310" y="129"/>
                  </a:lnTo>
                  <a:lnTo>
                    <a:pt x="311" y="133"/>
                  </a:lnTo>
                  <a:lnTo>
                    <a:pt x="314" y="140"/>
                  </a:lnTo>
                  <a:lnTo>
                    <a:pt x="314" y="141"/>
                  </a:lnTo>
                  <a:lnTo>
                    <a:pt x="317" y="143"/>
                  </a:lnTo>
                  <a:lnTo>
                    <a:pt x="318" y="146"/>
                  </a:lnTo>
                  <a:lnTo>
                    <a:pt x="319" y="146"/>
                  </a:lnTo>
                  <a:lnTo>
                    <a:pt x="319" y="147"/>
                  </a:lnTo>
                  <a:lnTo>
                    <a:pt x="320" y="148"/>
                  </a:lnTo>
                  <a:lnTo>
                    <a:pt x="320" y="153"/>
                  </a:lnTo>
                  <a:lnTo>
                    <a:pt x="319" y="154"/>
                  </a:lnTo>
                  <a:lnTo>
                    <a:pt x="320" y="155"/>
                  </a:lnTo>
                  <a:lnTo>
                    <a:pt x="319" y="155"/>
                  </a:lnTo>
                  <a:lnTo>
                    <a:pt x="319" y="159"/>
                  </a:lnTo>
                  <a:lnTo>
                    <a:pt x="318" y="161"/>
                  </a:lnTo>
                  <a:lnTo>
                    <a:pt x="318" y="164"/>
                  </a:lnTo>
                  <a:lnTo>
                    <a:pt x="317" y="165"/>
                  </a:lnTo>
                  <a:lnTo>
                    <a:pt x="313" y="173"/>
                  </a:lnTo>
                  <a:lnTo>
                    <a:pt x="313" y="174"/>
                  </a:lnTo>
                  <a:lnTo>
                    <a:pt x="310" y="179"/>
                  </a:lnTo>
                  <a:lnTo>
                    <a:pt x="308" y="181"/>
                  </a:lnTo>
                  <a:lnTo>
                    <a:pt x="307" y="183"/>
                  </a:lnTo>
                  <a:lnTo>
                    <a:pt x="306" y="183"/>
                  </a:lnTo>
                  <a:lnTo>
                    <a:pt x="305" y="180"/>
                  </a:lnTo>
                  <a:lnTo>
                    <a:pt x="304" y="179"/>
                  </a:lnTo>
                  <a:lnTo>
                    <a:pt x="303" y="180"/>
                  </a:lnTo>
                  <a:lnTo>
                    <a:pt x="300" y="178"/>
                  </a:lnTo>
                  <a:lnTo>
                    <a:pt x="300" y="177"/>
                  </a:lnTo>
                  <a:lnTo>
                    <a:pt x="299" y="175"/>
                  </a:lnTo>
                  <a:lnTo>
                    <a:pt x="299" y="173"/>
                  </a:lnTo>
                  <a:lnTo>
                    <a:pt x="297" y="171"/>
                  </a:lnTo>
                  <a:lnTo>
                    <a:pt x="297" y="165"/>
                  </a:lnTo>
                  <a:lnTo>
                    <a:pt x="295" y="165"/>
                  </a:lnTo>
                  <a:lnTo>
                    <a:pt x="294" y="164"/>
                  </a:lnTo>
                  <a:lnTo>
                    <a:pt x="294" y="156"/>
                  </a:lnTo>
                  <a:lnTo>
                    <a:pt x="293" y="156"/>
                  </a:lnTo>
                  <a:lnTo>
                    <a:pt x="292" y="158"/>
                  </a:lnTo>
                  <a:lnTo>
                    <a:pt x="286" y="158"/>
                  </a:lnTo>
                  <a:lnTo>
                    <a:pt x="285" y="159"/>
                  </a:lnTo>
                  <a:lnTo>
                    <a:pt x="282" y="162"/>
                  </a:lnTo>
                  <a:lnTo>
                    <a:pt x="282" y="164"/>
                  </a:lnTo>
                  <a:lnTo>
                    <a:pt x="284" y="166"/>
                  </a:lnTo>
                  <a:lnTo>
                    <a:pt x="284" y="167"/>
                  </a:lnTo>
                  <a:lnTo>
                    <a:pt x="282" y="168"/>
                  </a:lnTo>
                  <a:lnTo>
                    <a:pt x="284" y="170"/>
                  </a:lnTo>
                  <a:lnTo>
                    <a:pt x="284" y="171"/>
                  </a:lnTo>
                  <a:lnTo>
                    <a:pt x="285" y="172"/>
                  </a:lnTo>
                  <a:lnTo>
                    <a:pt x="285" y="175"/>
                  </a:lnTo>
                  <a:lnTo>
                    <a:pt x="286" y="177"/>
                  </a:lnTo>
                  <a:lnTo>
                    <a:pt x="286" y="180"/>
                  </a:lnTo>
                  <a:lnTo>
                    <a:pt x="285" y="183"/>
                  </a:lnTo>
                  <a:lnTo>
                    <a:pt x="285" y="189"/>
                  </a:lnTo>
                  <a:lnTo>
                    <a:pt x="286" y="190"/>
                  </a:lnTo>
                  <a:lnTo>
                    <a:pt x="289" y="191"/>
                  </a:lnTo>
                  <a:lnTo>
                    <a:pt x="291" y="191"/>
                  </a:lnTo>
                  <a:lnTo>
                    <a:pt x="292" y="193"/>
                  </a:lnTo>
                  <a:lnTo>
                    <a:pt x="292" y="194"/>
                  </a:lnTo>
                  <a:lnTo>
                    <a:pt x="291" y="198"/>
                  </a:lnTo>
                  <a:lnTo>
                    <a:pt x="291" y="202"/>
                  </a:lnTo>
                  <a:lnTo>
                    <a:pt x="292" y="203"/>
                  </a:lnTo>
                  <a:lnTo>
                    <a:pt x="292" y="209"/>
                  </a:lnTo>
                  <a:lnTo>
                    <a:pt x="289" y="212"/>
                  </a:lnTo>
                  <a:lnTo>
                    <a:pt x="286" y="216"/>
                  </a:lnTo>
                  <a:lnTo>
                    <a:pt x="286" y="218"/>
                  </a:lnTo>
                  <a:lnTo>
                    <a:pt x="288" y="221"/>
                  </a:lnTo>
                  <a:lnTo>
                    <a:pt x="291" y="221"/>
                  </a:lnTo>
                  <a:lnTo>
                    <a:pt x="289" y="222"/>
                  </a:lnTo>
                  <a:lnTo>
                    <a:pt x="288" y="222"/>
                  </a:lnTo>
                  <a:lnTo>
                    <a:pt x="286" y="223"/>
                  </a:lnTo>
                  <a:lnTo>
                    <a:pt x="282" y="223"/>
                  </a:lnTo>
                  <a:lnTo>
                    <a:pt x="280" y="225"/>
                  </a:lnTo>
                  <a:lnTo>
                    <a:pt x="275" y="237"/>
                  </a:lnTo>
                  <a:lnTo>
                    <a:pt x="273" y="242"/>
                  </a:lnTo>
                  <a:lnTo>
                    <a:pt x="273" y="245"/>
                  </a:lnTo>
                  <a:lnTo>
                    <a:pt x="274" y="248"/>
                  </a:lnTo>
                  <a:lnTo>
                    <a:pt x="276" y="260"/>
                  </a:lnTo>
                  <a:lnTo>
                    <a:pt x="276" y="266"/>
                  </a:lnTo>
                  <a:lnTo>
                    <a:pt x="274" y="270"/>
                  </a:lnTo>
                  <a:lnTo>
                    <a:pt x="273" y="277"/>
                  </a:lnTo>
                  <a:lnTo>
                    <a:pt x="273" y="281"/>
                  </a:lnTo>
                  <a:lnTo>
                    <a:pt x="274" y="282"/>
                  </a:lnTo>
                  <a:lnTo>
                    <a:pt x="273" y="282"/>
                  </a:lnTo>
                  <a:lnTo>
                    <a:pt x="271" y="285"/>
                  </a:lnTo>
                  <a:lnTo>
                    <a:pt x="271" y="294"/>
                  </a:lnTo>
                  <a:lnTo>
                    <a:pt x="269" y="295"/>
                  </a:lnTo>
                  <a:lnTo>
                    <a:pt x="269" y="296"/>
                  </a:lnTo>
                  <a:lnTo>
                    <a:pt x="268" y="296"/>
                  </a:lnTo>
                  <a:lnTo>
                    <a:pt x="267" y="300"/>
                  </a:lnTo>
                  <a:lnTo>
                    <a:pt x="265" y="305"/>
                  </a:lnTo>
                  <a:lnTo>
                    <a:pt x="262" y="313"/>
                  </a:lnTo>
                  <a:lnTo>
                    <a:pt x="259" y="321"/>
                  </a:lnTo>
                  <a:lnTo>
                    <a:pt x="257" y="324"/>
                  </a:lnTo>
                  <a:lnTo>
                    <a:pt x="254" y="338"/>
                  </a:lnTo>
                  <a:lnTo>
                    <a:pt x="248" y="352"/>
                  </a:lnTo>
                  <a:lnTo>
                    <a:pt x="247" y="361"/>
                  </a:lnTo>
                  <a:lnTo>
                    <a:pt x="247" y="363"/>
                  </a:lnTo>
                  <a:lnTo>
                    <a:pt x="244" y="366"/>
                  </a:lnTo>
                  <a:lnTo>
                    <a:pt x="244" y="365"/>
                  </a:lnTo>
                  <a:lnTo>
                    <a:pt x="243" y="365"/>
                  </a:lnTo>
                  <a:lnTo>
                    <a:pt x="243" y="366"/>
                  </a:lnTo>
                  <a:lnTo>
                    <a:pt x="244" y="368"/>
                  </a:lnTo>
                  <a:lnTo>
                    <a:pt x="244" y="369"/>
                  </a:lnTo>
                  <a:lnTo>
                    <a:pt x="241" y="377"/>
                  </a:lnTo>
                  <a:lnTo>
                    <a:pt x="239" y="383"/>
                  </a:lnTo>
                  <a:lnTo>
                    <a:pt x="235" y="394"/>
                  </a:lnTo>
                  <a:lnTo>
                    <a:pt x="230" y="410"/>
                  </a:lnTo>
                  <a:lnTo>
                    <a:pt x="230" y="412"/>
                  </a:lnTo>
                  <a:lnTo>
                    <a:pt x="229" y="413"/>
                  </a:lnTo>
                  <a:lnTo>
                    <a:pt x="229" y="414"/>
                  </a:lnTo>
                  <a:lnTo>
                    <a:pt x="230" y="413"/>
                  </a:lnTo>
                  <a:lnTo>
                    <a:pt x="230" y="415"/>
                  </a:lnTo>
                  <a:lnTo>
                    <a:pt x="229" y="416"/>
                  </a:lnTo>
                  <a:lnTo>
                    <a:pt x="229" y="421"/>
                  </a:lnTo>
                  <a:lnTo>
                    <a:pt x="227" y="425"/>
                  </a:lnTo>
                  <a:lnTo>
                    <a:pt x="227" y="427"/>
                  </a:lnTo>
                  <a:lnTo>
                    <a:pt x="225" y="431"/>
                  </a:lnTo>
                  <a:lnTo>
                    <a:pt x="225" y="433"/>
                  </a:lnTo>
                  <a:lnTo>
                    <a:pt x="224" y="434"/>
                  </a:lnTo>
                  <a:lnTo>
                    <a:pt x="220" y="452"/>
                  </a:lnTo>
                  <a:lnTo>
                    <a:pt x="208" y="478"/>
                  </a:lnTo>
                  <a:lnTo>
                    <a:pt x="208" y="480"/>
                  </a:lnTo>
                  <a:lnTo>
                    <a:pt x="205" y="484"/>
                  </a:lnTo>
                  <a:lnTo>
                    <a:pt x="204" y="497"/>
                  </a:lnTo>
                  <a:lnTo>
                    <a:pt x="203" y="499"/>
                  </a:lnTo>
                  <a:lnTo>
                    <a:pt x="203" y="504"/>
                  </a:lnTo>
                  <a:lnTo>
                    <a:pt x="202" y="509"/>
                  </a:lnTo>
                  <a:lnTo>
                    <a:pt x="199" y="514"/>
                  </a:lnTo>
                  <a:lnTo>
                    <a:pt x="198" y="521"/>
                  </a:lnTo>
                  <a:lnTo>
                    <a:pt x="193" y="536"/>
                  </a:lnTo>
                  <a:lnTo>
                    <a:pt x="192" y="535"/>
                  </a:lnTo>
                  <a:lnTo>
                    <a:pt x="192" y="536"/>
                  </a:lnTo>
                  <a:lnTo>
                    <a:pt x="191" y="537"/>
                  </a:lnTo>
                  <a:lnTo>
                    <a:pt x="193" y="537"/>
                  </a:lnTo>
                  <a:lnTo>
                    <a:pt x="193" y="539"/>
                  </a:lnTo>
                  <a:lnTo>
                    <a:pt x="191" y="549"/>
                  </a:lnTo>
                  <a:lnTo>
                    <a:pt x="189" y="555"/>
                  </a:lnTo>
                  <a:lnTo>
                    <a:pt x="188" y="558"/>
                  </a:lnTo>
                  <a:lnTo>
                    <a:pt x="186" y="558"/>
                  </a:lnTo>
                  <a:lnTo>
                    <a:pt x="186" y="560"/>
                  </a:lnTo>
                  <a:lnTo>
                    <a:pt x="185" y="562"/>
                  </a:lnTo>
                  <a:lnTo>
                    <a:pt x="183" y="569"/>
                  </a:lnTo>
                  <a:lnTo>
                    <a:pt x="180" y="569"/>
                  </a:lnTo>
                  <a:lnTo>
                    <a:pt x="182" y="572"/>
                  </a:lnTo>
                  <a:lnTo>
                    <a:pt x="180" y="580"/>
                  </a:lnTo>
                  <a:lnTo>
                    <a:pt x="176" y="588"/>
                  </a:lnTo>
                  <a:lnTo>
                    <a:pt x="176" y="591"/>
                  </a:lnTo>
                  <a:lnTo>
                    <a:pt x="175" y="592"/>
                  </a:lnTo>
                  <a:lnTo>
                    <a:pt x="175" y="593"/>
                  </a:lnTo>
                  <a:lnTo>
                    <a:pt x="172" y="595"/>
                  </a:lnTo>
                  <a:lnTo>
                    <a:pt x="172" y="601"/>
                  </a:lnTo>
                  <a:lnTo>
                    <a:pt x="171" y="600"/>
                  </a:lnTo>
                  <a:lnTo>
                    <a:pt x="171" y="603"/>
                  </a:lnTo>
                  <a:lnTo>
                    <a:pt x="170" y="603"/>
                  </a:lnTo>
                  <a:lnTo>
                    <a:pt x="169" y="604"/>
                  </a:lnTo>
                  <a:lnTo>
                    <a:pt x="166" y="605"/>
                  </a:lnTo>
                  <a:lnTo>
                    <a:pt x="165" y="607"/>
                  </a:lnTo>
                  <a:lnTo>
                    <a:pt x="164" y="607"/>
                  </a:lnTo>
                  <a:lnTo>
                    <a:pt x="164" y="606"/>
                  </a:lnTo>
                  <a:lnTo>
                    <a:pt x="163" y="606"/>
                  </a:lnTo>
                  <a:lnTo>
                    <a:pt x="159" y="610"/>
                  </a:lnTo>
                  <a:lnTo>
                    <a:pt x="158" y="610"/>
                  </a:lnTo>
                  <a:lnTo>
                    <a:pt x="156" y="612"/>
                  </a:lnTo>
                  <a:lnTo>
                    <a:pt x="154" y="612"/>
                  </a:lnTo>
                  <a:lnTo>
                    <a:pt x="151" y="613"/>
                  </a:lnTo>
                  <a:lnTo>
                    <a:pt x="148" y="613"/>
                  </a:lnTo>
                  <a:lnTo>
                    <a:pt x="145" y="612"/>
                  </a:lnTo>
                  <a:lnTo>
                    <a:pt x="139" y="612"/>
                  </a:lnTo>
                  <a:lnTo>
                    <a:pt x="133" y="614"/>
                  </a:lnTo>
                  <a:lnTo>
                    <a:pt x="124" y="618"/>
                  </a:lnTo>
                  <a:lnTo>
                    <a:pt x="119" y="620"/>
                  </a:lnTo>
                  <a:lnTo>
                    <a:pt x="113" y="624"/>
                  </a:lnTo>
                  <a:lnTo>
                    <a:pt x="108" y="629"/>
                  </a:lnTo>
                  <a:lnTo>
                    <a:pt x="106" y="629"/>
                  </a:lnTo>
                  <a:lnTo>
                    <a:pt x="103" y="631"/>
                  </a:lnTo>
                  <a:lnTo>
                    <a:pt x="100" y="632"/>
                  </a:lnTo>
                  <a:lnTo>
                    <a:pt x="87" y="632"/>
                  </a:lnTo>
                  <a:lnTo>
                    <a:pt x="86" y="633"/>
                  </a:lnTo>
                  <a:lnTo>
                    <a:pt x="84" y="633"/>
                  </a:lnTo>
                  <a:lnTo>
                    <a:pt x="84" y="632"/>
                  </a:lnTo>
                  <a:lnTo>
                    <a:pt x="83" y="631"/>
                  </a:lnTo>
                  <a:lnTo>
                    <a:pt x="83" y="630"/>
                  </a:lnTo>
                  <a:lnTo>
                    <a:pt x="82" y="629"/>
                  </a:lnTo>
                  <a:lnTo>
                    <a:pt x="77" y="628"/>
                  </a:lnTo>
                  <a:lnTo>
                    <a:pt x="75" y="625"/>
                  </a:lnTo>
                  <a:lnTo>
                    <a:pt x="75" y="624"/>
                  </a:lnTo>
                  <a:lnTo>
                    <a:pt x="74" y="624"/>
                  </a:lnTo>
                  <a:lnTo>
                    <a:pt x="71" y="622"/>
                  </a:lnTo>
                  <a:lnTo>
                    <a:pt x="68" y="619"/>
                  </a:lnTo>
                  <a:lnTo>
                    <a:pt x="67" y="619"/>
                  </a:lnTo>
                  <a:lnTo>
                    <a:pt x="62" y="618"/>
                  </a:lnTo>
                  <a:lnTo>
                    <a:pt x="57" y="618"/>
                  </a:lnTo>
                  <a:lnTo>
                    <a:pt x="50" y="617"/>
                  </a:lnTo>
                  <a:lnTo>
                    <a:pt x="49" y="614"/>
                  </a:lnTo>
                  <a:lnTo>
                    <a:pt x="48" y="613"/>
                  </a:lnTo>
                  <a:lnTo>
                    <a:pt x="48" y="612"/>
                  </a:lnTo>
                  <a:lnTo>
                    <a:pt x="50" y="614"/>
                  </a:lnTo>
                  <a:lnTo>
                    <a:pt x="51" y="614"/>
                  </a:lnTo>
                  <a:lnTo>
                    <a:pt x="52" y="616"/>
                  </a:lnTo>
                  <a:lnTo>
                    <a:pt x="52" y="613"/>
                  </a:lnTo>
                  <a:lnTo>
                    <a:pt x="51" y="613"/>
                  </a:lnTo>
                  <a:lnTo>
                    <a:pt x="50" y="612"/>
                  </a:lnTo>
                  <a:lnTo>
                    <a:pt x="49" y="612"/>
                  </a:lnTo>
                  <a:lnTo>
                    <a:pt x="48" y="611"/>
                  </a:lnTo>
                  <a:lnTo>
                    <a:pt x="45" y="611"/>
                  </a:lnTo>
                  <a:lnTo>
                    <a:pt x="43" y="607"/>
                  </a:lnTo>
                  <a:lnTo>
                    <a:pt x="39" y="607"/>
                  </a:lnTo>
                  <a:lnTo>
                    <a:pt x="39" y="606"/>
                  </a:lnTo>
                  <a:lnTo>
                    <a:pt x="36" y="604"/>
                  </a:lnTo>
                  <a:lnTo>
                    <a:pt x="35" y="604"/>
                  </a:lnTo>
                  <a:lnTo>
                    <a:pt x="35" y="598"/>
                  </a:lnTo>
                  <a:lnTo>
                    <a:pt x="31" y="593"/>
                  </a:lnTo>
                  <a:lnTo>
                    <a:pt x="31" y="586"/>
                  </a:lnTo>
                  <a:lnTo>
                    <a:pt x="29" y="584"/>
                  </a:lnTo>
                  <a:lnTo>
                    <a:pt x="29" y="582"/>
                  </a:lnTo>
                  <a:lnTo>
                    <a:pt x="28" y="582"/>
                  </a:lnTo>
                  <a:lnTo>
                    <a:pt x="28" y="580"/>
                  </a:lnTo>
                  <a:lnTo>
                    <a:pt x="26" y="579"/>
                  </a:lnTo>
                  <a:lnTo>
                    <a:pt x="23" y="578"/>
                  </a:lnTo>
                  <a:lnTo>
                    <a:pt x="22" y="575"/>
                  </a:lnTo>
                  <a:lnTo>
                    <a:pt x="20" y="572"/>
                  </a:lnTo>
                  <a:lnTo>
                    <a:pt x="19" y="565"/>
                  </a:lnTo>
                  <a:lnTo>
                    <a:pt x="19" y="548"/>
                  </a:lnTo>
                  <a:lnTo>
                    <a:pt x="18" y="547"/>
                  </a:lnTo>
                  <a:lnTo>
                    <a:pt x="18" y="539"/>
                  </a:lnTo>
                  <a:lnTo>
                    <a:pt x="19" y="539"/>
                  </a:lnTo>
                  <a:lnTo>
                    <a:pt x="23" y="536"/>
                  </a:lnTo>
                  <a:lnTo>
                    <a:pt x="23" y="533"/>
                  </a:lnTo>
                  <a:lnTo>
                    <a:pt x="24" y="531"/>
                  </a:lnTo>
                  <a:lnTo>
                    <a:pt x="24" y="530"/>
                  </a:lnTo>
                  <a:lnTo>
                    <a:pt x="23" y="529"/>
                  </a:lnTo>
                  <a:lnTo>
                    <a:pt x="22" y="529"/>
                  </a:lnTo>
                  <a:lnTo>
                    <a:pt x="22" y="528"/>
                  </a:lnTo>
                  <a:lnTo>
                    <a:pt x="19" y="525"/>
                  </a:lnTo>
                  <a:lnTo>
                    <a:pt x="18" y="525"/>
                  </a:lnTo>
                  <a:lnTo>
                    <a:pt x="18" y="523"/>
                  </a:lnTo>
                  <a:lnTo>
                    <a:pt x="17" y="522"/>
                  </a:lnTo>
                  <a:lnTo>
                    <a:pt x="17" y="514"/>
                  </a:lnTo>
                  <a:lnTo>
                    <a:pt x="11" y="508"/>
                  </a:lnTo>
                  <a:lnTo>
                    <a:pt x="11" y="506"/>
                  </a:lnTo>
                  <a:lnTo>
                    <a:pt x="10" y="505"/>
                  </a:lnTo>
                  <a:lnTo>
                    <a:pt x="9" y="505"/>
                  </a:lnTo>
                  <a:lnTo>
                    <a:pt x="7" y="503"/>
                  </a:lnTo>
                  <a:lnTo>
                    <a:pt x="6" y="502"/>
                  </a:lnTo>
                  <a:lnTo>
                    <a:pt x="6" y="498"/>
                  </a:lnTo>
                  <a:lnTo>
                    <a:pt x="5" y="497"/>
                  </a:lnTo>
                  <a:lnTo>
                    <a:pt x="5" y="493"/>
                  </a:lnTo>
                  <a:lnTo>
                    <a:pt x="4" y="491"/>
                  </a:lnTo>
                  <a:lnTo>
                    <a:pt x="4" y="490"/>
                  </a:lnTo>
                  <a:lnTo>
                    <a:pt x="3" y="490"/>
                  </a:lnTo>
                  <a:lnTo>
                    <a:pt x="3" y="482"/>
                  </a:lnTo>
                  <a:lnTo>
                    <a:pt x="0" y="477"/>
                  </a:lnTo>
                  <a:lnTo>
                    <a:pt x="1" y="476"/>
                  </a:lnTo>
                  <a:lnTo>
                    <a:pt x="0" y="474"/>
                  </a:lnTo>
                  <a:lnTo>
                    <a:pt x="0" y="472"/>
                  </a:lnTo>
                  <a:lnTo>
                    <a:pt x="1" y="471"/>
                  </a:lnTo>
                  <a:lnTo>
                    <a:pt x="3" y="471"/>
                  </a:lnTo>
                  <a:lnTo>
                    <a:pt x="4" y="472"/>
                  </a:lnTo>
                  <a:lnTo>
                    <a:pt x="4" y="469"/>
                  </a:lnTo>
                  <a:lnTo>
                    <a:pt x="1" y="469"/>
                  </a:lnTo>
                  <a:lnTo>
                    <a:pt x="1" y="459"/>
                  </a:lnTo>
                  <a:lnTo>
                    <a:pt x="3" y="459"/>
                  </a:lnTo>
                  <a:lnTo>
                    <a:pt x="3" y="455"/>
                  </a:lnTo>
                  <a:lnTo>
                    <a:pt x="4" y="454"/>
                  </a:lnTo>
                  <a:lnTo>
                    <a:pt x="4" y="458"/>
                  </a:lnTo>
                  <a:lnTo>
                    <a:pt x="5" y="457"/>
                  </a:lnTo>
                  <a:lnTo>
                    <a:pt x="5" y="450"/>
                  </a:lnTo>
                  <a:lnTo>
                    <a:pt x="10" y="445"/>
                  </a:lnTo>
                  <a:lnTo>
                    <a:pt x="11" y="446"/>
                  </a:lnTo>
                  <a:lnTo>
                    <a:pt x="11" y="432"/>
                  </a:lnTo>
                  <a:lnTo>
                    <a:pt x="12" y="429"/>
                  </a:lnTo>
                  <a:lnTo>
                    <a:pt x="12" y="428"/>
                  </a:lnTo>
                  <a:lnTo>
                    <a:pt x="13" y="429"/>
                  </a:lnTo>
                  <a:lnTo>
                    <a:pt x="15" y="428"/>
                  </a:lnTo>
                  <a:lnTo>
                    <a:pt x="16" y="428"/>
                  </a:lnTo>
                  <a:lnTo>
                    <a:pt x="16" y="427"/>
                  </a:lnTo>
                  <a:lnTo>
                    <a:pt x="24" y="427"/>
                  </a:lnTo>
                  <a:lnTo>
                    <a:pt x="26" y="425"/>
                  </a:lnTo>
                  <a:lnTo>
                    <a:pt x="26" y="422"/>
                  </a:lnTo>
                  <a:lnTo>
                    <a:pt x="29" y="417"/>
                  </a:lnTo>
                  <a:lnTo>
                    <a:pt x="30" y="408"/>
                  </a:lnTo>
                  <a:lnTo>
                    <a:pt x="32" y="403"/>
                  </a:lnTo>
                  <a:lnTo>
                    <a:pt x="33" y="402"/>
                  </a:lnTo>
                  <a:lnTo>
                    <a:pt x="35" y="402"/>
                  </a:lnTo>
                  <a:lnTo>
                    <a:pt x="36" y="401"/>
                  </a:lnTo>
                  <a:lnTo>
                    <a:pt x="38" y="397"/>
                  </a:lnTo>
                  <a:lnTo>
                    <a:pt x="39" y="395"/>
                  </a:lnTo>
                  <a:lnTo>
                    <a:pt x="39" y="390"/>
                  </a:lnTo>
                  <a:lnTo>
                    <a:pt x="41" y="389"/>
                  </a:lnTo>
                  <a:lnTo>
                    <a:pt x="41" y="390"/>
                  </a:lnTo>
                  <a:lnTo>
                    <a:pt x="42" y="390"/>
                  </a:lnTo>
                  <a:lnTo>
                    <a:pt x="42" y="388"/>
                  </a:lnTo>
                  <a:lnTo>
                    <a:pt x="43" y="387"/>
                  </a:lnTo>
                  <a:lnTo>
                    <a:pt x="45" y="385"/>
                  </a:lnTo>
                  <a:lnTo>
                    <a:pt x="45" y="382"/>
                  </a:lnTo>
                  <a:lnTo>
                    <a:pt x="49" y="375"/>
                  </a:lnTo>
                  <a:lnTo>
                    <a:pt x="55" y="369"/>
                  </a:lnTo>
                  <a:lnTo>
                    <a:pt x="55" y="362"/>
                  </a:lnTo>
                  <a:lnTo>
                    <a:pt x="54" y="361"/>
                  </a:lnTo>
                  <a:lnTo>
                    <a:pt x="54" y="359"/>
                  </a:lnTo>
                  <a:lnTo>
                    <a:pt x="51" y="359"/>
                  </a:lnTo>
                  <a:lnTo>
                    <a:pt x="51" y="358"/>
                  </a:lnTo>
                  <a:lnTo>
                    <a:pt x="50" y="357"/>
                  </a:lnTo>
                  <a:lnTo>
                    <a:pt x="51" y="356"/>
                  </a:lnTo>
                  <a:lnTo>
                    <a:pt x="51" y="355"/>
                  </a:lnTo>
                  <a:lnTo>
                    <a:pt x="52" y="355"/>
                  </a:lnTo>
                  <a:lnTo>
                    <a:pt x="52" y="349"/>
                  </a:lnTo>
                  <a:lnTo>
                    <a:pt x="54" y="349"/>
                  </a:lnTo>
                  <a:lnTo>
                    <a:pt x="54" y="346"/>
                  </a:lnTo>
                  <a:lnTo>
                    <a:pt x="55" y="346"/>
                  </a:lnTo>
                  <a:lnTo>
                    <a:pt x="56" y="345"/>
                  </a:lnTo>
                  <a:lnTo>
                    <a:pt x="55" y="344"/>
                  </a:lnTo>
                  <a:lnTo>
                    <a:pt x="55" y="340"/>
                  </a:lnTo>
                  <a:lnTo>
                    <a:pt x="52" y="338"/>
                  </a:lnTo>
                  <a:lnTo>
                    <a:pt x="51" y="336"/>
                  </a:lnTo>
                  <a:lnTo>
                    <a:pt x="50" y="334"/>
                  </a:lnTo>
                  <a:lnTo>
                    <a:pt x="50" y="333"/>
                  </a:lnTo>
                  <a:lnTo>
                    <a:pt x="49" y="332"/>
                  </a:lnTo>
                  <a:lnTo>
                    <a:pt x="45" y="326"/>
                  </a:lnTo>
                  <a:lnTo>
                    <a:pt x="44" y="325"/>
                  </a:lnTo>
                  <a:lnTo>
                    <a:pt x="44" y="320"/>
                  </a:lnTo>
                  <a:lnTo>
                    <a:pt x="45" y="319"/>
                  </a:lnTo>
                  <a:lnTo>
                    <a:pt x="45" y="312"/>
                  </a:lnTo>
                  <a:lnTo>
                    <a:pt x="44" y="308"/>
                  </a:lnTo>
                  <a:lnTo>
                    <a:pt x="43" y="302"/>
                  </a:lnTo>
                  <a:lnTo>
                    <a:pt x="39" y="299"/>
                  </a:lnTo>
                  <a:lnTo>
                    <a:pt x="37" y="294"/>
                  </a:lnTo>
                  <a:lnTo>
                    <a:pt x="36" y="293"/>
                  </a:lnTo>
                  <a:lnTo>
                    <a:pt x="36" y="283"/>
                  </a:lnTo>
                  <a:lnTo>
                    <a:pt x="35" y="275"/>
                  </a:lnTo>
                  <a:lnTo>
                    <a:pt x="35" y="272"/>
                  </a:lnTo>
                  <a:lnTo>
                    <a:pt x="36" y="266"/>
                  </a:lnTo>
                  <a:lnTo>
                    <a:pt x="36" y="263"/>
                  </a:lnTo>
                  <a:lnTo>
                    <a:pt x="33" y="261"/>
                  </a:lnTo>
                  <a:lnTo>
                    <a:pt x="31" y="256"/>
                  </a:lnTo>
                  <a:lnTo>
                    <a:pt x="31" y="251"/>
                  </a:lnTo>
                  <a:lnTo>
                    <a:pt x="32" y="250"/>
                  </a:lnTo>
                  <a:lnTo>
                    <a:pt x="33" y="247"/>
                  </a:lnTo>
                  <a:lnTo>
                    <a:pt x="35" y="244"/>
                  </a:lnTo>
                  <a:lnTo>
                    <a:pt x="36" y="244"/>
                  </a:lnTo>
                  <a:lnTo>
                    <a:pt x="36" y="243"/>
                  </a:lnTo>
                  <a:lnTo>
                    <a:pt x="39" y="237"/>
                  </a:lnTo>
                  <a:lnTo>
                    <a:pt x="41" y="237"/>
                  </a:lnTo>
                  <a:lnTo>
                    <a:pt x="41" y="234"/>
                  </a:lnTo>
                  <a:lnTo>
                    <a:pt x="42" y="234"/>
                  </a:lnTo>
                  <a:lnTo>
                    <a:pt x="43" y="231"/>
                  </a:lnTo>
                  <a:lnTo>
                    <a:pt x="45" y="228"/>
                  </a:lnTo>
                  <a:lnTo>
                    <a:pt x="47" y="225"/>
                  </a:lnTo>
                  <a:lnTo>
                    <a:pt x="47" y="224"/>
                  </a:lnTo>
                  <a:lnTo>
                    <a:pt x="48" y="224"/>
                  </a:lnTo>
                  <a:lnTo>
                    <a:pt x="48" y="223"/>
                  </a:lnTo>
                  <a:lnTo>
                    <a:pt x="49" y="222"/>
                  </a:lnTo>
                  <a:lnTo>
                    <a:pt x="49" y="221"/>
                  </a:lnTo>
                  <a:lnTo>
                    <a:pt x="50" y="218"/>
                  </a:lnTo>
                  <a:lnTo>
                    <a:pt x="52" y="217"/>
                  </a:lnTo>
                  <a:lnTo>
                    <a:pt x="54" y="215"/>
                  </a:lnTo>
                  <a:lnTo>
                    <a:pt x="54" y="212"/>
                  </a:lnTo>
                  <a:lnTo>
                    <a:pt x="52" y="210"/>
                  </a:lnTo>
                  <a:lnTo>
                    <a:pt x="52" y="209"/>
                  </a:lnTo>
                  <a:lnTo>
                    <a:pt x="54" y="207"/>
                  </a:lnTo>
                  <a:lnTo>
                    <a:pt x="54" y="209"/>
                  </a:lnTo>
                  <a:lnTo>
                    <a:pt x="55" y="207"/>
                  </a:lnTo>
                  <a:lnTo>
                    <a:pt x="55" y="204"/>
                  </a:lnTo>
                  <a:lnTo>
                    <a:pt x="52" y="202"/>
                  </a:lnTo>
                  <a:lnTo>
                    <a:pt x="52" y="200"/>
                  </a:lnTo>
                  <a:lnTo>
                    <a:pt x="51" y="199"/>
                  </a:lnTo>
                  <a:lnTo>
                    <a:pt x="52" y="198"/>
                  </a:lnTo>
                  <a:lnTo>
                    <a:pt x="52" y="197"/>
                  </a:lnTo>
                  <a:lnTo>
                    <a:pt x="54" y="197"/>
                  </a:lnTo>
                  <a:lnTo>
                    <a:pt x="54" y="192"/>
                  </a:lnTo>
                  <a:lnTo>
                    <a:pt x="56" y="192"/>
                  </a:lnTo>
                  <a:lnTo>
                    <a:pt x="58" y="191"/>
                  </a:lnTo>
                  <a:lnTo>
                    <a:pt x="68" y="192"/>
                  </a:lnTo>
                  <a:lnTo>
                    <a:pt x="69" y="192"/>
                  </a:lnTo>
                  <a:lnTo>
                    <a:pt x="70" y="193"/>
                  </a:lnTo>
                  <a:lnTo>
                    <a:pt x="73" y="193"/>
                  </a:lnTo>
                  <a:lnTo>
                    <a:pt x="73" y="192"/>
                  </a:lnTo>
                  <a:lnTo>
                    <a:pt x="74" y="192"/>
                  </a:lnTo>
                  <a:lnTo>
                    <a:pt x="75" y="191"/>
                  </a:lnTo>
                  <a:lnTo>
                    <a:pt x="76" y="191"/>
                  </a:lnTo>
                  <a:lnTo>
                    <a:pt x="79" y="190"/>
                  </a:lnTo>
                  <a:lnTo>
                    <a:pt x="81" y="187"/>
                  </a:lnTo>
                  <a:lnTo>
                    <a:pt x="82" y="185"/>
                  </a:lnTo>
                  <a:lnTo>
                    <a:pt x="84" y="183"/>
                  </a:lnTo>
                  <a:lnTo>
                    <a:pt x="86" y="183"/>
                  </a:lnTo>
                  <a:lnTo>
                    <a:pt x="90" y="180"/>
                  </a:lnTo>
                  <a:lnTo>
                    <a:pt x="90" y="183"/>
                  </a:lnTo>
                  <a:lnTo>
                    <a:pt x="92" y="185"/>
                  </a:lnTo>
                  <a:lnTo>
                    <a:pt x="92" y="189"/>
                  </a:lnTo>
                  <a:lnTo>
                    <a:pt x="93" y="189"/>
                  </a:lnTo>
                  <a:lnTo>
                    <a:pt x="93" y="187"/>
                  </a:lnTo>
                  <a:lnTo>
                    <a:pt x="94" y="187"/>
                  </a:lnTo>
                  <a:lnTo>
                    <a:pt x="95" y="186"/>
                  </a:lnTo>
                  <a:lnTo>
                    <a:pt x="96" y="186"/>
                  </a:lnTo>
                  <a:lnTo>
                    <a:pt x="96" y="185"/>
                  </a:lnTo>
                  <a:lnTo>
                    <a:pt x="95" y="184"/>
                  </a:lnTo>
                  <a:lnTo>
                    <a:pt x="95" y="183"/>
                  </a:lnTo>
                  <a:lnTo>
                    <a:pt x="102" y="181"/>
                  </a:lnTo>
                  <a:lnTo>
                    <a:pt x="103" y="180"/>
                  </a:lnTo>
                  <a:lnTo>
                    <a:pt x="103" y="181"/>
                  </a:lnTo>
                  <a:lnTo>
                    <a:pt x="105" y="183"/>
                  </a:lnTo>
                  <a:lnTo>
                    <a:pt x="105" y="184"/>
                  </a:lnTo>
                  <a:lnTo>
                    <a:pt x="103" y="185"/>
                  </a:lnTo>
                  <a:lnTo>
                    <a:pt x="105" y="185"/>
                  </a:lnTo>
                  <a:lnTo>
                    <a:pt x="105" y="186"/>
                  </a:lnTo>
                  <a:lnTo>
                    <a:pt x="106" y="185"/>
                  </a:lnTo>
                  <a:lnTo>
                    <a:pt x="105" y="183"/>
                  </a:lnTo>
                  <a:lnTo>
                    <a:pt x="106" y="181"/>
                  </a:lnTo>
                  <a:lnTo>
                    <a:pt x="106" y="179"/>
                  </a:lnTo>
                  <a:lnTo>
                    <a:pt x="107" y="179"/>
                  </a:lnTo>
                  <a:lnTo>
                    <a:pt x="107" y="178"/>
                  </a:lnTo>
                  <a:lnTo>
                    <a:pt x="106" y="178"/>
                  </a:lnTo>
                  <a:lnTo>
                    <a:pt x="106" y="175"/>
                  </a:lnTo>
                  <a:lnTo>
                    <a:pt x="107" y="174"/>
                  </a:lnTo>
                  <a:lnTo>
                    <a:pt x="109" y="173"/>
                  </a:lnTo>
                  <a:lnTo>
                    <a:pt x="111" y="173"/>
                  </a:lnTo>
                  <a:lnTo>
                    <a:pt x="111" y="174"/>
                  </a:lnTo>
                  <a:lnTo>
                    <a:pt x="112" y="174"/>
                  </a:lnTo>
                  <a:lnTo>
                    <a:pt x="114" y="175"/>
                  </a:lnTo>
                  <a:lnTo>
                    <a:pt x="114" y="174"/>
                  </a:lnTo>
                  <a:lnTo>
                    <a:pt x="118" y="173"/>
                  </a:lnTo>
                  <a:lnTo>
                    <a:pt x="120" y="173"/>
                  </a:lnTo>
                  <a:lnTo>
                    <a:pt x="120" y="175"/>
                  </a:lnTo>
                  <a:lnTo>
                    <a:pt x="121" y="177"/>
                  </a:lnTo>
                  <a:lnTo>
                    <a:pt x="125" y="177"/>
                  </a:lnTo>
                  <a:lnTo>
                    <a:pt x="125" y="174"/>
                  </a:lnTo>
                  <a:lnTo>
                    <a:pt x="126" y="174"/>
                  </a:lnTo>
                  <a:lnTo>
                    <a:pt x="126" y="173"/>
                  </a:lnTo>
                  <a:lnTo>
                    <a:pt x="125" y="174"/>
                  </a:lnTo>
                  <a:lnTo>
                    <a:pt x="122" y="174"/>
                  </a:lnTo>
                  <a:lnTo>
                    <a:pt x="126" y="171"/>
                  </a:lnTo>
                  <a:lnTo>
                    <a:pt x="127" y="171"/>
                  </a:lnTo>
                  <a:lnTo>
                    <a:pt x="127" y="170"/>
                  </a:lnTo>
                  <a:lnTo>
                    <a:pt x="132" y="170"/>
                  </a:lnTo>
                  <a:lnTo>
                    <a:pt x="133" y="171"/>
                  </a:lnTo>
                  <a:lnTo>
                    <a:pt x="133" y="174"/>
                  </a:lnTo>
                  <a:lnTo>
                    <a:pt x="132" y="174"/>
                  </a:lnTo>
                  <a:lnTo>
                    <a:pt x="132" y="175"/>
                  </a:lnTo>
                  <a:lnTo>
                    <a:pt x="133" y="177"/>
                  </a:lnTo>
                  <a:lnTo>
                    <a:pt x="133" y="178"/>
                  </a:lnTo>
                  <a:lnTo>
                    <a:pt x="135" y="180"/>
                  </a:lnTo>
                  <a:lnTo>
                    <a:pt x="135" y="181"/>
                  </a:lnTo>
                  <a:lnTo>
                    <a:pt x="137" y="183"/>
                  </a:lnTo>
                  <a:lnTo>
                    <a:pt x="137" y="180"/>
                  </a:lnTo>
                  <a:lnTo>
                    <a:pt x="138" y="180"/>
                  </a:lnTo>
                  <a:lnTo>
                    <a:pt x="138" y="181"/>
                  </a:lnTo>
                  <a:lnTo>
                    <a:pt x="139" y="181"/>
                  </a:lnTo>
                  <a:lnTo>
                    <a:pt x="139" y="179"/>
                  </a:lnTo>
                  <a:lnTo>
                    <a:pt x="141" y="179"/>
                  </a:lnTo>
                  <a:lnTo>
                    <a:pt x="143" y="180"/>
                  </a:lnTo>
                  <a:lnTo>
                    <a:pt x="143" y="181"/>
                  </a:lnTo>
                  <a:lnTo>
                    <a:pt x="144" y="181"/>
                  </a:lnTo>
                  <a:lnTo>
                    <a:pt x="143" y="180"/>
                  </a:lnTo>
                  <a:lnTo>
                    <a:pt x="141" y="178"/>
                  </a:lnTo>
                  <a:lnTo>
                    <a:pt x="139" y="175"/>
                  </a:lnTo>
                  <a:lnTo>
                    <a:pt x="135" y="175"/>
                  </a:lnTo>
                  <a:lnTo>
                    <a:pt x="135" y="174"/>
                  </a:lnTo>
                  <a:lnTo>
                    <a:pt x="137" y="174"/>
                  </a:lnTo>
                  <a:lnTo>
                    <a:pt x="138" y="172"/>
                  </a:lnTo>
                  <a:lnTo>
                    <a:pt x="138" y="171"/>
                  </a:lnTo>
                  <a:lnTo>
                    <a:pt x="135" y="171"/>
                  </a:lnTo>
                  <a:lnTo>
                    <a:pt x="135" y="170"/>
                  </a:lnTo>
                  <a:lnTo>
                    <a:pt x="137" y="168"/>
                  </a:lnTo>
                  <a:lnTo>
                    <a:pt x="137" y="166"/>
                  </a:lnTo>
                  <a:lnTo>
                    <a:pt x="138" y="166"/>
                  </a:lnTo>
                  <a:lnTo>
                    <a:pt x="144" y="160"/>
                  </a:lnTo>
                  <a:lnTo>
                    <a:pt x="144" y="161"/>
                  </a:lnTo>
                  <a:lnTo>
                    <a:pt x="145" y="160"/>
                  </a:lnTo>
                  <a:lnTo>
                    <a:pt x="147" y="159"/>
                  </a:lnTo>
                  <a:lnTo>
                    <a:pt x="147" y="158"/>
                  </a:lnTo>
                  <a:lnTo>
                    <a:pt x="148" y="158"/>
                  </a:lnTo>
                  <a:lnTo>
                    <a:pt x="150" y="156"/>
                  </a:lnTo>
                  <a:lnTo>
                    <a:pt x="151" y="156"/>
                  </a:lnTo>
                  <a:lnTo>
                    <a:pt x="150" y="155"/>
                  </a:lnTo>
                  <a:lnTo>
                    <a:pt x="151" y="155"/>
                  </a:lnTo>
                  <a:lnTo>
                    <a:pt x="153" y="154"/>
                  </a:lnTo>
                  <a:lnTo>
                    <a:pt x="158" y="151"/>
                  </a:lnTo>
                  <a:lnTo>
                    <a:pt x="161" y="148"/>
                  </a:lnTo>
                  <a:lnTo>
                    <a:pt x="163" y="147"/>
                  </a:lnTo>
                  <a:lnTo>
                    <a:pt x="165" y="147"/>
                  </a:lnTo>
                  <a:lnTo>
                    <a:pt x="165" y="149"/>
                  </a:lnTo>
                  <a:lnTo>
                    <a:pt x="167" y="152"/>
                  </a:lnTo>
                  <a:lnTo>
                    <a:pt x="169" y="152"/>
                  </a:lnTo>
                  <a:lnTo>
                    <a:pt x="170" y="153"/>
                  </a:lnTo>
                  <a:lnTo>
                    <a:pt x="169" y="154"/>
                  </a:lnTo>
                  <a:lnTo>
                    <a:pt x="169" y="155"/>
                  </a:lnTo>
                  <a:lnTo>
                    <a:pt x="167" y="155"/>
                  </a:lnTo>
                  <a:lnTo>
                    <a:pt x="166" y="156"/>
                  </a:lnTo>
                  <a:lnTo>
                    <a:pt x="165" y="160"/>
                  </a:lnTo>
                  <a:lnTo>
                    <a:pt x="164" y="161"/>
                  </a:lnTo>
                  <a:lnTo>
                    <a:pt x="164" y="162"/>
                  </a:lnTo>
                  <a:lnTo>
                    <a:pt x="165" y="162"/>
                  </a:lnTo>
                  <a:lnTo>
                    <a:pt x="165" y="161"/>
                  </a:lnTo>
                  <a:lnTo>
                    <a:pt x="166" y="160"/>
                  </a:lnTo>
                  <a:lnTo>
                    <a:pt x="169" y="160"/>
                  </a:lnTo>
                  <a:lnTo>
                    <a:pt x="170" y="159"/>
                  </a:lnTo>
                  <a:lnTo>
                    <a:pt x="171" y="159"/>
                  </a:lnTo>
                  <a:lnTo>
                    <a:pt x="172" y="158"/>
                  </a:lnTo>
                  <a:lnTo>
                    <a:pt x="175" y="159"/>
                  </a:lnTo>
                  <a:lnTo>
                    <a:pt x="176" y="158"/>
                  </a:lnTo>
                  <a:lnTo>
                    <a:pt x="177" y="158"/>
                  </a:lnTo>
                  <a:lnTo>
                    <a:pt x="177" y="156"/>
                  </a:lnTo>
                  <a:lnTo>
                    <a:pt x="175" y="156"/>
                  </a:lnTo>
                  <a:lnTo>
                    <a:pt x="175" y="154"/>
                  </a:lnTo>
                  <a:lnTo>
                    <a:pt x="173" y="152"/>
                  </a:lnTo>
                  <a:lnTo>
                    <a:pt x="173" y="151"/>
                  </a:lnTo>
                  <a:lnTo>
                    <a:pt x="172" y="152"/>
                  </a:lnTo>
                  <a:lnTo>
                    <a:pt x="171" y="152"/>
                  </a:lnTo>
                  <a:lnTo>
                    <a:pt x="171" y="149"/>
                  </a:lnTo>
                  <a:lnTo>
                    <a:pt x="170" y="149"/>
                  </a:lnTo>
                  <a:lnTo>
                    <a:pt x="170" y="148"/>
                  </a:lnTo>
                  <a:lnTo>
                    <a:pt x="169" y="148"/>
                  </a:lnTo>
                  <a:lnTo>
                    <a:pt x="169" y="146"/>
                  </a:lnTo>
                  <a:lnTo>
                    <a:pt x="170" y="143"/>
                  </a:lnTo>
                  <a:lnTo>
                    <a:pt x="172" y="142"/>
                  </a:lnTo>
                  <a:lnTo>
                    <a:pt x="173" y="141"/>
                  </a:lnTo>
                  <a:lnTo>
                    <a:pt x="176" y="140"/>
                  </a:lnTo>
                  <a:lnTo>
                    <a:pt x="176" y="137"/>
                  </a:lnTo>
                  <a:lnTo>
                    <a:pt x="179" y="134"/>
                  </a:lnTo>
                  <a:lnTo>
                    <a:pt x="182" y="134"/>
                  </a:lnTo>
                  <a:lnTo>
                    <a:pt x="183" y="133"/>
                  </a:lnTo>
                  <a:lnTo>
                    <a:pt x="183" y="130"/>
                  </a:lnTo>
                  <a:lnTo>
                    <a:pt x="182" y="130"/>
                  </a:lnTo>
                  <a:lnTo>
                    <a:pt x="182" y="132"/>
                  </a:lnTo>
                  <a:lnTo>
                    <a:pt x="180" y="132"/>
                  </a:lnTo>
                  <a:lnTo>
                    <a:pt x="180" y="133"/>
                  </a:lnTo>
                  <a:lnTo>
                    <a:pt x="179" y="133"/>
                  </a:lnTo>
                  <a:lnTo>
                    <a:pt x="179" y="130"/>
                  </a:lnTo>
                  <a:lnTo>
                    <a:pt x="186" y="123"/>
                  </a:lnTo>
                  <a:lnTo>
                    <a:pt x="188" y="123"/>
                  </a:lnTo>
                  <a:lnTo>
                    <a:pt x="188" y="129"/>
                  </a:lnTo>
                  <a:lnTo>
                    <a:pt x="189" y="129"/>
                  </a:lnTo>
                  <a:lnTo>
                    <a:pt x="189" y="130"/>
                  </a:lnTo>
                  <a:lnTo>
                    <a:pt x="186" y="134"/>
                  </a:lnTo>
                  <a:lnTo>
                    <a:pt x="185" y="135"/>
                  </a:lnTo>
                  <a:lnTo>
                    <a:pt x="185" y="136"/>
                  </a:lnTo>
                  <a:lnTo>
                    <a:pt x="184" y="142"/>
                  </a:lnTo>
                  <a:lnTo>
                    <a:pt x="188" y="142"/>
                  </a:lnTo>
                  <a:lnTo>
                    <a:pt x="188" y="141"/>
                  </a:lnTo>
                  <a:lnTo>
                    <a:pt x="189" y="140"/>
                  </a:lnTo>
                  <a:lnTo>
                    <a:pt x="189" y="137"/>
                  </a:lnTo>
                  <a:lnTo>
                    <a:pt x="190" y="136"/>
                  </a:lnTo>
                  <a:lnTo>
                    <a:pt x="191" y="137"/>
                  </a:lnTo>
                  <a:lnTo>
                    <a:pt x="191" y="135"/>
                  </a:lnTo>
                  <a:lnTo>
                    <a:pt x="195" y="129"/>
                  </a:lnTo>
                  <a:lnTo>
                    <a:pt x="195" y="127"/>
                  </a:lnTo>
                  <a:lnTo>
                    <a:pt x="196" y="126"/>
                  </a:lnTo>
                  <a:lnTo>
                    <a:pt x="197" y="126"/>
                  </a:lnTo>
                  <a:lnTo>
                    <a:pt x="197" y="123"/>
                  </a:lnTo>
                  <a:lnTo>
                    <a:pt x="198" y="123"/>
                  </a:lnTo>
                  <a:lnTo>
                    <a:pt x="199" y="122"/>
                  </a:lnTo>
                  <a:lnTo>
                    <a:pt x="199" y="120"/>
                  </a:lnTo>
                  <a:lnTo>
                    <a:pt x="201" y="120"/>
                  </a:lnTo>
                  <a:lnTo>
                    <a:pt x="202" y="119"/>
                  </a:lnTo>
                  <a:lnTo>
                    <a:pt x="203" y="121"/>
                  </a:lnTo>
                  <a:lnTo>
                    <a:pt x="204" y="122"/>
                  </a:lnTo>
                  <a:lnTo>
                    <a:pt x="207" y="122"/>
                  </a:lnTo>
                  <a:lnTo>
                    <a:pt x="207" y="124"/>
                  </a:lnTo>
                  <a:lnTo>
                    <a:pt x="208" y="124"/>
                  </a:lnTo>
                  <a:lnTo>
                    <a:pt x="208" y="123"/>
                  </a:lnTo>
                  <a:lnTo>
                    <a:pt x="207" y="122"/>
                  </a:lnTo>
                  <a:lnTo>
                    <a:pt x="208" y="121"/>
                  </a:lnTo>
                  <a:lnTo>
                    <a:pt x="209" y="121"/>
                  </a:lnTo>
                  <a:lnTo>
                    <a:pt x="210" y="122"/>
                  </a:lnTo>
                  <a:lnTo>
                    <a:pt x="210" y="127"/>
                  </a:lnTo>
                  <a:lnTo>
                    <a:pt x="211" y="126"/>
                  </a:lnTo>
                  <a:lnTo>
                    <a:pt x="211" y="121"/>
                  </a:lnTo>
                  <a:lnTo>
                    <a:pt x="210" y="121"/>
                  </a:lnTo>
                  <a:lnTo>
                    <a:pt x="208" y="119"/>
                  </a:lnTo>
                  <a:lnTo>
                    <a:pt x="207" y="119"/>
                  </a:lnTo>
                  <a:lnTo>
                    <a:pt x="205" y="120"/>
                  </a:lnTo>
                  <a:lnTo>
                    <a:pt x="203" y="120"/>
                  </a:lnTo>
                  <a:lnTo>
                    <a:pt x="203" y="119"/>
                  </a:lnTo>
                  <a:lnTo>
                    <a:pt x="202" y="119"/>
                  </a:lnTo>
                  <a:lnTo>
                    <a:pt x="202" y="117"/>
                  </a:lnTo>
                  <a:lnTo>
                    <a:pt x="199" y="120"/>
                  </a:lnTo>
                  <a:lnTo>
                    <a:pt x="198" y="117"/>
                  </a:lnTo>
                  <a:lnTo>
                    <a:pt x="198" y="115"/>
                  </a:lnTo>
                  <a:lnTo>
                    <a:pt x="197" y="114"/>
                  </a:lnTo>
                  <a:lnTo>
                    <a:pt x="198" y="114"/>
                  </a:lnTo>
                  <a:lnTo>
                    <a:pt x="197" y="113"/>
                  </a:lnTo>
                  <a:lnTo>
                    <a:pt x="197" y="109"/>
                  </a:lnTo>
                  <a:lnTo>
                    <a:pt x="201" y="105"/>
                  </a:lnTo>
                  <a:lnTo>
                    <a:pt x="201" y="103"/>
                  </a:lnTo>
                  <a:lnTo>
                    <a:pt x="202" y="102"/>
                  </a:lnTo>
                  <a:lnTo>
                    <a:pt x="204" y="104"/>
                  </a:lnTo>
                  <a:lnTo>
                    <a:pt x="205" y="104"/>
                  </a:lnTo>
                  <a:lnTo>
                    <a:pt x="207" y="103"/>
                  </a:lnTo>
                  <a:lnTo>
                    <a:pt x="207" y="104"/>
                  </a:lnTo>
                  <a:lnTo>
                    <a:pt x="208" y="103"/>
                  </a:lnTo>
                  <a:lnTo>
                    <a:pt x="208" y="98"/>
                  </a:lnTo>
                  <a:lnTo>
                    <a:pt x="207" y="97"/>
                  </a:lnTo>
                  <a:lnTo>
                    <a:pt x="207" y="96"/>
                  </a:lnTo>
                  <a:lnTo>
                    <a:pt x="209" y="98"/>
                  </a:lnTo>
                  <a:lnTo>
                    <a:pt x="210" y="98"/>
                  </a:lnTo>
                  <a:lnTo>
                    <a:pt x="211" y="100"/>
                  </a:lnTo>
                  <a:lnTo>
                    <a:pt x="210" y="100"/>
                  </a:lnTo>
                  <a:lnTo>
                    <a:pt x="210" y="102"/>
                  </a:lnTo>
                  <a:lnTo>
                    <a:pt x="209" y="104"/>
                  </a:lnTo>
                  <a:lnTo>
                    <a:pt x="209" y="108"/>
                  </a:lnTo>
                  <a:lnTo>
                    <a:pt x="210" y="108"/>
                  </a:lnTo>
                  <a:lnTo>
                    <a:pt x="210" y="105"/>
                  </a:lnTo>
                  <a:lnTo>
                    <a:pt x="211" y="105"/>
                  </a:lnTo>
                  <a:lnTo>
                    <a:pt x="211" y="101"/>
                  </a:lnTo>
                  <a:lnTo>
                    <a:pt x="212" y="100"/>
                  </a:lnTo>
                  <a:lnTo>
                    <a:pt x="212" y="96"/>
                  </a:lnTo>
                  <a:lnTo>
                    <a:pt x="210" y="95"/>
                  </a:lnTo>
                  <a:lnTo>
                    <a:pt x="209" y="95"/>
                  </a:lnTo>
                  <a:lnTo>
                    <a:pt x="208" y="92"/>
                  </a:lnTo>
                  <a:lnTo>
                    <a:pt x="211" y="91"/>
                  </a:lnTo>
                  <a:lnTo>
                    <a:pt x="211" y="90"/>
                  </a:lnTo>
                  <a:lnTo>
                    <a:pt x="209" y="89"/>
                  </a:lnTo>
                  <a:lnTo>
                    <a:pt x="207" y="89"/>
                  </a:lnTo>
                  <a:lnTo>
                    <a:pt x="207" y="88"/>
                  </a:lnTo>
                  <a:lnTo>
                    <a:pt x="205" y="86"/>
                  </a:lnTo>
                  <a:lnTo>
                    <a:pt x="205" y="81"/>
                  </a:lnTo>
                  <a:lnTo>
                    <a:pt x="207" y="79"/>
                  </a:lnTo>
                  <a:lnTo>
                    <a:pt x="207" y="78"/>
                  </a:lnTo>
                  <a:lnTo>
                    <a:pt x="205" y="78"/>
                  </a:lnTo>
                  <a:lnTo>
                    <a:pt x="205" y="76"/>
                  </a:lnTo>
                  <a:lnTo>
                    <a:pt x="207" y="75"/>
                  </a:lnTo>
                  <a:lnTo>
                    <a:pt x="207" y="73"/>
                  </a:lnTo>
                  <a:lnTo>
                    <a:pt x="208" y="75"/>
                  </a:lnTo>
                  <a:lnTo>
                    <a:pt x="209" y="73"/>
                  </a:lnTo>
                  <a:lnTo>
                    <a:pt x="209" y="72"/>
                  </a:lnTo>
                  <a:lnTo>
                    <a:pt x="211" y="72"/>
                  </a:lnTo>
                  <a:lnTo>
                    <a:pt x="210" y="73"/>
                  </a:lnTo>
                  <a:lnTo>
                    <a:pt x="211" y="73"/>
                  </a:lnTo>
                  <a:lnTo>
                    <a:pt x="211" y="72"/>
                  </a:lnTo>
                  <a:lnTo>
                    <a:pt x="212" y="72"/>
                  </a:lnTo>
                  <a:lnTo>
                    <a:pt x="211" y="71"/>
                  </a:lnTo>
                  <a:lnTo>
                    <a:pt x="214" y="71"/>
                  </a:lnTo>
                  <a:lnTo>
                    <a:pt x="214" y="72"/>
                  </a:lnTo>
                  <a:lnTo>
                    <a:pt x="215" y="73"/>
                  </a:lnTo>
                  <a:lnTo>
                    <a:pt x="215" y="75"/>
                  </a:lnTo>
                  <a:lnTo>
                    <a:pt x="216" y="75"/>
                  </a:lnTo>
                  <a:lnTo>
                    <a:pt x="217" y="76"/>
                  </a:lnTo>
                  <a:lnTo>
                    <a:pt x="217" y="78"/>
                  </a:lnTo>
                  <a:lnTo>
                    <a:pt x="218" y="79"/>
                  </a:lnTo>
                  <a:lnTo>
                    <a:pt x="218" y="82"/>
                  </a:lnTo>
                  <a:lnTo>
                    <a:pt x="221" y="84"/>
                  </a:lnTo>
                  <a:lnTo>
                    <a:pt x="223" y="84"/>
                  </a:lnTo>
                  <a:lnTo>
                    <a:pt x="225" y="82"/>
                  </a:lnTo>
                  <a:lnTo>
                    <a:pt x="224" y="81"/>
                  </a:lnTo>
                  <a:lnTo>
                    <a:pt x="224" y="77"/>
                  </a:lnTo>
                  <a:lnTo>
                    <a:pt x="225" y="77"/>
                  </a:lnTo>
                  <a:lnTo>
                    <a:pt x="225" y="73"/>
                  </a:lnTo>
                  <a:lnTo>
                    <a:pt x="224" y="72"/>
                  </a:lnTo>
                  <a:lnTo>
                    <a:pt x="227" y="72"/>
                  </a:lnTo>
                  <a:lnTo>
                    <a:pt x="228" y="73"/>
                  </a:lnTo>
                  <a:lnTo>
                    <a:pt x="228" y="72"/>
                  </a:lnTo>
                  <a:lnTo>
                    <a:pt x="229" y="72"/>
                  </a:lnTo>
                  <a:lnTo>
                    <a:pt x="229" y="71"/>
                  </a:lnTo>
                  <a:lnTo>
                    <a:pt x="231" y="71"/>
                  </a:lnTo>
                  <a:lnTo>
                    <a:pt x="231" y="70"/>
                  </a:lnTo>
                  <a:lnTo>
                    <a:pt x="233" y="71"/>
                  </a:lnTo>
                  <a:lnTo>
                    <a:pt x="234" y="71"/>
                  </a:lnTo>
                  <a:lnTo>
                    <a:pt x="233" y="69"/>
                  </a:lnTo>
                  <a:lnTo>
                    <a:pt x="233" y="67"/>
                  </a:lnTo>
                  <a:lnTo>
                    <a:pt x="231" y="66"/>
                  </a:lnTo>
                  <a:lnTo>
                    <a:pt x="231" y="64"/>
                  </a:lnTo>
                  <a:lnTo>
                    <a:pt x="233" y="64"/>
                  </a:lnTo>
                  <a:lnTo>
                    <a:pt x="233" y="65"/>
                  </a:lnTo>
                  <a:lnTo>
                    <a:pt x="234" y="65"/>
                  </a:lnTo>
                  <a:lnTo>
                    <a:pt x="234" y="66"/>
                  </a:lnTo>
                  <a:lnTo>
                    <a:pt x="236" y="67"/>
                  </a:lnTo>
                  <a:lnTo>
                    <a:pt x="241" y="67"/>
                  </a:lnTo>
                  <a:lnTo>
                    <a:pt x="243" y="66"/>
                  </a:lnTo>
                  <a:lnTo>
                    <a:pt x="246" y="64"/>
                  </a:lnTo>
                  <a:lnTo>
                    <a:pt x="244" y="63"/>
                  </a:lnTo>
                  <a:lnTo>
                    <a:pt x="246" y="62"/>
                  </a:lnTo>
                  <a:lnTo>
                    <a:pt x="247" y="59"/>
                  </a:lnTo>
                  <a:lnTo>
                    <a:pt x="247" y="58"/>
                  </a:lnTo>
                  <a:lnTo>
                    <a:pt x="246" y="57"/>
                  </a:lnTo>
                  <a:lnTo>
                    <a:pt x="246" y="56"/>
                  </a:lnTo>
                  <a:lnTo>
                    <a:pt x="247" y="54"/>
                  </a:lnTo>
                  <a:lnTo>
                    <a:pt x="247" y="51"/>
                  </a:lnTo>
                  <a:lnTo>
                    <a:pt x="249" y="49"/>
                  </a:lnTo>
                  <a:lnTo>
                    <a:pt x="249" y="47"/>
                  </a:lnTo>
                  <a:lnTo>
                    <a:pt x="250" y="46"/>
                  </a:lnTo>
                  <a:lnTo>
                    <a:pt x="250" y="45"/>
                  </a:lnTo>
                  <a:lnTo>
                    <a:pt x="252" y="45"/>
                  </a:lnTo>
                  <a:lnTo>
                    <a:pt x="252" y="40"/>
                  </a:lnTo>
                  <a:lnTo>
                    <a:pt x="253" y="39"/>
                  </a:lnTo>
                  <a:lnTo>
                    <a:pt x="252" y="39"/>
                  </a:lnTo>
                  <a:lnTo>
                    <a:pt x="252" y="38"/>
                  </a:lnTo>
                  <a:lnTo>
                    <a:pt x="250" y="37"/>
                  </a:lnTo>
                  <a:lnTo>
                    <a:pt x="250" y="33"/>
                  </a:lnTo>
                  <a:lnTo>
                    <a:pt x="249" y="32"/>
                  </a:lnTo>
                  <a:lnTo>
                    <a:pt x="248" y="32"/>
                  </a:lnTo>
                  <a:lnTo>
                    <a:pt x="248" y="31"/>
                  </a:lnTo>
                  <a:lnTo>
                    <a:pt x="249" y="31"/>
                  </a:lnTo>
                  <a:lnTo>
                    <a:pt x="249" y="27"/>
                  </a:lnTo>
                  <a:lnTo>
                    <a:pt x="248" y="27"/>
                  </a:lnTo>
                  <a:lnTo>
                    <a:pt x="248" y="28"/>
                  </a:lnTo>
                  <a:lnTo>
                    <a:pt x="247" y="28"/>
                  </a:lnTo>
                  <a:lnTo>
                    <a:pt x="247" y="26"/>
                  </a:lnTo>
                  <a:lnTo>
                    <a:pt x="246" y="25"/>
                  </a:lnTo>
                  <a:lnTo>
                    <a:pt x="244" y="22"/>
                  </a:lnTo>
                  <a:lnTo>
                    <a:pt x="244" y="24"/>
                  </a:lnTo>
                  <a:lnTo>
                    <a:pt x="242" y="22"/>
                  </a:lnTo>
                  <a:lnTo>
                    <a:pt x="243" y="22"/>
                  </a:lnTo>
                  <a:lnTo>
                    <a:pt x="243" y="21"/>
                  </a:lnTo>
                  <a:lnTo>
                    <a:pt x="248" y="21"/>
                  </a:lnTo>
                  <a:lnTo>
                    <a:pt x="249" y="22"/>
                  </a:lnTo>
                  <a:lnTo>
                    <a:pt x="250" y="25"/>
                  </a:lnTo>
                  <a:lnTo>
                    <a:pt x="252" y="25"/>
                  </a:lnTo>
                  <a:lnTo>
                    <a:pt x="253" y="24"/>
                  </a:lnTo>
                  <a:lnTo>
                    <a:pt x="253" y="19"/>
                  </a:lnTo>
                  <a:lnTo>
                    <a:pt x="254" y="18"/>
                  </a:lnTo>
                  <a:lnTo>
                    <a:pt x="255" y="18"/>
                  </a:lnTo>
                  <a:lnTo>
                    <a:pt x="255" y="16"/>
                  </a:lnTo>
                  <a:lnTo>
                    <a:pt x="256" y="16"/>
                  </a:lnTo>
                  <a:lnTo>
                    <a:pt x="257" y="15"/>
                  </a:lnTo>
                  <a:lnTo>
                    <a:pt x="257" y="16"/>
                  </a:lnTo>
                  <a:lnTo>
                    <a:pt x="259" y="15"/>
                  </a:lnTo>
                  <a:lnTo>
                    <a:pt x="259" y="14"/>
                  </a:lnTo>
                  <a:lnTo>
                    <a:pt x="261" y="14"/>
                  </a:lnTo>
                  <a:lnTo>
                    <a:pt x="261" y="11"/>
                  </a:lnTo>
                  <a:lnTo>
                    <a:pt x="262" y="11"/>
                  </a:lnTo>
                  <a:lnTo>
                    <a:pt x="262" y="8"/>
                  </a:lnTo>
                  <a:lnTo>
                    <a:pt x="261" y="8"/>
                  </a:lnTo>
                  <a:lnTo>
                    <a:pt x="261" y="7"/>
                  </a:lnTo>
                  <a:lnTo>
                    <a:pt x="259" y="7"/>
                  </a:lnTo>
                  <a:lnTo>
                    <a:pt x="261" y="6"/>
                  </a:lnTo>
                  <a:lnTo>
                    <a:pt x="261" y="5"/>
                  </a:lnTo>
                  <a:lnTo>
                    <a:pt x="262" y="6"/>
                  </a:lnTo>
                  <a:lnTo>
                    <a:pt x="263" y="8"/>
                  </a:lnTo>
                  <a:lnTo>
                    <a:pt x="263" y="7"/>
                  </a:lnTo>
                  <a:lnTo>
                    <a:pt x="265" y="8"/>
                  </a:lnTo>
                  <a:lnTo>
                    <a:pt x="265" y="7"/>
                  </a:lnTo>
                  <a:lnTo>
                    <a:pt x="263" y="6"/>
                  </a:lnTo>
                  <a:lnTo>
                    <a:pt x="263" y="5"/>
                  </a:lnTo>
                  <a:lnTo>
                    <a:pt x="262" y="5"/>
                  </a:lnTo>
                  <a:lnTo>
                    <a:pt x="263" y="3"/>
                  </a:lnTo>
                  <a:lnTo>
                    <a:pt x="263" y="2"/>
                  </a:lnTo>
                  <a:lnTo>
                    <a:pt x="266"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7">
              <a:extLst>
                <a:ext uri="{FF2B5EF4-FFF2-40B4-BE49-F238E27FC236}">
                  <a16:creationId xmlns:a16="http://schemas.microsoft.com/office/drawing/2014/main" id="{B556E50F-35A2-4EA1-B7F8-77C4CBD182F2}"/>
                </a:ext>
              </a:extLst>
            </p:cNvPr>
            <p:cNvSpPr>
              <a:spLocks/>
            </p:cNvSpPr>
            <p:nvPr/>
          </p:nvSpPr>
          <p:spPr bwMode="auto">
            <a:xfrm>
              <a:off x="4856163" y="1420813"/>
              <a:ext cx="1106487" cy="1066800"/>
            </a:xfrm>
            <a:custGeom>
              <a:avLst/>
              <a:gdLst/>
              <a:ahLst/>
              <a:cxnLst>
                <a:cxn ang="0">
                  <a:pos x="108" y="5"/>
                </a:cxn>
                <a:cxn ang="0">
                  <a:pos x="126" y="14"/>
                </a:cxn>
                <a:cxn ang="0">
                  <a:pos x="170" y="14"/>
                </a:cxn>
                <a:cxn ang="0">
                  <a:pos x="216" y="26"/>
                </a:cxn>
                <a:cxn ang="0">
                  <a:pos x="238" y="38"/>
                </a:cxn>
                <a:cxn ang="0">
                  <a:pos x="266" y="50"/>
                </a:cxn>
                <a:cxn ang="0">
                  <a:pos x="311" y="102"/>
                </a:cxn>
                <a:cxn ang="0">
                  <a:pos x="366" y="114"/>
                </a:cxn>
                <a:cxn ang="0">
                  <a:pos x="390" y="125"/>
                </a:cxn>
                <a:cxn ang="0">
                  <a:pos x="417" y="145"/>
                </a:cxn>
                <a:cxn ang="0">
                  <a:pos x="453" y="144"/>
                </a:cxn>
                <a:cxn ang="0">
                  <a:pos x="475" y="116"/>
                </a:cxn>
                <a:cxn ang="0">
                  <a:pos x="468" y="84"/>
                </a:cxn>
                <a:cxn ang="0">
                  <a:pos x="474" y="52"/>
                </a:cxn>
                <a:cxn ang="0">
                  <a:pos x="496" y="33"/>
                </a:cxn>
                <a:cxn ang="0">
                  <a:pos x="544" y="13"/>
                </a:cxn>
                <a:cxn ang="0">
                  <a:pos x="567" y="14"/>
                </a:cxn>
                <a:cxn ang="0">
                  <a:pos x="584" y="21"/>
                </a:cxn>
                <a:cxn ang="0">
                  <a:pos x="607" y="29"/>
                </a:cxn>
                <a:cxn ang="0">
                  <a:pos x="609" y="38"/>
                </a:cxn>
                <a:cxn ang="0">
                  <a:pos x="612" y="46"/>
                </a:cxn>
                <a:cxn ang="0">
                  <a:pos x="616" y="51"/>
                </a:cxn>
                <a:cxn ang="0">
                  <a:pos x="671" y="62"/>
                </a:cxn>
                <a:cxn ang="0">
                  <a:pos x="692" y="66"/>
                </a:cxn>
                <a:cxn ang="0">
                  <a:pos x="697" y="80"/>
                </a:cxn>
                <a:cxn ang="0">
                  <a:pos x="688" y="115"/>
                </a:cxn>
                <a:cxn ang="0">
                  <a:pos x="686" y="140"/>
                </a:cxn>
                <a:cxn ang="0">
                  <a:pos x="683" y="170"/>
                </a:cxn>
                <a:cxn ang="0">
                  <a:pos x="690" y="203"/>
                </a:cxn>
                <a:cxn ang="0">
                  <a:pos x="613" y="655"/>
                </a:cxn>
                <a:cxn ang="0">
                  <a:pos x="564" y="629"/>
                </a:cxn>
                <a:cxn ang="0">
                  <a:pos x="520" y="606"/>
                </a:cxn>
                <a:cxn ang="0">
                  <a:pos x="478" y="583"/>
                </a:cxn>
                <a:cxn ang="0">
                  <a:pos x="435" y="560"/>
                </a:cxn>
                <a:cxn ang="0">
                  <a:pos x="396" y="540"/>
                </a:cxn>
                <a:cxn ang="0">
                  <a:pos x="347" y="514"/>
                </a:cxn>
                <a:cxn ang="0">
                  <a:pos x="304" y="491"/>
                </a:cxn>
                <a:cxn ang="0">
                  <a:pos x="276" y="495"/>
                </a:cxn>
                <a:cxn ang="0">
                  <a:pos x="219" y="523"/>
                </a:cxn>
                <a:cxn ang="0">
                  <a:pos x="184" y="498"/>
                </a:cxn>
                <a:cxn ang="0">
                  <a:pos x="148" y="490"/>
                </a:cxn>
                <a:cxn ang="0">
                  <a:pos x="107" y="459"/>
                </a:cxn>
                <a:cxn ang="0">
                  <a:pos x="62" y="432"/>
                </a:cxn>
                <a:cxn ang="0">
                  <a:pos x="40" y="425"/>
                </a:cxn>
                <a:cxn ang="0">
                  <a:pos x="18" y="375"/>
                </a:cxn>
                <a:cxn ang="0">
                  <a:pos x="8" y="348"/>
                </a:cxn>
                <a:cxn ang="0">
                  <a:pos x="26" y="320"/>
                </a:cxn>
                <a:cxn ang="0">
                  <a:pos x="21" y="292"/>
                </a:cxn>
                <a:cxn ang="0">
                  <a:pos x="21" y="254"/>
                </a:cxn>
                <a:cxn ang="0">
                  <a:pos x="4" y="163"/>
                </a:cxn>
                <a:cxn ang="0">
                  <a:pos x="36" y="132"/>
                </a:cxn>
                <a:cxn ang="0">
                  <a:pos x="36" y="93"/>
                </a:cxn>
                <a:cxn ang="0">
                  <a:pos x="55" y="71"/>
                </a:cxn>
                <a:cxn ang="0">
                  <a:pos x="63" y="63"/>
                </a:cxn>
                <a:cxn ang="0">
                  <a:pos x="99" y="40"/>
                </a:cxn>
                <a:cxn ang="0">
                  <a:pos x="96" y="12"/>
                </a:cxn>
              </a:cxnLst>
              <a:rect l="0" t="0" r="r" b="b"/>
              <a:pathLst>
                <a:path w="697" h="672">
                  <a:moveTo>
                    <a:pt x="97" y="0"/>
                  </a:moveTo>
                  <a:lnTo>
                    <a:pt x="99" y="0"/>
                  </a:lnTo>
                  <a:lnTo>
                    <a:pt x="100" y="1"/>
                  </a:lnTo>
                  <a:lnTo>
                    <a:pt x="101" y="1"/>
                  </a:lnTo>
                  <a:lnTo>
                    <a:pt x="101" y="2"/>
                  </a:lnTo>
                  <a:lnTo>
                    <a:pt x="102" y="4"/>
                  </a:lnTo>
                  <a:lnTo>
                    <a:pt x="103" y="4"/>
                  </a:lnTo>
                  <a:lnTo>
                    <a:pt x="108" y="5"/>
                  </a:lnTo>
                  <a:lnTo>
                    <a:pt x="110" y="6"/>
                  </a:lnTo>
                  <a:lnTo>
                    <a:pt x="109" y="5"/>
                  </a:lnTo>
                  <a:lnTo>
                    <a:pt x="106" y="4"/>
                  </a:lnTo>
                  <a:lnTo>
                    <a:pt x="106" y="2"/>
                  </a:lnTo>
                  <a:lnTo>
                    <a:pt x="113" y="6"/>
                  </a:lnTo>
                  <a:lnTo>
                    <a:pt x="122" y="12"/>
                  </a:lnTo>
                  <a:lnTo>
                    <a:pt x="125" y="14"/>
                  </a:lnTo>
                  <a:lnTo>
                    <a:pt x="126" y="14"/>
                  </a:lnTo>
                  <a:lnTo>
                    <a:pt x="129" y="17"/>
                  </a:lnTo>
                  <a:lnTo>
                    <a:pt x="133" y="18"/>
                  </a:lnTo>
                  <a:lnTo>
                    <a:pt x="134" y="19"/>
                  </a:lnTo>
                  <a:lnTo>
                    <a:pt x="151" y="20"/>
                  </a:lnTo>
                  <a:lnTo>
                    <a:pt x="155" y="20"/>
                  </a:lnTo>
                  <a:lnTo>
                    <a:pt x="166" y="17"/>
                  </a:lnTo>
                  <a:lnTo>
                    <a:pt x="168" y="15"/>
                  </a:lnTo>
                  <a:lnTo>
                    <a:pt x="170" y="14"/>
                  </a:lnTo>
                  <a:lnTo>
                    <a:pt x="178" y="14"/>
                  </a:lnTo>
                  <a:lnTo>
                    <a:pt x="179" y="15"/>
                  </a:lnTo>
                  <a:lnTo>
                    <a:pt x="189" y="20"/>
                  </a:lnTo>
                  <a:lnTo>
                    <a:pt x="199" y="20"/>
                  </a:lnTo>
                  <a:lnTo>
                    <a:pt x="206" y="23"/>
                  </a:lnTo>
                  <a:lnTo>
                    <a:pt x="215" y="25"/>
                  </a:lnTo>
                  <a:lnTo>
                    <a:pt x="216" y="25"/>
                  </a:lnTo>
                  <a:lnTo>
                    <a:pt x="216" y="26"/>
                  </a:lnTo>
                  <a:lnTo>
                    <a:pt x="217" y="26"/>
                  </a:lnTo>
                  <a:lnTo>
                    <a:pt x="221" y="30"/>
                  </a:lnTo>
                  <a:lnTo>
                    <a:pt x="224" y="32"/>
                  </a:lnTo>
                  <a:lnTo>
                    <a:pt x="227" y="34"/>
                  </a:lnTo>
                  <a:lnTo>
                    <a:pt x="228" y="34"/>
                  </a:lnTo>
                  <a:lnTo>
                    <a:pt x="235" y="36"/>
                  </a:lnTo>
                  <a:lnTo>
                    <a:pt x="236" y="37"/>
                  </a:lnTo>
                  <a:lnTo>
                    <a:pt x="238" y="38"/>
                  </a:lnTo>
                  <a:lnTo>
                    <a:pt x="247" y="39"/>
                  </a:lnTo>
                  <a:lnTo>
                    <a:pt x="256" y="40"/>
                  </a:lnTo>
                  <a:lnTo>
                    <a:pt x="259" y="42"/>
                  </a:lnTo>
                  <a:lnTo>
                    <a:pt x="260" y="42"/>
                  </a:lnTo>
                  <a:lnTo>
                    <a:pt x="261" y="44"/>
                  </a:lnTo>
                  <a:lnTo>
                    <a:pt x="263" y="45"/>
                  </a:lnTo>
                  <a:lnTo>
                    <a:pt x="263" y="47"/>
                  </a:lnTo>
                  <a:lnTo>
                    <a:pt x="266" y="50"/>
                  </a:lnTo>
                  <a:lnTo>
                    <a:pt x="267" y="52"/>
                  </a:lnTo>
                  <a:lnTo>
                    <a:pt x="267" y="65"/>
                  </a:lnTo>
                  <a:lnTo>
                    <a:pt x="273" y="80"/>
                  </a:lnTo>
                  <a:lnTo>
                    <a:pt x="274" y="81"/>
                  </a:lnTo>
                  <a:lnTo>
                    <a:pt x="279" y="88"/>
                  </a:lnTo>
                  <a:lnTo>
                    <a:pt x="285" y="94"/>
                  </a:lnTo>
                  <a:lnTo>
                    <a:pt x="296" y="99"/>
                  </a:lnTo>
                  <a:lnTo>
                    <a:pt x="311" y="102"/>
                  </a:lnTo>
                  <a:lnTo>
                    <a:pt x="327" y="102"/>
                  </a:lnTo>
                  <a:lnTo>
                    <a:pt x="337" y="103"/>
                  </a:lnTo>
                  <a:lnTo>
                    <a:pt x="346" y="107"/>
                  </a:lnTo>
                  <a:lnTo>
                    <a:pt x="353" y="109"/>
                  </a:lnTo>
                  <a:lnTo>
                    <a:pt x="356" y="109"/>
                  </a:lnTo>
                  <a:lnTo>
                    <a:pt x="358" y="112"/>
                  </a:lnTo>
                  <a:lnTo>
                    <a:pt x="359" y="112"/>
                  </a:lnTo>
                  <a:lnTo>
                    <a:pt x="366" y="114"/>
                  </a:lnTo>
                  <a:lnTo>
                    <a:pt x="369" y="115"/>
                  </a:lnTo>
                  <a:lnTo>
                    <a:pt x="373" y="116"/>
                  </a:lnTo>
                  <a:lnTo>
                    <a:pt x="376" y="117"/>
                  </a:lnTo>
                  <a:lnTo>
                    <a:pt x="377" y="117"/>
                  </a:lnTo>
                  <a:lnTo>
                    <a:pt x="378" y="120"/>
                  </a:lnTo>
                  <a:lnTo>
                    <a:pt x="379" y="121"/>
                  </a:lnTo>
                  <a:lnTo>
                    <a:pt x="384" y="121"/>
                  </a:lnTo>
                  <a:lnTo>
                    <a:pt x="390" y="125"/>
                  </a:lnTo>
                  <a:lnTo>
                    <a:pt x="392" y="125"/>
                  </a:lnTo>
                  <a:lnTo>
                    <a:pt x="394" y="126"/>
                  </a:lnTo>
                  <a:lnTo>
                    <a:pt x="397" y="131"/>
                  </a:lnTo>
                  <a:lnTo>
                    <a:pt x="408" y="139"/>
                  </a:lnTo>
                  <a:lnTo>
                    <a:pt x="411" y="142"/>
                  </a:lnTo>
                  <a:lnTo>
                    <a:pt x="415" y="144"/>
                  </a:lnTo>
                  <a:lnTo>
                    <a:pt x="416" y="145"/>
                  </a:lnTo>
                  <a:lnTo>
                    <a:pt x="417" y="145"/>
                  </a:lnTo>
                  <a:lnTo>
                    <a:pt x="423" y="150"/>
                  </a:lnTo>
                  <a:lnTo>
                    <a:pt x="426" y="150"/>
                  </a:lnTo>
                  <a:lnTo>
                    <a:pt x="429" y="151"/>
                  </a:lnTo>
                  <a:lnTo>
                    <a:pt x="437" y="151"/>
                  </a:lnTo>
                  <a:lnTo>
                    <a:pt x="442" y="148"/>
                  </a:lnTo>
                  <a:lnTo>
                    <a:pt x="446" y="147"/>
                  </a:lnTo>
                  <a:lnTo>
                    <a:pt x="451" y="144"/>
                  </a:lnTo>
                  <a:lnTo>
                    <a:pt x="453" y="144"/>
                  </a:lnTo>
                  <a:lnTo>
                    <a:pt x="454" y="142"/>
                  </a:lnTo>
                  <a:lnTo>
                    <a:pt x="460" y="138"/>
                  </a:lnTo>
                  <a:lnTo>
                    <a:pt x="467" y="129"/>
                  </a:lnTo>
                  <a:lnTo>
                    <a:pt x="469" y="126"/>
                  </a:lnTo>
                  <a:lnTo>
                    <a:pt x="469" y="125"/>
                  </a:lnTo>
                  <a:lnTo>
                    <a:pt x="472" y="123"/>
                  </a:lnTo>
                  <a:lnTo>
                    <a:pt x="472" y="122"/>
                  </a:lnTo>
                  <a:lnTo>
                    <a:pt x="475" y="116"/>
                  </a:lnTo>
                  <a:lnTo>
                    <a:pt x="478" y="110"/>
                  </a:lnTo>
                  <a:lnTo>
                    <a:pt x="478" y="102"/>
                  </a:lnTo>
                  <a:lnTo>
                    <a:pt x="477" y="101"/>
                  </a:lnTo>
                  <a:lnTo>
                    <a:pt x="475" y="97"/>
                  </a:lnTo>
                  <a:lnTo>
                    <a:pt x="474" y="96"/>
                  </a:lnTo>
                  <a:lnTo>
                    <a:pt x="473" y="94"/>
                  </a:lnTo>
                  <a:lnTo>
                    <a:pt x="472" y="93"/>
                  </a:lnTo>
                  <a:lnTo>
                    <a:pt x="468" y="84"/>
                  </a:lnTo>
                  <a:lnTo>
                    <a:pt x="468" y="80"/>
                  </a:lnTo>
                  <a:lnTo>
                    <a:pt x="467" y="77"/>
                  </a:lnTo>
                  <a:lnTo>
                    <a:pt x="467" y="72"/>
                  </a:lnTo>
                  <a:lnTo>
                    <a:pt x="468" y="68"/>
                  </a:lnTo>
                  <a:lnTo>
                    <a:pt x="468" y="63"/>
                  </a:lnTo>
                  <a:lnTo>
                    <a:pt x="469" y="63"/>
                  </a:lnTo>
                  <a:lnTo>
                    <a:pt x="473" y="55"/>
                  </a:lnTo>
                  <a:lnTo>
                    <a:pt x="474" y="52"/>
                  </a:lnTo>
                  <a:lnTo>
                    <a:pt x="483" y="44"/>
                  </a:lnTo>
                  <a:lnTo>
                    <a:pt x="483" y="43"/>
                  </a:lnTo>
                  <a:lnTo>
                    <a:pt x="485" y="40"/>
                  </a:lnTo>
                  <a:lnTo>
                    <a:pt x="486" y="40"/>
                  </a:lnTo>
                  <a:lnTo>
                    <a:pt x="487" y="39"/>
                  </a:lnTo>
                  <a:lnTo>
                    <a:pt x="488" y="39"/>
                  </a:lnTo>
                  <a:lnTo>
                    <a:pt x="490" y="38"/>
                  </a:lnTo>
                  <a:lnTo>
                    <a:pt x="496" y="33"/>
                  </a:lnTo>
                  <a:lnTo>
                    <a:pt x="506" y="29"/>
                  </a:lnTo>
                  <a:lnTo>
                    <a:pt x="512" y="24"/>
                  </a:lnTo>
                  <a:lnTo>
                    <a:pt x="517" y="21"/>
                  </a:lnTo>
                  <a:lnTo>
                    <a:pt x="530" y="21"/>
                  </a:lnTo>
                  <a:lnTo>
                    <a:pt x="533" y="20"/>
                  </a:lnTo>
                  <a:lnTo>
                    <a:pt x="535" y="20"/>
                  </a:lnTo>
                  <a:lnTo>
                    <a:pt x="542" y="13"/>
                  </a:lnTo>
                  <a:lnTo>
                    <a:pt x="544" y="13"/>
                  </a:lnTo>
                  <a:lnTo>
                    <a:pt x="547" y="12"/>
                  </a:lnTo>
                  <a:lnTo>
                    <a:pt x="549" y="14"/>
                  </a:lnTo>
                  <a:lnTo>
                    <a:pt x="551" y="14"/>
                  </a:lnTo>
                  <a:lnTo>
                    <a:pt x="554" y="15"/>
                  </a:lnTo>
                  <a:lnTo>
                    <a:pt x="563" y="14"/>
                  </a:lnTo>
                  <a:lnTo>
                    <a:pt x="564" y="13"/>
                  </a:lnTo>
                  <a:lnTo>
                    <a:pt x="567" y="13"/>
                  </a:lnTo>
                  <a:lnTo>
                    <a:pt x="567" y="14"/>
                  </a:lnTo>
                  <a:lnTo>
                    <a:pt x="568" y="15"/>
                  </a:lnTo>
                  <a:lnTo>
                    <a:pt x="570" y="17"/>
                  </a:lnTo>
                  <a:lnTo>
                    <a:pt x="574" y="15"/>
                  </a:lnTo>
                  <a:lnTo>
                    <a:pt x="575" y="17"/>
                  </a:lnTo>
                  <a:lnTo>
                    <a:pt x="580" y="20"/>
                  </a:lnTo>
                  <a:lnTo>
                    <a:pt x="581" y="20"/>
                  </a:lnTo>
                  <a:lnTo>
                    <a:pt x="582" y="21"/>
                  </a:lnTo>
                  <a:lnTo>
                    <a:pt x="584" y="21"/>
                  </a:lnTo>
                  <a:lnTo>
                    <a:pt x="595" y="24"/>
                  </a:lnTo>
                  <a:lnTo>
                    <a:pt x="597" y="26"/>
                  </a:lnTo>
                  <a:lnTo>
                    <a:pt x="600" y="26"/>
                  </a:lnTo>
                  <a:lnTo>
                    <a:pt x="600" y="27"/>
                  </a:lnTo>
                  <a:lnTo>
                    <a:pt x="602" y="26"/>
                  </a:lnTo>
                  <a:lnTo>
                    <a:pt x="602" y="27"/>
                  </a:lnTo>
                  <a:lnTo>
                    <a:pt x="605" y="29"/>
                  </a:lnTo>
                  <a:lnTo>
                    <a:pt x="607" y="29"/>
                  </a:lnTo>
                  <a:lnTo>
                    <a:pt x="608" y="30"/>
                  </a:lnTo>
                  <a:lnTo>
                    <a:pt x="608" y="31"/>
                  </a:lnTo>
                  <a:lnTo>
                    <a:pt x="607" y="31"/>
                  </a:lnTo>
                  <a:lnTo>
                    <a:pt x="607" y="36"/>
                  </a:lnTo>
                  <a:lnTo>
                    <a:pt x="608" y="36"/>
                  </a:lnTo>
                  <a:lnTo>
                    <a:pt x="608" y="37"/>
                  </a:lnTo>
                  <a:lnTo>
                    <a:pt x="609" y="37"/>
                  </a:lnTo>
                  <a:lnTo>
                    <a:pt x="609" y="38"/>
                  </a:lnTo>
                  <a:lnTo>
                    <a:pt x="608" y="42"/>
                  </a:lnTo>
                  <a:lnTo>
                    <a:pt x="607" y="40"/>
                  </a:lnTo>
                  <a:lnTo>
                    <a:pt x="608" y="40"/>
                  </a:lnTo>
                  <a:lnTo>
                    <a:pt x="607" y="39"/>
                  </a:lnTo>
                  <a:lnTo>
                    <a:pt x="606" y="44"/>
                  </a:lnTo>
                  <a:lnTo>
                    <a:pt x="607" y="45"/>
                  </a:lnTo>
                  <a:lnTo>
                    <a:pt x="609" y="46"/>
                  </a:lnTo>
                  <a:lnTo>
                    <a:pt x="612" y="46"/>
                  </a:lnTo>
                  <a:lnTo>
                    <a:pt x="612" y="47"/>
                  </a:lnTo>
                  <a:lnTo>
                    <a:pt x="613" y="49"/>
                  </a:lnTo>
                  <a:lnTo>
                    <a:pt x="613" y="50"/>
                  </a:lnTo>
                  <a:lnTo>
                    <a:pt x="614" y="51"/>
                  </a:lnTo>
                  <a:lnTo>
                    <a:pt x="615" y="51"/>
                  </a:lnTo>
                  <a:lnTo>
                    <a:pt x="615" y="52"/>
                  </a:lnTo>
                  <a:lnTo>
                    <a:pt x="616" y="53"/>
                  </a:lnTo>
                  <a:lnTo>
                    <a:pt x="616" y="51"/>
                  </a:lnTo>
                  <a:lnTo>
                    <a:pt x="619" y="51"/>
                  </a:lnTo>
                  <a:lnTo>
                    <a:pt x="620" y="52"/>
                  </a:lnTo>
                  <a:lnTo>
                    <a:pt x="632" y="52"/>
                  </a:lnTo>
                  <a:lnTo>
                    <a:pt x="640" y="55"/>
                  </a:lnTo>
                  <a:lnTo>
                    <a:pt x="647" y="57"/>
                  </a:lnTo>
                  <a:lnTo>
                    <a:pt x="646" y="58"/>
                  </a:lnTo>
                  <a:lnTo>
                    <a:pt x="650" y="62"/>
                  </a:lnTo>
                  <a:lnTo>
                    <a:pt x="671" y="62"/>
                  </a:lnTo>
                  <a:lnTo>
                    <a:pt x="675" y="61"/>
                  </a:lnTo>
                  <a:lnTo>
                    <a:pt x="680" y="61"/>
                  </a:lnTo>
                  <a:lnTo>
                    <a:pt x="682" y="62"/>
                  </a:lnTo>
                  <a:lnTo>
                    <a:pt x="683" y="62"/>
                  </a:lnTo>
                  <a:lnTo>
                    <a:pt x="685" y="63"/>
                  </a:lnTo>
                  <a:lnTo>
                    <a:pt x="690" y="63"/>
                  </a:lnTo>
                  <a:lnTo>
                    <a:pt x="691" y="64"/>
                  </a:lnTo>
                  <a:lnTo>
                    <a:pt x="692" y="66"/>
                  </a:lnTo>
                  <a:lnTo>
                    <a:pt x="692" y="68"/>
                  </a:lnTo>
                  <a:lnTo>
                    <a:pt x="691" y="69"/>
                  </a:lnTo>
                  <a:lnTo>
                    <a:pt x="692" y="70"/>
                  </a:lnTo>
                  <a:lnTo>
                    <a:pt x="693" y="72"/>
                  </a:lnTo>
                  <a:lnTo>
                    <a:pt x="696" y="75"/>
                  </a:lnTo>
                  <a:lnTo>
                    <a:pt x="696" y="76"/>
                  </a:lnTo>
                  <a:lnTo>
                    <a:pt x="697" y="77"/>
                  </a:lnTo>
                  <a:lnTo>
                    <a:pt x="697" y="80"/>
                  </a:lnTo>
                  <a:lnTo>
                    <a:pt x="693" y="83"/>
                  </a:lnTo>
                  <a:lnTo>
                    <a:pt x="692" y="88"/>
                  </a:lnTo>
                  <a:lnTo>
                    <a:pt x="685" y="94"/>
                  </a:lnTo>
                  <a:lnTo>
                    <a:pt x="684" y="95"/>
                  </a:lnTo>
                  <a:lnTo>
                    <a:pt x="684" y="106"/>
                  </a:lnTo>
                  <a:lnTo>
                    <a:pt x="685" y="112"/>
                  </a:lnTo>
                  <a:lnTo>
                    <a:pt x="686" y="113"/>
                  </a:lnTo>
                  <a:lnTo>
                    <a:pt x="688" y="115"/>
                  </a:lnTo>
                  <a:lnTo>
                    <a:pt x="688" y="117"/>
                  </a:lnTo>
                  <a:lnTo>
                    <a:pt x="690" y="122"/>
                  </a:lnTo>
                  <a:lnTo>
                    <a:pt x="690" y="128"/>
                  </a:lnTo>
                  <a:lnTo>
                    <a:pt x="689" y="129"/>
                  </a:lnTo>
                  <a:lnTo>
                    <a:pt x="689" y="133"/>
                  </a:lnTo>
                  <a:lnTo>
                    <a:pt x="688" y="136"/>
                  </a:lnTo>
                  <a:lnTo>
                    <a:pt x="686" y="139"/>
                  </a:lnTo>
                  <a:lnTo>
                    <a:pt x="686" y="140"/>
                  </a:lnTo>
                  <a:lnTo>
                    <a:pt x="683" y="145"/>
                  </a:lnTo>
                  <a:lnTo>
                    <a:pt x="680" y="147"/>
                  </a:lnTo>
                  <a:lnTo>
                    <a:pt x="680" y="148"/>
                  </a:lnTo>
                  <a:lnTo>
                    <a:pt x="679" y="150"/>
                  </a:lnTo>
                  <a:lnTo>
                    <a:pt x="678" y="153"/>
                  </a:lnTo>
                  <a:lnTo>
                    <a:pt x="677" y="154"/>
                  </a:lnTo>
                  <a:lnTo>
                    <a:pt x="677" y="158"/>
                  </a:lnTo>
                  <a:lnTo>
                    <a:pt x="683" y="170"/>
                  </a:lnTo>
                  <a:lnTo>
                    <a:pt x="683" y="172"/>
                  </a:lnTo>
                  <a:lnTo>
                    <a:pt x="682" y="174"/>
                  </a:lnTo>
                  <a:lnTo>
                    <a:pt x="682" y="177"/>
                  </a:lnTo>
                  <a:lnTo>
                    <a:pt x="684" y="180"/>
                  </a:lnTo>
                  <a:lnTo>
                    <a:pt x="685" y="183"/>
                  </a:lnTo>
                  <a:lnTo>
                    <a:pt x="685" y="191"/>
                  </a:lnTo>
                  <a:lnTo>
                    <a:pt x="689" y="199"/>
                  </a:lnTo>
                  <a:lnTo>
                    <a:pt x="690" y="203"/>
                  </a:lnTo>
                  <a:lnTo>
                    <a:pt x="690" y="648"/>
                  </a:lnTo>
                  <a:lnTo>
                    <a:pt x="646" y="648"/>
                  </a:lnTo>
                  <a:lnTo>
                    <a:pt x="646" y="672"/>
                  </a:lnTo>
                  <a:lnTo>
                    <a:pt x="640" y="668"/>
                  </a:lnTo>
                  <a:lnTo>
                    <a:pt x="635" y="666"/>
                  </a:lnTo>
                  <a:lnTo>
                    <a:pt x="629" y="663"/>
                  </a:lnTo>
                  <a:lnTo>
                    <a:pt x="625" y="660"/>
                  </a:lnTo>
                  <a:lnTo>
                    <a:pt x="613" y="655"/>
                  </a:lnTo>
                  <a:lnTo>
                    <a:pt x="608" y="651"/>
                  </a:lnTo>
                  <a:lnTo>
                    <a:pt x="602" y="649"/>
                  </a:lnTo>
                  <a:lnTo>
                    <a:pt x="597" y="645"/>
                  </a:lnTo>
                  <a:lnTo>
                    <a:pt x="586" y="641"/>
                  </a:lnTo>
                  <a:lnTo>
                    <a:pt x="581" y="637"/>
                  </a:lnTo>
                  <a:lnTo>
                    <a:pt x="575" y="635"/>
                  </a:lnTo>
                  <a:lnTo>
                    <a:pt x="570" y="631"/>
                  </a:lnTo>
                  <a:lnTo>
                    <a:pt x="564" y="629"/>
                  </a:lnTo>
                  <a:lnTo>
                    <a:pt x="560" y="626"/>
                  </a:lnTo>
                  <a:lnTo>
                    <a:pt x="554" y="623"/>
                  </a:lnTo>
                  <a:lnTo>
                    <a:pt x="548" y="621"/>
                  </a:lnTo>
                  <a:lnTo>
                    <a:pt x="543" y="617"/>
                  </a:lnTo>
                  <a:lnTo>
                    <a:pt x="537" y="615"/>
                  </a:lnTo>
                  <a:lnTo>
                    <a:pt x="532" y="612"/>
                  </a:lnTo>
                  <a:lnTo>
                    <a:pt x="526" y="609"/>
                  </a:lnTo>
                  <a:lnTo>
                    <a:pt x="520" y="606"/>
                  </a:lnTo>
                  <a:lnTo>
                    <a:pt x="516" y="603"/>
                  </a:lnTo>
                  <a:lnTo>
                    <a:pt x="510" y="600"/>
                  </a:lnTo>
                  <a:lnTo>
                    <a:pt x="505" y="598"/>
                  </a:lnTo>
                  <a:lnTo>
                    <a:pt x="499" y="594"/>
                  </a:lnTo>
                  <a:lnTo>
                    <a:pt x="494" y="592"/>
                  </a:lnTo>
                  <a:lnTo>
                    <a:pt x="488" y="589"/>
                  </a:lnTo>
                  <a:lnTo>
                    <a:pt x="483" y="586"/>
                  </a:lnTo>
                  <a:lnTo>
                    <a:pt x="478" y="583"/>
                  </a:lnTo>
                  <a:lnTo>
                    <a:pt x="472" y="580"/>
                  </a:lnTo>
                  <a:lnTo>
                    <a:pt x="467" y="578"/>
                  </a:lnTo>
                  <a:lnTo>
                    <a:pt x="461" y="574"/>
                  </a:lnTo>
                  <a:lnTo>
                    <a:pt x="455" y="572"/>
                  </a:lnTo>
                  <a:lnTo>
                    <a:pt x="451" y="568"/>
                  </a:lnTo>
                  <a:lnTo>
                    <a:pt x="445" y="566"/>
                  </a:lnTo>
                  <a:lnTo>
                    <a:pt x="440" y="562"/>
                  </a:lnTo>
                  <a:lnTo>
                    <a:pt x="435" y="560"/>
                  </a:lnTo>
                  <a:lnTo>
                    <a:pt x="434" y="560"/>
                  </a:lnTo>
                  <a:lnTo>
                    <a:pt x="429" y="558"/>
                  </a:lnTo>
                  <a:lnTo>
                    <a:pt x="423" y="554"/>
                  </a:lnTo>
                  <a:lnTo>
                    <a:pt x="417" y="552"/>
                  </a:lnTo>
                  <a:lnTo>
                    <a:pt x="413" y="548"/>
                  </a:lnTo>
                  <a:lnTo>
                    <a:pt x="407" y="546"/>
                  </a:lnTo>
                  <a:lnTo>
                    <a:pt x="402" y="543"/>
                  </a:lnTo>
                  <a:lnTo>
                    <a:pt x="396" y="540"/>
                  </a:lnTo>
                  <a:lnTo>
                    <a:pt x="390" y="537"/>
                  </a:lnTo>
                  <a:lnTo>
                    <a:pt x="385" y="534"/>
                  </a:lnTo>
                  <a:lnTo>
                    <a:pt x="379" y="532"/>
                  </a:lnTo>
                  <a:lnTo>
                    <a:pt x="375" y="528"/>
                  </a:lnTo>
                  <a:lnTo>
                    <a:pt x="369" y="526"/>
                  </a:lnTo>
                  <a:lnTo>
                    <a:pt x="364" y="522"/>
                  </a:lnTo>
                  <a:lnTo>
                    <a:pt x="352" y="517"/>
                  </a:lnTo>
                  <a:lnTo>
                    <a:pt x="347" y="514"/>
                  </a:lnTo>
                  <a:lnTo>
                    <a:pt x="341" y="511"/>
                  </a:lnTo>
                  <a:lnTo>
                    <a:pt x="337" y="508"/>
                  </a:lnTo>
                  <a:lnTo>
                    <a:pt x="331" y="505"/>
                  </a:lnTo>
                  <a:lnTo>
                    <a:pt x="325" y="502"/>
                  </a:lnTo>
                  <a:lnTo>
                    <a:pt x="320" y="500"/>
                  </a:lnTo>
                  <a:lnTo>
                    <a:pt x="314" y="496"/>
                  </a:lnTo>
                  <a:lnTo>
                    <a:pt x="309" y="494"/>
                  </a:lnTo>
                  <a:lnTo>
                    <a:pt x="304" y="491"/>
                  </a:lnTo>
                  <a:lnTo>
                    <a:pt x="299" y="488"/>
                  </a:lnTo>
                  <a:lnTo>
                    <a:pt x="294" y="485"/>
                  </a:lnTo>
                  <a:lnTo>
                    <a:pt x="293" y="485"/>
                  </a:lnTo>
                  <a:lnTo>
                    <a:pt x="292" y="486"/>
                  </a:lnTo>
                  <a:lnTo>
                    <a:pt x="289" y="488"/>
                  </a:lnTo>
                  <a:lnTo>
                    <a:pt x="286" y="489"/>
                  </a:lnTo>
                  <a:lnTo>
                    <a:pt x="279" y="492"/>
                  </a:lnTo>
                  <a:lnTo>
                    <a:pt x="276" y="495"/>
                  </a:lnTo>
                  <a:lnTo>
                    <a:pt x="269" y="498"/>
                  </a:lnTo>
                  <a:lnTo>
                    <a:pt x="266" y="500"/>
                  </a:lnTo>
                  <a:lnTo>
                    <a:pt x="251" y="507"/>
                  </a:lnTo>
                  <a:lnTo>
                    <a:pt x="250" y="507"/>
                  </a:lnTo>
                  <a:lnTo>
                    <a:pt x="242" y="511"/>
                  </a:lnTo>
                  <a:lnTo>
                    <a:pt x="235" y="515"/>
                  </a:lnTo>
                  <a:lnTo>
                    <a:pt x="228" y="520"/>
                  </a:lnTo>
                  <a:lnTo>
                    <a:pt x="219" y="523"/>
                  </a:lnTo>
                  <a:lnTo>
                    <a:pt x="217" y="524"/>
                  </a:lnTo>
                  <a:lnTo>
                    <a:pt x="217" y="526"/>
                  </a:lnTo>
                  <a:lnTo>
                    <a:pt x="216" y="524"/>
                  </a:lnTo>
                  <a:lnTo>
                    <a:pt x="213" y="523"/>
                  </a:lnTo>
                  <a:lnTo>
                    <a:pt x="209" y="519"/>
                  </a:lnTo>
                  <a:lnTo>
                    <a:pt x="203" y="514"/>
                  </a:lnTo>
                  <a:lnTo>
                    <a:pt x="190" y="501"/>
                  </a:lnTo>
                  <a:lnTo>
                    <a:pt x="184" y="498"/>
                  </a:lnTo>
                  <a:lnTo>
                    <a:pt x="180" y="497"/>
                  </a:lnTo>
                  <a:lnTo>
                    <a:pt x="176" y="496"/>
                  </a:lnTo>
                  <a:lnTo>
                    <a:pt x="172" y="495"/>
                  </a:lnTo>
                  <a:lnTo>
                    <a:pt x="168" y="495"/>
                  </a:lnTo>
                  <a:lnTo>
                    <a:pt x="164" y="494"/>
                  </a:lnTo>
                  <a:lnTo>
                    <a:pt x="157" y="491"/>
                  </a:lnTo>
                  <a:lnTo>
                    <a:pt x="153" y="491"/>
                  </a:lnTo>
                  <a:lnTo>
                    <a:pt x="148" y="490"/>
                  </a:lnTo>
                  <a:lnTo>
                    <a:pt x="138" y="486"/>
                  </a:lnTo>
                  <a:lnTo>
                    <a:pt x="133" y="486"/>
                  </a:lnTo>
                  <a:lnTo>
                    <a:pt x="126" y="484"/>
                  </a:lnTo>
                  <a:lnTo>
                    <a:pt x="121" y="483"/>
                  </a:lnTo>
                  <a:lnTo>
                    <a:pt x="117" y="482"/>
                  </a:lnTo>
                  <a:lnTo>
                    <a:pt x="114" y="476"/>
                  </a:lnTo>
                  <a:lnTo>
                    <a:pt x="112" y="469"/>
                  </a:lnTo>
                  <a:lnTo>
                    <a:pt x="107" y="459"/>
                  </a:lnTo>
                  <a:lnTo>
                    <a:pt x="106" y="459"/>
                  </a:lnTo>
                  <a:lnTo>
                    <a:pt x="103" y="452"/>
                  </a:lnTo>
                  <a:lnTo>
                    <a:pt x="100" y="446"/>
                  </a:lnTo>
                  <a:lnTo>
                    <a:pt x="97" y="444"/>
                  </a:lnTo>
                  <a:lnTo>
                    <a:pt x="96" y="444"/>
                  </a:lnTo>
                  <a:lnTo>
                    <a:pt x="71" y="435"/>
                  </a:lnTo>
                  <a:lnTo>
                    <a:pt x="63" y="433"/>
                  </a:lnTo>
                  <a:lnTo>
                    <a:pt x="62" y="432"/>
                  </a:lnTo>
                  <a:lnTo>
                    <a:pt x="61" y="433"/>
                  </a:lnTo>
                  <a:lnTo>
                    <a:pt x="56" y="434"/>
                  </a:lnTo>
                  <a:lnTo>
                    <a:pt x="51" y="437"/>
                  </a:lnTo>
                  <a:lnTo>
                    <a:pt x="49" y="437"/>
                  </a:lnTo>
                  <a:lnTo>
                    <a:pt x="43" y="432"/>
                  </a:lnTo>
                  <a:lnTo>
                    <a:pt x="42" y="431"/>
                  </a:lnTo>
                  <a:lnTo>
                    <a:pt x="42" y="428"/>
                  </a:lnTo>
                  <a:lnTo>
                    <a:pt x="40" y="425"/>
                  </a:lnTo>
                  <a:lnTo>
                    <a:pt x="39" y="424"/>
                  </a:lnTo>
                  <a:lnTo>
                    <a:pt x="33" y="419"/>
                  </a:lnTo>
                  <a:lnTo>
                    <a:pt x="32" y="418"/>
                  </a:lnTo>
                  <a:lnTo>
                    <a:pt x="32" y="397"/>
                  </a:lnTo>
                  <a:lnTo>
                    <a:pt x="31" y="395"/>
                  </a:lnTo>
                  <a:lnTo>
                    <a:pt x="30" y="392"/>
                  </a:lnTo>
                  <a:lnTo>
                    <a:pt x="23" y="382"/>
                  </a:lnTo>
                  <a:lnTo>
                    <a:pt x="18" y="375"/>
                  </a:lnTo>
                  <a:lnTo>
                    <a:pt x="11" y="365"/>
                  </a:lnTo>
                  <a:lnTo>
                    <a:pt x="5" y="357"/>
                  </a:lnTo>
                  <a:lnTo>
                    <a:pt x="4" y="355"/>
                  </a:lnTo>
                  <a:lnTo>
                    <a:pt x="5" y="352"/>
                  </a:lnTo>
                  <a:lnTo>
                    <a:pt x="5" y="351"/>
                  </a:lnTo>
                  <a:lnTo>
                    <a:pt x="6" y="349"/>
                  </a:lnTo>
                  <a:lnTo>
                    <a:pt x="7" y="348"/>
                  </a:lnTo>
                  <a:lnTo>
                    <a:pt x="8" y="348"/>
                  </a:lnTo>
                  <a:lnTo>
                    <a:pt x="8" y="345"/>
                  </a:lnTo>
                  <a:lnTo>
                    <a:pt x="24" y="338"/>
                  </a:lnTo>
                  <a:lnTo>
                    <a:pt x="25" y="337"/>
                  </a:lnTo>
                  <a:lnTo>
                    <a:pt x="26" y="331"/>
                  </a:lnTo>
                  <a:lnTo>
                    <a:pt x="26" y="326"/>
                  </a:lnTo>
                  <a:lnTo>
                    <a:pt x="27" y="322"/>
                  </a:lnTo>
                  <a:lnTo>
                    <a:pt x="27" y="320"/>
                  </a:lnTo>
                  <a:lnTo>
                    <a:pt x="26" y="320"/>
                  </a:lnTo>
                  <a:lnTo>
                    <a:pt x="24" y="319"/>
                  </a:lnTo>
                  <a:lnTo>
                    <a:pt x="24" y="318"/>
                  </a:lnTo>
                  <a:lnTo>
                    <a:pt x="23" y="312"/>
                  </a:lnTo>
                  <a:lnTo>
                    <a:pt x="19" y="299"/>
                  </a:lnTo>
                  <a:lnTo>
                    <a:pt x="19" y="298"/>
                  </a:lnTo>
                  <a:lnTo>
                    <a:pt x="20" y="295"/>
                  </a:lnTo>
                  <a:lnTo>
                    <a:pt x="20" y="293"/>
                  </a:lnTo>
                  <a:lnTo>
                    <a:pt x="21" y="292"/>
                  </a:lnTo>
                  <a:lnTo>
                    <a:pt x="23" y="290"/>
                  </a:lnTo>
                  <a:lnTo>
                    <a:pt x="23" y="286"/>
                  </a:lnTo>
                  <a:lnTo>
                    <a:pt x="21" y="286"/>
                  </a:lnTo>
                  <a:lnTo>
                    <a:pt x="24" y="284"/>
                  </a:lnTo>
                  <a:lnTo>
                    <a:pt x="25" y="284"/>
                  </a:lnTo>
                  <a:lnTo>
                    <a:pt x="29" y="273"/>
                  </a:lnTo>
                  <a:lnTo>
                    <a:pt x="29" y="271"/>
                  </a:lnTo>
                  <a:lnTo>
                    <a:pt x="21" y="254"/>
                  </a:lnTo>
                  <a:lnTo>
                    <a:pt x="21" y="250"/>
                  </a:lnTo>
                  <a:lnTo>
                    <a:pt x="25" y="225"/>
                  </a:lnTo>
                  <a:lnTo>
                    <a:pt x="24" y="216"/>
                  </a:lnTo>
                  <a:lnTo>
                    <a:pt x="24" y="208"/>
                  </a:lnTo>
                  <a:lnTo>
                    <a:pt x="17" y="184"/>
                  </a:lnTo>
                  <a:lnTo>
                    <a:pt x="11" y="174"/>
                  </a:lnTo>
                  <a:lnTo>
                    <a:pt x="6" y="166"/>
                  </a:lnTo>
                  <a:lnTo>
                    <a:pt x="4" y="163"/>
                  </a:lnTo>
                  <a:lnTo>
                    <a:pt x="0" y="160"/>
                  </a:lnTo>
                  <a:lnTo>
                    <a:pt x="0" y="158"/>
                  </a:lnTo>
                  <a:lnTo>
                    <a:pt x="10" y="152"/>
                  </a:lnTo>
                  <a:lnTo>
                    <a:pt x="20" y="147"/>
                  </a:lnTo>
                  <a:lnTo>
                    <a:pt x="24" y="147"/>
                  </a:lnTo>
                  <a:lnTo>
                    <a:pt x="25" y="146"/>
                  </a:lnTo>
                  <a:lnTo>
                    <a:pt x="31" y="139"/>
                  </a:lnTo>
                  <a:lnTo>
                    <a:pt x="36" y="132"/>
                  </a:lnTo>
                  <a:lnTo>
                    <a:pt x="39" y="127"/>
                  </a:lnTo>
                  <a:lnTo>
                    <a:pt x="43" y="121"/>
                  </a:lnTo>
                  <a:lnTo>
                    <a:pt x="43" y="117"/>
                  </a:lnTo>
                  <a:lnTo>
                    <a:pt x="42" y="114"/>
                  </a:lnTo>
                  <a:lnTo>
                    <a:pt x="42" y="109"/>
                  </a:lnTo>
                  <a:lnTo>
                    <a:pt x="40" y="107"/>
                  </a:lnTo>
                  <a:lnTo>
                    <a:pt x="39" y="101"/>
                  </a:lnTo>
                  <a:lnTo>
                    <a:pt x="36" y="93"/>
                  </a:lnTo>
                  <a:lnTo>
                    <a:pt x="36" y="88"/>
                  </a:lnTo>
                  <a:lnTo>
                    <a:pt x="37" y="87"/>
                  </a:lnTo>
                  <a:lnTo>
                    <a:pt x="39" y="83"/>
                  </a:lnTo>
                  <a:lnTo>
                    <a:pt x="43" y="78"/>
                  </a:lnTo>
                  <a:lnTo>
                    <a:pt x="45" y="76"/>
                  </a:lnTo>
                  <a:lnTo>
                    <a:pt x="52" y="76"/>
                  </a:lnTo>
                  <a:lnTo>
                    <a:pt x="55" y="74"/>
                  </a:lnTo>
                  <a:lnTo>
                    <a:pt x="55" y="71"/>
                  </a:lnTo>
                  <a:lnTo>
                    <a:pt x="57" y="70"/>
                  </a:lnTo>
                  <a:lnTo>
                    <a:pt x="57" y="69"/>
                  </a:lnTo>
                  <a:lnTo>
                    <a:pt x="58" y="64"/>
                  </a:lnTo>
                  <a:lnTo>
                    <a:pt x="58" y="63"/>
                  </a:lnTo>
                  <a:lnTo>
                    <a:pt x="59" y="63"/>
                  </a:lnTo>
                  <a:lnTo>
                    <a:pt x="61" y="64"/>
                  </a:lnTo>
                  <a:lnTo>
                    <a:pt x="62" y="64"/>
                  </a:lnTo>
                  <a:lnTo>
                    <a:pt x="63" y="63"/>
                  </a:lnTo>
                  <a:lnTo>
                    <a:pt x="65" y="62"/>
                  </a:lnTo>
                  <a:lnTo>
                    <a:pt x="67" y="61"/>
                  </a:lnTo>
                  <a:lnTo>
                    <a:pt x="68" y="56"/>
                  </a:lnTo>
                  <a:lnTo>
                    <a:pt x="69" y="55"/>
                  </a:lnTo>
                  <a:lnTo>
                    <a:pt x="83" y="49"/>
                  </a:lnTo>
                  <a:lnTo>
                    <a:pt x="95" y="43"/>
                  </a:lnTo>
                  <a:lnTo>
                    <a:pt x="97" y="40"/>
                  </a:lnTo>
                  <a:lnTo>
                    <a:pt x="99" y="40"/>
                  </a:lnTo>
                  <a:lnTo>
                    <a:pt x="99" y="39"/>
                  </a:lnTo>
                  <a:lnTo>
                    <a:pt x="100" y="38"/>
                  </a:lnTo>
                  <a:lnTo>
                    <a:pt x="100" y="36"/>
                  </a:lnTo>
                  <a:lnTo>
                    <a:pt x="99" y="33"/>
                  </a:lnTo>
                  <a:lnTo>
                    <a:pt x="96" y="31"/>
                  </a:lnTo>
                  <a:lnTo>
                    <a:pt x="95" y="29"/>
                  </a:lnTo>
                  <a:lnTo>
                    <a:pt x="95" y="15"/>
                  </a:lnTo>
                  <a:lnTo>
                    <a:pt x="96" y="12"/>
                  </a:lnTo>
                  <a:lnTo>
                    <a:pt x="96" y="7"/>
                  </a:lnTo>
                  <a:lnTo>
                    <a:pt x="97" y="2"/>
                  </a:lnTo>
                  <a:lnTo>
                    <a:pt x="97"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8">
              <a:extLst>
                <a:ext uri="{FF2B5EF4-FFF2-40B4-BE49-F238E27FC236}">
                  <a16:creationId xmlns:a16="http://schemas.microsoft.com/office/drawing/2014/main" id="{BE4EF0F3-66DF-4BEA-AB7E-4DCE6B58DA41}"/>
                </a:ext>
              </a:extLst>
            </p:cNvPr>
            <p:cNvSpPr>
              <a:spLocks/>
            </p:cNvSpPr>
            <p:nvPr/>
          </p:nvSpPr>
          <p:spPr bwMode="auto">
            <a:xfrm>
              <a:off x="3405188" y="3270250"/>
              <a:ext cx="287337" cy="295275"/>
            </a:xfrm>
            <a:custGeom>
              <a:avLst/>
              <a:gdLst/>
              <a:ahLst/>
              <a:cxnLst>
                <a:cxn ang="0">
                  <a:pos x="80" y="4"/>
                </a:cxn>
                <a:cxn ang="0">
                  <a:pos x="82" y="8"/>
                </a:cxn>
                <a:cxn ang="0">
                  <a:pos x="88" y="10"/>
                </a:cxn>
                <a:cxn ang="0">
                  <a:pos x="86" y="16"/>
                </a:cxn>
                <a:cxn ang="0">
                  <a:pos x="88" y="24"/>
                </a:cxn>
                <a:cxn ang="0">
                  <a:pos x="90" y="31"/>
                </a:cxn>
                <a:cxn ang="0">
                  <a:pos x="94" y="42"/>
                </a:cxn>
                <a:cxn ang="0">
                  <a:pos x="89" y="51"/>
                </a:cxn>
                <a:cxn ang="0">
                  <a:pos x="99" y="52"/>
                </a:cxn>
                <a:cxn ang="0">
                  <a:pos x="105" y="58"/>
                </a:cxn>
                <a:cxn ang="0">
                  <a:pos x="108" y="58"/>
                </a:cxn>
                <a:cxn ang="0">
                  <a:pos x="115" y="56"/>
                </a:cxn>
                <a:cxn ang="0">
                  <a:pos x="121" y="48"/>
                </a:cxn>
                <a:cxn ang="0">
                  <a:pos x="134" y="45"/>
                </a:cxn>
                <a:cxn ang="0">
                  <a:pos x="138" y="59"/>
                </a:cxn>
                <a:cxn ang="0">
                  <a:pos x="141" y="70"/>
                </a:cxn>
                <a:cxn ang="0">
                  <a:pos x="133" y="86"/>
                </a:cxn>
                <a:cxn ang="0">
                  <a:pos x="126" y="91"/>
                </a:cxn>
                <a:cxn ang="0">
                  <a:pos x="133" y="93"/>
                </a:cxn>
                <a:cxn ang="0">
                  <a:pos x="138" y="97"/>
                </a:cxn>
                <a:cxn ang="0">
                  <a:pos x="149" y="101"/>
                </a:cxn>
                <a:cxn ang="0">
                  <a:pos x="160" y="106"/>
                </a:cxn>
                <a:cxn ang="0">
                  <a:pos x="163" y="112"/>
                </a:cxn>
                <a:cxn ang="0">
                  <a:pos x="169" y="118"/>
                </a:cxn>
                <a:cxn ang="0">
                  <a:pos x="175" y="121"/>
                </a:cxn>
                <a:cxn ang="0">
                  <a:pos x="181" y="132"/>
                </a:cxn>
                <a:cxn ang="0">
                  <a:pos x="178" y="137"/>
                </a:cxn>
                <a:cxn ang="0">
                  <a:pos x="178" y="146"/>
                </a:cxn>
                <a:cxn ang="0">
                  <a:pos x="175" y="153"/>
                </a:cxn>
                <a:cxn ang="0">
                  <a:pos x="171" y="162"/>
                </a:cxn>
                <a:cxn ang="0">
                  <a:pos x="171" y="185"/>
                </a:cxn>
                <a:cxn ang="0">
                  <a:pos x="162" y="182"/>
                </a:cxn>
                <a:cxn ang="0">
                  <a:pos x="156" y="178"/>
                </a:cxn>
                <a:cxn ang="0">
                  <a:pos x="139" y="173"/>
                </a:cxn>
                <a:cxn ang="0">
                  <a:pos x="114" y="159"/>
                </a:cxn>
                <a:cxn ang="0">
                  <a:pos x="102" y="153"/>
                </a:cxn>
                <a:cxn ang="0">
                  <a:pos x="88" y="143"/>
                </a:cxn>
                <a:cxn ang="0">
                  <a:pos x="85" y="137"/>
                </a:cxn>
                <a:cxn ang="0">
                  <a:pos x="63" y="120"/>
                </a:cxn>
                <a:cxn ang="0">
                  <a:pos x="56" y="112"/>
                </a:cxn>
                <a:cxn ang="0">
                  <a:pos x="51" y="107"/>
                </a:cxn>
                <a:cxn ang="0">
                  <a:pos x="48" y="106"/>
                </a:cxn>
                <a:cxn ang="0">
                  <a:pos x="31" y="101"/>
                </a:cxn>
                <a:cxn ang="0">
                  <a:pos x="31" y="96"/>
                </a:cxn>
                <a:cxn ang="0">
                  <a:pos x="6" y="82"/>
                </a:cxn>
                <a:cxn ang="0">
                  <a:pos x="0" y="73"/>
                </a:cxn>
                <a:cxn ang="0">
                  <a:pos x="6" y="65"/>
                </a:cxn>
                <a:cxn ang="0">
                  <a:pos x="12" y="58"/>
                </a:cxn>
                <a:cxn ang="0">
                  <a:pos x="34" y="38"/>
                </a:cxn>
                <a:cxn ang="0">
                  <a:pos x="41" y="23"/>
                </a:cxn>
                <a:cxn ang="0">
                  <a:pos x="53" y="6"/>
                </a:cxn>
                <a:cxn ang="0">
                  <a:pos x="63" y="6"/>
                </a:cxn>
                <a:cxn ang="0">
                  <a:pos x="73" y="4"/>
                </a:cxn>
              </a:cxnLst>
              <a:rect l="0" t="0" r="r" b="b"/>
              <a:pathLst>
                <a:path w="181" h="186">
                  <a:moveTo>
                    <a:pt x="75" y="0"/>
                  </a:moveTo>
                  <a:lnTo>
                    <a:pt x="76" y="1"/>
                  </a:lnTo>
                  <a:lnTo>
                    <a:pt x="76" y="5"/>
                  </a:lnTo>
                  <a:lnTo>
                    <a:pt x="77" y="5"/>
                  </a:lnTo>
                  <a:lnTo>
                    <a:pt x="79" y="4"/>
                  </a:lnTo>
                  <a:lnTo>
                    <a:pt x="80" y="4"/>
                  </a:lnTo>
                  <a:lnTo>
                    <a:pt x="81" y="5"/>
                  </a:lnTo>
                  <a:lnTo>
                    <a:pt x="81" y="6"/>
                  </a:lnTo>
                  <a:lnTo>
                    <a:pt x="80" y="6"/>
                  </a:lnTo>
                  <a:lnTo>
                    <a:pt x="80" y="8"/>
                  </a:lnTo>
                  <a:lnTo>
                    <a:pt x="81" y="7"/>
                  </a:lnTo>
                  <a:lnTo>
                    <a:pt x="82" y="8"/>
                  </a:lnTo>
                  <a:lnTo>
                    <a:pt x="82" y="7"/>
                  </a:lnTo>
                  <a:lnTo>
                    <a:pt x="83" y="7"/>
                  </a:lnTo>
                  <a:lnTo>
                    <a:pt x="85" y="8"/>
                  </a:lnTo>
                  <a:lnTo>
                    <a:pt x="86" y="8"/>
                  </a:lnTo>
                  <a:lnTo>
                    <a:pt x="87" y="10"/>
                  </a:lnTo>
                  <a:lnTo>
                    <a:pt x="88" y="10"/>
                  </a:lnTo>
                  <a:lnTo>
                    <a:pt x="87" y="11"/>
                  </a:lnTo>
                  <a:lnTo>
                    <a:pt x="86" y="11"/>
                  </a:lnTo>
                  <a:lnTo>
                    <a:pt x="86" y="12"/>
                  </a:lnTo>
                  <a:lnTo>
                    <a:pt x="87" y="12"/>
                  </a:lnTo>
                  <a:lnTo>
                    <a:pt x="87" y="14"/>
                  </a:lnTo>
                  <a:lnTo>
                    <a:pt x="86" y="16"/>
                  </a:lnTo>
                  <a:lnTo>
                    <a:pt x="86" y="17"/>
                  </a:lnTo>
                  <a:lnTo>
                    <a:pt x="87" y="18"/>
                  </a:lnTo>
                  <a:lnTo>
                    <a:pt x="88" y="18"/>
                  </a:lnTo>
                  <a:lnTo>
                    <a:pt x="88" y="19"/>
                  </a:lnTo>
                  <a:lnTo>
                    <a:pt x="89" y="23"/>
                  </a:lnTo>
                  <a:lnTo>
                    <a:pt x="88" y="24"/>
                  </a:lnTo>
                  <a:lnTo>
                    <a:pt x="89" y="24"/>
                  </a:lnTo>
                  <a:lnTo>
                    <a:pt x="89" y="23"/>
                  </a:lnTo>
                  <a:lnTo>
                    <a:pt x="90" y="23"/>
                  </a:lnTo>
                  <a:lnTo>
                    <a:pt x="90" y="27"/>
                  </a:lnTo>
                  <a:lnTo>
                    <a:pt x="89" y="30"/>
                  </a:lnTo>
                  <a:lnTo>
                    <a:pt x="90" y="31"/>
                  </a:lnTo>
                  <a:lnTo>
                    <a:pt x="92" y="33"/>
                  </a:lnTo>
                  <a:lnTo>
                    <a:pt x="93" y="35"/>
                  </a:lnTo>
                  <a:lnTo>
                    <a:pt x="94" y="37"/>
                  </a:lnTo>
                  <a:lnTo>
                    <a:pt x="93" y="38"/>
                  </a:lnTo>
                  <a:lnTo>
                    <a:pt x="93" y="40"/>
                  </a:lnTo>
                  <a:lnTo>
                    <a:pt x="94" y="42"/>
                  </a:lnTo>
                  <a:lnTo>
                    <a:pt x="93" y="43"/>
                  </a:lnTo>
                  <a:lnTo>
                    <a:pt x="93" y="45"/>
                  </a:lnTo>
                  <a:lnTo>
                    <a:pt x="92" y="46"/>
                  </a:lnTo>
                  <a:lnTo>
                    <a:pt x="92" y="48"/>
                  </a:lnTo>
                  <a:lnTo>
                    <a:pt x="89" y="50"/>
                  </a:lnTo>
                  <a:lnTo>
                    <a:pt x="89" y="51"/>
                  </a:lnTo>
                  <a:lnTo>
                    <a:pt x="90" y="51"/>
                  </a:lnTo>
                  <a:lnTo>
                    <a:pt x="92" y="52"/>
                  </a:lnTo>
                  <a:lnTo>
                    <a:pt x="93" y="51"/>
                  </a:lnTo>
                  <a:lnTo>
                    <a:pt x="95" y="51"/>
                  </a:lnTo>
                  <a:lnTo>
                    <a:pt x="96" y="52"/>
                  </a:lnTo>
                  <a:lnTo>
                    <a:pt x="99" y="52"/>
                  </a:lnTo>
                  <a:lnTo>
                    <a:pt x="100" y="54"/>
                  </a:lnTo>
                  <a:lnTo>
                    <a:pt x="100" y="56"/>
                  </a:lnTo>
                  <a:lnTo>
                    <a:pt x="101" y="57"/>
                  </a:lnTo>
                  <a:lnTo>
                    <a:pt x="103" y="57"/>
                  </a:lnTo>
                  <a:lnTo>
                    <a:pt x="103" y="58"/>
                  </a:lnTo>
                  <a:lnTo>
                    <a:pt x="105" y="58"/>
                  </a:lnTo>
                  <a:lnTo>
                    <a:pt x="105" y="59"/>
                  </a:lnTo>
                  <a:lnTo>
                    <a:pt x="103" y="61"/>
                  </a:lnTo>
                  <a:lnTo>
                    <a:pt x="106" y="61"/>
                  </a:lnTo>
                  <a:lnTo>
                    <a:pt x="106" y="59"/>
                  </a:lnTo>
                  <a:lnTo>
                    <a:pt x="107" y="59"/>
                  </a:lnTo>
                  <a:lnTo>
                    <a:pt x="108" y="58"/>
                  </a:lnTo>
                  <a:lnTo>
                    <a:pt x="111" y="58"/>
                  </a:lnTo>
                  <a:lnTo>
                    <a:pt x="112" y="57"/>
                  </a:lnTo>
                  <a:lnTo>
                    <a:pt x="113" y="58"/>
                  </a:lnTo>
                  <a:lnTo>
                    <a:pt x="115" y="57"/>
                  </a:lnTo>
                  <a:lnTo>
                    <a:pt x="117" y="56"/>
                  </a:lnTo>
                  <a:lnTo>
                    <a:pt x="115" y="56"/>
                  </a:lnTo>
                  <a:lnTo>
                    <a:pt x="115" y="54"/>
                  </a:lnTo>
                  <a:lnTo>
                    <a:pt x="118" y="51"/>
                  </a:lnTo>
                  <a:lnTo>
                    <a:pt x="119" y="51"/>
                  </a:lnTo>
                  <a:lnTo>
                    <a:pt x="119" y="49"/>
                  </a:lnTo>
                  <a:lnTo>
                    <a:pt x="120" y="49"/>
                  </a:lnTo>
                  <a:lnTo>
                    <a:pt x="121" y="48"/>
                  </a:lnTo>
                  <a:lnTo>
                    <a:pt x="121" y="40"/>
                  </a:lnTo>
                  <a:lnTo>
                    <a:pt x="124" y="38"/>
                  </a:lnTo>
                  <a:lnTo>
                    <a:pt x="128" y="39"/>
                  </a:lnTo>
                  <a:lnTo>
                    <a:pt x="128" y="42"/>
                  </a:lnTo>
                  <a:lnTo>
                    <a:pt x="132" y="45"/>
                  </a:lnTo>
                  <a:lnTo>
                    <a:pt x="134" y="45"/>
                  </a:lnTo>
                  <a:lnTo>
                    <a:pt x="134" y="48"/>
                  </a:lnTo>
                  <a:lnTo>
                    <a:pt x="135" y="50"/>
                  </a:lnTo>
                  <a:lnTo>
                    <a:pt x="137" y="55"/>
                  </a:lnTo>
                  <a:lnTo>
                    <a:pt x="137" y="56"/>
                  </a:lnTo>
                  <a:lnTo>
                    <a:pt x="138" y="57"/>
                  </a:lnTo>
                  <a:lnTo>
                    <a:pt x="138" y="59"/>
                  </a:lnTo>
                  <a:lnTo>
                    <a:pt x="139" y="59"/>
                  </a:lnTo>
                  <a:lnTo>
                    <a:pt x="139" y="62"/>
                  </a:lnTo>
                  <a:lnTo>
                    <a:pt x="140" y="62"/>
                  </a:lnTo>
                  <a:lnTo>
                    <a:pt x="140" y="64"/>
                  </a:lnTo>
                  <a:lnTo>
                    <a:pt x="141" y="69"/>
                  </a:lnTo>
                  <a:lnTo>
                    <a:pt x="141" y="70"/>
                  </a:lnTo>
                  <a:lnTo>
                    <a:pt x="140" y="70"/>
                  </a:lnTo>
                  <a:lnTo>
                    <a:pt x="139" y="71"/>
                  </a:lnTo>
                  <a:lnTo>
                    <a:pt x="139" y="80"/>
                  </a:lnTo>
                  <a:lnTo>
                    <a:pt x="138" y="80"/>
                  </a:lnTo>
                  <a:lnTo>
                    <a:pt x="134" y="84"/>
                  </a:lnTo>
                  <a:lnTo>
                    <a:pt x="133" y="86"/>
                  </a:lnTo>
                  <a:lnTo>
                    <a:pt x="130" y="88"/>
                  </a:lnTo>
                  <a:lnTo>
                    <a:pt x="130" y="89"/>
                  </a:lnTo>
                  <a:lnTo>
                    <a:pt x="128" y="89"/>
                  </a:lnTo>
                  <a:lnTo>
                    <a:pt x="128" y="90"/>
                  </a:lnTo>
                  <a:lnTo>
                    <a:pt x="127" y="90"/>
                  </a:lnTo>
                  <a:lnTo>
                    <a:pt x="126" y="91"/>
                  </a:lnTo>
                  <a:lnTo>
                    <a:pt x="130" y="91"/>
                  </a:lnTo>
                  <a:lnTo>
                    <a:pt x="130" y="93"/>
                  </a:lnTo>
                  <a:lnTo>
                    <a:pt x="131" y="94"/>
                  </a:lnTo>
                  <a:lnTo>
                    <a:pt x="132" y="94"/>
                  </a:lnTo>
                  <a:lnTo>
                    <a:pt x="132" y="93"/>
                  </a:lnTo>
                  <a:lnTo>
                    <a:pt x="133" y="93"/>
                  </a:lnTo>
                  <a:lnTo>
                    <a:pt x="135" y="94"/>
                  </a:lnTo>
                  <a:lnTo>
                    <a:pt x="135" y="97"/>
                  </a:lnTo>
                  <a:lnTo>
                    <a:pt x="134" y="97"/>
                  </a:lnTo>
                  <a:lnTo>
                    <a:pt x="135" y="99"/>
                  </a:lnTo>
                  <a:lnTo>
                    <a:pt x="135" y="97"/>
                  </a:lnTo>
                  <a:lnTo>
                    <a:pt x="138" y="97"/>
                  </a:lnTo>
                  <a:lnTo>
                    <a:pt x="139" y="99"/>
                  </a:lnTo>
                  <a:lnTo>
                    <a:pt x="140" y="99"/>
                  </a:lnTo>
                  <a:lnTo>
                    <a:pt x="140" y="100"/>
                  </a:lnTo>
                  <a:lnTo>
                    <a:pt x="141" y="100"/>
                  </a:lnTo>
                  <a:lnTo>
                    <a:pt x="144" y="101"/>
                  </a:lnTo>
                  <a:lnTo>
                    <a:pt x="149" y="101"/>
                  </a:lnTo>
                  <a:lnTo>
                    <a:pt x="149" y="100"/>
                  </a:lnTo>
                  <a:lnTo>
                    <a:pt x="153" y="100"/>
                  </a:lnTo>
                  <a:lnTo>
                    <a:pt x="153" y="101"/>
                  </a:lnTo>
                  <a:lnTo>
                    <a:pt x="157" y="101"/>
                  </a:lnTo>
                  <a:lnTo>
                    <a:pt x="160" y="105"/>
                  </a:lnTo>
                  <a:lnTo>
                    <a:pt x="160" y="106"/>
                  </a:lnTo>
                  <a:lnTo>
                    <a:pt x="159" y="107"/>
                  </a:lnTo>
                  <a:lnTo>
                    <a:pt x="159" y="109"/>
                  </a:lnTo>
                  <a:lnTo>
                    <a:pt x="160" y="110"/>
                  </a:lnTo>
                  <a:lnTo>
                    <a:pt x="162" y="109"/>
                  </a:lnTo>
                  <a:lnTo>
                    <a:pt x="162" y="110"/>
                  </a:lnTo>
                  <a:lnTo>
                    <a:pt x="163" y="112"/>
                  </a:lnTo>
                  <a:lnTo>
                    <a:pt x="163" y="115"/>
                  </a:lnTo>
                  <a:lnTo>
                    <a:pt x="165" y="116"/>
                  </a:lnTo>
                  <a:lnTo>
                    <a:pt x="166" y="118"/>
                  </a:lnTo>
                  <a:lnTo>
                    <a:pt x="167" y="116"/>
                  </a:lnTo>
                  <a:lnTo>
                    <a:pt x="169" y="116"/>
                  </a:lnTo>
                  <a:lnTo>
                    <a:pt x="169" y="118"/>
                  </a:lnTo>
                  <a:lnTo>
                    <a:pt x="171" y="118"/>
                  </a:lnTo>
                  <a:lnTo>
                    <a:pt x="172" y="119"/>
                  </a:lnTo>
                  <a:lnTo>
                    <a:pt x="171" y="119"/>
                  </a:lnTo>
                  <a:lnTo>
                    <a:pt x="172" y="120"/>
                  </a:lnTo>
                  <a:lnTo>
                    <a:pt x="175" y="120"/>
                  </a:lnTo>
                  <a:lnTo>
                    <a:pt x="175" y="121"/>
                  </a:lnTo>
                  <a:lnTo>
                    <a:pt x="176" y="121"/>
                  </a:lnTo>
                  <a:lnTo>
                    <a:pt x="177" y="120"/>
                  </a:lnTo>
                  <a:lnTo>
                    <a:pt x="178" y="120"/>
                  </a:lnTo>
                  <a:lnTo>
                    <a:pt x="178" y="128"/>
                  </a:lnTo>
                  <a:lnTo>
                    <a:pt x="179" y="129"/>
                  </a:lnTo>
                  <a:lnTo>
                    <a:pt x="181" y="132"/>
                  </a:lnTo>
                  <a:lnTo>
                    <a:pt x="179" y="132"/>
                  </a:lnTo>
                  <a:lnTo>
                    <a:pt x="179" y="133"/>
                  </a:lnTo>
                  <a:lnTo>
                    <a:pt x="181" y="134"/>
                  </a:lnTo>
                  <a:lnTo>
                    <a:pt x="179" y="134"/>
                  </a:lnTo>
                  <a:lnTo>
                    <a:pt x="179" y="135"/>
                  </a:lnTo>
                  <a:lnTo>
                    <a:pt x="178" y="137"/>
                  </a:lnTo>
                  <a:lnTo>
                    <a:pt x="178" y="141"/>
                  </a:lnTo>
                  <a:lnTo>
                    <a:pt x="181" y="141"/>
                  </a:lnTo>
                  <a:lnTo>
                    <a:pt x="181" y="144"/>
                  </a:lnTo>
                  <a:lnTo>
                    <a:pt x="179" y="145"/>
                  </a:lnTo>
                  <a:lnTo>
                    <a:pt x="179" y="146"/>
                  </a:lnTo>
                  <a:lnTo>
                    <a:pt x="178" y="146"/>
                  </a:lnTo>
                  <a:lnTo>
                    <a:pt x="178" y="145"/>
                  </a:lnTo>
                  <a:lnTo>
                    <a:pt x="177" y="145"/>
                  </a:lnTo>
                  <a:lnTo>
                    <a:pt x="177" y="146"/>
                  </a:lnTo>
                  <a:lnTo>
                    <a:pt x="176" y="146"/>
                  </a:lnTo>
                  <a:lnTo>
                    <a:pt x="176" y="151"/>
                  </a:lnTo>
                  <a:lnTo>
                    <a:pt x="175" y="153"/>
                  </a:lnTo>
                  <a:lnTo>
                    <a:pt x="172" y="153"/>
                  </a:lnTo>
                  <a:lnTo>
                    <a:pt x="172" y="159"/>
                  </a:lnTo>
                  <a:lnTo>
                    <a:pt x="173" y="159"/>
                  </a:lnTo>
                  <a:lnTo>
                    <a:pt x="173" y="162"/>
                  </a:lnTo>
                  <a:lnTo>
                    <a:pt x="172" y="160"/>
                  </a:lnTo>
                  <a:lnTo>
                    <a:pt x="171" y="162"/>
                  </a:lnTo>
                  <a:lnTo>
                    <a:pt x="171" y="166"/>
                  </a:lnTo>
                  <a:lnTo>
                    <a:pt x="172" y="166"/>
                  </a:lnTo>
                  <a:lnTo>
                    <a:pt x="172" y="185"/>
                  </a:lnTo>
                  <a:lnTo>
                    <a:pt x="173" y="185"/>
                  </a:lnTo>
                  <a:lnTo>
                    <a:pt x="171" y="186"/>
                  </a:lnTo>
                  <a:lnTo>
                    <a:pt x="171" y="185"/>
                  </a:lnTo>
                  <a:lnTo>
                    <a:pt x="165" y="185"/>
                  </a:lnTo>
                  <a:lnTo>
                    <a:pt x="165" y="184"/>
                  </a:lnTo>
                  <a:lnTo>
                    <a:pt x="163" y="184"/>
                  </a:lnTo>
                  <a:lnTo>
                    <a:pt x="163" y="183"/>
                  </a:lnTo>
                  <a:lnTo>
                    <a:pt x="162" y="183"/>
                  </a:lnTo>
                  <a:lnTo>
                    <a:pt x="162" y="182"/>
                  </a:lnTo>
                  <a:lnTo>
                    <a:pt x="160" y="182"/>
                  </a:lnTo>
                  <a:lnTo>
                    <a:pt x="159" y="180"/>
                  </a:lnTo>
                  <a:lnTo>
                    <a:pt x="158" y="180"/>
                  </a:lnTo>
                  <a:lnTo>
                    <a:pt x="158" y="179"/>
                  </a:lnTo>
                  <a:lnTo>
                    <a:pt x="156" y="179"/>
                  </a:lnTo>
                  <a:lnTo>
                    <a:pt x="156" y="178"/>
                  </a:lnTo>
                  <a:lnTo>
                    <a:pt x="152" y="178"/>
                  </a:lnTo>
                  <a:lnTo>
                    <a:pt x="149" y="177"/>
                  </a:lnTo>
                  <a:lnTo>
                    <a:pt x="144" y="176"/>
                  </a:lnTo>
                  <a:lnTo>
                    <a:pt x="143" y="176"/>
                  </a:lnTo>
                  <a:lnTo>
                    <a:pt x="140" y="173"/>
                  </a:lnTo>
                  <a:lnTo>
                    <a:pt x="139" y="173"/>
                  </a:lnTo>
                  <a:lnTo>
                    <a:pt x="134" y="171"/>
                  </a:lnTo>
                  <a:lnTo>
                    <a:pt x="130" y="167"/>
                  </a:lnTo>
                  <a:lnTo>
                    <a:pt x="127" y="166"/>
                  </a:lnTo>
                  <a:lnTo>
                    <a:pt x="120" y="164"/>
                  </a:lnTo>
                  <a:lnTo>
                    <a:pt x="119" y="164"/>
                  </a:lnTo>
                  <a:lnTo>
                    <a:pt x="114" y="159"/>
                  </a:lnTo>
                  <a:lnTo>
                    <a:pt x="109" y="159"/>
                  </a:lnTo>
                  <a:lnTo>
                    <a:pt x="109" y="158"/>
                  </a:lnTo>
                  <a:lnTo>
                    <a:pt x="108" y="158"/>
                  </a:lnTo>
                  <a:lnTo>
                    <a:pt x="108" y="157"/>
                  </a:lnTo>
                  <a:lnTo>
                    <a:pt x="106" y="157"/>
                  </a:lnTo>
                  <a:lnTo>
                    <a:pt x="102" y="153"/>
                  </a:lnTo>
                  <a:lnTo>
                    <a:pt x="101" y="153"/>
                  </a:lnTo>
                  <a:lnTo>
                    <a:pt x="100" y="152"/>
                  </a:lnTo>
                  <a:lnTo>
                    <a:pt x="99" y="152"/>
                  </a:lnTo>
                  <a:lnTo>
                    <a:pt x="95" y="148"/>
                  </a:lnTo>
                  <a:lnTo>
                    <a:pt x="94" y="148"/>
                  </a:lnTo>
                  <a:lnTo>
                    <a:pt x="88" y="143"/>
                  </a:lnTo>
                  <a:lnTo>
                    <a:pt x="88" y="140"/>
                  </a:lnTo>
                  <a:lnTo>
                    <a:pt x="87" y="140"/>
                  </a:lnTo>
                  <a:lnTo>
                    <a:pt x="87" y="139"/>
                  </a:lnTo>
                  <a:lnTo>
                    <a:pt x="85" y="139"/>
                  </a:lnTo>
                  <a:lnTo>
                    <a:pt x="83" y="138"/>
                  </a:lnTo>
                  <a:lnTo>
                    <a:pt x="85" y="137"/>
                  </a:lnTo>
                  <a:lnTo>
                    <a:pt x="83" y="135"/>
                  </a:lnTo>
                  <a:lnTo>
                    <a:pt x="79" y="133"/>
                  </a:lnTo>
                  <a:lnTo>
                    <a:pt x="73" y="127"/>
                  </a:lnTo>
                  <a:lnTo>
                    <a:pt x="67" y="122"/>
                  </a:lnTo>
                  <a:lnTo>
                    <a:pt x="64" y="120"/>
                  </a:lnTo>
                  <a:lnTo>
                    <a:pt x="63" y="120"/>
                  </a:lnTo>
                  <a:lnTo>
                    <a:pt x="63" y="118"/>
                  </a:lnTo>
                  <a:lnTo>
                    <a:pt x="62" y="116"/>
                  </a:lnTo>
                  <a:lnTo>
                    <a:pt x="61" y="116"/>
                  </a:lnTo>
                  <a:lnTo>
                    <a:pt x="61" y="115"/>
                  </a:lnTo>
                  <a:lnTo>
                    <a:pt x="57" y="113"/>
                  </a:lnTo>
                  <a:lnTo>
                    <a:pt x="56" y="112"/>
                  </a:lnTo>
                  <a:lnTo>
                    <a:pt x="54" y="110"/>
                  </a:lnTo>
                  <a:lnTo>
                    <a:pt x="53" y="109"/>
                  </a:lnTo>
                  <a:lnTo>
                    <a:pt x="50" y="109"/>
                  </a:lnTo>
                  <a:lnTo>
                    <a:pt x="49" y="108"/>
                  </a:lnTo>
                  <a:lnTo>
                    <a:pt x="50" y="108"/>
                  </a:lnTo>
                  <a:lnTo>
                    <a:pt x="51" y="107"/>
                  </a:lnTo>
                  <a:lnTo>
                    <a:pt x="49" y="107"/>
                  </a:lnTo>
                  <a:lnTo>
                    <a:pt x="49" y="106"/>
                  </a:lnTo>
                  <a:lnTo>
                    <a:pt x="48" y="106"/>
                  </a:lnTo>
                  <a:lnTo>
                    <a:pt x="47" y="105"/>
                  </a:lnTo>
                  <a:lnTo>
                    <a:pt x="45" y="105"/>
                  </a:lnTo>
                  <a:lnTo>
                    <a:pt x="48" y="106"/>
                  </a:lnTo>
                  <a:lnTo>
                    <a:pt x="49" y="107"/>
                  </a:lnTo>
                  <a:lnTo>
                    <a:pt x="49" y="108"/>
                  </a:lnTo>
                  <a:lnTo>
                    <a:pt x="47" y="106"/>
                  </a:lnTo>
                  <a:lnTo>
                    <a:pt x="45" y="106"/>
                  </a:lnTo>
                  <a:lnTo>
                    <a:pt x="36" y="103"/>
                  </a:lnTo>
                  <a:lnTo>
                    <a:pt x="31" y="101"/>
                  </a:lnTo>
                  <a:lnTo>
                    <a:pt x="30" y="100"/>
                  </a:lnTo>
                  <a:lnTo>
                    <a:pt x="31" y="100"/>
                  </a:lnTo>
                  <a:lnTo>
                    <a:pt x="31" y="96"/>
                  </a:lnTo>
                  <a:lnTo>
                    <a:pt x="32" y="95"/>
                  </a:lnTo>
                  <a:lnTo>
                    <a:pt x="31" y="95"/>
                  </a:lnTo>
                  <a:lnTo>
                    <a:pt x="31" y="96"/>
                  </a:lnTo>
                  <a:lnTo>
                    <a:pt x="30" y="96"/>
                  </a:lnTo>
                  <a:lnTo>
                    <a:pt x="29" y="94"/>
                  </a:lnTo>
                  <a:lnTo>
                    <a:pt x="26" y="91"/>
                  </a:lnTo>
                  <a:lnTo>
                    <a:pt x="19" y="88"/>
                  </a:lnTo>
                  <a:lnTo>
                    <a:pt x="11" y="84"/>
                  </a:lnTo>
                  <a:lnTo>
                    <a:pt x="6" y="82"/>
                  </a:lnTo>
                  <a:lnTo>
                    <a:pt x="5" y="81"/>
                  </a:lnTo>
                  <a:lnTo>
                    <a:pt x="5" y="76"/>
                  </a:lnTo>
                  <a:lnTo>
                    <a:pt x="4" y="76"/>
                  </a:lnTo>
                  <a:lnTo>
                    <a:pt x="3" y="75"/>
                  </a:lnTo>
                  <a:lnTo>
                    <a:pt x="2" y="75"/>
                  </a:lnTo>
                  <a:lnTo>
                    <a:pt x="0" y="73"/>
                  </a:lnTo>
                  <a:lnTo>
                    <a:pt x="3" y="73"/>
                  </a:lnTo>
                  <a:lnTo>
                    <a:pt x="3" y="70"/>
                  </a:lnTo>
                  <a:lnTo>
                    <a:pt x="4" y="69"/>
                  </a:lnTo>
                  <a:lnTo>
                    <a:pt x="4" y="67"/>
                  </a:lnTo>
                  <a:lnTo>
                    <a:pt x="5" y="65"/>
                  </a:lnTo>
                  <a:lnTo>
                    <a:pt x="6" y="65"/>
                  </a:lnTo>
                  <a:lnTo>
                    <a:pt x="6" y="64"/>
                  </a:lnTo>
                  <a:lnTo>
                    <a:pt x="5" y="63"/>
                  </a:lnTo>
                  <a:lnTo>
                    <a:pt x="6" y="62"/>
                  </a:lnTo>
                  <a:lnTo>
                    <a:pt x="7" y="59"/>
                  </a:lnTo>
                  <a:lnTo>
                    <a:pt x="9" y="59"/>
                  </a:lnTo>
                  <a:lnTo>
                    <a:pt x="12" y="58"/>
                  </a:lnTo>
                  <a:lnTo>
                    <a:pt x="16" y="54"/>
                  </a:lnTo>
                  <a:lnTo>
                    <a:pt x="23" y="48"/>
                  </a:lnTo>
                  <a:lnTo>
                    <a:pt x="24" y="46"/>
                  </a:lnTo>
                  <a:lnTo>
                    <a:pt x="28" y="46"/>
                  </a:lnTo>
                  <a:lnTo>
                    <a:pt x="28" y="45"/>
                  </a:lnTo>
                  <a:lnTo>
                    <a:pt x="34" y="38"/>
                  </a:lnTo>
                  <a:lnTo>
                    <a:pt x="35" y="37"/>
                  </a:lnTo>
                  <a:lnTo>
                    <a:pt x="37" y="36"/>
                  </a:lnTo>
                  <a:lnTo>
                    <a:pt x="38" y="36"/>
                  </a:lnTo>
                  <a:lnTo>
                    <a:pt x="38" y="24"/>
                  </a:lnTo>
                  <a:lnTo>
                    <a:pt x="39" y="24"/>
                  </a:lnTo>
                  <a:lnTo>
                    <a:pt x="41" y="23"/>
                  </a:lnTo>
                  <a:lnTo>
                    <a:pt x="42" y="20"/>
                  </a:lnTo>
                  <a:lnTo>
                    <a:pt x="42" y="19"/>
                  </a:lnTo>
                  <a:lnTo>
                    <a:pt x="49" y="19"/>
                  </a:lnTo>
                  <a:lnTo>
                    <a:pt x="51" y="17"/>
                  </a:lnTo>
                  <a:lnTo>
                    <a:pt x="51" y="12"/>
                  </a:lnTo>
                  <a:lnTo>
                    <a:pt x="53" y="6"/>
                  </a:lnTo>
                  <a:lnTo>
                    <a:pt x="53" y="4"/>
                  </a:lnTo>
                  <a:lnTo>
                    <a:pt x="56" y="4"/>
                  </a:lnTo>
                  <a:lnTo>
                    <a:pt x="57" y="3"/>
                  </a:lnTo>
                  <a:lnTo>
                    <a:pt x="62" y="3"/>
                  </a:lnTo>
                  <a:lnTo>
                    <a:pt x="62" y="6"/>
                  </a:lnTo>
                  <a:lnTo>
                    <a:pt x="63" y="6"/>
                  </a:lnTo>
                  <a:lnTo>
                    <a:pt x="66" y="5"/>
                  </a:lnTo>
                  <a:lnTo>
                    <a:pt x="67" y="4"/>
                  </a:lnTo>
                  <a:lnTo>
                    <a:pt x="70" y="4"/>
                  </a:lnTo>
                  <a:lnTo>
                    <a:pt x="71" y="3"/>
                  </a:lnTo>
                  <a:lnTo>
                    <a:pt x="71" y="4"/>
                  </a:lnTo>
                  <a:lnTo>
                    <a:pt x="73" y="4"/>
                  </a:lnTo>
                  <a:lnTo>
                    <a:pt x="74" y="3"/>
                  </a:lnTo>
                  <a:lnTo>
                    <a:pt x="74" y="1"/>
                  </a:lnTo>
                  <a:lnTo>
                    <a:pt x="75" y="1"/>
                  </a:lnTo>
                  <a:lnTo>
                    <a:pt x="75"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9">
              <a:extLst>
                <a:ext uri="{FF2B5EF4-FFF2-40B4-BE49-F238E27FC236}">
                  <a16:creationId xmlns:a16="http://schemas.microsoft.com/office/drawing/2014/main" id="{AC41353C-F32A-4AB6-9F75-66EB1CE10CD7}"/>
                </a:ext>
              </a:extLst>
            </p:cNvPr>
            <p:cNvSpPr>
              <a:spLocks/>
            </p:cNvSpPr>
            <p:nvPr/>
          </p:nvSpPr>
          <p:spPr bwMode="auto">
            <a:xfrm>
              <a:off x="6092825" y="5938838"/>
              <a:ext cx="168275" cy="168275"/>
            </a:xfrm>
            <a:custGeom>
              <a:avLst/>
              <a:gdLst/>
              <a:ahLst/>
              <a:cxnLst>
                <a:cxn ang="0">
                  <a:pos x="72" y="2"/>
                </a:cxn>
                <a:cxn ang="0">
                  <a:pos x="74" y="6"/>
                </a:cxn>
                <a:cxn ang="0">
                  <a:pos x="78" y="10"/>
                </a:cxn>
                <a:cxn ang="0">
                  <a:pos x="84" y="15"/>
                </a:cxn>
                <a:cxn ang="0">
                  <a:pos x="89" y="18"/>
                </a:cxn>
                <a:cxn ang="0">
                  <a:pos x="91" y="21"/>
                </a:cxn>
                <a:cxn ang="0">
                  <a:pos x="102" y="26"/>
                </a:cxn>
                <a:cxn ang="0">
                  <a:pos x="103" y="31"/>
                </a:cxn>
                <a:cxn ang="0">
                  <a:pos x="105" y="36"/>
                </a:cxn>
                <a:cxn ang="0">
                  <a:pos x="106" y="40"/>
                </a:cxn>
                <a:cxn ang="0">
                  <a:pos x="104" y="44"/>
                </a:cxn>
                <a:cxn ang="0">
                  <a:pos x="101" y="47"/>
                </a:cxn>
                <a:cxn ang="0">
                  <a:pos x="101" y="50"/>
                </a:cxn>
                <a:cxn ang="0">
                  <a:pos x="96" y="55"/>
                </a:cxn>
                <a:cxn ang="0">
                  <a:pos x="93" y="59"/>
                </a:cxn>
                <a:cxn ang="0">
                  <a:pos x="93" y="64"/>
                </a:cxn>
                <a:cxn ang="0">
                  <a:pos x="95" y="68"/>
                </a:cxn>
                <a:cxn ang="0">
                  <a:pos x="89" y="72"/>
                </a:cxn>
                <a:cxn ang="0">
                  <a:pos x="69" y="79"/>
                </a:cxn>
                <a:cxn ang="0">
                  <a:pos x="60" y="80"/>
                </a:cxn>
                <a:cxn ang="0">
                  <a:pos x="57" y="85"/>
                </a:cxn>
                <a:cxn ang="0">
                  <a:pos x="53" y="86"/>
                </a:cxn>
                <a:cxn ang="0">
                  <a:pos x="53" y="88"/>
                </a:cxn>
                <a:cxn ang="0">
                  <a:pos x="53" y="92"/>
                </a:cxn>
                <a:cxn ang="0">
                  <a:pos x="48" y="100"/>
                </a:cxn>
                <a:cxn ang="0">
                  <a:pos x="47" y="106"/>
                </a:cxn>
                <a:cxn ang="0">
                  <a:pos x="39" y="104"/>
                </a:cxn>
                <a:cxn ang="0">
                  <a:pos x="37" y="104"/>
                </a:cxn>
                <a:cxn ang="0">
                  <a:pos x="31" y="102"/>
                </a:cxn>
                <a:cxn ang="0">
                  <a:pos x="26" y="95"/>
                </a:cxn>
                <a:cxn ang="0">
                  <a:pos x="21" y="91"/>
                </a:cxn>
                <a:cxn ang="0">
                  <a:pos x="15" y="88"/>
                </a:cxn>
                <a:cxn ang="0">
                  <a:pos x="15" y="81"/>
                </a:cxn>
                <a:cxn ang="0">
                  <a:pos x="13" y="79"/>
                </a:cxn>
                <a:cxn ang="0">
                  <a:pos x="12" y="74"/>
                </a:cxn>
                <a:cxn ang="0">
                  <a:pos x="7" y="68"/>
                </a:cxn>
                <a:cxn ang="0">
                  <a:pos x="1" y="56"/>
                </a:cxn>
                <a:cxn ang="0">
                  <a:pos x="1" y="53"/>
                </a:cxn>
                <a:cxn ang="0">
                  <a:pos x="3" y="53"/>
                </a:cxn>
                <a:cxn ang="0">
                  <a:pos x="7" y="50"/>
                </a:cxn>
                <a:cxn ang="0">
                  <a:pos x="12" y="49"/>
                </a:cxn>
                <a:cxn ang="0">
                  <a:pos x="15" y="44"/>
                </a:cxn>
                <a:cxn ang="0">
                  <a:pos x="19" y="40"/>
                </a:cxn>
                <a:cxn ang="0">
                  <a:pos x="20" y="36"/>
                </a:cxn>
                <a:cxn ang="0">
                  <a:pos x="22" y="35"/>
                </a:cxn>
                <a:cxn ang="0">
                  <a:pos x="27" y="29"/>
                </a:cxn>
                <a:cxn ang="0">
                  <a:pos x="28" y="24"/>
                </a:cxn>
                <a:cxn ang="0">
                  <a:pos x="32" y="21"/>
                </a:cxn>
                <a:cxn ang="0">
                  <a:pos x="33" y="17"/>
                </a:cxn>
                <a:cxn ang="0">
                  <a:pos x="39" y="16"/>
                </a:cxn>
                <a:cxn ang="0">
                  <a:pos x="41" y="16"/>
                </a:cxn>
                <a:cxn ang="0">
                  <a:pos x="46" y="12"/>
                </a:cxn>
                <a:cxn ang="0">
                  <a:pos x="50" y="9"/>
                </a:cxn>
                <a:cxn ang="0">
                  <a:pos x="58" y="6"/>
                </a:cxn>
                <a:cxn ang="0">
                  <a:pos x="69" y="3"/>
                </a:cxn>
              </a:cxnLst>
              <a:rect l="0" t="0" r="r" b="b"/>
              <a:pathLst>
                <a:path w="106" h="106">
                  <a:moveTo>
                    <a:pt x="71" y="0"/>
                  </a:moveTo>
                  <a:lnTo>
                    <a:pt x="72" y="0"/>
                  </a:lnTo>
                  <a:lnTo>
                    <a:pt x="72" y="2"/>
                  </a:lnTo>
                  <a:lnTo>
                    <a:pt x="73" y="2"/>
                  </a:lnTo>
                  <a:lnTo>
                    <a:pt x="73" y="4"/>
                  </a:lnTo>
                  <a:lnTo>
                    <a:pt x="74" y="6"/>
                  </a:lnTo>
                  <a:lnTo>
                    <a:pt x="77" y="6"/>
                  </a:lnTo>
                  <a:lnTo>
                    <a:pt x="77" y="7"/>
                  </a:lnTo>
                  <a:lnTo>
                    <a:pt x="78" y="10"/>
                  </a:lnTo>
                  <a:lnTo>
                    <a:pt x="80" y="10"/>
                  </a:lnTo>
                  <a:lnTo>
                    <a:pt x="83" y="12"/>
                  </a:lnTo>
                  <a:lnTo>
                    <a:pt x="84" y="15"/>
                  </a:lnTo>
                  <a:lnTo>
                    <a:pt x="86" y="17"/>
                  </a:lnTo>
                  <a:lnTo>
                    <a:pt x="88" y="17"/>
                  </a:lnTo>
                  <a:lnTo>
                    <a:pt x="89" y="18"/>
                  </a:lnTo>
                  <a:lnTo>
                    <a:pt x="90" y="18"/>
                  </a:lnTo>
                  <a:lnTo>
                    <a:pt x="90" y="21"/>
                  </a:lnTo>
                  <a:lnTo>
                    <a:pt x="91" y="21"/>
                  </a:lnTo>
                  <a:lnTo>
                    <a:pt x="93" y="22"/>
                  </a:lnTo>
                  <a:lnTo>
                    <a:pt x="98" y="26"/>
                  </a:lnTo>
                  <a:lnTo>
                    <a:pt x="102" y="26"/>
                  </a:lnTo>
                  <a:lnTo>
                    <a:pt x="102" y="30"/>
                  </a:lnTo>
                  <a:lnTo>
                    <a:pt x="103" y="30"/>
                  </a:lnTo>
                  <a:lnTo>
                    <a:pt x="103" y="31"/>
                  </a:lnTo>
                  <a:lnTo>
                    <a:pt x="104" y="32"/>
                  </a:lnTo>
                  <a:lnTo>
                    <a:pt x="104" y="34"/>
                  </a:lnTo>
                  <a:lnTo>
                    <a:pt x="105" y="36"/>
                  </a:lnTo>
                  <a:lnTo>
                    <a:pt x="105" y="37"/>
                  </a:lnTo>
                  <a:lnTo>
                    <a:pt x="106" y="38"/>
                  </a:lnTo>
                  <a:lnTo>
                    <a:pt x="106" y="40"/>
                  </a:lnTo>
                  <a:lnTo>
                    <a:pt x="105" y="41"/>
                  </a:lnTo>
                  <a:lnTo>
                    <a:pt x="105" y="44"/>
                  </a:lnTo>
                  <a:lnTo>
                    <a:pt x="104" y="44"/>
                  </a:lnTo>
                  <a:lnTo>
                    <a:pt x="102" y="45"/>
                  </a:lnTo>
                  <a:lnTo>
                    <a:pt x="101" y="45"/>
                  </a:lnTo>
                  <a:lnTo>
                    <a:pt x="101" y="47"/>
                  </a:lnTo>
                  <a:lnTo>
                    <a:pt x="99" y="48"/>
                  </a:lnTo>
                  <a:lnTo>
                    <a:pt x="99" y="49"/>
                  </a:lnTo>
                  <a:lnTo>
                    <a:pt x="101" y="50"/>
                  </a:lnTo>
                  <a:lnTo>
                    <a:pt x="99" y="51"/>
                  </a:lnTo>
                  <a:lnTo>
                    <a:pt x="99" y="54"/>
                  </a:lnTo>
                  <a:lnTo>
                    <a:pt x="96" y="55"/>
                  </a:lnTo>
                  <a:lnTo>
                    <a:pt x="95" y="55"/>
                  </a:lnTo>
                  <a:lnTo>
                    <a:pt x="93" y="57"/>
                  </a:lnTo>
                  <a:lnTo>
                    <a:pt x="93" y="59"/>
                  </a:lnTo>
                  <a:lnTo>
                    <a:pt x="92" y="60"/>
                  </a:lnTo>
                  <a:lnTo>
                    <a:pt x="92" y="63"/>
                  </a:lnTo>
                  <a:lnTo>
                    <a:pt x="93" y="64"/>
                  </a:lnTo>
                  <a:lnTo>
                    <a:pt x="93" y="67"/>
                  </a:lnTo>
                  <a:lnTo>
                    <a:pt x="95" y="67"/>
                  </a:lnTo>
                  <a:lnTo>
                    <a:pt x="95" y="68"/>
                  </a:lnTo>
                  <a:lnTo>
                    <a:pt x="93" y="68"/>
                  </a:lnTo>
                  <a:lnTo>
                    <a:pt x="92" y="69"/>
                  </a:lnTo>
                  <a:lnTo>
                    <a:pt x="89" y="72"/>
                  </a:lnTo>
                  <a:lnTo>
                    <a:pt x="79" y="76"/>
                  </a:lnTo>
                  <a:lnTo>
                    <a:pt x="72" y="79"/>
                  </a:lnTo>
                  <a:lnTo>
                    <a:pt x="69" y="79"/>
                  </a:lnTo>
                  <a:lnTo>
                    <a:pt x="67" y="77"/>
                  </a:lnTo>
                  <a:lnTo>
                    <a:pt x="65" y="80"/>
                  </a:lnTo>
                  <a:lnTo>
                    <a:pt x="60" y="80"/>
                  </a:lnTo>
                  <a:lnTo>
                    <a:pt x="59" y="81"/>
                  </a:lnTo>
                  <a:lnTo>
                    <a:pt x="59" y="82"/>
                  </a:lnTo>
                  <a:lnTo>
                    <a:pt x="57" y="85"/>
                  </a:lnTo>
                  <a:lnTo>
                    <a:pt x="54" y="85"/>
                  </a:lnTo>
                  <a:lnTo>
                    <a:pt x="54" y="86"/>
                  </a:lnTo>
                  <a:lnTo>
                    <a:pt x="53" y="86"/>
                  </a:lnTo>
                  <a:lnTo>
                    <a:pt x="52" y="87"/>
                  </a:lnTo>
                  <a:lnTo>
                    <a:pt x="52" y="88"/>
                  </a:lnTo>
                  <a:lnTo>
                    <a:pt x="53" y="88"/>
                  </a:lnTo>
                  <a:lnTo>
                    <a:pt x="54" y="89"/>
                  </a:lnTo>
                  <a:lnTo>
                    <a:pt x="54" y="92"/>
                  </a:lnTo>
                  <a:lnTo>
                    <a:pt x="53" y="92"/>
                  </a:lnTo>
                  <a:lnTo>
                    <a:pt x="50" y="95"/>
                  </a:lnTo>
                  <a:lnTo>
                    <a:pt x="50" y="100"/>
                  </a:lnTo>
                  <a:lnTo>
                    <a:pt x="48" y="100"/>
                  </a:lnTo>
                  <a:lnTo>
                    <a:pt x="48" y="101"/>
                  </a:lnTo>
                  <a:lnTo>
                    <a:pt x="47" y="101"/>
                  </a:lnTo>
                  <a:lnTo>
                    <a:pt x="47" y="106"/>
                  </a:lnTo>
                  <a:lnTo>
                    <a:pt x="46" y="105"/>
                  </a:lnTo>
                  <a:lnTo>
                    <a:pt x="40" y="105"/>
                  </a:lnTo>
                  <a:lnTo>
                    <a:pt x="39" y="104"/>
                  </a:lnTo>
                  <a:lnTo>
                    <a:pt x="38" y="104"/>
                  </a:lnTo>
                  <a:lnTo>
                    <a:pt x="38" y="102"/>
                  </a:lnTo>
                  <a:lnTo>
                    <a:pt x="37" y="104"/>
                  </a:lnTo>
                  <a:lnTo>
                    <a:pt x="34" y="104"/>
                  </a:lnTo>
                  <a:lnTo>
                    <a:pt x="32" y="102"/>
                  </a:lnTo>
                  <a:lnTo>
                    <a:pt x="31" y="102"/>
                  </a:lnTo>
                  <a:lnTo>
                    <a:pt x="28" y="99"/>
                  </a:lnTo>
                  <a:lnTo>
                    <a:pt x="26" y="98"/>
                  </a:lnTo>
                  <a:lnTo>
                    <a:pt x="26" y="95"/>
                  </a:lnTo>
                  <a:lnTo>
                    <a:pt x="24" y="93"/>
                  </a:lnTo>
                  <a:lnTo>
                    <a:pt x="24" y="92"/>
                  </a:lnTo>
                  <a:lnTo>
                    <a:pt x="21" y="91"/>
                  </a:lnTo>
                  <a:lnTo>
                    <a:pt x="20" y="89"/>
                  </a:lnTo>
                  <a:lnTo>
                    <a:pt x="20" y="88"/>
                  </a:lnTo>
                  <a:lnTo>
                    <a:pt x="15" y="88"/>
                  </a:lnTo>
                  <a:lnTo>
                    <a:pt x="16" y="87"/>
                  </a:lnTo>
                  <a:lnTo>
                    <a:pt x="15" y="85"/>
                  </a:lnTo>
                  <a:lnTo>
                    <a:pt x="15" y="81"/>
                  </a:lnTo>
                  <a:lnTo>
                    <a:pt x="16" y="80"/>
                  </a:lnTo>
                  <a:lnTo>
                    <a:pt x="16" y="79"/>
                  </a:lnTo>
                  <a:lnTo>
                    <a:pt x="13" y="79"/>
                  </a:lnTo>
                  <a:lnTo>
                    <a:pt x="13" y="77"/>
                  </a:lnTo>
                  <a:lnTo>
                    <a:pt x="12" y="75"/>
                  </a:lnTo>
                  <a:lnTo>
                    <a:pt x="12" y="74"/>
                  </a:lnTo>
                  <a:lnTo>
                    <a:pt x="9" y="73"/>
                  </a:lnTo>
                  <a:lnTo>
                    <a:pt x="8" y="72"/>
                  </a:lnTo>
                  <a:lnTo>
                    <a:pt x="7" y="68"/>
                  </a:lnTo>
                  <a:lnTo>
                    <a:pt x="3" y="60"/>
                  </a:lnTo>
                  <a:lnTo>
                    <a:pt x="3" y="59"/>
                  </a:lnTo>
                  <a:lnTo>
                    <a:pt x="1" y="56"/>
                  </a:lnTo>
                  <a:lnTo>
                    <a:pt x="0" y="56"/>
                  </a:lnTo>
                  <a:lnTo>
                    <a:pt x="0" y="54"/>
                  </a:lnTo>
                  <a:lnTo>
                    <a:pt x="1" y="53"/>
                  </a:lnTo>
                  <a:lnTo>
                    <a:pt x="1" y="54"/>
                  </a:lnTo>
                  <a:lnTo>
                    <a:pt x="2" y="53"/>
                  </a:lnTo>
                  <a:lnTo>
                    <a:pt x="3" y="53"/>
                  </a:lnTo>
                  <a:lnTo>
                    <a:pt x="5" y="51"/>
                  </a:lnTo>
                  <a:lnTo>
                    <a:pt x="6" y="51"/>
                  </a:lnTo>
                  <a:lnTo>
                    <a:pt x="7" y="50"/>
                  </a:lnTo>
                  <a:lnTo>
                    <a:pt x="9" y="50"/>
                  </a:lnTo>
                  <a:lnTo>
                    <a:pt x="10" y="49"/>
                  </a:lnTo>
                  <a:lnTo>
                    <a:pt x="12" y="49"/>
                  </a:lnTo>
                  <a:lnTo>
                    <a:pt x="14" y="47"/>
                  </a:lnTo>
                  <a:lnTo>
                    <a:pt x="15" y="47"/>
                  </a:lnTo>
                  <a:lnTo>
                    <a:pt x="15" y="44"/>
                  </a:lnTo>
                  <a:lnTo>
                    <a:pt x="18" y="42"/>
                  </a:lnTo>
                  <a:lnTo>
                    <a:pt x="18" y="40"/>
                  </a:lnTo>
                  <a:lnTo>
                    <a:pt x="19" y="40"/>
                  </a:lnTo>
                  <a:lnTo>
                    <a:pt x="19" y="38"/>
                  </a:lnTo>
                  <a:lnTo>
                    <a:pt x="20" y="38"/>
                  </a:lnTo>
                  <a:lnTo>
                    <a:pt x="20" y="36"/>
                  </a:lnTo>
                  <a:lnTo>
                    <a:pt x="22" y="36"/>
                  </a:lnTo>
                  <a:lnTo>
                    <a:pt x="24" y="35"/>
                  </a:lnTo>
                  <a:lnTo>
                    <a:pt x="22" y="35"/>
                  </a:lnTo>
                  <a:lnTo>
                    <a:pt x="22" y="32"/>
                  </a:lnTo>
                  <a:lnTo>
                    <a:pt x="24" y="32"/>
                  </a:lnTo>
                  <a:lnTo>
                    <a:pt x="27" y="29"/>
                  </a:lnTo>
                  <a:lnTo>
                    <a:pt x="27" y="25"/>
                  </a:lnTo>
                  <a:lnTo>
                    <a:pt x="28" y="25"/>
                  </a:lnTo>
                  <a:lnTo>
                    <a:pt x="28" y="24"/>
                  </a:lnTo>
                  <a:lnTo>
                    <a:pt x="31" y="22"/>
                  </a:lnTo>
                  <a:lnTo>
                    <a:pt x="31" y="21"/>
                  </a:lnTo>
                  <a:lnTo>
                    <a:pt x="32" y="21"/>
                  </a:lnTo>
                  <a:lnTo>
                    <a:pt x="32" y="18"/>
                  </a:lnTo>
                  <a:lnTo>
                    <a:pt x="33" y="18"/>
                  </a:lnTo>
                  <a:lnTo>
                    <a:pt x="33" y="17"/>
                  </a:lnTo>
                  <a:lnTo>
                    <a:pt x="38" y="18"/>
                  </a:lnTo>
                  <a:lnTo>
                    <a:pt x="39" y="17"/>
                  </a:lnTo>
                  <a:lnTo>
                    <a:pt x="39" y="16"/>
                  </a:lnTo>
                  <a:lnTo>
                    <a:pt x="40" y="15"/>
                  </a:lnTo>
                  <a:lnTo>
                    <a:pt x="41" y="15"/>
                  </a:lnTo>
                  <a:lnTo>
                    <a:pt x="41" y="16"/>
                  </a:lnTo>
                  <a:lnTo>
                    <a:pt x="45" y="16"/>
                  </a:lnTo>
                  <a:lnTo>
                    <a:pt x="45" y="15"/>
                  </a:lnTo>
                  <a:lnTo>
                    <a:pt x="46" y="12"/>
                  </a:lnTo>
                  <a:lnTo>
                    <a:pt x="48" y="11"/>
                  </a:lnTo>
                  <a:lnTo>
                    <a:pt x="48" y="10"/>
                  </a:lnTo>
                  <a:lnTo>
                    <a:pt x="50" y="9"/>
                  </a:lnTo>
                  <a:lnTo>
                    <a:pt x="50" y="7"/>
                  </a:lnTo>
                  <a:lnTo>
                    <a:pt x="58" y="7"/>
                  </a:lnTo>
                  <a:lnTo>
                    <a:pt x="58" y="6"/>
                  </a:lnTo>
                  <a:lnTo>
                    <a:pt x="59" y="4"/>
                  </a:lnTo>
                  <a:lnTo>
                    <a:pt x="60" y="3"/>
                  </a:lnTo>
                  <a:lnTo>
                    <a:pt x="69" y="3"/>
                  </a:lnTo>
                  <a:lnTo>
                    <a:pt x="71"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40">
              <a:extLst>
                <a:ext uri="{FF2B5EF4-FFF2-40B4-BE49-F238E27FC236}">
                  <a16:creationId xmlns:a16="http://schemas.microsoft.com/office/drawing/2014/main" id="{98C898A2-CC85-42A2-92A2-7BBEC41BE5B2}"/>
                </a:ext>
              </a:extLst>
            </p:cNvPr>
            <p:cNvSpPr>
              <a:spLocks noEditPoints="1"/>
            </p:cNvSpPr>
            <p:nvPr/>
          </p:nvSpPr>
          <p:spPr bwMode="auto">
            <a:xfrm>
              <a:off x="6573838" y="3517900"/>
              <a:ext cx="557212" cy="676275"/>
            </a:xfrm>
            <a:custGeom>
              <a:avLst/>
              <a:gdLst/>
              <a:ahLst/>
              <a:cxnLst>
                <a:cxn ang="0">
                  <a:pos x="319" y="313"/>
                </a:cxn>
                <a:cxn ang="0">
                  <a:pos x="313" y="312"/>
                </a:cxn>
                <a:cxn ang="0">
                  <a:pos x="71" y="11"/>
                </a:cxn>
                <a:cxn ang="0">
                  <a:pos x="89" y="17"/>
                </a:cxn>
                <a:cxn ang="0">
                  <a:pos x="129" y="26"/>
                </a:cxn>
                <a:cxn ang="0">
                  <a:pos x="144" y="34"/>
                </a:cxn>
                <a:cxn ang="0">
                  <a:pos x="178" y="57"/>
                </a:cxn>
                <a:cxn ang="0">
                  <a:pos x="189" y="61"/>
                </a:cxn>
                <a:cxn ang="0">
                  <a:pos x="210" y="62"/>
                </a:cxn>
                <a:cxn ang="0">
                  <a:pos x="237" y="67"/>
                </a:cxn>
                <a:cxn ang="0">
                  <a:pos x="249" y="70"/>
                </a:cxn>
                <a:cxn ang="0">
                  <a:pos x="262" y="51"/>
                </a:cxn>
                <a:cxn ang="0">
                  <a:pos x="285" y="41"/>
                </a:cxn>
                <a:cxn ang="0">
                  <a:pos x="307" y="36"/>
                </a:cxn>
                <a:cxn ang="0">
                  <a:pos x="319" y="47"/>
                </a:cxn>
                <a:cxn ang="0">
                  <a:pos x="343" y="45"/>
                </a:cxn>
                <a:cxn ang="0">
                  <a:pos x="334" y="71"/>
                </a:cxn>
                <a:cxn ang="0">
                  <a:pos x="314" y="263"/>
                </a:cxn>
                <a:cxn ang="0">
                  <a:pos x="336" y="294"/>
                </a:cxn>
                <a:cxn ang="0">
                  <a:pos x="321" y="304"/>
                </a:cxn>
                <a:cxn ang="0">
                  <a:pos x="312" y="304"/>
                </a:cxn>
                <a:cxn ang="0">
                  <a:pos x="306" y="306"/>
                </a:cxn>
                <a:cxn ang="0">
                  <a:pos x="312" y="319"/>
                </a:cxn>
                <a:cxn ang="0">
                  <a:pos x="305" y="319"/>
                </a:cxn>
                <a:cxn ang="0">
                  <a:pos x="305" y="325"/>
                </a:cxn>
                <a:cxn ang="0">
                  <a:pos x="283" y="333"/>
                </a:cxn>
                <a:cxn ang="0">
                  <a:pos x="275" y="347"/>
                </a:cxn>
                <a:cxn ang="0">
                  <a:pos x="276" y="354"/>
                </a:cxn>
                <a:cxn ang="0">
                  <a:pos x="269" y="366"/>
                </a:cxn>
                <a:cxn ang="0">
                  <a:pos x="263" y="377"/>
                </a:cxn>
                <a:cxn ang="0">
                  <a:pos x="262" y="382"/>
                </a:cxn>
                <a:cxn ang="0">
                  <a:pos x="257" y="395"/>
                </a:cxn>
                <a:cxn ang="0">
                  <a:pos x="253" y="396"/>
                </a:cxn>
                <a:cxn ang="0">
                  <a:pos x="251" y="404"/>
                </a:cxn>
                <a:cxn ang="0">
                  <a:pos x="244" y="418"/>
                </a:cxn>
                <a:cxn ang="0">
                  <a:pos x="236" y="422"/>
                </a:cxn>
                <a:cxn ang="0">
                  <a:pos x="206" y="407"/>
                </a:cxn>
                <a:cxn ang="0">
                  <a:pos x="177" y="384"/>
                </a:cxn>
                <a:cxn ang="0">
                  <a:pos x="166" y="373"/>
                </a:cxn>
                <a:cxn ang="0">
                  <a:pos x="163" y="370"/>
                </a:cxn>
                <a:cxn ang="0">
                  <a:pos x="165" y="354"/>
                </a:cxn>
                <a:cxn ang="0">
                  <a:pos x="114" y="325"/>
                </a:cxn>
                <a:cxn ang="0">
                  <a:pos x="19" y="272"/>
                </a:cxn>
                <a:cxn ang="0">
                  <a:pos x="3" y="227"/>
                </a:cxn>
                <a:cxn ang="0">
                  <a:pos x="9" y="204"/>
                </a:cxn>
                <a:cxn ang="0">
                  <a:pos x="12" y="193"/>
                </a:cxn>
                <a:cxn ang="0">
                  <a:pos x="24" y="181"/>
                </a:cxn>
                <a:cxn ang="0">
                  <a:pos x="30" y="169"/>
                </a:cxn>
                <a:cxn ang="0">
                  <a:pos x="43" y="154"/>
                </a:cxn>
                <a:cxn ang="0">
                  <a:pos x="49" y="137"/>
                </a:cxn>
                <a:cxn ang="0">
                  <a:pos x="43" y="117"/>
                </a:cxn>
                <a:cxn ang="0">
                  <a:pos x="42" y="106"/>
                </a:cxn>
                <a:cxn ang="0">
                  <a:pos x="32" y="94"/>
                </a:cxn>
                <a:cxn ang="0">
                  <a:pos x="24" y="81"/>
                </a:cxn>
                <a:cxn ang="0">
                  <a:pos x="23" y="59"/>
                </a:cxn>
                <a:cxn ang="0">
                  <a:pos x="14" y="54"/>
                </a:cxn>
                <a:cxn ang="0">
                  <a:pos x="9" y="51"/>
                </a:cxn>
                <a:cxn ang="0">
                  <a:pos x="5" y="36"/>
                </a:cxn>
                <a:cxn ang="0">
                  <a:pos x="33" y="11"/>
                </a:cxn>
              </a:cxnLst>
              <a:rect l="0" t="0" r="r" b="b"/>
              <a:pathLst>
                <a:path w="351" h="426">
                  <a:moveTo>
                    <a:pt x="312" y="315"/>
                  </a:moveTo>
                  <a:lnTo>
                    <a:pt x="313" y="316"/>
                  </a:lnTo>
                  <a:lnTo>
                    <a:pt x="312" y="316"/>
                  </a:lnTo>
                  <a:lnTo>
                    <a:pt x="312" y="315"/>
                  </a:lnTo>
                  <a:close/>
                  <a:moveTo>
                    <a:pt x="314" y="309"/>
                  </a:moveTo>
                  <a:lnTo>
                    <a:pt x="318" y="309"/>
                  </a:lnTo>
                  <a:lnTo>
                    <a:pt x="319" y="310"/>
                  </a:lnTo>
                  <a:lnTo>
                    <a:pt x="319" y="313"/>
                  </a:lnTo>
                  <a:lnTo>
                    <a:pt x="314" y="313"/>
                  </a:lnTo>
                  <a:lnTo>
                    <a:pt x="313" y="314"/>
                  </a:lnTo>
                  <a:lnTo>
                    <a:pt x="312" y="314"/>
                  </a:lnTo>
                  <a:lnTo>
                    <a:pt x="312" y="315"/>
                  </a:lnTo>
                  <a:lnTo>
                    <a:pt x="311" y="315"/>
                  </a:lnTo>
                  <a:lnTo>
                    <a:pt x="311" y="313"/>
                  </a:lnTo>
                  <a:lnTo>
                    <a:pt x="312" y="312"/>
                  </a:lnTo>
                  <a:lnTo>
                    <a:pt x="313" y="312"/>
                  </a:lnTo>
                  <a:lnTo>
                    <a:pt x="314" y="310"/>
                  </a:lnTo>
                  <a:lnTo>
                    <a:pt x="314" y="309"/>
                  </a:lnTo>
                  <a:close/>
                  <a:moveTo>
                    <a:pt x="67" y="0"/>
                  </a:moveTo>
                  <a:lnTo>
                    <a:pt x="68" y="1"/>
                  </a:lnTo>
                  <a:lnTo>
                    <a:pt x="65" y="4"/>
                  </a:lnTo>
                  <a:lnTo>
                    <a:pt x="70" y="4"/>
                  </a:lnTo>
                  <a:lnTo>
                    <a:pt x="74" y="6"/>
                  </a:lnTo>
                  <a:lnTo>
                    <a:pt x="71" y="11"/>
                  </a:lnTo>
                  <a:lnTo>
                    <a:pt x="74" y="14"/>
                  </a:lnTo>
                  <a:lnTo>
                    <a:pt x="75" y="17"/>
                  </a:lnTo>
                  <a:lnTo>
                    <a:pt x="80" y="20"/>
                  </a:lnTo>
                  <a:lnTo>
                    <a:pt x="80" y="16"/>
                  </a:lnTo>
                  <a:lnTo>
                    <a:pt x="81" y="15"/>
                  </a:lnTo>
                  <a:lnTo>
                    <a:pt x="83" y="15"/>
                  </a:lnTo>
                  <a:lnTo>
                    <a:pt x="83" y="17"/>
                  </a:lnTo>
                  <a:lnTo>
                    <a:pt x="89" y="17"/>
                  </a:lnTo>
                  <a:lnTo>
                    <a:pt x="89" y="20"/>
                  </a:lnTo>
                  <a:lnTo>
                    <a:pt x="90" y="21"/>
                  </a:lnTo>
                  <a:lnTo>
                    <a:pt x="89" y="21"/>
                  </a:lnTo>
                  <a:lnTo>
                    <a:pt x="89" y="22"/>
                  </a:lnTo>
                  <a:lnTo>
                    <a:pt x="90" y="23"/>
                  </a:lnTo>
                  <a:lnTo>
                    <a:pt x="93" y="24"/>
                  </a:lnTo>
                  <a:lnTo>
                    <a:pt x="94" y="26"/>
                  </a:lnTo>
                  <a:lnTo>
                    <a:pt x="129" y="26"/>
                  </a:lnTo>
                  <a:lnTo>
                    <a:pt x="132" y="27"/>
                  </a:lnTo>
                  <a:lnTo>
                    <a:pt x="135" y="28"/>
                  </a:lnTo>
                  <a:lnTo>
                    <a:pt x="138" y="29"/>
                  </a:lnTo>
                  <a:lnTo>
                    <a:pt x="138" y="30"/>
                  </a:lnTo>
                  <a:lnTo>
                    <a:pt x="140" y="30"/>
                  </a:lnTo>
                  <a:lnTo>
                    <a:pt x="140" y="33"/>
                  </a:lnTo>
                  <a:lnTo>
                    <a:pt x="141" y="33"/>
                  </a:lnTo>
                  <a:lnTo>
                    <a:pt x="144" y="34"/>
                  </a:lnTo>
                  <a:lnTo>
                    <a:pt x="148" y="38"/>
                  </a:lnTo>
                  <a:lnTo>
                    <a:pt x="152" y="40"/>
                  </a:lnTo>
                  <a:lnTo>
                    <a:pt x="158" y="43"/>
                  </a:lnTo>
                  <a:lnTo>
                    <a:pt x="161" y="45"/>
                  </a:lnTo>
                  <a:lnTo>
                    <a:pt x="165" y="48"/>
                  </a:lnTo>
                  <a:lnTo>
                    <a:pt x="170" y="51"/>
                  </a:lnTo>
                  <a:lnTo>
                    <a:pt x="173" y="53"/>
                  </a:lnTo>
                  <a:lnTo>
                    <a:pt x="178" y="57"/>
                  </a:lnTo>
                  <a:lnTo>
                    <a:pt x="179" y="57"/>
                  </a:lnTo>
                  <a:lnTo>
                    <a:pt x="180" y="58"/>
                  </a:lnTo>
                  <a:lnTo>
                    <a:pt x="182" y="60"/>
                  </a:lnTo>
                  <a:lnTo>
                    <a:pt x="183" y="61"/>
                  </a:lnTo>
                  <a:lnTo>
                    <a:pt x="184" y="61"/>
                  </a:lnTo>
                  <a:lnTo>
                    <a:pt x="185" y="62"/>
                  </a:lnTo>
                  <a:lnTo>
                    <a:pt x="186" y="61"/>
                  </a:lnTo>
                  <a:lnTo>
                    <a:pt x="189" y="61"/>
                  </a:lnTo>
                  <a:lnTo>
                    <a:pt x="193" y="62"/>
                  </a:lnTo>
                  <a:lnTo>
                    <a:pt x="201" y="62"/>
                  </a:lnTo>
                  <a:lnTo>
                    <a:pt x="202" y="61"/>
                  </a:lnTo>
                  <a:lnTo>
                    <a:pt x="203" y="61"/>
                  </a:lnTo>
                  <a:lnTo>
                    <a:pt x="203" y="60"/>
                  </a:lnTo>
                  <a:lnTo>
                    <a:pt x="204" y="61"/>
                  </a:lnTo>
                  <a:lnTo>
                    <a:pt x="204" y="62"/>
                  </a:lnTo>
                  <a:lnTo>
                    <a:pt x="210" y="62"/>
                  </a:lnTo>
                  <a:lnTo>
                    <a:pt x="210" y="61"/>
                  </a:lnTo>
                  <a:lnTo>
                    <a:pt x="211" y="64"/>
                  </a:lnTo>
                  <a:lnTo>
                    <a:pt x="212" y="65"/>
                  </a:lnTo>
                  <a:lnTo>
                    <a:pt x="217" y="66"/>
                  </a:lnTo>
                  <a:lnTo>
                    <a:pt x="229" y="66"/>
                  </a:lnTo>
                  <a:lnTo>
                    <a:pt x="233" y="68"/>
                  </a:lnTo>
                  <a:lnTo>
                    <a:pt x="236" y="68"/>
                  </a:lnTo>
                  <a:lnTo>
                    <a:pt x="237" y="67"/>
                  </a:lnTo>
                  <a:lnTo>
                    <a:pt x="238" y="67"/>
                  </a:lnTo>
                  <a:lnTo>
                    <a:pt x="238" y="68"/>
                  </a:lnTo>
                  <a:lnTo>
                    <a:pt x="243" y="68"/>
                  </a:lnTo>
                  <a:lnTo>
                    <a:pt x="244" y="70"/>
                  </a:lnTo>
                  <a:lnTo>
                    <a:pt x="246" y="70"/>
                  </a:lnTo>
                  <a:lnTo>
                    <a:pt x="246" y="71"/>
                  </a:lnTo>
                  <a:lnTo>
                    <a:pt x="248" y="71"/>
                  </a:lnTo>
                  <a:lnTo>
                    <a:pt x="249" y="70"/>
                  </a:lnTo>
                  <a:lnTo>
                    <a:pt x="249" y="67"/>
                  </a:lnTo>
                  <a:lnTo>
                    <a:pt x="250" y="66"/>
                  </a:lnTo>
                  <a:lnTo>
                    <a:pt x="254" y="64"/>
                  </a:lnTo>
                  <a:lnTo>
                    <a:pt x="259" y="59"/>
                  </a:lnTo>
                  <a:lnTo>
                    <a:pt x="259" y="58"/>
                  </a:lnTo>
                  <a:lnTo>
                    <a:pt x="260" y="54"/>
                  </a:lnTo>
                  <a:lnTo>
                    <a:pt x="261" y="52"/>
                  </a:lnTo>
                  <a:lnTo>
                    <a:pt x="262" y="51"/>
                  </a:lnTo>
                  <a:lnTo>
                    <a:pt x="266" y="49"/>
                  </a:lnTo>
                  <a:lnTo>
                    <a:pt x="269" y="47"/>
                  </a:lnTo>
                  <a:lnTo>
                    <a:pt x="274" y="45"/>
                  </a:lnTo>
                  <a:lnTo>
                    <a:pt x="275" y="45"/>
                  </a:lnTo>
                  <a:lnTo>
                    <a:pt x="275" y="43"/>
                  </a:lnTo>
                  <a:lnTo>
                    <a:pt x="276" y="43"/>
                  </a:lnTo>
                  <a:lnTo>
                    <a:pt x="281" y="42"/>
                  </a:lnTo>
                  <a:lnTo>
                    <a:pt x="285" y="41"/>
                  </a:lnTo>
                  <a:lnTo>
                    <a:pt x="285" y="40"/>
                  </a:lnTo>
                  <a:lnTo>
                    <a:pt x="291" y="38"/>
                  </a:lnTo>
                  <a:lnTo>
                    <a:pt x="295" y="36"/>
                  </a:lnTo>
                  <a:lnTo>
                    <a:pt x="299" y="34"/>
                  </a:lnTo>
                  <a:lnTo>
                    <a:pt x="302" y="33"/>
                  </a:lnTo>
                  <a:lnTo>
                    <a:pt x="302" y="34"/>
                  </a:lnTo>
                  <a:lnTo>
                    <a:pt x="306" y="35"/>
                  </a:lnTo>
                  <a:lnTo>
                    <a:pt x="307" y="36"/>
                  </a:lnTo>
                  <a:lnTo>
                    <a:pt x="307" y="39"/>
                  </a:lnTo>
                  <a:lnTo>
                    <a:pt x="308" y="39"/>
                  </a:lnTo>
                  <a:lnTo>
                    <a:pt x="311" y="40"/>
                  </a:lnTo>
                  <a:lnTo>
                    <a:pt x="312" y="40"/>
                  </a:lnTo>
                  <a:lnTo>
                    <a:pt x="313" y="41"/>
                  </a:lnTo>
                  <a:lnTo>
                    <a:pt x="315" y="45"/>
                  </a:lnTo>
                  <a:lnTo>
                    <a:pt x="318" y="47"/>
                  </a:lnTo>
                  <a:lnTo>
                    <a:pt x="319" y="47"/>
                  </a:lnTo>
                  <a:lnTo>
                    <a:pt x="321" y="48"/>
                  </a:lnTo>
                  <a:lnTo>
                    <a:pt x="326" y="48"/>
                  </a:lnTo>
                  <a:lnTo>
                    <a:pt x="331" y="47"/>
                  </a:lnTo>
                  <a:lnTo>
                    <a:pt x="334" y="47"/>
                  </a:lnTo>
                  <a:lnTo>
                    <a:pt x="338" y="46"/>
                  </a:lnTo>
                  <a:lnTo>
                    <a:pt x="340" y="46"/>
                  </a:lnTo>
                  <a:lnTo>
                    <a:pt x="340" y="47"/>
                  </a:lnTo>
                  <a:lnTo>
                    <a:pt x="343" y="45"/>
                  </a:lnTo>
                  <a:lnTo>
                    <a:pt x="347" y="47"/>
                  </a:lnTo>
                  <a:lnTo>
                    <a:pt x="349" y="47"/>
                  </a:lnTo>
                  <a:lnTo>
                    <a:pt x="351" y="46"/>
                  </a:lnTo>
                  <a:lnTo>
                    <a:pt x="347" y="52"/>
                  </a:lnTo>
                  <a:lnTo>
                    <a:pt x="344" y="57"/>
                  </a:lnTo>
                  <a:lnTo>
                    <a:pt x="340" y="62"/>
                  </a:lnTo>
                  <a:lnTo>
                    <a:pt x="337" y="67"/>
                  </a:lnTo>
                  <a:lnTo>
                    <a:pt x="334" y="71"/>
                  </a:lnTo>
                  <a:lnTo>
                    <a:pt x="332" y="73"/>
                  </a:lnTo>
                  <a:lnTo>
                    <a:pt x="327" y="80"/>
                  </a:lnTo>
                  <a:lnTo>
                    <a:pt x="311" y="97"/>
                  </a:lnTo>
                  <a:lnTo>
                    <a:pt x="311" y="244"/>
                  </a:lnTo>
                  <a:lnTo>
                    <a:pt x="312" y="249"/>
                  </a:lnTo>
                  <a:lnTo>
                    <a:pt x="312" y="258"/>
                  </a:lnTo>
                  <a:lnTo>
                    <a:pt x="314" y="261"/>
                  </a:lnTo>
                  <a:lnTo>
                    <a:pt x="314" y="263"/>
                  </a:lnTo>
                  <a:lnTo>
                    <a:pt x="318" y="267"/>
                  </a:lnTo>
                  <a:lnTo>
                    <a:pt x="320" y="270"/>
                  </a:lnTo>
                  <a:lnTo>
                    <a:pt x="325" y="275"/>
                  </a:lnTo>
                  <a:lnTo>
                    <a:pt x="327" y="278"/>
                  </a:lnTo>
                  <a:lnTo>
                    <a:pt x="330" y="281"/>
                  </a:lnTo>
                  <a:lnTo>
                    <a:pt x="331" y="284"/>
                  </a:lnTo>
                  <a:lnTo>
                    <a:pt x="336" y="289"/>
                  </a:lnTo>
                  <a:lnTo>
                    <a:pt x="336" y="294"/>
                  </a:lnTo>
                  <a:lnTo>
                    <a:pt x="332" y="297"/>
                  </a:lnTo>
                  <a:lnTo>
                    <a:pt x="331" y="300"/>
                  </a:lnTo>
                  <a:lnTo>
                    <a:pt x="331" y="301"/>
                  </a:lnTo>
                  <a:lnTo>
                    <a:pt x="330" y="302"/>
                  </a:lnTo>
                  <a:lnTo>
                    <a:pt x="327" y="303"/>
                  </a:lnTo>
                  <a:lnTo>
                    <a:pt x="326" y="306"/>
                  </a:lnTo>
                  <a:lnTo>
                    <a:pt x="323" y="306"/>
                  </a:lnTo>
                  <a:lnTo>
                    <a:pt x="321" y="304"/>
                  </a:lnTo>
                  <a:lnTo>
                    <a:pt x="321" y="306"/>
                  </a:lnTo>
                  <a:lnTo>
                    <a:pt x="320" y="307"/>
                  </a:lnTo>
                  <a:lnTo>
                    <a:pt x="317" y="307"/>
                  </a:lnTo>
                  <a:lnTo>
                    <a:pt x="315" y="308"/>
                  </a:lnTo>
                  <a:lnTo>
                    <a:pt x="314" y="308"/>
                  </a:lnTo>
                  <a:lnTo>
                    <a:pt x="314" y="309"/>
                  </a:lnTo>
                  <a:lnTo>
                    <a:pt x="312" y="309"/>
                  </a:lnTo>
                  <a:lnTo>
                    <a:pt x="312" y="304"/>
                  </a:lnTo>
                  <a:lnTo>
                    <a:pt x="313" y="303"/>
                  </a:lnTo>
                  <a:lnTo>
                    <a:pt x="311" y="304"/>
                  </a:lnTo>
                  <a:lnTo>
                    <a:pt x="311" y="309"/>
                  </a:lnTo>
                  <a:lnTo>
                    <a:pt x="310" y="310"/>
                  </a:lnTo>
                  <a:lnTo>
                    <a:pt x="308" y="308"/>
                  </a:lnTo>
                  <a:lnTo>
                    <a:pt x="307" y="307"/>
                  </a:lnTo>
                  <a:lnTo>
                    <a:pt x="307" y="306"/>
                  </a:lnTo>
                  <a:lnTo>
                    <a:pt x="306" y="306"/>
                  </a:lnTo>
                  <a:lnTo>
                    <a:pt x="306" y="308"/>
                  </a:lnTo>
                  <a:lnTo>
                    <a:pt x="307" y="308"/>
                  </a:lnTo>
                  <a:lnTo>
                    <a:pt x="307" y="310"/>
                  </a:lnTo>
                  <a:lnTo>
                    <a:pt x="308" y="310"/>
                  </a:lnTo>
                  <a:lnTo>
                    <a:pt x="308" y="316"/>
                  </a:lnTo>
                  <a:lnTo>
                    <a:pt x="310" y="318"/>
                  </a:lnTo>
                  <a:lnTo>
                    <a:pt x="311" y="318"/>
                  </a:lnTo>
                  <a:lnTo>
                    <a:pt x="312" y="319"/>
                  </a:lnTo>
                  <a:lnTo>
                    <a:pt x="310" y="321"/>
                  </a:lnTo>
                  <a:lnTo>
                    <a:pt x="308" y="321"/>
                  </a:lnTo>
                  <a:lnTo>
                    <a:pt x="311" y="320"/>
                  </a:lnTo>
                  <a:lnTo>
                    <a:pt x="308" y="320"/>
                  </a:lnTo>
                  <a:lnTo>
                    <a:pt x="308" y="319"/>
                  </a:lnTo>
                  <a:lnTo>
                    <a:pt x="307" y="318"/>
                  </a:lnTo>
                  <a:lnTo>
                    <a:pt x="306" y="318"/>
                  </a:lnTo>
                  <a:lnTo>
                    <a:pt x="305" y="319"/>
                  </a:lnTo>
                  <a:lnTo>
                    <a:pt x="305" y="320"/>
                  </a:lnTo>
                  <a:lnTo>
                    <a:pt x="302" y="320"/>
                  </a:lnTo>
                  <a:lnTo>
                    <a:pt x="302" y="321"/>
                  </a:lnTo>
                  <a:lnTo>
                    <a:pt x="304" y="321"/>
                  </a:lnTo>
                  <a:lnTo>
                    <a:pt x="302" y="322"/>
                  </a:lnTo>
                  <a:lnTo>
                    <a:pt x="304" y="322"/>
                  </a:lnTo>
                  <a:lnTo>
                    <a:pt x="305" y="323"/>
                  </a:lnTo>
                  <a:lnTo>
                    <a:pt x="305" y="325"/>
                  </a:lnTo>
                  <a:lnTo>
                    <a:pt x="304" y="326"/>
                  </a:lnTo>
                  <a:lnTo>
                    <a:pt x="301" y="327"/>
                  </a:lnTo>
                  <a:lnTo>
                    <a:pt x="297" y="332"/>
                  </a:lnTo>
                  <a:lnTo>
                    <a:pt x="294" y="332"/>
                  </a:lnTo>
                  <a:lnTo>
                    <a:pt x="293" y="331"/>
                  </a:lnTo>
                  <a:lnTo>
                    <a:pt x="289" y="331"/>
                  </a:lnTo>
                  <a:lnTo>
                    <a:pt x="286" y="332"/>
                  </a:lnTo>
                  <a:lnTo>
                    <a:pt x="283" y="333"/>
                  </a:lnTo>
                  <a:lnTo>
                    <a:pt x="282" y="334"/>
                  </a:lnTo>
                  <a:lnTo>
                    <a:pt x="281" y="334"/>
                  </a:lnTo>
                  <a:lnTo>
                    <a:pt x="279" y="337"/>
                  </a:lnTo>
                  <a:lnTo>
                    <a:pt x="279" y="338"/>
                  </a:lnTo>
                  <a:lnTo>
                    <a:pt x="278" y="339"/>
                  </a:lnTo>
                  <a:lnTo>
                    <a:pt x="276" y="341"/>
                  </a:lnTo>
                  <a:lnTo>
                    <a:pt x="276" y="345"/>
                  </a:lnTo>
                  <a:lnTo>
                    <a:pt x="275" y="347"/>
                  </a:lnTo>
                  <a:lnTo>
                    <a:pt x="275" y="348"/>
                  </a:lnTo>
                  <a:lnTo>
                    <a:pt x="276" y="350"/>
                  </a:lnTo>
                  <a:lnTo>
                    <a:pt x="276" y="351"/>
                  </a:lnTo>
                  <a:lnTo>
                    <a:pt x="278" y="351"/>
                  </a:lnTo>
                  <a:lnTo>
                    <a:pt x="279" y="350"/>
                  </a:lnTo>
                  <a:lnTo>
                    <a:pt x="279" y="351"/>
                  </a:lnTo>
                  <a:lnTo>
                    <a:pt x="276" y="353"/>
                  </a:lnTo>
                  <a:lnTo>
                    <a:pt x="276" y="354"/>
                  </a:lnTo>
                  <a:lnTo>
                    <a:pt x="275" y="354"/>
                  </a:lnTo>
                  <a:lnTo>
                    <a:pt x="275" y="358"/>
                  </a:lnTo>
                  <a:lnTo>
                    <a:pt x="274" y="359"/>
                  </a:lnTo>
                  <a:lnTo>
                    <a:pt x="274" y="363"/>
                  </a:lnTo>
                  <a:lnTo>
                    <a:pt x="273" y="364"/>
                  </a:lnTo>
                  <a:lnTo>
                    <a:pt x="273" y="365"/>
                  </a:lnTo>
                  <a:lnTo>
                    <a:pt x="270" y="366"/>
                  </a:lnTo>
                  <a:lnTo>
                    <a:pt x="269" y="366"/>
                  </a:lnTo>
                  <a:lnTo>
                    <a:pt x="268" y="367"/>
                  </a:lnTo>
                  <a:lnTo>
                    <a:pt x="267" y="367"/>
                  </a:lnTo>
                  <a:lnTo>
                    <a:pt x="268" y="365"/>
                  </a:lnTo>
                  <a:lnTo>
                    <a:pt x="267" y="365"/>
                  </a:lnTo>
                  <a:lnTo>
                    <a:pt x="267" y="369"/>
                  </a:lnTo>
                  <a:lnTo>
                    <a:pt x="266" y="370"/>
                  </a:lnTo>
                  <a:lnTo>
                    <a:pt x="266" y="372"/>
                  </a:lnTo>
                  <a:lnTo>
                    <a:pt x="263" y="377"/>
                  </a:lnTo>
                  <a:lnTo>
                    <a:pt x="263" y="378"/>
                  </a:lnTo>
                  <a:lnTo>
                    <a:pt x="261" y="378"/>
                  </a:lnTo>
                  <a:lnTo>
                    <a:pt x="259" y="376"/>
                  </a:lnTo>
                  <a:lnTo>
                    <a:pt x="259" y="378"/>
                  </a:lnTo>
                  <a:lnTo>
                    <a:pt x="260" y="378"/>
                  </a:lnTo>
                  <a:lnTo>
                    <a:pt x="260" y="379"/>
                  </a:lnTo>
                  <a:lnTo>
                    <a:pt x="262" y="379"/>
                  </a:lnTo>
                  <a:lnTo>
                    <a:pt x="262" y="382"/>
                  </a:lnTo>
                  <a:lnTo>
                    <a:pt x="259" y="391"/>
                  </a:lnTo>
                  <a:lnTo>
                    <a:pt x="257" y="392"/>
                  </a:lnTo>
                  <a:lnTo>
                    <a:pt x="256" y="392"/>
                  </a:lnTo>
                  <a:lnTo>
                    <a:pt x="256" y="391"/>
                  </a:lnTo>
                  <a:lnTo>
                    <a:pt x="255" y="391"/>
                  </a:lnTo>
                  <a:lnTo>
                    <a:pt x="255" y="393"/>
                  </a:lnTo>
                  <a:lnTo>
                    <a:pt x="257" y="393"/>
                  </a:lnTo>
                  <a:lnTo>
                    <a:pt x="257" y="395"/>
                  </a:lnTo>
                  <a:lnTo>
                    <a:pt x="255" y="397"/>
                  </a:lnTo>
                  <a:lnTo>
                    <a:pt x="254" y="397"/>
                  </a:lnTo>
                  <a:lnTo>
                    <a:pt x="254" y="393"/>
                  </a:lnTo>
                  <a:lnTo>
                    <a:pt x="253" y="395"/>
                  </a:lnTo>
                  <a:lnTo>
                    <a:pt x="251" y="393"/>
                  </a:lnTo>
                  <a:lnTo>
                    <a:pt x="250" y="395"/>
                  </a:lnTo>
                  <a:lnTo>
                    <a:pt x="253" y="395"/>
                  </a:lnTo>
                  <a:lnTo>
                    <a:pt x="253" y="396"/>
                  </a:lnTo>
                  <a:lnTo>
                    <a:pt x="251" y="396"/>
                  </a:lnTo>
                  <a:lnTo>
                    <a:pt x="250" y="397"/>
                  </a:lnTo>
                  <a:lnTo>
                    <a:pt x="249" y="397"/>
                  </a:lnTo>
                  <a:lnTo>
                    <a:pt x="249" y="398"/>
                  </a:lnTo>
                  <a:lnTo>
                    <a:pt x="253" y="398"/>
                  </a:lnTo>
                  <a:lnTo>
                    <a:pt x="254" y="399"/>
                  </a:lnTo>
                  <a:lnTo>
                    <a:pt x="254" y="401"/>
                  </a:lnTo>
                  <a:lnTo>
                    <a:pt x="251" y="404"/>
                  </a:lnTo>
                  <a:lnTo>
                    <a:pt x="250" y="408"/>
                  </a:lnTo>
                  <a:lnTo>
                    <a:pt x="249" y="412"/>
                  </a:lnTo>
                  <a:lnTo>
                    <a:pt x="248" y="414"/>
                  </a:lnTo>
                  <a:lnTo>
                    <a:pt x="247" y="414"/>
                  </a:lnTo>
                  <a:lnTo>
                    <a:pt x="247" y="416"/>
                  </a:lnTo>
                  <a:lnTo>
                    <a:pt x="246" y="416"/>
                  </a:lnTo>
                  <a:lnTo>
                    <a:pt x="244" y="421"/>
                  </a:lnTo>
                  <a:lnTo>
                    <a:pt x="244" y="418"/>
                  </a:lnTo>
                  <a:lnTo>
                    <a:pt x="243" y="418"/>
                  </a:lnTo>
                  <a:lnTo>
                    <a:pt x="243" y="420"/>
                  </a:lnTo>
                  <a:lnTo>
                    <a:pt x="242" y="421"/>
                  </a:lnTo>
                  <a:lnTo>
                    <a:pt x="242" y="423"/>
                  </a:lnTo>
                  <a:lnTo>
                    <a:pt x="238" y="423"/>
                  </a:lnTo>
                  <a:lnTo>
                    <a:pt x="237" y="421"/>
                  </a:lnTo>
                  <a:lnTo>
                    <a:pt x="237" y="422"/>
                  </a:lnTo>
                  <a:lnTo>
                    <a:pt x="236" y="422"/>
                  </a:lnTo>
                  <a:lnTo>
                    <a:pt x="234" y="424"/>
                  </a:lnTo>
                  <a:lnTo>
                    <a:pt x="233" y="424"/>
                  </a:lnTo>
                  <a:lnTo>
                    <a:pt x="233" y="426"/>
                  </a:lnTo>
                  <a:lnTo>
                    <a:pt x="229" y="422"/>
                  </a:lnTo>
                  <a:lnTo>
                    <a:pt x="222" y="417"/>
                  </a:lnTo>
                  <a:lnTo>
                    <a:pt x="218" y="414"/>
                  </a:lnTo>
                  <a:lnTo>
                    <a:pt x="214" y="411"/>
                  </a:lnTo>
                  <a:lnTo>
                    <a:pt x="206" y="407"/>
                  </a:lnTo>
                  <a:lnTo>
                    <a:pt x="203" y="403"/>
                  </a:lnTo>
                  <a:lnTo>
                    <a:pt x="199" y="401"/>
                  </a:lnTo>
                  <a:lnTo>
                    <a:pt x="198" y="401"/>
                  </a:lnTo>
                  <a:lnTo>
                    <a:pt x="196" y="398"/>
                  </a:lnTo>
                  <a:lnTo>
                    <a:pt x="191" y="396"/>
                  </a:lnTo>
                  <a:lnTo>
                    <a:pt x="187" y="392"/>
                  </a:lnTo>
                  <a:lnTo>
                    <a:pt x="180" y="388"/>
                  </a:lnTo>
                  <a:lnTo>
                    <a:pt x="177" y="384"/>
                  </a:lnTo>
                  <a:lnTo>
                    <a:pt x="173" y="382"/>
                  </a:lnTo>
                  <a:lnTo>
                    <a:pt x="171" y="380"/>
                  </a:lnTo>
                  <a:lnTo>
                    <a:pt x="170" y="379"/>
                  </a:lnTo>
                  <a:lnTo>
                    <a:pt x="170" y="378"/>
                  </a:lnTo>
                  <a:lnTo>
                    <a:pt x="169" y="376"/>
                  </a:lnTo>
                  <a:lnTo>
                    <a:pt x="169" y="374"/>
                  </a:lnTo>
                  <a:lnTo>
                    <a:pt x="167" y="374"/>
                  </a:lnTo>
                  <a:lnTo>
                    <a:pt x="166" y="373"/>
                  </a:lnTo>
                  <a:lnTo>
                    <a:pt x="165" y="373"/>
                  </a:lnTo>
                  <a:lnTo>
                    <a:pt x="163" y="374"/>
                  </a:lnTo>
                  <a:lnTo>
                    <a:pt x="163" y="372"/>
                  </a:lnTo>
                  <a:lnTo>
                    <a:pt x="164" y="372"/>
                  </a:lnTo>
                  <a:lnTo>
                    <a:pt x="163" y="371"/>
                  </a:lnTo>
                  <a:lnTo>
                    <a:pt x="161" y="371"/>
                  </a:lnTo>
                  <a:lnTo>
                    <a:pt x="161" y="370"/>
                  </a:lnTo>
                  <a:lnTo>
                    <a:pt x="163" y="370"/>
                  </a:lnTo>
                  <a:lnTo>
                    <a:pt x="163" y="369"/>
                  </a:lnTo>
                  <a:lnTo>
                    <a:pt x="164" y="367"/>
                  </a:lnTo>
                  <a:lnTo>
                    <a:pt x="166" y="367"/>
                  </a:lnTo>
                  <a:lnTo>
                    <a:pt x="166" y="365"/>
                  </a:lnTo>
                  <a:lnTo>
                    <a:pt x="167" y="365"/>
                  </a:lnTo>
                  <a:lnTo>
                    <a:pt x="166" y="360"/>
                  </a:lnTo>
                  <a:lnTo>
                    <a:pt x="166" y="359"/>
                  </a:lnTo>
                  <a:lnTo>
                    <a:pt x="165" y="354"/>
                  </a:lnTo>
                  <a:lnTo>
                    <a:pt x="165" y="353"/>
                  </a:lnTo>
                  <a:lnTo>
                    <a:pt x="161" y="352"/>
                  </a:lnTo>
                  <a:lnTo>
                    <a:pt x="155" y="348"/>
                  </a:lnTo>
                  <a:lnTo>
                    <a:pt x="152" y="346"/>
                  </a:lnTo>
                  <a:lnTo>
                    <a:pt x="142" y="341"/>
                  </a:lnTo>
                  <a:lnTo>
                    <a:pt x="133" y="335"/>
                  </a:lnTo>
                  <a:lnTo>
                    <a:pt x="123" y="331"/>
                  </a:lnTo>
                  <a:lnTo>
                    <a:pt x="114" y="325"/>
                  </a:lnTo>
                  <a:lnTo>
                    <a:pt x="95" y="315"/>
                  </a:lnTo>
                  <a:lnTo>
                    <a:pt x="86" y="309"/>
                  </a:lnTo>
                  <a:lnTo>
                    <a:pt x="76" y="304"/>
                  </a:lnTo>
                  <a:lnTo>
                    <a:pt x="67" y="299"/>
                  </a:lnTo>
                  <a:lnTo>
                    <a:pt x="57" y="294"/>
                  </a:lnTo>
                  <a:lnTo>
                    <a:pt x="48" y="288"/>
                  </a:lnTo>
                  <a:lnTo>
                    <a:pt x="29" y="278"/>
                  </a:lnTo>
                  <a:lnTo>
                    <a:pt x="19" y="272"/>
                  </a:lnTo>
                  <a:lnTo>
                    <a:pt x="10" y="268"/>
                  </a:lnTo>
                  <a:lnTo>
                    <a:pt x="7" y="265"/>
                  </a:lnTo>
                  <a:lnTo>
                    <a:pt x="5" y="265"/>
                  </a:lnTo>
                  <a:lnTo>
                    <a:pt x="5" y="264"/>
                  </a:lnTo>
                  <a:lnTo>
                    <a:pt x="0" y="264"/>
                  </a:lnTo>
                  <a:lnTo>
                    <a:pt x="0" y="243"/>
                  </a:lnTo>
                  <a:lnTo>
                    <a:pt x="1" y="233"/>
                  </a:lnTo>
                  <a:lnTo>
                    <a:pt x="3" y="227"/>
                  </a:lnTo>
                  <a:lnTo>
                    <a:pt x="3" y="225"/>
                  </a:lnTo>
                  <a:lnTo>
                    <a:pt x="1" y="220"/>
                  </a:lnTo>
                  <a:lnTo>
                    <a:pt x="0" y="217"/>
                  </a:lnTo>
                  <a:lnTo>
                    <a:pt x="0" y="216"/>
                  </a:lnTo>
                  <a:lnTo>
                    <a:pt x="3" y="212"/>
                  </a:lnTo>
                  <a:lnTo>
                    <a:pt x="6" y="207"/>
                  </a:lnTo>
                  <a:lnTo>
                    <a:pt x="9" y="205"/>
                  </a:lnTo>
                  <a:lnTo>
                    <a:pt x="9" y="204"/>
                  </a:lnTo>
                  <a:lnTo>
                    <a:pt x="7" y="202"/>
                  </a:lnTo>
                  <a:lnTo>
                    <a:pt x="7" y="201"/>
                  </a:lnTo>
                  <a:lnTo>
                    <a:pt x="9" y="201"/>
                  </a:lnTo>
                  <a:lnTo>
                    <a:pt x="9" y="200"/>
                  </a:lnTo>
                  <a:lnTo>
                    <a:pt x="10" y="200"/>
                  </a:lnTo>
                  <a:lnTo>
                    <a:pt x="11" y="195"/>
                  </a:lnTo>
                  <a:lnTo>
                    <a:pt x="11" y="194"/>
                  </a:lnTo>
                  <a:lnTo>
                    <a:pt x="12" y="193"/>
                  </a:lnTo>
                  <a:lnTo>
                    <a:pt x="14" y="192"/>
                  </a:lnTo>
                  <a:lnTo>
                    <a:pt x="16" y="192"/>
                  </a:lnTo>
                  <a:lnTo>
                    <a:pt x="17" y="191"/>
                  </a:lnTo>
                  <a:lnTo>
                    <a:pt x="17" y="188"/>
                  </a:lnTo>
                  <a:lnTo>
                    <a:pt x="20" y="185"/>
                  </a:lnTo>
                  <a:lnTo>
                    <a:pt x="22" y="185"/>
                  </a:lnTo>
                  <a:lnTo>
                    <a:pt x="23" y="182"/>
                  </a:lnTo>
                  <a:lnTo>
                    <a:pt x="24" y="181"/>
                  </a:lnTo>
                  <a:lnTo>
                    <a:pt x="25" y="179"/>
                  </a:lnTo>
                  <a:lnTo>
                    <a:pt x="25" y="174"/>
                  </a:lnTo>
                  <a:lnTo>
                    <a:pt x="26" y="173"/>
                  </a:lnTo>
                  <a:lnTo>
                    <a:pt x="26" y="172"/>
                  </a:lnTo>
                  <a:lnTo>
                    <a:pt x="27" y="172"/>
                  </a:lnTo>
                  <a:lnTo>
                    <a:pt x="29" y="173"/>
                  </a:lnTo>
                  <a:lnTo>
                    <a:pt x="30" y="172"/>
                  </a:lnTo>
                  <a:lnTo>
                    <a:pt x="30" y="169"/>
                  </a:lnTo>
                  <a:lnTo>
                    <a:pt x="32" y="169"/>
                  </a:lnTo>
                  <a:lnTo>
                    <a:pt x="35" y="167"/>
                  </a:lnTo>
                  <a:lnTo>
                    <a:pt x="39" y="167"/>
                  </a:lnTo>
                  <a:lnTo>
                    <a:pt x="41" y="164"/>
                  </a:lnTo>
                  <a:lnTo>
                    <a:pt x="39" y="163"/>
                  </a:lnTo>
                  <a:lnTo>
                    <a:pt x="39" y="160"/>
                  </a:lnTo>
                  <a:lnTo>
                    <a:pt x="42" y="157"/>
                  </a:lnTo>
                  <a:lnTo>
                    <a:pt x="43" y="154"/>
                  </a:lnTo>
                  <a:lnTo>
                    <a:pt x="43" y="153"/>
                  </a:lnTo>
                  <a:lnTo>
                    <a:pt x="44" y="153"/>
                  </a:lnTo>
                  <a:lnTo>
                    <a:pt x="45" y="151"/>
                  </a:lnTo>
                  <a:lnTo>
                    <a:pt x="45" y="150"/>
                  </a:lnTo>
                  <a:lnTo>
                    <a:pt x="46" y="150"/>
                  </a:lnTo>
                  <a:lnTo>
                    <a:pt x="48" y="148"/>
                  </a:lnTo>
                  <a:lnTo>
                    <a:pt x="48" y="138"/>
                  </a:lnTo>
                  <a:lnTo>
                    <a:pt x="49" y="137"/>
                  </a:lnTo>
                  <a:lnTo>
                    <a:pt x="49" y="136"/>
                  </a:lnTo>
                  <a:lnTo>
                    <a:pt x="46" y="134"/>
                  </a:lnTo>
                  <a:lnTo>
                    <a:pt x="46" y="131"/>
                  </a:lnTo>
                  <a:lnTo>
                    <a:pt x="48" y="129"/>
                  </a:lnTo>
                  <a:lnTo>
                    <a:pt x="48" y="128"/>
                  </a:lnTo>
                  <a:lnTo>
                    <a:pt x="45" y="123"/>
                  </a:lnTo>
                  <a:lnTo>
                    <a:pt x="44" y="122"/>
                  </a:lnTo>
                  <a:lnTo>
                    <a:pt x="43" y="117"/>
                  </a:lnTo>
                  <a:lnTo>
                    <a:pt x="43" y="115"/>
                  </a:lnTo>
                  <a:lnTo>
                    <a:pt x="44" y="115"/>
                  </a:lnTo>
                  <a:lnTo>
                    <a:pt x="44" y="113"/>
                  </a:lnTo>
                  <a:lnTo>
                    <a:pt x="45" y="112"/>
                  </a:lnTo>
                  <a:lnTo>
                    <a:pt x="45" y="111"/>
                  </a:lnTo>
                  <a:lnTo>
                    <a:pt x="43" y="109"/>
                  </a:lnTo>
                  <a:lnTo>
                    <a:pt x="43" y="106"/>
                  </a:lnTo>
                  <a:lnTo>
                    <a:pt x="42" y="106"/>
                  </a:lnTo>
                  <a:lnTo>
                    <a:pt x="42" y="108"/>
                  </a:lnTo>
                  <a:lnTo>
                    <a:pt x="41" y="106"/>
                  </a:lnTo>
                  <a:lnTo>
                    <a:pt x="38" y="103"/>
                  </a:lnTo>
                  <a:lnTo>
                    <a:pt x="38" y="99"/>
                  </a:lnTo>
                  <a:lnTo>
                    <a:pt x="37" y="96"/>
                  </a:lnTo>
                  <a:lnTo>
                    <a:pt x="35" y="94"/>
                  </a:lnTo>
                  <a:lnTo>
                    <a:pt x="33" y="96"/>
                  </a:lnTo>
                  <a:lnTo>
                    <a:pt x="32" y="94"/>
                  </a:lnTo>
                  <a:lnTo>
                    <a:pt x="32" y="93"/>
                  </a:lnTo>
                  <a:lnTo>
                    <a:pt x="30" y="92"/>
                  </a:lnTo>
                  <a:lnTo>
                    <a:pt x="30" y="91"/>
                  </a:lnTo>
                  <a:lnTo>
                    <a:pt x="29" y="85"/>
                  </a:lnTo>
                  <a:lnTo>
                    <a:pt x="27" y="84"/>
                  </a:lnTo>
                  <a:lnTo>
                    <a:pt x="27" y="83"/>
                  </a:lnTo>
                  <a:lnTo>
                    <a:pt x="25" y="83"/>
                  </a:lnTo>
                  <a:lnTo>
                    <a:pt x="24" y="81"/>
                  </a:lnTo>
                  <a:lnTo>
                    <a:pt x="23" y="76"/>
                  </a:lnTo>
                  <a:lnTo>
                    <a:pt x="23" y="73"/>
                  </a:lnTo>
                  <a:lnTo>
                    <a:pt x="22" y="73"/>
                  </a:lnTo>
                  <a:lnTo>
                    <a:pt x="22" y="67"/>
                  </a:lnTo>
                  <a:lnTo>
                    <a:pt x="23" y="67"/>
                  </a:lnTo>
                  <a:lnTo>
                    <a:pt x="24" y="66"/>
                  </a:lnTo>
                  <a:lnTo>
                    <a:pt x="24" y="60"/>
                  </a:lnTo>
                  <a:lnTo>
                    <a:pt x="23" y="59"/>
                  </a:lnTo>
                  <a:lnTo>
                    <a:pt x="22" y="59"/>
                  </a:lnTo>
                  <a:lnTo>
                    <a:pt x="20" y="57"/>
                  </a:lnTo>
                  <a:lnTo>
                    <a:pt x="18" y="57"/>
                  </a:lnTo>
                  <a:lnTo>
                    <a:pt x="18" y="58"/>
                  </a:lnTo>
                  <a:lnTo>
                    <a:pt x="17" y="58"/>
                  </a:lnTo>
                  <a:lnTo>
                    <a:pt x="16" y="57"/>
                  </a:lnTo>
                  <a:lnTo>
                    <a:pt x="16" y="54"/>
                  </a:lnTo>
                  <a:lnTo>
                    <a:pt x="14" y="54"/>
                  </a:lnTo>
                  <a:lnTo>
                    <a:pt x="13" y="55"/>
                  </a:lnTo>
                  <a:lnTo>
                    <a:pt x="11" y="55"/>
                  </a:lnTo>
                  <a:lnTo>
                    <a:pt x="12" y="54"/>
                  </a:lnTo>
                  <a:lnTo>
                    <a:pt x="12" y="53"/>
                  </a:lnTo>
                  <a:lnTo>
                    <a:pt x="11" y="53"/>
                  </a:lnTo>
                  <a:lnTo>
                    <a:pt x="13" y="52"/>
                  </a:lnTo>
                  <a:lnTo>
                    <a:pt x="13" y="51"/>
                  </a:lnTo>
                  <a:lnTo>
                    <a:pt x="9" y="51"/>
                  </a:lnTo>
                  <a:lnTo>
                    <a:pt x="9" y="48"/>
                  </a:lnTo>
                  <a:lnTo>
                    <a:pt x="10" y="47"/>
                  </a:lnTo>
                  <a:lnTo>
                    <a:pt x="9" y="46"/>
                  </a:lnTo>
                  <a:lnTo>
                    <a:pt x="7" y="46"/>
                  </a:lnTo>
                  <a:lnTo>
                    <a:pt x="7" y="41"/>
                  </a:lnTo>
                  <a:lnTo>
                    <a:pt x="6" y="40"/>
                  </a:lnTo>
                  <a:lnTo>
                    <a:pt x="6" y="36"/>
                  </a:lnTo>
                  <a:lnTo>
                    <a:pt x="5" y="36"/>
                  </a:lnTo>
                  <a:lnTo>
                    <a:pt x="4" y="35"/>
                  </a:lnTo>
                  <a:lnTo>
                    <a:pt x="9" y="32"/>
                  </a:lnTo>
                  <a:lnTo>
                    <a:pt x="12" y="27"/>
                  </a:lnTo>
                  <a:lnTo>
                    <a:pt x="22" y="17"/>
                  </a:lnTo>
                  <a:lnTo>
                    <a:pt x="25" y="16"/>
                  </a:lnTo>
                  <a:lnTo>
                    <a:pt x="27" y="15"/>
                  </a:lnTo>
                  <a:lnTo>
                    <a:pt x="31" y="13"/>
                  </a:lnTo>
                  <a:lnTo>
                    <a:pt x="33" y="11"/>
                  </a:lnTo>
                  <a:lnTo>
                    <a:pt x="38" y="10"/>
                  </a:lnTo>
                  <a:lnTo>
                    <a:pt x="45" y="8"/>
                  </a:lnTo>
                  <a:lnTo>
                    <a:pt x="49" y="6"/>
                  </a:lnTo>
                  <a:lnTo>
                    <a:pt x="59" y="2"/>
                  </a:lnTo>
                  <a:lnTo>
                    <a:pt x="61" y="3"/>
                  </a:lnTo>
                  <a:lnTo>
                    <a:pt x="63" y="2"/>
                  </a:lnTo>
                  <a:lnTo>
                    <a:pt x="67"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41">
              <a:extLst>
                <a:ext uri="{FF2B5EF4-FFF2-40B4-BE49-F238E27FC236}">
                  <a16:creationId xmlns:a16="http://schemas.microsoft.com/office/drawing/2014/main" id="{D03FA136-A31D-455B-9F89-B0C2DE35A4CB}"/>
                </a:ext>
              </a:extLst>
            </p:cNvPr>
            <p:cNvSpPr>
              <a:spLocks noEditPoints="1"/>
            </p:cNvSpPr>
            <p:nvPr/>
          </p:nvSpPr>
          <p:spPr bwMode="auto">
            <a:xfrm>
              <a:off x="3605213" y="3117850"/>
              <a:ext cx="427037" cy="447675"/>
            </a:xfrm>
            <a:custGeom>
              <a:avLst/>
              <a:gdLst/>
              <a:ahLst/>
              <a:cxnLst>
                <a:cxn ang="0">
                  <a:pos x="152" y="244"/>
                </a:cxn>
                <a:cxn ang="0">
                  <a:pos x="172" y="242"/>
                </a:cxn>
                <a:cxn ang="0">
                  <a:pos x="171" y="243"/>
                </a:cxn>
                <a:cxn ang="0">
                  <a:pos x="199" y="241"/>
                </a:cxn>
                <a:cxn ang="0">
                  <a:pos x="187" y="241"/>
                </a:cxn>
                <a:cxn ang="0">
                  <a:pos x="174" y="242"/>
                </a:cxn>
                <a:cxn ang="0">
                  <a:pos x="9" y="193"/>
                </a:cxn>
                <a:cxn ang="0">
                  <a:pos x="105" y="10"/>
                </a:cxn>
                <a:cxn ang="0">
                  <a:pos x="105" y="21"/>
                </a:cxn>
                <a:cxn ang="0">
                  <a:pos x="132" y="13"/>
                </a:cxn>
                <a:cxn ang="0">
                  <a:pos x="146" y="19"/>
                </a:cxn>
                <a:cxn ang="0">
                  <a:pos x="156" y="26"/>
                </a:cxn>
                <a:cxn ang="0">
                  <a:pos x="162" y="38"/>
                </a:cxn>
                <a:cxn ang="0">
                  <a:pos x="172" y="46"/>
                </a:cxn>
                <a:cxn ang="0">
                  <a:pos x="186" y="49"/>
                </a:cxn>
                <a:cxn ang="0">
                  <a:pos x="198" y="40"/>
                </a:cxn>
                <a:cxn ang="0">
                  <a:pos x="219" y="36"/>
                </a:cxn>
                <a:cxn ang="0">
                  <a:pos x="238" y="39"/>
                </a:cxn>
                <a:cxn ang="0">
                  <a:pos x="260" y="57"/>
                </a:cxn>
                <a:cxn ang="0">
                  <a:pos x="258" y="74"/>
                </a:cxn>
                <a:cxn ang="0">
                  <a:pos x="264" y="85"/>
                </a:cxn>
                <a:cxn ang="0">
                  <a:pos x="263" y="120"/>
                </a:cxn>
                <a:cxn ang="0">
                  <a:pos x="250" y="138"/>
                </a:cxn>
                <a:cxn ang="0">
                  <a:pos x="237" y="172"/>
                </a:cxn>
                <a:cxn ang="0">
                  <a:pos x="249" y="222"/>
                </a:cxn>
                <a:cxn ang="0">
                  <a:pos x="256" y="241"/>
                </a:cxn>
                <a:cxn ang="0">
                  <a:pos x="245" y="247"/>
                </a:cxn>
                <a:cxn ang="0">
                  <a:pos x="237" y="240"/>
                </a:cxn>
                <a:cxn ang="0">
                  <a:pos x="231" y="248"/>
                </a:cxn>
                <a:cxn ang="0">
                  <a:pos x="207" y="241"/>
                </a:cxn>
                <a:cxn ang="0">
                  <a:pos x="200" y="240"/>
                </a:cxn>
                <a:cxn ang="0">
                  <a:pos x="160" y="247"/>
                </a:cxn>
                <a:cxn ang="0">
                  <a:pos x="149" y="243"/>
                </a:cxn>
                <a:cxn ang="0">
                  <a:pos x="137" y="249"/>
                </a:cxn>
                <a:cxn ang="0">
                  <a:pos x="97" y="262"/>
                </a:cxn>
                <a:cxn ang="0">
                  <a:pos x="64" y="274"/>
                </a:cxn>
                <a:cxn ang="0">
                  <a:pos x="46" y="262"/>
                </a:cxn>
                <a:cxn ang="0">
                  <a:pos x="51" y="241"/>
                </a:cxn>
                <a:cxn ang="0">
                  <a:pos x="53" y="229"/>
                </a:cxn>
                <a:cxn ang="0">
                  <a:pos x="46" y="215"/>
                </a:cxn>
                <a:cxn ang="0">
                  <a:pos x="33" y="205"/>
                </a:cxn>
                <a:cxn ang="0">
                  <a:pos x="14" y="195"/>
                </a:cxn>
                <a:cxn ang="0">
                  <a:pos x="1" y="186"/>
                </a:cxn>
                <a:cxn ang="0">
                  <a:pos x="15" y="165"/>
                </a:cxn>
                <a:cxn ang="0">
                  <a:pos x="6" y="141"/>
                </a:cxn>
                <a:cxn ang="0">
                  <a:pos x="23" y="131"/>
                </a:cxn>
                <a:cxn ang="0">
                  <a:pos x="26" y="116"/>
                </a:cxn>
                <a:cxn ang="0">
                  <a:pos x="25" y="100"/>
                </a:cxn>
                <a:cxn ang="0">
                  <a:pos x="40" y="94"/>
                </a:cxn>
                <a:cxn ang="0">
                  <a:pos x="30" y="82"/>
                </a:cxn>
                <a:cxn ang="0">
                  <a:pos x="33" y="70"/>
                </a:cxn>
                <a:cxn ang="0">
                  <a:pos x="20" y="53"/>
                </a:cxn>
                <a:cxn ang="0">
                  <a:pos x="23" y="30"/>
                </a:cxn>
                <a:cxn ang="0">
                  <a:pos x="37" y="21"/>
                </a:cxn>
                <a:cxn ang="0">
                  <a:pos x="47" y="14"/>
                </a:cxn>
                <a:cxn ang="0">
                  <a:pos x="56" y="18"/>
                </a:cxn>
                <a:cxn ang="0">
                  <a:pos x="72" y="18"/>
                </a:cxn>
                <a:cxn ang="0">
                  <a:pos x="85" y="5"/>
                </a:cxn>
                <a:cxn ang="0">
                  <a:pos x="97" y="6"/>
                </a:cxn>
              </a:cxnLst>
              <a:rect l="0" t="0" r="r" b="b"/>
              <a:pathLst>
                <a:path w="269" h="282">
                  <a:moveTo>
                    <a:pt x="237" y="246"/>
                  </a:moveTo>
                  <a:lnTo>
                    <a:pt x="238" y="247"/>
                  </a:lnTo>
                  <a:lnTo>
                    <a:pt x="239" y="247"/>
                  </a:lnTo>
                  <a:lnTo>
                    <a:pt x="239" y="248"/>
                  </a:lnTo>
                  <a:lnTo>
                    <a:pt x="242" y="248"/>
                  </a:lnTo>
                  <a:lnTo>
                    <a:pt x="242" y="249"/>
                  </a:lnTo>
                  <a:lnTo>
                    <a:pt x="241" y="249"/>
                  </a:lnTo>
                  <a:lnTo>
                    <a:pt x="236" y="248"/>
                  </a:lnTo>
                  <a:lnTo>
                    <a:pt x="236" y="247"/>
                  </a:lnTo>
                  <a:lnTo>
                    <a:pt x="237" y="246"/>
                  </a:lnTo>
                  <a:close/>
                  <a:moveTo>
                    <a:pt x="151" y="244"/>
                  </a:moveTo>
                  <a:lnTo>
                    <a:pt x="152" y="244"/>
                  </a:lnTo>
                  <a:lnTo>
                    <a:pt x="154" y="246"/>
                  </a:lnTo>
                  <a:lnTo>
                    <a:pt x="155" y="246"/>
                  </a:lnTo>
                  <a:lnTo>
                    <a:pt x="156" y="244"/>
                  </a:lnTo>
                  <a:lnTo>
                    <a:pt x="159" y="247"/>
                  </a:lnTo>
                  <a:lnTo>
                    <a:pt x="159" y="248"/>
                  </a:lnTo>
                  <a:lnTo>
                    <a:pt x="147" y="248"/>
                  </a:lnTo>
                  <a:lnTo>
                    <a:pt x="147" y="247"/>
                  </a:lnTo>
                  <a:lnTo>
                    <a:pt x="146" y="247"/>
                  </a:lnTo>
                  <a:lnTo>
                    <a:pt x="146" y="246"/>
                  </a:lnTo>
                  <a:lnTo>
                    <a:pt x="151" y="246"/>
                  </a:lnTo>
                  <a:lnTo>
                    <a:pt x="151" y="244"/>
                  </a:lnTo>
                  <a:close/>
                  <a:moveTo>
                    <a:pt x="172" y="242"/>
                  </a:moveTo>
                  <a:lnTo>
                    <a:pt x="174" y="242"/>
                  </a:lnTo>
                  <a:lnTo>
                    <a:pt x="173" y="243"/>
                  </a:lnTo>
                  <a:lnTo>
                    <a:pt x="172" y="242"/>
                  </a:lnTo>
                  <a:close/>
                  <a:moveTo>
                    <a:pt x="179" y="240"/>
                  </a:moveTo>
                  <a:lnTo>
                    <a:pt x="178" y="241"/>
                  </a:lnTo>
                  <a:lnTo>
                    <a:pt x="179" y="241"/>
                  </a:lnTo>
                  <a:lnTo>
                    <a:pt x="179" y="240"/>
                  </a:lnTo>
                  <a:close/>
                  <a:moveTo>
                    <a:pt x="174" y="240"/>
                  </a:moveTo>
                  <a:lnTo>
                    <a:pt x="173" y="241"/>
                  </a:lnTo>
                  <a:lnTo>
                    <a:pt x="171" y="241"/>
                  </a:lnTo>
                  <a:lnTo>
                    <a:pt x="172" y="242"/>
                  </a:lnTo>
                  <a:lnTo>
                    <a:pt x="171" y="243"/>
                  </a:lnTo>
                  <a:lnTo>
                    <a:pt x="169" y="243"/>
                  </a:lnTo>
                  <a:lnTo>
                    <a:pt x="168" y="244"/>
                  </a:lnTo>
                  <a:lnTo>
                    <a:pt x="168" y="246"/>
                  </a:lnTo>
                  <a:lnTo>
                    <a:pt x="171" y="246"/>
                  </a:lnTo>
                  <a:lnTo>
                    <a:pt x="171" y="244"/>
                  </a:lnTo>
                  <a:lnTo>
                    <a:pt x="179" y="244"/>
                  </a:lnTo>
                  <a:lnTo>
                    <a:pt x="178" y="243"/>
                  </a:lnTo>
                  <a:lnTo>
                    <a:pt x="186" y="243"/>
                  </a:lnTo>
                  <a:lnTo>
                    <a:pt x="186" y="242"/>
                  </a:lnTo>
                  <a:lnTo>
                    <a:pt x="193" y="242"/>
                  </a:lnTo>
                  <a:lnTo>
                    <a:pt x="194" y="241"/>
                  </a:lnTo>
                  <a:lnTo>
                    <a:pt x="199" y="241"/>
                  </a:lnTo>
                  <a:lnTo>
                    <a:pt x="198" y="240"/>
                  </a:lnTo>
                  <a:lnTo>
                    <a:pt x="197" y="240"/>
                  </a:lnTo>
                  <a:lnTo>
                    <a:pt x="197" y="241"/>
                  </a:lnTo>
                  <a:lnTo>
                    <a:pt x="196" y="240"/>
                  </a:lnTo>
                  <a:lnTo>
                    <a:pt x="196" y="241"/>
                  </a:lnTo>
                  <a:lnTo>
                    <a:pt x="194" y="240"/>
                  </a:lnTo>
                  <a:lnTo>
                    <a:pt x="193" y="241"/>
                  </a:lnTo>
                  <a:lnTo>
                    <a:pt x="192" y="241"/>
                  </a:lnTo>
                  <a:lnTo>
                    <a:pt x="192" y="240"/>
                  </a:lnTo>
                  <a:lnTo>
                    <a:pt x="188" y="240"/>
                  </a:lnTo>
                  <a:lnTo>
                    <a:pt x="188" y="241"/>
                  </a:lnTo>
                  <a:lnTo>
                    <a:pt x="187" y="241"/>
                  </a:lnTo>
                  <a:lnTo>
                    <a:pt x="186" y="240"/>
                  </a:lnTo>
                  <a:lnTo>
                    <a:pt x="186" y="241"/>
                  </a:lnTo>
                  <a:lnTo>
                    <a:pt x="184" y="241"/>
                  </a:lnTo>
                  <a:lnTo>
                    <a:pt x="185" y="240"/>
                  </a:lnTo>
                  <a:lnTo>
                    <a:pt x="183" y="240"/>
                  </a:lnTo>
                  <a:lnTo>
                    <a:pt x="183" y="241"/>
                  </a:lnTo>
                  <a:lnTo>
                    <a:pt x="184" y="241"/>
                  </a:lnTo>
                  <a:lnTo>
                    <a:pt x="184" y="242"/>
                  </a:lnTo>
                  <a:lnTo>
                    <a:pt x="178" y="242"/>
                  </a:lnTo>
                  <a:lnTo>
                    <a:pt x="177" y="243"/>
                  </a:lnTo>
                  <a:lnTo>
                    <a:pt x="175" y="242"/>
                  </a:lnTo>
                  <a:lnTo>
                    <a:pt x="174" y="242"/>
                  </a:lnTo>
                  <a:lnTo>
                    <a:pt x="174" y="240"/>
                  </a:lnTo>
                  <a:close/>
                  <a:moveTo>
                    <a:pt x="211" y="237"/>
                  </a:moveTo>
                  <a:lnTo>
                    <a:pt x="215" y="241"/>
                  </a:lnTo>
                  <a:lnTo>
                    <a:pt x="211" y="241"/>
                  </a:lnTo>
                  <a:lnTo>
                    <a:pt x="212" y="242"/>
                  </a:lnTo>
                  <a:lnTo>
                    <a:pt x="216" y="242"/>
                  </a:lnTo>
                  <a:lnTo>
                    <a:pt x="216" y="241"/>
                  </a:lnTo>
                  <a:lnTo>
                    <a:pt x="215" y="240"/>
                  </a:lnTo>
                  <a:lnTo>
                    <a:pt x="215" y="237"/>
                  </a:lnTo>
                  <a:lnTo>
                    <a:pt x="211" y="237"/>
                  </a:lnTo>
                  <a:close/>
                  <a:moveTo>
                    <a:pt x="8" y="193"/>
                  </a:moveTo>
                  <a:lnTo>
                    <a:pt x="9" y="193"/>
                  </a:lnTo>
                  <a:lnTo>
                    <a:pt x="9" y="195"/>
                  </a:lnTo>
                  <a:lnTo>
                    <a:pt x="8" y="193"/>
                  </a:lnTo>
                  <a:close/>
                  <a:moveTo>
                    <a:pt x="103" y="0"/>
                  </a:moveTo>
                  <a:lnTo>
                    <a:pt x="104" y="0"/>
                  </a:lnTo>
                  <a:lnTo>
                    <a:pt x="104" y="4"/>
                  </a:lnTo>
                  <a:lnTo>
                    <a:pt x="105" y="4"/>
                  </a:lnTo>
                  <a:lnTo>
                    <a:pt x="107" y="5"/>
                  </a:lnTo>
                  <a:lnTo>
                    <a:pt x="105" y="6"/>
                  </a:lnTo>
                  <a:lnTo>
                    <a:pt x="105" y="8"/>
                  </a:lnTo>
                  <a:lnTo>
                    <a:pt x="104" y="8"/>
                  </a:lnTo>
                  <a:lnTo>
                    <a:pt x="104" y="10"/>
                  </a:lnTo>
                  <a:lnTo>
                    <a:pt x="105" y="10"/>
                  </a:lnTo>
                  <a:lnTo>
                    <a:pt x="105" y="11"/>
                  </a:lnTo>
                  <a:lnTo>
                    <a:pt x="107" y="11"/>
                  </a:lnTo>
                  <a:lnTo>
                    <a:pt x="107" y="13"/>
                  </a:lnTo>
                  <a:lnTo>
                    <a:pt x="108" y="14"/>
                  </a:lnTo>
                  <a:lnTo>
                    <a:pt x="107" y="15"/>
                  </a:lnTo>
                  <a:lnTo>
                    <a:pt x="107" y="17"/>
                  </a:lnTo>
                  <a:lnTo>
                    <a:pt x="108" y="17"/>
                  </a:lnTo>
                  <a:lnTo>
                    <a:pt x="107" y="18"/>
                  </a:lnTo>
                  <a:lnTo>
                    <a:pt x="107" y="19"/>
                  </a:lnTo>
                  <a:lnTo>
                    <a:pt x="104" y="19"/>
                  </a:lnTo>
                  <a:lnTo>
                    <a:pt x="104" y="21"/>
                  </a:lnTo>
                  <a:lnTo>
                    <a:pt x="105" y="21"/>
                  </a:lnTo>
                  <a:lnTo>
                    <a:pt x="107" y="23"/>
                  </a:lnTo>
                  <a:lnTo>
                    <a:pt x="108" y="23"/>
                  </a:lnTo>
                  <a:lnTo>
                    <a:pt x="110" y="24"/>
                  </a:lnTo>
                  <a:lnTo>
                    <a:pt x="115" y="24"/>
                  </a:lnTo>
                  <a:lnTo>
                    <a:pt x="116" y="23"/>
                  </a:lnTo>
                  <a:lnTo>
                    <a:pt x="116" y="20"/>
                  </a:lnTo>
                  <a:lnTo>
                    <a:pt x="120" y="20"/>
                  </a:lnTo>
                  <a:lnTo>
                    <a:pt x="120" y="17"/>
                  </a:lnTo>
                  <a:lnTo>
                    <a:pt x="121" y="15"/>
                  </a:lnTo>
                  <a:lnTo>
                    <a:pt x="124" y="14"/>
                  </a:lnTo>
                  <a:lnTo>
                    <a:pt x="129" y="13"/>
                  </a:lnTo>
                  <a:lnTo>
                    <a:pt x="132" y="13"/>
                  </a:lnTo>
                  <a:lnTo>
                    <a:pt x="133" y="12"/>
                  </a:lnTo>
                  <a:lnTo>
                    <a:pt x="134" y="12"/>
                  </a:lnTo>
                  <a:lnTo>
                    <a:pt x="134" y="13"/>
                  </a:lnTo>
                  <a:lnTo>
                    <a:pt x="135" y="13"/>
                  </a:lnTo>
                  <a:lnTo>
                    <a:pt x="136" y="14"/>
                  </a:lnTo>
                  <a:lnTo>
                    <a:pt x="137" y="14"/>
                  </a:lnTo>
                  <a:lnTo>
                    <a:pt x="137" y="15"/>
                  </a:lnTo>
                  <a:lnTo>
                    <a:pt x="139" y="17"/>
                  </a:lnTo>
                  <a:lnTo>
                    <a:pt x="139" y="18"/>
                  </a:lnTo>
                  <a:lnTo>
                    <a:pt x="141" y="18"/>
                  </a:lnTo>
                  <a:lnTo>
                    <a:pt x="141" y="19"/>
                  </a:lnTo>
                  <a:lnTo>
                    <a:pt x="146" y="19"/>
                  </a:lnTo>
                  <a:lnTo>
                    <a:pt x="146" y="18"/>
                  </a:lnTo>
                  <a:lnTo>
                    <a:pt x="147" y="18"/>
                  </a:lnTo>
                  <a:lnTo>
                    <a:pt x="149" y="19"/>
                  </a:lnTo>
                  <a:lnTo>
                    <a:pt x="149" y="18"/>
                  </a:lnTo>
                  <a:lnTo>
                    <a:pt x="152" y="20"/>
                  </a:lnTo>
                  <a:lnTo>
                    <a:pt x="153" y="19"/>
                  </a:lnTo>
                  <a:lnTo>
                    <a:pt x="154" y="19"/>
                  </a:lnTo>
                  <a:lnTo>
                    <a:pt x="154" y="24"/>
                  </a:lnTo>
                  <a:lnTo>
                    <a:pt x="155" y="24"/>
                  </a:lnTo>
                  <a:lnTo>
                    <a:pt x="155" y="25"/>
                  </a:lnTo>
                  <a:lnTo>
                    <a:pt x="156" y="25"/>
                  </a:lnTo>
                  <a:lnTo>
                    <a:pt x="156" y="26"/>
                  </a:lnTo>
                  <a:lnTo>
                    <a:pt x="158" y="26"/>
                  </a:lnTo>
                  <a:lnTo>
                    <a:pt x="158" y="27"/>
                  </a:lnTo>
                  <a:lnTo>
                    <a:pt x="156" y="27"/>
                  </a:lnTo>
                  <a:lnTo>
                    <a:pt x="158" y="29"/>
                  </a:lnTo>
                  <a:lnTo>
                    <a:pt x="159" y="29"/>
                  </a:lnTo>
                  <a:lnTo>
                    <a:pt x="161" y="31"/>
                  </a:lnTo>
                  <a:lnTo>
                    <a:pt x="161" y="32"/>
                  </a:lnTo>
                  <a:lnTo>
                    <a:pt x="160" y="32"/>
                  </a:lnTo>
                  <a:lnTo>
                    <a:pt x="160" y="33"/>
                  </a:lnTo>
                  <a:lnTo>
                    <a:pt x="161" y="33"/>
                  </a:lnTo>
                  <a:lnTo>
                    <a:pt x="161" y="37"/>
                  </a:lnTo>
                  <a:lnTo>
                    <a:pt x="162" y="38"/>
                  </a:lnTo>
                  <a:lnTo>
                    <a:pt x="166" y="38"/>
                  </a:lnTo>
                  <a:lnTo>
                    <a:pt x="167" y="39"/>
                  </a:lnTo>
                  <a:lnTo>
                    <a:pt x="167" y="40"/>
                  </a:lnTo>
                  <a:lnTo>
                    <a:pt x="168" y="39"/>
                  </a:lnTo>
                  <a:lnTo>
                    <a:pt x="168" y="42"/>
                  </a:lnTo>
                  <a:lnTo>
                    <a:pt x="169" y="42"/>
                  </a:lnTo>
                  <a:lnTo>
                    <a:pt x="168" y="43"/>
                  </a:lnTo>
                  <a:lnTo>
                    <a:pt x="168" y="44"/>
                  </a:lnTo>
                  <a:lnTo>
                    <a:pt x="169" y="43"/>
                  </a:lnTo>
                  <a:lnTo>
                    <a:pt x="169" y="44"/>
                  </a:lnTo>
                  <a:lnTo>
                    <a:pt x="172" y="44"/>
                  </a:lnTo>
                  <a:lnTo>
                    <a:pt x="172" y="46"/>
                  </a:lnTo>
                  <a:lnTo>
                    <a:pt x="174" y="46"/>
                  </a:lnTo>
                  <a:lnTo>
                    <a:pt x="174" y="45"/>
                  </a:lnTo>
                  <a:lnTo>
                    <a:pt x="178" y="45"/>
                  </a:lnTo>
                  <a:lnTo>
                    <a:pt x="178" y="46"/>
                  </a:lnTo>
                  <a:lnTo>
                    <a:pt x="179" y="46"/>
                  </a:lnTo>
                  <a:lnTo>
                    <a:pt x="179" y="44"/>
                  </a:lnTo>
                  <a:lnTo>
                    <a:pt x="181" y="44"/>
                  </a:lnTo>
                  <a:lnTo>
                    <a:pt x="181" y="46"/>
                  </a:lnTo>
                  <a:lnTo>
                    <a:pt x="180" y="47"/>
                  </a:lnTo>
                  <a:lnTo>
                    <a:pt x="185" y="47"/>
                  </a:lnTo>
                  <a:lnTo>
                    <a:pt x="185" y="49"/>
                  </a:lnTo>
                  <a:lnTo>
                    <a:pt x="186" y="49"/>
                  </a:lnTo>
                  <a:lnTo>
                    <a:pt x="186" y="51"/>
                  </a:lnTo>
                  <a:lnTo>
                    <a:pt x="187" y="51"/>
                  </a:lnTo>
                  <a:lnTo>
                    <a:pt x="187" y="50"/>
                  </a:lnTo>
                  <a:lnTo>
                    <a:pt x="190" y="50"/>
                  </a:lnTo>
                  <a:lnTo>
                    <a:pt x="190" y="46"/>
                  </a:lnTo>
                  <a:lnTo>
                    <a:pt x="191" y="46"/>
                  </a:lnTo>
                  <a:lnTo>
                    <a:pt x="192" y="45"/>
                  </a:lnTo>
                  <a:lnTo>
                    <a:pt x="191" y="44"/>
                  </a:lnTo>
                  <a:lnTo>
                    <a:pt x="194" y="44"/>
                  </a:lnTo>
                  <a:lnTo>
                    <a:pt x="194" y="43"/>
                  </a:lnTo>
                  <a:lnTo>
                    <a:pt x="197" y="40"/>
                  </a:lnTo>
                  <a:lnTo>
                    <a:pt x="198" y="40"/>
                  </a:lnTo>
                  <a:lnTo>
                    <a:pt x="200" y="42"/>
                  </a:lnTo>
                  <a:lnTo>
                    <a:pt x="201" y="42"/>
                  </a:lnTo>
                  <a:lnTo>
                    <a:pt x="201" y="40"/>
                  </a:lnTo>
                  <a:lnTo>
                    <a:pt x="204" y="40"/>
                  </a:lnTo>
                  <a:lnTo>
                    <a:pt x="204" y="39"/>
                  </a:lnTo>
                  <a:lnTo>
                    <a:pt x="206" y="39"/>
                  </a:lnTo>
                  <a:lnTo>
                    <a:pt x="209" y="37"/>
                  </a:lnTo>
                  <a:lnTo>
                    <a:pt x="212" y="37"/>
                  </a:lnTo>
                  <a:lnTo>
                    <a:pt x="213" y="36"/>
                  </a:lnTo>
                  <a:lnTo>
                    <a:pt x="218" y="36"/>
                  </a:lnTo>
                  <a:lnTo>
                    <a:pt x="218" y="34"/>
                  </a:lnTo>
                  <a:lnTo>
                    <a:pt x="219" y="36"/>
                  </a:lnTo>
                  <a:lnTo>
                    <a:pt x="220" y="36"/>
                  </a:lnTo>
                  <a:lnTo>
                    <a:pt x="220" y="37"/>
                  </a:lnTo>
                  <a:lnTo>
                    <a:pt x="223" y="36"/>
                  </a:lnTo>
                  <a:lnTo>
                    <a:pt x="230" y="37"/>
                  </a:lnTo>
                  <a:lnTo>
                    <a:pt x="231" y="37"/>
                  </a:lnTo>
                  <a:lnTo>
                    <a:pt x="232" y="38"/>
                  </a:lnTo>
                  <a:lnTo>
                    <a:pt x="233" y="37"/>
                  </a:lnTo>
                  <a:lnTo>
                    <a:pt x="233" y="39"/>
                  </a:lnTo>
                  <a:lnTo>
                    <a:pt x="236" y="39"/>
                  </a:lnTo>
                  <a:lnTo>
                    <a:pt x="237" y="37"/>
                  </a:lnTo>
                  <a:lnTo>
                    <a:pt x="238" y="37"/>
                  </a:lnTo>
                  <a:lnTo>
                    <a:pt x="238" y="39"/>
                  </a:lnTo>
                  <a:lnTo>
                    <a:pt x="239" y="40"/>
                  </a:lnTo>
                  <a:lnTo>
                    <a:pt x="242" y="40"/>
                  </a:lnTo>
                  <a:lnTo>
                    <a:pt x="242" y="42"/>
                  </a:lnTo>
                  <a:lnTo>
                    <a:pt x="243" y="44"/>
                  </a:lnTo>
                  <a:lnTo>
                    <a:pt x="244" y="45"/>
                  </a:lnTo>
                  <a:lnTo>
                    <a:pt x="248" y="45"/>
                  </a:lnTo>
                  <a:lnTo>
                    <a:pt x="249" y="46"/>
                  </a:lnTo>
                  <a:lnTo>
                    <a:pt x="249" y="49"/>
                  </a:lnTo>
                  <a:lnTo>
                    <a:pt x="251" y="53"/>
                  </a:lnTo>
                  <a:lnTo>
                    <a:pt x="257" y="59"/>
                  </a:lnTo>
                  <a:lnTo>
                    <a:pt x="258" y="59"/>
                  </a:lnTo>
                  <a:lnTo>
                    <a:pt x="260" y="57"/>
                  </a:lnTo>
                  <a:lnTo>
                    <a:pt x="261" y="56"/>
                  </a:lnTo>
                  <a:lnTo>
                    <a:pt x="262" y="56"/>
                  </a:lnTo>
                  <a:lnTo>
                    <a:pt x="262" y="61"/>
                  </a:lnTo>
                  <a:lnTo>
                    <a:pt x="260" y="63"/>
                  </a:lnTo>
                  <a:lnTo>
                    <a:pt x="261" y="64"/>
                  </a:lnTo>
                  <a:lnTo>
                    <a:pt x="262" y="64"/>
                  </a:lnTo>
                  <a:lnTo>
                    <a:pt x="262" y="66"/>
                  </a:lnTo>
                  <a:lnTo>
                    <a:pt x="261" y="68"/>
                  </a:lnTo>
                  <a:lnTo>
                    <a:pt x="260" y="68"/>
                  </a:lnTo>
                  <a:lnTo>
                    <a:pt x="260" y="70"/>
                  </a:lnTo>
                  <a:lnTo>
                    <a:pt x="258" y="70"/>
                  </a:lnTo>
                  <a:lnTo>
                    <a:pt x="258" y="74"/>
                  </a:lnTo>
                  <a:lnTo>
                    <a:pt x="257" y="74"/>
                  </a:lnTo>
                  <a:lnTo>
                    <a:pt x="257" y="75"/>
                  </a:lnTo>
                  <a:lnTo>
                    <a:pt x="258" y="75"/>
                  </a:lnTo>
                  <a:lnTo>
                    <a:pt x="258" y="76"/>
                  </a:lnTo>
                  <a:lnTo>
                    <a:pt x="262" y="76"/>
                  </a:lnTo>
                  <a:lnTo>
                    <a:pt x="263" y="77"/>
                  </a:lnTo>
                  <a:lnTo>
                    <a:pt x="263" y="81"/>
                  </a:lnTo>
                  <a:lnTo>
                    <a:pt x="264" y="81"/>
                  </a:lnTo>
                  <a:lnTo>
                    <a:pt x="264" y="82"/>
                  </a:lnTo>
                  <a:lnTo>
                    <a:pt x="265" y="84"/>
                  </a:lnTo>
                  <a:lnTo>
                    <a:pt x="265" y="85"/>
                  </a:lnTo>
                  <a:lnTo>
                    <a:pt x="264" y="85"/>
                  </a:lnTo>
                  <a:lnTo>
                    <a:pt x="264" y="87"/>
                  </a:lnTo>
                  <a:lnTo>
                    <a:pt x="265" y="87"/>
                  </a:lnTo>
                  <a:lnTo>
                    <a:pt x="267" y="100"/>
                  </a:lnTo>
                  <a:lnTo>
                    <a:pt x="269" y="112"/>
                  </a:lnTo>
                  <a:lnTo>
                    <a:pt x="269" y="113"/>
                  </a:lnTo>
                  <a:lnTo>
                    <a:pt x="267" y="114"/>
                  </a:lnTo>
                  <a:lnTo>
                    <a:pt x="264" y="114"/>
                  </a:lnTo>
                  <a:lnTo>
                    <a:pt x="264" y="117"/>
                  </a:lnTo>
                  <a:lnTo>
                    <a:pt x="265" y="117"/>
                  </a:lnTo>
                  <a:lnTo>
                    <a:pt x="265" y="119"/>
                  </a:lnTo>
                  <a:lnTo>
                    <a:pt x="264" y="120"/>
                  </a:lnTo>
                  <a:lnTo>
                    <a:pt x="263" y="120"/>
                  </a:lnTo>
                  <a:lnTo>
                    <a:pt x="261" y="121"/>
                  </a:lnTo>
                  <a:lnTo>
                    <a:pt x="260" y="121"/>
                  </a:lnTo>
                  <a:lnTo>
                    <a:pt x="258" y="123"/>
                  </a:lnTo>
                  <a:lnTo>
                    <a:pt x="257" y="125"/>
                  </a:lnTo>
                  <a:lnTo>
                    <a:pt x="257" y="123"/>
                  </a:lnTo>
                  <a:lnTo>
                    <a:pt x="256" y="123"/>
                  </a:lnTo>
                  <a:lnTo>
                    <a:pt x="256" y="128"/>
                  </a:lnTo>
                  <a:lnTo>
                    <a:pt x="255" y="128"/>
                  </a:lnTo>
                  <a:lnTo>
                    <a:pt x="255" y="131"/>
                  </a:lnTo>
                  <a:lnTo>
                    <a:pt x="254" y="131"/>
                  </a:lnTo>
                  <a:lnTo>
                    <a:pt x="254" y="132"/>
                  </a:lnTo>
                  <a:lnTo>
                    <a:pt x="250" y="138"/>
                  </a:lnTo>
                  <a:lnTo>
                    <a:pt x="250" y="140"/>
                  </a:lnTo>
                  <a:lnTo>
                    <a:pt x="248" y="153"/>
                  </a:lnTo>
                  <a:lnTo>
                    <a:pt x="248" y="154"/>
                  </a:lnTo>
                  <a:lnTo>
                    <a:pt x="249" y="154"/>
                  </a:lnTo>
                  <a:lnTo>
                    <a:pt x="249" y="155"/>
                  </a:lnTo>
                  <a:lnTo>
                    <a:pt x="248" y="157"/>
                  </a:lnTo>
                  <a:lnTo>
                    <a:pt x="247" y="159"/>
                  </a:lnTo>
                  <a:lnTo>
                    <a:pt x="245" y="160"/>
                  </a:lnTo>
                  <a:lnTo>
                    <a:pt x="245" y="163"/>
                  </a:lnTo>
                  <a:lnTo>
                    <a:pt x="243" y="163"/>
                  </a:lnTo>
                  <a:lnTo>
                    <a:pt x="243" y="164"/>
                  </a:lnTo>
                  <a:lnTo>
                    <a:pt x="237" y="172"/>
                  </a:lnTo>
                  <a:lnTo>
                    <a:pt x="237" y="177"/>
                  </a:lnTo>
                  <a:lnTo>
                    <a:pt x="238" y="178"/>
                  </a:lnTo>
                  <a:lnTo>
                    <a:pt x="237" y="180"/>
                  </a:lnTo>
                  <a:lnTo>
                    <a:pt x="236" y="180"/>
                  </a:lnTo>
                  <a:lnTo>
                    <a:pt x="236" y="182"/>
                  </a:lnTo>
                  <a:lnTo>
                    <a:pt x="239" y="198"/>
                  </a:lnTo>
                  <a:lnTo>
                    <a:pt x="242" y="199"/>
                  </a:lnTo>
                  <a:lnTo>
                    <a:pt x="242" y="202"/>
                  </a:lnTo>
                  <a:lnTo>
                    <a:pt x="243" y="209"/>
                  </a:lnTo>
                  <a:lnTo>
                    <a:pt x="247" y="216"/>
                  </a:lnTo>
                  <a:lnTo>
                    <a:pt x="247" y="222"/>
                  </a:lnTo>
                  <a:lnTo>
                    <a:pt x="249" y="222"/>
                  </a:lnTo>
                  <a:lnTo>
                    <a:pt x="249" y="225"/>
                  </a:lnTo>
                  <a:lnTo>
                    <a:pt x="250" y="227"/>
                  </a:lnTo>
                  <a:lnTo>
                    <a:pt x="252" y="225"/>
                  </a:lnTo>
                  <a:lnTo>
                    <a:pt x="256" y="227"/>
                  </a:lnTo>
                  <a:lnTo>
                    <a:pt x="257" y="227"/>
                  </a:lnTo>
                  <a:lnTo>
                    <a:pt x="257" y="230"/>
                  </a:lnTo>
                  <a:lnTo>
                    <a:pt x="258" y="234"/>
                  </a:lnTo>
                  <a:lnTo>
                    <a:pt x="260" y="236"/>
                  </a:lnTo>
                  <a:lnTo>
                    <a:pt x="260" y="237"/>
                  </a:lnTo>
                  <a:lnTo>
                    <a:pt x="258" y="239"/>
                  </a:lnTo>
                  <a:lnTo>
                    <a:pt x="257" y="239"/>
                  </a:lnTo>
                  <a:lnTo>
                    <a:pt x="256" y="241"/>
                  </a:lnTo>
                  <a:lnTo>
                    <a:pt x="257" y="242"/>
                  </a:lnTo>
                  <a:lnTo>
                    <a:pt x="257" y="244"/>
                  </a:lnTo>
                  <a:lnTo>
                    <a:pt x="258" y="246"/>
                  </a:lnTo>
                  <a:lnTo>
                    <a:pt x="257" y="246"/>
                  </a:lnTo>
                  <a:lnTo>
                    <a:pt x="257" y="247"/>
                  </a:lnTo>
                  <a:lnTo>
                    <a:pt x="255" y="247"/>
                  </a:lnTo>
                  <a:lnTo>
                    <a:pt x="254" y="246"/>
                  </a:lnTo>
                  <a:lnTo>
                    <a:pt x="250" y="246"/>
                  </a:lnTo>
                  <a:lnTo>
                    <a:pt x="250" y="247"/>
                  </a:lnTo>
                  <a:lnTo>
                    <a:pt x="249" y="248"/>
                  </a:lnTo>
                  <a:lnTo>
                    <a:pt x="248" y="248"/>
                  </a:lnTo>
                  <a:lnTo>
                    <a:pt x="245" y="247"/>
                  </a:lnTo>
                  <a:lnTo>
                    <a:pt x="242" y="247"/>
                  </a:lnTo>
                  <a:lnTo>
                    <a:pt x="239" y="244"/>
                  </a:lnTo>
                  <a:lnTo>
                    <a:pt x="238" y="244"/>
                  </a:lnTo>
                  <a:lnTo>
                    <a:pt x="238" y="243"/>
                  </a:lnTo>
                  <a:lnTo>
                    <a:pt x="239" y="242"/>
                  </a:lnTo>
                  <a:lnTo>
                    <a:pt x="241" y="240"/>
                  </a:lnTo>
                  <a:lnTo>
                    <a:pt x="242" y="240"/>
                  </a:lnTo>
                  <a:lnTo>
                    <a:pt x="242" y="237"/>
                  </a:lnTo>
                  <a:lnTo>
                    <a:pt x="237" y="237"/>
                  </a:lnTo>
                  <a:lnTo>
                    <a:pt x="236" y="239"/>
                  </a:lnTo>
                  <a:lnTo>
                    <a:pt x="236" y="240"/>
                  </a:lnTo>
                  <a:lnTo>
                    <a:pt x="237" y="240"/>
                  </a:lnTo>
                  <a:lnTo>
                    <a:pt x="236" y="241"/>
                  </a:lnTo>
                  <a:lnTo>
                    <a:pt x="235" y="241"/>
                  </a:lnTo>
                  <a:lnTo>
                    <a:pt x="235" y="242"/>
                  </a:lnTo>
                  <a:lnTo>
                    <a:pt x="236" y="242"/>
                  </a:lnTo>
                  <a:lnTo>
                    <a:pt x="236" y="243"/>
                  </a:lnTo>
                  <a:lnTo>
                    <a:pt x="235" y="243"/>
                  </a:lnTo>
                  <a:lnTo>
                    <a:pt x="235" y="244"/>
                  </a:lnTo>
                  <a:lnTo>
                    <a:pt x="233" y="244"/>
                  </a:lnTo>
                  <a:lnTo>
                    <a:pt x="233" y="247"/>
                  </a:lnTo>
                  <a:lnTo>
                    <a:pt x="235" y="247"/>
                  </a:lnTo>
                  <a:lnTo>
                    <a:pt x="233" y="248"/>
                  </a:lnTo>
                  <a:lnTo>
                    <a:pt x="231" y="248"/>
                  </a:lnTo>
                  <a:lnTo>
                    <a:pt x="219" y="246"/>
                  </a:lnTo>
                  <a:lnTo>
                    <a:pt x="216" y="246"/>
                  </a:lnTo>
                  <a:lnTo>
                    <a:pt x="216" y="243"/>
                  </a:lnTo>
                  <a:lnTo>
                    <a:pt x="215" y="243"/>
                  </a:lnTo>
                  <a:lnTo>
                    <a:pt x="215" y="244"/>
                  </a:lnTo>
                  <a:lnTo>
                    <a:pt x="211" y="244"/>
                  </a:lnTo>
                  <a:lnTo>
                    <a:pt x="209" y="243"/>
                  </a:lnTo>
                  <a:lnTo>
                    <a:pt x="205" y="243"/>
                  </a:lnTo>
                  <a:lnTo>
                    <a:pt x="204" y="242"/>
                  </a:lnTo>
                  <a:lnTo>
                    <a:pt x="205" y="242"/>
                  </a:lnTo>
                  <a:lnTo>
                    <a:pt x="206" y="241"/>
                  </a:lnTo>
                  <a:lnTo>
                    <a:pt x="207" y="241"/>
                  </a:lnTo>
                  <a:lnTo>
                    <a:pt x="207" y="242"/>
                  </a:lnTo>
                  <a:lnTo>
                    <a:pt x="209" y="242"/>
                  </a:lnTo>
                  <a:lnTo>
                    <a:pt x="207" y="241"/>
                  </a:lnTo>
                  <a:lnTo>
                    <a:pt x="210" y="241"/>
                  </a:lnTo>
                  <a:lnTo>
                    <a:pt x="210" y="240"/>
                  </a:lnTo>
                  <a:lnTo>
                    <a:pt x="209" y="240"/>
                  </a:lnTo>
                  <a:lnTo>
                    <a:pt x="207" y="239"/>
                  </a:lnTo>
                  <a:lnTo>
                    <a:pt x="207" y="240"/>
                  </a:lnTo>
                  <a:lnTo>
                    <a:pt x="205" y="240"/>
                  </a:lnTo>
                  <a:lnTo>
                    <a:pt x="206" y="241"/>
                  </a:lnTo>
                  <a:lnTo>
                    <a:pt x="201" y="241"/>
                  </a:lnTo>
                  <a:lnTo>
                    <a:pt x="200" y="240"/>
                  </a:lnTo>
                  <a:lnTo>
                    <a:pt x="200" y="241"/>
                  </a:lnTo>
                  <a:lnTo>
                    <a:pt x="201" y="241"/>
                  </a:lnTo>
                  <a:lnTo>
                    <a:pt x="201" y="242"/>
                  </a:lnTo>
                  <a:lnTo>
                    <a:pt x="200" y="242"/>
                  </a:lnTo>
                  <a:lnTo>
                    <a:pt x="204" y="243"/>
                  </a:lnTo>
                  <a:lnTo>
                    <a:pt x="190" y="244"/>
                  </a:lnTo>
                  <a:lnTo>
                    <a:pt x="177" y="246"/>
                  </a:lnTo>
                  <a:lnTo>
                    <a:pt x="168" y="247"/>
                  </a:lnTo>
                  <a:lnTo>
                    <a:pt x="165" y="247"/>
                  </a:lnTo>
                  <a:lnTo>
                    <a:pt x="164" y="248"/>
                  </a:lnTo>
                  <a:lnTo>
                    <a:pt x="164" y="247"/>
                  </a:lnTo>
                  <a:lnTo>
                    <a:pt x="160" y="247"/>
                  </a:lnTo>
                  <a:lnTo>
                    <a:pt x="159" y="246"/>
                  </a:lnTo>
                  <a:lnTo>
                    <a:pt x="159" y="244"/>
                  </a:lnTo>
                  <a:lnTo>
                    <a:pt x="160" y="244"/>
                  </a:lnTo>
                  <a:lnTo>
                    <a:pt x="159" y="243"/>
                  </a:lnTo>
                  <a:lnTo>
                    <a:pt x="156" y="244"/>
                  </a:lnTo>
                  <a:lnTo>
                    <a:pt x="155" y="244"/>
                  </a:lnTo>
                  <a:lnTo>
                    <a:pt x="154" y="246"/>
                  </a:lnTo>
                  <a:lnTo>
                    <a:pt x="154" y="244"/>
                  </a:lnTo>
                  <a:lnTo>
                    <a:pt x="153" y="244"/>
                  </a:lnTo>
                  <a:lnTo>
                    <a:pt x="151" y="243"/>
                  </a:lnTo>
                  <a:lnTo>
                    <a:pt x="149" y="244"/>
                  </a:lnTo>
                  <a:lnTo>
                    <a:pt x="149" y="243"/>
                  </a:lnTo>
                  <a:lnTo>
                    <a:pt x="145" y="243"/>
                  </a:lnTo>
                  <a:lnTo>
                    <a:pt x="145" y="244"/>
                  </a:lnTo>
                  <a:lnTo>
                    <a:pt x="146" y="244"/>
                  </a:lnTo>
                  <a:lnTo>
                    <a:pt x="146" y="246"/>
                  </a:lnTo>
                  <a:lnTo>
                    <a:pt x="145" y="246"/>
                  </a:lnTo>
                  <a:lnTo>
                    <a:pt x="143" y="247"/>
                  </a:lnTo>
                  <a:lnTo>
                    <a:pt x="143" y="248"/>
                  </a:lnTo>
                  <a:lnTo>
                    <a:pt x="142" y="246"/>
                  </a:lnTo>
                  <a:lnTo>
                    <a:pt x="141" y="246"/>
                  </a:lnTo>
                  <a:lnTo>
                    <a:pt x="143" y="248"/>
                  </a:lnTo>
                  <a:lnTo>
                    <a:pt x="147" y="248"/>
                  </a:lnTo>
                  <a:lnTo>
                    <a:pt x="137" y="249"/>
                  </a:lnTo>
                  <a:lnTo>
                    <a:pt x="136" y="249"/>
                  </a:lnTo>
                  <a:lnTo>
                    <a:pt x="135" y="248"/>
                  </a:lnTo>
                  <a:lnTo>
                    <a:pt x="134" y="249"/>
                  </a:lnTo>
                  <a:lnTo>
                    <a:pt x="135" y="249"/>
                  </a:lnTo>
                  <a:lnTo>
                    <a:pt x="132" y="250"/>
                  </a:lnTo>
                  <a:lnTo>
                    <a:pt x="122" y="252"/>
                  </a:lnTo>
                  <a:lnTo>
                    <a:pt x="116" y="254"/>
                  </a:lnTo>
                  <a:lnTo>
                    <a:pt x="115" y="254"/>
                  </a:lnTo>
                  <a:lnTo>
                    <a:pt x="113" y="255"/>
                  </a:lnTo>
                  <a:lnTo>
                    <a:pt x="109" y="258"/>
                  </a:lnTo>
                  <a:lnTo>
                    <a:pt x="97" y="261"/>
                  </a:lnTo>
                  <a:lnTo>
                    <a:pt x="97" y="262"/>
                  </a:lnTo>
                  <a:lnTo>
                    <a:pt x="96" y="262"/>
                  </a:lnTo>
                  <a:lnTo>
                    <a:pt x="91" y="263"/>
                  </a:lnTo>
                  <a:lnTo>
                    <a:pt x="90" y="263"/>
                  </a:lnTo>
                  <a:lnTo>
                    <a:pt x="88" y="266"/>
                  </a:lnTo>
                  <a:lnTo>
                    <a:pt x="82" y="267"/>
                  </a:lnTo>
                  <a:lnTo>
                    <a:pt x="78" y="267"/>
                  </a:lnTo>
                  <a:lnTo>
                    <a:pt x="77" y="268"/>
                  </a:lnTo>
                  <a:lnTo>
                    <a:pt x="75" y="268"/>
                  </a:lnTo>
                  <a:lnTo>
                    <a:pt x="71" y="272"/>
                  </a:lnTo>
                  <a:lnTo>
                    <a:pt x="69" y="273"/>
                  </a:lnTo>
                  <a:lnTo>
                    <a:pt x="68" y="274"/>
                  </a:lnTo>
                  <a:lnTo>
                    <a:pt x="64" y="274"/>
                  </a:lnTo>
                  <a:lnTo>
                    <a:pt x="62" y="275"/>
                  </a:lnTo>
                  <a:lnTo>
                    <a:pt x="60" y="275"/>
                  </a:lnTo>
                  <a:lnTo>
                    <a:pt x="60" y="276"/>
                  </a:lnTo>
                  <a:lnTo>
                    <a:pt x="59" y="276"/>
                  </a:lnTo>
                  <a:lnTo>
                    <a:pt x="58" y="278"/>
                  </a:lnTo>
                  <a:lnTo>
                    <a:pt x="56" y="279"/>
                  </a:lnTo>
                  <a:lnTo>
                    <a:pt x="52" y="281"/>
                  </a:lnTo>
                  <a:lnTo>
                    <a:pt x="51" y="282"/>
                  </a:lnTo>
                  <a:lnTo>
                    <a:pt x="50" y="282"/>
                  </a:lnTo>
                  <a:lnTo>
                    <a:pt x="49" y="281"/>
                  </a:lnTo>
                  <a:lnTo>
                    <a:pt x="46" y="281"/>
                  </a:lnTo>
                  <a:lnTo>
                    <a:pt x="46" y="262"/>
                  </a:lnTo>
                  <a:lnTo>
                    <a:pt x="45" y="262"/>
                  </a:lnTo>
                  <a:lnTo>
                    <a:pt x="45" y="258"/>
                  </a:lnTo>
                  <a:lnTo>
                    <a:pt x="46" y="256"/>
                  </a:lnTo>
                  <a:lnTo>
                    <a:pt x="47" y="258"/>
                  </a:lnTo>
                  <a:lnTo>
                    <a:pt x="47" y="255"/>
                  </a:lnTo>
                  <a:lnTo>
                    <a:pt x="46" y="255"/>
                  </a:lnTo>
                  <a:lnTo>
                    <a:pt x="46" y="249"/>
                  </a:lnTo>
                  <a:lnTo>
                    <a:pt x="49" y="249"/>
                  </a:lnTo>
                  <a:lnTo>
                    <a:pt x="50" y="247"/>
                  </a:lnTo>
                  <a:lnTo>
                    <a:pt x="50" y="242"/>
                  </a:lnTo>
                  <a:lnTo>
                    <a:pt x="51" y="242"/>
                  </a:lnTo>
                  <a:lnTo>
                    <a:pt x="51" y="241"/>
                  </a:lnTo>
                  <a:lnTo>
                    <a:pt x="52" y="241"/>
                  </a:lnTo>
                  <a:lnTo>
                    <a:pt x="52" y="242"/>
                  </a:lnTo>
                  <a:lnTo>
                    <a:pt x="53" y="242"/>
                  </a:lnTo>
                  <a:lnTo>
                    <a:pt x="53" y="241"/>
                  </a:lnTo>
                  <a:lnTo>
                    <a:pt x="55" y="240"/>
                  </a:lnTo>
                  <a:lnTo>
                    <a:pt x="55" y="237"/>
                  </a:lnTo>
                  <a:lnTo>
                    <a:pt x="52" y="237"/>
                  </a:lnTo>
                  <a:lnTo>
                    <a:pt x="52" y="233"/>
                  </a:lnTo>
                  <a:lnTo>
                    <a:pt x="53" y="231"/>
                  </a:lnTo>
                  <a:lnTo>
                    <a:pt x="53" y="230"/>
                  </a:lnTo>
                  <a:lnTo>
                    <a:pt x="55" y="230"/>
                  </a:lnTo>
                  <a:lnTo>
                    <a:pt x="53" y="229"/>
                  </a:lnTo>
                  <a:lnTo>
                    <a:pt x="53" y="228"/>
                  </a:lnTo>
                  <a:lnTo>
                    <a:pt x="55" y="228"/>
                  </a:lnTo>
                  <a:lnTo>
                    <a:pt x="53" y="225"/>
                  </a:lnTo>
                  <a:lnTo>
                    <a:pt x="52" y="224"/>
                  </a:lnTo>
                  <a:lnTo>
                    <a:pt x="52" y="216"/>
                  </a:lnTo>
                  <a:lnTo>
                    <a:pt x="51" y="216"/>
                  </a:lnTo>
                  <a:lnTo>
                    <a:pt x="50" y="217"/>
                  </a:lnTo>
                  <a:lnTo>
                    <a:pt x="49" y="217"/>
                  </a:lnTo>
                  <a:lnTo>
                    <a:pt x="49" y="216"/>
                  </a:lnTo>
                  <a:lnTo>
                    <a:pt x="46" y="216"/>
                  </a:lnTo>
                  <a:lnTo>
                    <a:pt x="45" y="215"/>
                  </a:lnTo>
                  <a:lnTo>
                    <a:pt x="46" y="215"/>
                  </a:lnTo>
                  <a:lnTo>
                    <a:pt x="45" y="214"/>
                  </a:lnTo>
                  <a:lnTo>
                    <a:pt x="43" y="214"/>
                  </a:lnTo>
                  <a:lnTo>
                    <a:pt x="43" y="212"/>
                  </a:lnTo>
                  <a:lnTo>
                    <a:pt x="41" y="212"/>
                  </a:lnTo>
                  <a:lnTo>
                    <a:pt x="40" y="214"/>
                  </a:lnTo>
                  <a:lnTo>
                    <a:pt x="39" y="212"/>
                  </a:lnTo>
                  <a:lnTo>
                    <a:pt x="37" y="211"/>
                  </a:lnTo>
                  <a:lnTo>
                    <a:pt x="37" y="208"/>
                  </a:lnTo>
                  <a:lnTo>
                    <a:pt x="36" y="206"/>
                  </a:lnTo>
                  <a:lnTo>
                    <a:pt x="36" y="205"/>
                  </a:lnTo>
                  <a:lnTo>
                    <a:pt x="34" y="206"/>
                  </a:lnTo>
                  <a:lnTo>
                    <a:pt x="33" y="205"/>
                  </a:lnTo>
                  <a:lnTo>
                    <a:pt x="33" y="203"/>
                  </a:lnTo>
                  <a:lnTo>
                    <a:pt x="34" y="202"/>
                  </a:lnTo>
                  <a:lnTo>
                    <a:pt x="34" y="201"/>
                  </a:lnTo>
                  <a:lnTo>
                    <a:pt x="31" y="197"/>
                  </a:lnTo>
                  <a:lnTo>
                    <a:pt x="27" y="197"/>
                  </a:lnTo>
                  <a:lnTo>
                    <a:pt x="27" y="196"/>
                  </a:lnTo>
                  <a:lnTo>
                    <a:pt x="23" y="196"/>
                  </a:lnTo>
                  <a:lnTo>
                    <a:pt x="23" y="197"/>
                  </a:lnTo>
                  <a:lnTo>
                    <a:pt x="18" y="197"/>
                  </a:lnTo>
                  <a:lnTo>
                    <a:pt x="15" y="196"/>
                  </a:lnTo>
                  <a:lnTo>
                    <a:pt x="14" y="196"/>
                  </a:lnTo>
                  <a:lnTo>
                    <a:pt x="14" y="195"/>
                  </a:lnTo>
                  <a:lnTo>
                    <a:pt x="13" y="195"/>
                  </a:lnTo>
                  <a:lnTo>
                    <a:pt x="12" y="193"/>
                  </a:lnTo>
                  <a:lnTo>
                    <a:pt x="9" y="193"/>
                  </a:lnTo>
                  <a:lnTo>
                    <a:pt x="9" y="190"/>
                  </a:lnTo>
                  <a:lnTo>
                    <a:pt x="7" y="189"/>
                  </a:lnTo>
                  <a:lnTo>
                    <a:pt x="6" y="189"/>
                  </a:lnTo>
                  <a:lnTo>
                    <a:pt x="6" y="190"/>
                  </a:lnTo>
                  <a:lnTo>
                    <a:pt x="5" y="190"/>
                  </a:lnTo>
                  <a:lnTo>
                    <a:pt x="4" y="189"/>
                  </a:lnTo>
                  <a:lnTo>
                    <a:pt x="4" y="187"/>
                  </a:lnTo>
                  <a:lnTo>
                    <a:pt x="0" y="187"/>
                  </a:lnTo>
                  <a:lnTo>
                    <a:pt x="1" y="186"/>
                  </a:lnTo>
                  <a:lnTo>
                    <a:pt x="2" y="186"/>
                  </a:lnTo>
                  <a:lnTo>
                    <a:pt x="2" y="185"/>
                  </a:lnTo>
                  <a:lnTo>
                    <a:pt x="4" y="185"/>
                  </a:lnTo>
                  <a:lnTo>
                    <a:pt x="4" y="184"/>
                  </a:lnTo>
                  <a:lnTo>
                    <a:pt x="7" y="182"/>
                  </a:lnTo>
                  <a:lnTo>
                    <a:pt x="8" y="180"/>
                  </a:lnTo>
                  <a:lnTo>
                    <a:pt x="12" y="176"/>
                  </a:lnTo>
                  <a:lnTo>
                    <a:pt x="13" y="176"/>
                  </a:lnTo>
                  <a:lnTo>
                    <a:pt x="13" y="167"/>
                  </a:lnTo>
                  <a:lnTo>
                    <a:pt x="14" y="166"/>
                  </a:lnTo>
                  <a:lnTo>
                    <a:pt x="15" y="166"/>
                  </a:lnTo>
                  <a:lnTo>
                    <a:pt x="15" y="165"/>
                  </a:lnTo>
                  <a:lnTo>
                    <a:pt x="14" y="160"/>
                  </a:lnTo>
                  <a:lnTo>
                    <a:pt x="14" y="158"/>
                  </a:lnTo>
                  <a:lnTo>
                    <a:pt x="13" y="158"/>
                  </a:lnTo>
                  <a:lnTo>
                    <a:pt x="13" y="155"/>
                  </a:lnTo>
                  <a:lnTo>
                    <a:pt x="12" y="155"/>
                  </a:lnTo>
                  <a:lnTo>
                    <a:pt x="12" y="153"/>
                  </a:lnTo>
                  <a:lnTo>
                    <a:pt x="11" y="152"/>
                  </a:lnTo>
                  <a:lnTo>
                    <a:pt x="11" y="151"/>
                  </a:lnTo>
                  <a:lnTo>
                    <a:pt x="9" y="146"/>
                  </a:lnTo>
                  <a:lnTo>
                    <a:pt x="8" y="144"/>
                  </a:lnTo>
                  <a:lnTo>
                    <a:pt x="8" y="141"/>
                  </a:lnTo>
                  <a:lnTo>
                    <a:pt x="6" y="141"/>
                  </a:lnTo>
                  <a:lnTo>
                    <a:pt x="9" y="138"/>
                  </a:lnTo>
                  <a:lnTo>
                    <a:pt x="11" y="140"/>
                  </a:lnTo>
                  <a:lnTo>
                    <a:pt x="11" y="139"/>
                  </a:lnTo>
                  <a:lnTo>
                    <a:pt x="14" y="139"/>
                  </a:lnTo>
                  <a:lnTo>
                    <a:pt x="15" y="140"/>
                  </a:lnTo>
                  <a:lnTo>
                    <a:pt x="18" y="141"/>
                  </a:lnTo>
                  <a:lnTo>
                    <a:pt x="19" y="140"/>
                  </a:lnTo>
                  <a:lnTo>
                    <a:pt x="19" y="138"/>
                  </a:lnTo>
                  <a:lnTo>
                    <a:pt x="20" y="136"/>
                  </a:lnTo>
                  <a:lnTo>
                    <a:pt x="20" y="135"/>
                  </a:lnTo>
                  <a:lnTo>
                    <a:pt x="23" y="133"/>
                  </a:lnTo>
                  <a:lnTo>
                    <a:pt x="23" y="131"/>
                  </a:lnTo>
                  <a:lnTo>
                    <a:pt x="24" y="131"/>
                  </a:lnTo>
                  <a:lnTo>
                    <a:pt x="24" y="129"/>
                  </a:lnTo>
                  <a:lnTo>
                    <a:pt x="23" y="129"/>
                  </a:lnTo>
                  <a:lnTo>
                    <a:pt x="23" y="128"/>
                  </a:lnTo>
                  <a:lnTo>
                    <a:pt x="21" y="128"/>
                  </a:lnTo>
                  <a:lnTo>
                    <a:pt x="21" y="126"/>
                  </a:lnTo>
                  <a:lnTo>
                    <a:pt x="24" y="123"/>
                  </a:lnTo>
                  <a:lnTo>
                    <a:pt x="25" y="121"/>
                  </a:lnTo>
                  <a:lnTo>
                    <a:pt x="25" y="120"/>
                  </a:lnTo>
                  <a:lnTo>
                    <a:pt x="28" y="120"/>
                  </a:lnTo>
                  <a:lnTo>
                    <a:pt x="28" y="119"/>
                  </a:lnTo>
                  <a:lnTo>
                    <a:pt x="26" y="116"/>
                  </a:lnTo>
                  <a:lnTo>
                    <a:pt x="27" y="115"/>
                  </a:lnTo>
                  <a:lnTo>
                    <a:pt x="27" y="113"/>
                  </a:lnTo>
                  <a:lnTo>
                    <a:pt x="24" y="114"/>
                  </a:lnTo>
                  <a:lnTo>
                    <a:pt x="19" y="113"/>
                  </a:lnTo>
                  <a:lnTo>
                    <a:pt x="15" y="110"/>
                  </a:lnTo>
                  <a:lnTo>
                    <a:pt x="17" y="109"/>
                  </a:lnTo>
                  <a:lnTo>
                    <a:pt x="17" y="101"/>
                  </a:lnTo>
                  <a:lnTo>
                    <a:pt x="19" y="100"/>
                  </a:lnTo>
                  <a:lnTo>
                    <a:pt x="21" y="100"/>
                  </a:lnTo>
                  <a:lnTo>
                    <a:pt x="24" y="99"/>
                  </a:lnTo>
                  <a:lnTo>
                    <a:pt x="25" y="99"/>
                  </a:lnTo>
                  <a:lnTo>
                    <a:pt x="25" y="100"/>
                  </a:lnTo>
                  <a:lnTo>
                    <a:pt x="30" y="100"/>
                  </a:lnTo>
                  <a:lnTo>
                    <a:pt x="31" y="101"/>
                  </a:lnTo>
                  <a:lnTo>
                    <a:pt x="31" y="102"/>
                  </a:lnTo>
                  <a:lnTo>
                    <a:pt x="34" y="102"/>
                  </a:lnTo>
                  <a:lnTo>
                    <a:pt x="34" y="100"/>
                  </a:lnTo>
                  <a:lnTo>
                    <a:pt x="36" y="100"/>
                  </a:lnTo>
                  <a:lnTo>
                    <a:pt x="37" y="101"/>
                  </a:lnTo>
                  <a:lnTo>
                    <a:pt x="38" y="104"/>
                  </a:lnTo>
                  <a:lnTo>
                    <a:pt x="43" y="104"/>
                  </a:lnTo>
                  <a:lnTo>
                    <a:pt x="41" y="103"/>
                  </a:lnTo>
                  <a:lnTo>
                    <a:pt x="41" y="95"/>
                  </a:lnTo>
                  <a:lnTo>
                    <a:pt x="40" y="94"/>
                  </a:lnTo>
                  <a:lnTo>
                    <a:pt x="40" y="93"/>
                  </a:lnTo>
                  <a:lnTo>
                    <a:pt x="39" y="93"/>
                  </a:lnTo>
                  <a:lnTo>
                    <a:pt x="39" y="91"/>
                  </a:lnTo>
                  <a:lnTo>
                    <a:pt x="38" y="90"/>
                  </a:lnTo>
                  <a:lnTo>
                    <a:pt x="38" y="89"/>
                  </a:lnTo>
                  <a:lnTo>
                    <a:pt x="37" y="89"/>
                  </a:lnTo>
                  <a:lnTo>
                    <a:pt x="36" y="88"/>
                  </a:lnTo>
                  <a:lnTo>
                    <a:pt x="32" y="88"/>
                  </a:lnTo>
                  <a:lnTo>
                    <a:pt x="31" y="87"/>
                  </a:lnTo>
                  <a:lnTo>
                    <a:pt x="30" y="87"/>
                  </a:lnTo>
                  <a:lnTo>
                    <a:pt x="28" y="85"/>
                  </a:lnTo>
                  <a:lnTo>
                    <a:pt x="30" y="82"/>
                  </a:lnTo>
                  <a:lnTo>
                    <a:pt x="30" y="78"/>
                  </a:lnTo>
                  <a:lnTo>
                    <a:pt x="31" y="77"/>
                  </a:lnTo>
                  <a:lnTo>
                    <a:pt x="31" y="76"/>
                  </a:lnTo>
                  <a:lnTo>
                    <a:pt x="36" y="75"/>
                  </a:lnTo>
                  <a:lnTo>
                    <a:pt x="37" y="75"/>
                  </a:lnTo>
                  <a:lnTo>
                    <a:pt x="38" y="74"/>
                  </a:lnTo>
                  <a:lnTo>
                    <a:pt x="39" y="74"/>
                  </a:lnTo>
                  <a:lnTo>
                    <a:pt x="38" y="72"/>
                  </a:lnTo>
                  <a:lnTo>
                    <a:pt x="37" y="72"/>
                  </a:lnTo>
                  <a:lnTo>
                    <a:pt x="34" y="70"/>
                  </a:lnTo>
                  <a:lnTo>
                    <a:pt x="34" y="69"/>
                  </a:lnTo>
                  <a:lnTo>
                    <a:pt x="33" y="70"/>
                  </a:lnTo>
                  <a:lnTo>
                    <a:pt x="31" y="69"/>
                  </a:lnTo>
                  <a:lnTo>
                    <a:pt x="31" y="68"/>
                  </a:lnTo>
                  <a:lnTo>
                    <a:pt x="32" y="63"/>
                  </a:lnTo>
                  <a:lnTo>
                    <a:pt x="32" y="62"/>
                  </a:lnTo>
                  <a:lnTo>
                    <a:pt x="33" y="59"/>
                  </a:lnTo>
                  <a:lnTo>
                    <a:pt x="33" y="58"/>
                  </a:lnTo>
                  <a:lnTo>
                    <a:pt x="31" y="58"/>
                  </a:lnTo>
                  <a:lnTo>
                    <a:pt x="28" y="59"/>
                  </a:lnTo>
                  <a:lnTo>
                    <a:pt x="25" y="59"/>
                  </a:lnTo>
                  <a:lnTo>
                    <a:pt x="24" y="58"/>
                  </a:lnTo>
                  <a:lnTo>
                    <a:pt x="21" y="55"/>
                  </a:lnTo>
                  <a:lnTo>
                    <a:pt x="20" y="53"/>
                  </a:lnTo>
                  <a:lnTo>
                    <a:pt x="20" y="51"/>
                  </a:lnTo>
                  <a:lnTo>
                    <a:pt x="23" y="39"/>
                  </a:lnTo>
                  <a:lnTo>
                    <a:pt x="21" y="38"/>
                  </a:lnTo>
                  <a:lnTo>
                    <a:pt x="21" y="37"/>
                  </a:lnTo>
                  <a:lnTo>
                    <a:pt x="20" y="37"/>
                  </a:lnTo>
                  <a:lnTo>
                    <a:pt x="20" y="36"/>
                  </a:lnTo>
                  <a:lnTo>
                    <a:pt x="21" y="34"/>
                  </a:lnTo>
                  <a:lnTo>
                    <a:pt x="21" y="33"/>
                  </a:lnTo>
                  <a:lnTo>
                    <a:pt x="20" y="33"/>
                  </a:lnTo>
                  <a:lnTo>
                    <a:pt x="21" y="32"/>
                  </a:lnTo>
                  <a:lnTo>
                    <a:pt x="21" y="31"/>
                  </a:lnTo>
                  <a:lnTo>
                    <a:pt x="23" y="30"/>
                  </a:lnTo>
                  <a:lnTo>
                    <a:pt x="25" y="30"/>
                  </a:lnTo>
                  <a:lnTo>
                    <a:pt x="27" y="27"/>
                  </a:lnTo>
                  <a:lnTo>
                    <a:pt x="27" y="26"/>
                  </a:lnTo>
                  <a:lnTo>
                    <a:pt x="28" y="25"/>
                  </a:lnTo>
                  <a:lnTo>
                    <a:pt x="28" y="26"/>
                  </a:lnTo>
                  <a:lnTo>
                    <a:pt x="30" y="26"/>
                  </a:lnTo>
                  <a:lnTo>
                    <a:pt x="31" y="25"/>
                  </a:lnTo>
                  <a:lnTo>
                    <a:pt x="32" y="25"/>
                  </a:lnTo>
                  <a:lnTo>
                    <a:pt x="33" y="24"/>
                  </a:lnTo>
                  <a:lnTo>
                    <a:pt x="36" y="24"/>
                  </a:lnTo>
                  <a:lnTo>
                    <a:pt x="36" y="21"/>
                  </a:lnTo>
                  <a:lnTo>
                    <a:pt x="37" y="21"/>
                  </a:lnTo>
                  <a:lnTo>
                    <a:pt x="37" y="19"/>
                  </a:lnTo>
                  <a:lnTo>
                    <a:pt x="38" y="19"/>
                  </a:lnTo>
                  <a:lnTo>
                    <a:pt x="37" y="18"/>
                  </a:lnTo>
                  <a:lnTo>
                    <a:pt x="38" y="18"/>
                  </a:lnTo>
                  <a:lnTo>
                    <a:pt x="39" y="17"/>
                  </a:lnTo>
                  <a:lnTo>
                    <a:pt x="39" y="15"/>
                  </a:lnTo>
                  <a:lnTo>
                    <a:pt x="40" y="14"/>
                  </a:lnTo>
                  <a:lnTo>
                    <a:pt x="41" y="14"/>
                  </a:lnTo>
                  <a:lnTo>
                    <a:pt x="41" y="13"/>
                  </a:lnTo>
                  <a:lnTo>
                    <a:pt x="43" y="13"/>
                  </a:lnTo>
                  <a:lnTo>
                    <a:pt x="45" y="14"/>
                  </a:lnTo>
                  <a:lnTo>
                    <a:pt x="47" y="14"/>
                  </a:lnTo>
                  <a:lnTo>
                    <a:pt x="47" y="13"/>
                  </a:lnTo>
                  <a:lnTo>
                    <a:pt x="49" y="12"/>
                  </a:lnTo>
                  <a:lnTo>
                    <a:pt x="50" y="12"/>
                  </a:lnTo>
                  <a:lnTo>
                    <a:pt x="50" y="13"/>
                  </a:lnTo>
                  <a:lnTo>
                    <a:pt x="51" y="13"/>
                  </a:lnTo>
                  <a:lnTo>
                    <a:pt x="51" y="15"/>
                  </a:lnTo>
                  <a:lnTo>
                    <a:pt x="52" y="17"/>
                  </a:lnTo>
                  <a:lnTo>
                    <a:pt x="52" y="18"/>
                  </a:lnTo>
                  <a:lnTo>
                    <a:pt x="53" y="18"/>
                  </a:lnTo>
                  <a:lnTo>
                    <a:pt x="55" y="17"/>
                  </a:lnTo>
                  <a:lnTo>
                    <a:pt x="55" y="18"/>
                  </a:lnTo>
                  <a:lnTo>
                    <a:pt x="56" y="18"/>
                  </a:lnTo>
                  <a:lnTo>
                    <a:pt x="55" y="20"/>
                  </a:lnTo>
                  <a:lnTo>
                    <a:pt x="55" y="21"/>
                  </a:lnTo>
                  <a:lnTo>
                    <a:pt x="59" y="21"/>
                  </a:lnTo>
                  <a:lnTo>
                    <a:pt x="66" y="24"/>
                  </a:lnTo>
                  <a:lnTo>
                    <a:pt x="68" y="24"/>
                  </a:lnTo>
                  <a:lnTo>
                    <a:pt x="69" y="25"/>
                  </a:lnTo>
                  <a:lnTo>
                    <a:pt x="69" y="26"/>
                  </a:lnTo>
                  <a:lnTo>
                    <a:pt x="72" y="26"/>
                  </a:lnTo>
                  <a:lnTo>
                    <a:pt x="72" y="25"/>
                  </a:lnTo>
                  <a:lnTo>
                    <a:pt x="73" y="24"/>
                  </a:lnTo>
                  <a:lnTo>
                    <a:pt x="71" y="21"/>
                  </a:lnTo>
                  <a:lnTo>
                    <a:pt x="72" y="18"/>
                  </a:lnTo>
                  <a:lnTo>
                    <a:pt x="73" y="18"/>
                  </a:lnTo>
                  <a:lnTo>
                    <a:pt x="75" y="17"/>
                  </a:lnTo>
                  <a:lnTo>
                    <a:pt x="77" y="18"/>
                  </a:lnTo>
                  <a:lnTo>
                    <a:pt x="81" y="17"/>
                  </a:lnTo>
                  <a:lnTo>
                    <a:pt x="81" y="15"/>
                  </a:lnTo>
                  <a:lnTo>
                    <a:pt x="82" y="17"/>
                  </a:lnTo>
                  <a:lnTo>
                    <a:pt x="84" y="18"/>
                  </a:lnTo>
                  <a:lnTo>
                    <a:pt x="85" y="17"/>
                  </a:lnTo>
                  <a:lnTo>
                    <a:pt x="87" y="17"/>
                  </a:lnTo>
                  <a:lnTo>
                    <a:pt x="87" y="13"/>
                  </a:lnTo>
                  <a:lnTo>
                    <a:pt x="85" y="13"/>
                  </a:lnTo>
                  <a:lnTo>
                    <a:pt x="85" y="5"/>
                  </a:lnTo>
                  <a:lnTo>
                    <a:pt x="87" y="4"/>
                  </a:lnTo>
                  <a:lnTo>
                    <a:pt x="88" y="4"/>
                  </a:lnTo>
                  <a:lnTo>
                    <a:pt x="89" y="5"/>
                  </a:lnTo>
                  <a:lnTo>
                    <a:pt x="89" y="6"/>
                  </a:lnTo>
                  <a:lnTo>
                    <a:pt x="90" y="6"/>
                  </a:lnTo>
                  <a:lnTo>
                    <a:pt x="91" y="7"/>
                  </a:lnTo>
                  <a:lnTo>
                    <a:pt x="92" y="7"/>
                  </a:lnTo>
                  <a:lnTo>
                    <a:pt x="95" y="8"/>
                  </a:lnTo>
                  <a:lnTo>
                    <a:pt x="97" y="8"/>
                  </a:lnTo>
                  <a:lnTo>
                    <a:pt x="97" y="7"/>
                  </a:lnTo>
                  <a:lnTo>
                    <a:pt x="98" y="6"/>
                  </a:lnTo>
                  <a:lnTo>
                    <a:pt x="97" y="6"/>
                  </a:lnTo>
                  <a:lnTo>
                    <a:pt x="96" y="5"/>
                  </a:lnTo>
                  <a:lnTo>
                    <a:pt x="96" y="2"/>
                  </a:lnTo>
                  <a:lnTo>
                    <a:pt x="97" y="2"/>
                  </a:lnTo>
                  <a:lnTo>
                    <a:pt x="97" y="1"/>
                  </a:lnTo>
                  <a:lnTo>
                    <a:pt x="100" y="1"/>
                  </a:lnTo>
                  <a:lnTo>
                    <a:pt x="101" y="2"/>
                  </a:lnTo>
                  <a:lnTo>
                    <a:pt x="101" y="1"/>
                  </a:lnTo>
                  <a:lnTo>
                    <a:pt x="102" y="1"/>
                  </a:lnTo>
                  <a:lnTo>
                    <a:pt x="103"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42">
              <a:extLst>
                <a:ext uri="{FF2B5EF4-FFF2-40B4-BE49-F238E27FC236}">
                  <a16:creationId xmlns:a16="http://schemas.microsoft.com/office/drawing/2014/main" id="{E4333B16-9A63-47CE-870A-E740F2AB7D87}"/>
                </a:ext>
              </a:extLst>
            </p:cNvPr>
            <p:cNvSpPr>
              <a:spLocks noEditPoints="1"/>
            </p:cNvSpPr>
            <p:nvPr/>
          </p:nvSpPr>
          <p:spPr bwMode="auto">
            <a:xfrm>
              <a:off x="3038475" y="2979738"/>
              <a:ext cx="214312" cy="125413"/>
            </a:xfrm>
            <a:custGeom>
              <a:avLst/>
              <a:gdLst/>
              <a:ahLst/>
              <a:cxnLst>
                <a:cxn ang="0">
                  <a:pos x="38" y="73"/>
                </a:cxn>
                <a:cxn ang="0">
                  <a:pos x="32" y="72"/>
                </a:cxn>
                <a:cxn ang="0">
                  <a:pos x="31" y="70"/>
                </a:cxn>
                <a:cxn ang="0">
                  <a:pos x="23" y="69"/>
                </a:cxn>
                <a:cxn ang="0">
                  <a:pos x="39" y="66"/>
                </a:cxn>
                <a:cxn ang="0">
                  <a:pos x="46" y="66"/>
                </a:cxn>
                <a:cxn ang="0">
                  <a:pos x="42" y="66"/>
                </a:cxn>
                <a:cxn ang="0">
                  <a:pos x="26" y="62"/>
                </a:cxn>
                <a:cxn ang="0">
                  <a:pos x="23" y="62"/>
                </a:cxn>
                <a:cxn ang="0">
                  <a:pos x="44" y="55"/>
                </a:cxn>
                <a:cxn ang="0">
                  <a:pos x="25" y="53"/>
                </a:cxn>
                <a:cxn ang="0">
                  <a:pos x="20" y="49"/>
                </a:cxn>
                <a:cxn ang="0">
                  <a:pos x="14" y="51"/>
                </a:cxn>
                <a:cxn ang="0">
                  <a:pos x="35" y="48"/>
                </a:cxn>
                <a:cxn ang="0">
                  <a:pos x="32" y="55"/>
                </a:cxn>
                <a:cxn ang="0">
                  <a:pos x="35" y="48"/>
                </a:cxn>
                <a:cxn ang="0">
                  <a:pos x="56" y="47"/>
                </a:cxn>
                <a:cxn ang="0">
                  <a:pos x="51" y="50"/>
                </a:cxn>
                <a:cxn ang="0">
                  <a:pos x="44" y="37"/>
                </a:cxn>
                <a:cxn ang="0">
                  <a:pos x="44" y="31"/>
                </a:cxn>
                <a:cxn ang="0">
                  <a:pos x="132" y="4"/>
                </a:cxn>
                <a:cxn ang="0">
                  <a:pos x="127" y="18"/>
                </a:cxn>
                <a:cxn ang="0">
                  <a:pos x="128" y="27"/>
                </a:cxn>
                <a:cxn ang="0">
                  <a:pos x="133" y="43"/>
                </a:cxn>
                <a:cxn ang="0">
                  <a:pos x="121" y="47"/>
                </a:cxn>
                <a:cxn ang="0">
                  <a:pos x="88" y="54"/>
                </a:cxn>
                <a:cxn ang="0">
                  <a:pos x="74" y="75"/>
                </a:cxn>
                <a:cxn ang="0">
                  <a:pos x="76" y="69"/>
                </a:cxn>
                <a:cxn ang="0">
                  <a:pos x="68" y="75"/>
                </a:cxn>
                <a:cxn ang="0">
                  <a:pos x="68" y="64"/>
                </a:cxn>
                <a:cxn ang="0">
                  <a:pos x="58" y="60"/>
                </a:cxn>
                <a:cxn ang="0">
                  <a:pos x="61" y="56"/>
                </a:cxn>
                <a:cxn ang="0">
                  <a:pos x="57" y="55"/>
                </a:cxn>
                <a:cxn ang="0">
                  <a:pos x="61" y="50"/>
                </a:cxn>
                <a:cxn ang="0">
                  <a:pos x="68" y="49"/>
                </a:cxn>
                <a:cxn ang="0">
                  <a:pos x="76" y="49"/>
                </a:cxn>
                <a:cxn ang="0">
                  <a:pos x="71" y="44"/>
                </a:cxn>
                <a:cxn ang="0">
                  <a:pos x="69" y="43"/>
                </a:cxn>
                <a:cxn ang="0">
                  <a:pos x="63" y="44"/>
                </a:cxn>
                <a:cxn ang="0">
                  <a:pos x="61" y="46"/>
                </a:cxn>
                <a:cxn ang="0">
                  <a:pos x="56" y="48"/>
                </a:cxn>
                <a:cxn ang="0">
                  <a:pos x="52" y="42"/>
                </a:cxn>
                <a:cxn ang="0">
                  <a:pos x="74" y="34"/>
                </a:cxn>
                <a:cxn ang="0">
                  <a:pos x="80" y="41"/>
                </a:cxn>
                <a:cxn ang="0">
                  <a:pos x="77" y="32"/>
                </a:cxn>
                <a:cxn ang="0">
                  <a:pos x="62" y="32"/>
                </a:cxn>
                <a:cxn ang="0">
                  <a:pos x="46" y="40"/>
                </a:cxn>
                <a:cxn ang="0">
                  <a:pos x="38" y="41"/>
                </a:cxn>
                <a:cxn ang="0">
                  <a:pos x="36" y="36"/>
                </a:cxn>
                <a:cxn ang="0">
                  <a:pos x="38" y="29"/>
                </a:cxn>
                <a:cxn ang="0">
                  <a:pos x="28" y="36"/>
                </a:cxn>
                <a:cxn ang="0">
                  <a:pos x="30" y="41"/>
                </a:cxn>
                <a:cxn ang="0">
                  <a:pos x="23" y="35"/>
                </a:cxn>
                <a:cxn ang="0">
                  <a:pos x="20" y="22"/>
                </a:cxn>
                <a:cxn ang="0">
                  <a:pos x="26" y="17"/>
                </a:cxn>
                <a:cxn ang="0">
                  <a:pos x="23" y="18"/>
                </a:cxn>
                <a:cxn ang="0">
                  <a:pos x="13" y="23"/>
                </a:cxn>
                <a:cxn ang="0">
                  <a:pos x="14" y="15"/>
                </a:cxn>
                <a:cxn ang="0">
                  <a:pos x="46" y="11"/>
                </a:cxn>
              </a:cxnLst>
              <a:rect l="0" t="0" r="r" b="b"/>
              <a:pathLst>
                <a:path w="135" h="79">
                  <a:moveTo>
                    <a:pt x="73" y="78"/>
                  </a:moveTo>
                  <a:lnTo>
                    <a:pt x="74" y="78"/>
                  </a:lnTo>
                  <a:lnTo>
                    <a:pt x="73" y="79"/>
                  </a:lnTo>
                  <a:lnTo>
                    <a:pt x="73" y="78"/>
                  </a:lnTo>
                  <a:close/>
                  <a:moveTo>
                    <a:pt x="35" y="66"/>
                  </a:moveTo>
                  <a:lnTo>
                    <a:pt x="37" y="68"/>
                  </a:lnTo>
                  <a:lnTo>
                    <a:pt x="37" y="72"/>
                  </a:lnTo>
                  <a:lnTo>
                    <a:pt x="38" y="72"/>
                  </a:lnTo>
                  <a:lnTo>
                    <a:pt x="38" y="73"/>
                  </a:lnTo>
                  <a:lnTo>
                    <a:pt x="33" y="73"/>
                  </a:lnTo>
                  <a:lnTo>
                    <a:pt x="33" y="72"/>
                  </a:lnTo>
                  <a:lnTo>
                    <a:pt x="36" y="72"/>
                  </a:lnTo>
                  <a:lnTo>
                    <a:pt x="36" y="70"/>
                  </a:lnTo>
                  <a:lnTo>
                    <a:pt x="35" y="70"/>
                  </a:lnTo>
                  <a:lnTo>
                    <a:pt x="35" y="66"/>
                  </a:lnTo>
                  <a:close/>
                  <a:moveTo>
                    <a:pt x="33" y="66"/>
                  </a:moveTo>
                  <a:lnTo>
                    <a:pt x="33" y="70"/>
                  </a:lnTo>
                  <a:lnTo>
                    <a:pt x="32" y="72"/>
                  </a:lnTo>
                  <a:lnTo>
                    <a:pt x="31" y="70"/>
                  </a:lnTo>
                  <a:lnTo>
                    <a:pt x="31" y="69"/>
                  </a:lnTo>
                  <a:lnTo>
                    <a:pt x="30" y="68"/>
                  </a:lnTo>
                  <a:lnTo>
                    <a:pt x="31" y="67"/>
                  </a:lnTo>
                  <a:lnTo>
                    <a:pt x="33" y="66"/>
                  </a:lnTo>
                  <a:close/>
                  <a:moveTo>
                    <a:pt x="29" y="66"/>
                  </a:moveTo>
                  <a:lnTo>
                    <a:pt x="30" y="67"/>
                  </a:lnTo>
                  <a:lnTo>
                    <a:pt x="30" y="69"/>
                  </a:lnTo>
                  <a:lnTo>
                    <a:pt x="31" y="70"/>
                  </a:lnTo>
                  <a:lnTo>
                    <a:pt x="30" y="70"/>
                  </a:lnTo>
                  <a:lnTo>
                    <a:pt x="30" y="74"/>
                  </a:lnTo>
                  <a:lnTo>
                    <a:pt x="25" y="74"/>
                  </a:lnTo>
                  <a:lnTo>
                    <a:pt x="25" y="73"/>
                  </a:lnTo>
                  <a:lnTo>
                    <a:pt x="23" y="73"/>
                  </a:lnTo>
                  <a:lnTo>
                    <a:pt x="23" y="72"/>
                  </a:lnTo>
                  <a:lnTo>
                    <a:pt x="22" y="70"/>
                  </a:lnTo>
                  <a:lnTo>
                    <a:pt x="23" y="70"/>
                  </a:lnTo>
                  <a:lnTo>
                    <a:pt x="23" y="69"/>
                  </a:lnTo>
                  <a:lnTo>
                    <a:pt x="25" y="69"/>
                  </a:lnTo>
                  <a:lnTo>
                    <a:pt x="25" y="68"/>
                  </a:lnTo>
                  <a:lnTo>
                    <a:pt x="26" y="67"/>
                  </a:lnTo>
                  <a:lnTo>
                    <a:pt x="28" y="67"/>
                  </a:lnTo>
                  <a:lnTo>
                    <a:pt x="29" y="66"/>
                  </a:lnTo>
                  <a:close/>
                  <a:moveTo>
                    <a:pt x="38" y="62"/>
                  </a:moveTo>
                  <a:lnTo>
                    <a:pt x="41" y="62"/>
                  </a:lnTo>
                  <a:lnTo>
                    <a:pt x="39" y="63"/>
                  </a:lnTo>
                  <a:lnTo>
                    <a:pt x="39" y="66"/>
                  </a:lnTo>
                  <a:lnTo>
                    <a:pt x="37" y="66"/>
                  </a:lnTo>
                  <a:lnTo>
                    <a:pt x="37" y="64"/>
                  </a:lnTo>
                  <a:lnTo>
                    <a:pt x="38" y="62"/>
                  </a:lnTo>
                  <a:close/>
                  <a:moveTo>
                    <a:pt x="45" y="61"/>
                  </a:moveTo>
                  <a:lnTo>
                    <a:pt x="46" y="61"/>
                  </a:lnTo>
                  <a:lnTo>
                    <a:pt x="48" y="62"/>
                  </a:lnTo>
                  <a:lnTo>
                    <a:pt x="48" y="64"/>
                  </a:lnTo>
                  <a:lnTo>
                    <a:pt x="46" y="63"/>
                  </a:lnTo>
                  <a:lnTo>
                    <a:pt x="46" y="66"/>
                  </a:lnTo>
                  <a:lnTo>
                    <a:pt x="45" y="66"/>
                  </a:lnTo>
                  <a:lnTo>
                    <a:pt x="45" y="64"/>
                  </a:lnTo>
                  <a:lnTo>
                    <a:pt x="44" y="66"/>
                  </a:lnTo>
                  <a:lnTo>
                    <a:pt x="45" y="66"/>
                  </a:lnTo>
                  <a:lnTo>
                    <a:pt x="45" y="67"/>
                  </a:lnTo>
                  <a:lnTo>
                    <a:pt x="44" y="68"/>
                  </a:lnTo>
                  <a:lnTo>
                    <a:pt x="44" y="67"/>
                  </a:lnTo>
                  <a:lnTo>
                    <a:pt x="42" y="67"/>
                  </a:lnTo>
                  <a:lnTo>
                    <a:pt x="42" y="66"/>
                  </a:lnTo>
                  <a:lnTo>
                    <a:pt x="43" y="66"/>
                  </a:lnTo>
                  <a:lnTo>
                    <a:pt x="43" y="63"/>
                  </a:lnTo>
                  <a:lnTo>
                    <a:pt x="44" y="63"/>
                  </a:lnTo>
                  <a:lnTo>
                    <a:pt x="44" y="62"/>
                  </a:lnTo>
                  <a:lnTo>
                    <a:pt x="45" y="62"/>
                  </a:lnTo>
                  <a:lnTo>
                    <a:pt x="45" y="61"/>
                  </a:lnTo>
                  <a:close/>
                  <a:moveTo>
                    <a:pt x="24" y="61"/>
                  </a:moveTo>
                  <a:lnTo>
                    <a:pt x="24" y="62"/>
                  </a:lnTo>
                  <a:lnTo>
                    <a:pt x="26" y="62"/>
                  </a:lnTo>
                  <a:lnTo>
                    <a:pt x="26" y="63"/>
                  </a:lnTo>
                  <a:lnTo>
                    <a:pt x="25" y="64"/>
                  </a:lnTo>
                  <a:lnTo>
                    <a:pt x="25" y="66"/>
                  </a:lnTo>
                  <a:lnTo>
                    <a:pt x="22" y="66"/>
                  </a:lnTo>
                  <a:lnTo>
                    <a:pt x="20" y="64"/>
                  </a:lnTo>
                  <a:lnTo>
                    <a:pt x="20" y="63"/>
                  </a:lnTo>
                  <a:lnTo>
                    <a:pt x="22" y="63"/>
                  </a:lnTo>
                  <a:lnTo>
                    <a:pt x="22" y="62"/>
                  </a:lnTo>
                  <a:lnTo>
                    <a:pt x="23" y="62"/>
                  </a:lnTo>
                  <a:lnTo>
                    <a:pt x="24" y="61"/>
                  </a:lnTo>
                  <a:close/>
                  <a:moveTo>
                    <a:pt x="62" y="54"/>
                  </a:moveTo>
                  <a:lnTo>
                    <a:pt x="61" y="55"/>
                  </a:lnTo>
                  <a:lnTo>
                    <a:pt x="62" y="55"/>
                  </a:lnTo>
                  <a:lnTo>
                    <a:pt x="62" y="54"/>
                  </a:lnTo>
                  <a:close/>
                  <a:moveTo>
                    <a:pt x="46" y="53"/>
                  </a:moveTo>
                  <a:lnTo>
                    <a:pt x="48" y="53"/>
                  </a:lnTo>
                  <a:lnTo>
                    <a:pt x="48" y="55"/>
                  </a:lnTo>
                  <a:lnTo>
                    <a:pt x="44" y="55"/>
                  </a:lnTo>
                  <a:lnTo>
                    <a:pt x="44" y="54"/>
                  </a:lnTo>
                  <a:lnTo>
                    <a:pt x="45" y="54"/>
                  </a:lnTo>
                  <a:lnTo>
                    <a:pt x="46" y="53"/>
                  </a:lnTo>
                  <a:close/>
                  <a:moveTo>
                    <a:pt x="51" y="51"/>
                  </a:moveTo>
                  <a:lnTo>
                    <a:pt x="52" y="51"/>
                  </a:lnTo>
                  <a:lnTo>
                    <a:pt x="51" y="53"/>
                  </a:lnTo>
                  <a:lnTo>
                    <a:pt x="51" y="51"/>
                  </a:lnTo>
                  <a:close/>
                  <a:moveTo>
                    <a:pt x="25" y="51"/>
                  </a:moveTo>
                  <a:lnTo>
                    <a:pt x="25" y="53"/>
                  </a:lnTo>
                  <a:lnTo>
                    <a:pt x="24" y="54"/>
                  </a:lnTo>
                  <a:lnTo>
                    <a:pt x="24" y="55"/>
                  </a:lnTo>
                  <a:lnTo>
                    <a:pt x="20" y="55"/>
                  </a:lnTo>
                  <a:lnTo>
                    <a:pt x="20" y="54"/>
                  </a:lnTo>
                  <a:lnTo>
                    <a:pt x="22" y="54"/>
                  </a:lnTo>
                  <a:lnTo>
                    <a:pt x="22" y="53"/>
                  </a:lnTo>
                  <a:lnTo>
                    <a:pt x="23" y="53"/>
                  </a:lnTo>
                  <a:lnTo>
                    <a:pt x="25" y="51"/>
                  </a:lnTo>
                  <a:close/>
                  <a:moveTo>
                    <a:pt x="20" y="49"/>
                  </a:moveTo>
                  <a:lnTo>
                    <a:pt x="22" y="49"/>
                  </a:lnTo>
                  <a:lnTo>
                    <a:pt x="22" y="51"/>
                  </a:lnTo>
                  <a:lnTo>
                    <a:pt x="20" y="53"/>
                  </a:lnTo>
                  <a:lnTo>
                    <a:pt x="19" y="53"/>
                  </a:lnTo>
                  <a:lnTo>
                    <a:pt x="19" y="54"/>
                  </a:lnTo>
                  <a:lnTo>
                    <a:pt x="18" y="54"/>
                  </a:lnTo>
                  <a:lnTo>
                    <a:pt x="18" y="53"/>
                  </a:lnTo>
                  <a:lnTo>
                    <a:pt x="14" y="53"/>
                  </a:lnTo>
                  <a:lnTo>
                    <a:pt x="14" y="51"/>
                  </a:lnTo>
                  <a:lnTo>
                    <a:pt x="16" y="50"/>
                  </a:lnTo>
                  <a:lnTo>
                    <a:pt x="19" y="50"/>
                  </a:lnTo>
                  <a:lnTo>
                    <a:pt x="20" y="49"/>
                  </a:lnTo>
                  <a:close/>
                  <a:moveTo>
                    <a:pt x="65" y="48"/>
                  </a:moveTo>
                  <a:lnTo>
                    <a:pt x="67" y="48"/>
                  </a:lnTo>
                  <a:lnTo>
                    <a:pt x="67" y="49"/>
                  </a:lnTo>
                  <a:lnTo>
                    <a:pt x="65" y="49"/>
                  </a:lnTo>
                  <a:lnTo>
                    <a:pt x="65" y="48"/>
                  </a:lnTo>
                  <a:close/>
                  <a:moveTo>
                    <a:pt x="35" y="48"/>
                  </a:moveTo>
                  <a:lnTo>
                    <a:pt x="36" y="48"/>
                  </a:lnTo>
                  <a:lnTo>
                    <a:pt x="36" y="49"/>
                  </a:lnTo>
                  <a:lnTo>
                    <a:pt x="37" y="49"/>
                  </a:lnTo>
                  <a:lnTo>
                    <a:pt x="37" y="55"/>
                  </a:lnTo>
                  <a:lnTo>
                    <a:pt x="36" y="55"/>
                  </a:lnTo>
                  <a:lnTo>
                    <a:pt x="35" y="56"/>
                  </a:lnTo>
                  <a:lnTo>
                    <a:pt x="33" y="55"/>
                  </a:lnTo>
                  <a:lnTo>
                    <a:pt x="33" y="56"/>
                  </a:lnTo>
                  <a:lnTo>
                    <a:pt x="32" y="55"/>
                  </a:lnTo>
                  <a:lnTo>
                    <a:pt x="32" y="56"/>
                  </a:lnTo>
                  <a:lnTo>
                    <a:pt x="31" y="56"/>
                  </a:lnTo>
                  <a:lnTo>
                    <a:pt x="29" y="55"/>
                  </a:lnTo>
                  <a:lnTo>
                    <a:pt x="29" y="54"/>
                  </a:lnTo>
                  <a:lnTo>
                    <a:pt x="31" y="54"/>
                  </a:lnTo>
                  <a:lnTo>
                    <a:pt x="31" y="53"/>
                  </a:lnTo>
                  <a:lnTo>
                    <a:pt x="32" y="53"/>
                  </a:lnTo>
                  <a:lnTo>
                    <a:pt x="32" y="50"/>
                  </a:lnTo>
                  <a:lnTo>
                    <a:pt x="35" y="48"/>
                  </a:lnTo>
                  <a:close/>
                  <a:moveTo>
                    <a:pt x="61" y="47"/>
                  </a:moveTo>
                  <a:lnTo>
                    <a:pt x="62" y="47"/>
                  </a:lnTo>
                  <a:lnTo>
                    <a:pt x="62" y="48"/>
                  </a:lnTo>
                  <a:lnTo>
                    <a:pt x="61" y="48"/>
                  </a:lnTo>
                  <a:lnTo>
                    <a:pt x="61" y="47"/>
                  </a:lnTo>
                  <a:close/>
                  <a:moveTo>
                    <a:pt x="54" y="47"/>
                  </a:moveTo>
                  <a:lnTo>
                    <a:pt x="54" y="48"/>
                  </a:lnTo>
                  <a:lnTo>
                    <a:pt x="55" y="47"/>
                  </a:lnTo>
                  <a:lnTo>
                    <a:pt x="56" y="47"/>
                  </a:lnTo>
                  <a:lnTo>
                    <a:pt x="56" y="48"/>
                  </a:lnTo>
                  <a:lnTo>
                    <a:pt x="55" y="48"/>
                  </a:lnTo>
                  <a:lnTo>
                    <a:pt x="55" y="49"/>
                  </a:lnTo>
                  <a:lnTo>
                    <a:pt x="56" y="49"/>
                  </a:lnTo>
                  <a:lnTo>
                    <a:pt x="56" y="50"/>
                  </a:lnTo>
                  <a:lnTo>
                    <a:pt x="55" y="50"/>
                  </a:lnTo>
                  <a:lnTo>
                    <a:pt x="54" y="49"/>
                  </a:lnTo>
                  <a:lnTo>
                    <a:pt x="54" y="50"/>
                  </a:lnTo>
                  <a:lnTo>
                    <a:pt x="51" y="50"/>
                  </a:lnTo>
                  <a:lnTo>
                    <a:pt x="51" y="51"/>
                  </a:lnTo>
                  <a:lnTo>
                    <a:pt x="49" y="51"/>
                  </a:lnTo>
                  <a:lnTo>
                    <a:pt x="51" y="49"/>
                  </a:lnTo>
                  <a:lnTo>
                    <a:pt x="52" y="49"/>
                  </a:lnTo>
                  <a:lnTo>
                    <a:pt x="52" y="48"/>
                  </a:lnTo>
                  <a:lnTo>
                    <a:pt x="54" y="47"/>
                  </a:lnTo>
                  <a:close/>
                  <a:moveTo>
                    <a:pt x="43" y="36"/>
                  </a:moveTo>
                  <a:lnTo>
                    <a:pt x="43" y="37"/>
                  </a:lnTo>
                  <a:lnTo>
                    <a:pt x="44" y="37"/>
                  </a:lnTo>
                  <a:lnTo>
                    <a:pt x="44" y="36"/>
                  </a:lnTo>
                  <a:lnTo>
                    <a:pt x="43" y="36"/>
                  </a:lnTo>
                  <a:close/>
                  <a:moveTo>
                    <a:pt x="43" y="30"/>
                  </a:moveTo>
                  <a:lnTo>
                    <a:pt x="43" y="31"/>
                  </a:lnTo>
                  <a:lnTo>
                    <a:pt x="44" y="31"/>
                  </a:lnTo>
                  <a:lnTo>
                    <a:pt x="45" y="32"/>
                  </a:lnTo>
                  <a:lnTo>
                    <a:pt x="45" y="30"/>
                  </a:lnTo>
                  <a:lnTo>
                    <a:pt x="44" y="30"/>
                  </a:lnTo>
                  <a:lnTo>
                    <a:pt x="44" y="31"/>
                  </a:lnTo>
                  <a:lnTo>
                    <a:pt x="43" y="30"/>
                  </a:lnTo>
                  <a:close/>
                  <a:moveTo>
                    <a:pt x="18" y="18"/>
                  </a:moveTo>
                  <a:lnTo>
                    <a:pt x="18" y="19"/>
                  </a:lnTo>
                  <a:lnTo>
                    <a:pt x="19" y="18"/>
                  </a:lnTo>
                  <a:lnTo>
                    <a:pt x="18" y="18"/>
                  </a:lnTo>
                  <a:close/>
                  <a:moveTo>
                    <a:pt x="65" y="0"/>
                  </a:moveTo>
                  <a:lnTo>
                    <a:pt x="133" y="0"/>
                  </a:lnTo>
                  <a:lnTo>
                    <a:pt x="132" y="3"/>
                  </a:lnTo>
                  <a:lnTo>
                    <a:pt x="132" y="4"/>
                  </a:lnTo>
                  <a:lnTo>
                    <a:pt x="133" y="5"/>
                  </a:lnTo>
                  <a:lnTo>
                    <a:pt x="135" y="9"/>
                  </a:lnTo>
                  <a:lnTo>
                    <a:pt x="135" y="11"/>
                  </a:lnTo>
                  <a:lnTo>
                    <a:pt x="134" y="12"/>
                  </a:lnTo>
                  <a:lnTo>
                    <a:pt x="134" y="17"/>
                  </a:lnTo>
                  <a:lnTo>
                    <a:pt x="132" y="19"/>
                  </a:lnTo>
                  <a:lnTo>
                    <a:pt x="129" y="19"/>
                  </a:lnTo>
                  <a:lnTo>
                    <a:pt x="129" y="18"/>
                  </a:lnTo>
                  <a:lnTo>
                    <a:pt x="127" y="18"/>
                  </a:lnTo>
                  <a:lnTo>
                    <a:pt x="126" y="19"/>
                  </a:lnTo>
                  <a:lnTo>
                    <a:pt x="124" y="21"/>
                  </a:lnTo>
                  <a:lnTo>
                    <a:pt x="122" y="22"/>
                  </a:lnTo>
                  <a:lnTo>
                    <a:pt x="122" y="24"/>
                  </a:lnTo>
                  <a:lnTo>
                    <a:pt x="125" y="24"/>
                  </a:lnTo>
                  <a:lnTo>
                    <a:pt x="125" y="25"/>
                  </a:lnTo>
                  <a:lnTo>
                    <a:pt x="126" y="25"/>
                  </a:lnTo>
                  <a:lnTo>
                    <a:pt x="126" y="27"/>
                  </a:lnTo>
                  <a:lnTo>
                    <a:pt x="128" y="27"/>
                  </a:lnTo>
                  <a:lnTo>
                    <a:pt x="128" y="28"/>
                  </a:lnTo>
                  <a:lnTo>
                    <a:pt x="129" y="29"/>
                  </a:lnTo>
                  <a:lnTo>
                    <a:pt x="132" y="29"/>
                  </a:lnTo>
                  <a:lnTo>
                    <a:pt x="132" y="30"/>
                  </a:lnTo>
                  <a:lnTo>
                    <a:pt x="133" y="30"/>
                  </a:lnTo>
                  <a:lnTo>
                    <a:pt x="133" y="32"/>
                  </a:lnTo>
                  <a:lnTo>
                    <a:pt x="132" y="35"/>
                  </a:lnTo>
                  <a:lnTo>
                    <a:pt x="133" y="40"/>
                  </a:lnTo>
                  <a:lnTo>
                    <a:pt x="133" y="43"/>
                  </a:lnTo>
                  <a:lnTo>
                    <a:pt x="132" y="44"/>
                  </a:lnTo>
                  <a:lnTo>
                    <a:pt x="128" y="44"/>
                  </a:lnTo>
                  <a:lnTo>
                    <a:pt x="128" y="43"/>
                  </a:lnTo>
                  <a:lnTo>
                    <a:pt x="127" y="43"/>
                  </a:lnTo>
                  <a:lnTo>
                    <a:pt x="127" y="42"/>
                  </a:lnTo>
                  <a:lnTo>
                    <a:pt x="126" y="42"/>
                  </a:lnTo>
                  <a:lnTo>
                    <a:pt x="126" y="46"/>
                  </a:lnTo>
                  <a:lnTo>
                    <a:pt x="122" y="46"/>
                  </a:lnTo>
                  <a:lnTo>
                    <a:pt x="121" y="47"/>
                  </a:lnTo>
                  <a:lnTo>
                    <a:pt x="114" y="47"/>
                  </a:lnTo>
                  <a:lnTo>
                    <a:pt x="114" y="46"/>
                  </a:lnTo>
                  <a:lnTo>
                    <a:pt x="107" y="46"/>
                  </a:lnTo>
                  <a:lnTo>
                    <a:pt x="107" y="47"/>
                  </a:lnTo>
                  <a:lnTo>
                    <a:pt x="106" y="48"/>
                  </a:lnTo>
                  <a:lnTo>
                    <a:pt x="101" y="50"/>
                  </a:lnTo>
                  <a:lnTo>
                    <a:pt x="97" y="53"/>
                  </a:lnTo>
                  <a:lnTo>
                    <a:pt x="89" y="53"/>
                  </a:lnTo>
                  <a:lnTo>
                    <a:pt x="88" y="54"/>
                  </a:lnTo>
                  <a:lnTo>
                    <a:pt x="84" y="60"/>
                  </a:lnTo>
                  <a:lnTo>
                    <a:pt x="83" y="62"/>
                  </a:lnTo>
                  <a:lnTo>
                    <a:pt x="83" y="66"/>
                  </a:lnTo>
                  <a:lnTo>
                    <a:pt x="78" y="74"/>
                  </a:lnTo>
                  <a:lnTo>
                    <a:pt x="76" y="76"/>
                  </a:lnTo>
                  <a:lnTo>
                    <a:pt x="74" y="78"/>
                  </a:lnTo>
                  <a:lnTo>
                    <a:pt x="74" y="76"/>
                  </a:lnTo>
                  <a:lnTo>
                    <a:pt x="75" y="75"/>
                  </a:lnTo>
                  <a:lnTo>
                    <a:pt x="74" y="75"/>
                  </a:lnTo>
                  <a:lnTo>
                    <a:pt x="74" y="76"/>
                  </a:lnTo>
                  <a:lnTo>
                    <a:pt x="71" y="76"/>
                  </a:lnTo>
                  <a:lnTo>
                    <a:pt x="73" y="73"/>
                  </a:lnTo>
                  <a:lnTo>
                    <a:pt x="73" y="72"/>
                  </a:lnTo>
                  <a:lnTo>
                    <a:pt x="74" y="72"/>
                  </a:lnTo>
                  <a:lnTo>
                    <a:pt x="74" y="70"/>
                  </a:lnTo>
                  <a:lnTo>
                    <a:pt x="75" y="70"/>
                  </a:lnTo>
                  <a:lnTo>
                    <a:pt x="75" y="69"/>
                  </a:lnTo>
                  <a:lnTo>
                    <a:pt x="76" y="69"/>
                  </a:lnTo>
                  <a:lnTo>
                    <a:pt x="76" y="66"/>
                  </a:lnTo>
                  <a:lnTo>
                    <a:pt x="73" y="69"/>
                  </a:lnTo>
                  <a:lnTo>
                    <a:pt x="71" y="69"/>
                  </a:lnTo>
                  <a:lnTo>
                    <a:pt x="71" y="70"/>
                  </a:lnTo>
                  <a:lnTo>
                    <a:pt x="70" y="70"/>
                  </a:lnTo>
                  <a:lnTo>
                    <a:pt x="70" y="72"/>
                  </a:lnTo>
                  <a:lnTo>
                    <a:pt x="69" y="72"/>
                  </a:lnTo>
                  <a:lnTo>
                    <a:pt x="69" y="73"/>
                  </a:lnTo>
                  <a:lnTo>
                    <a:pt x="68" y="75"/>
                  </a:lnTo>
                  <a:lnTo>
                    <a:pt x="65" y="75"/>
                  </a:lnTo>
                  <a:lnTo>
                    <a:pt x="65" y="74"/>
                  </a:lnTo>
                  <a:lnTo>
                    <a:pt x="64" y="74"/>
                  </a:lnTo>
                  <a:lnTo>
                    <a:pt x="64" y="73"/>
                  </a:lnTo>
                  <a:lnTo>
                    <a:pt x="67" y="73"/>
                  </a:lnTo>
                  <a:lnTo>
                    <a:pt x="67" y="72"/>
                  </a:lnTo>
                  <a:lnTo>
                    <a:pt x="68" y="69"/>
                  </a:lnTo>
                  <a:lnTo>
                    <a:pt x="67" y="66"/>
                  </a:lnTo>
                  <a:lnTo>
                    <a:pt x="68" y="64"/>
                  </a:lnTo>
                  <a:lnTo>
                    <a:pt x="67" y="64"/>
                  </a:lnTo>
                  <a:lnTo>
                    <a:pt x="67" y="69"/>
                  </a:lnTo>
                  <a:lnTo>
                    <a:pt x="63" y="69"/>
                  </a:lnTo>
                  <a:lnTo>
                    <a:pt x="62" y="68"/>
                  </a:lnTo>
                  <a:lnTo>
                    <a:pt x="62" y="69"/>
                  </a:lnTo>
                  <a:lnTo>
                    <a:pt x="61" y="69"/>
                  </a:lnTo>
                  <a:lnTo>
                    <a:pt x="61" y="67"/>
                  </a:lnTo>
                  <a:lnTo>
                    <a:pt x="58" y="67"/>
                  </a:lnTo>
                  <a:lnTo>
                    <a:pt x="58" y="60"/>
                  </a:lnTo>
                  <a:lnTo>
                    <a:pt x="60" y="59"/>
                  </a:lnTo>
                  <a:lnTo>
                    <a:pt x="63" y="59"/>
                  </a:lnTo>
                  <a:lnTo>
                    <a:pt x="63" y="57"/>
                  </a:lnTo>
                  <a:lnTo>
                    <a:pt x="64" y="57"/>
                  </a:lnTo>
                  <a:lnTo>
                    <a:pt x="64" y="56"/>
                  </a:lnTo>
                  <a:lnTo>
                    <a:pt x="62" y="57"/>
                  </a:lnTo>
                  <a:lnTo>
                    <a:pt x="62" y="59"/>
                  </a:lnTo>
                  <a:lnTo>
                    <a:pt x="61" y="57"/>
                  </a:lnTo>
                  <a:lnTo>
                    <a:pt x="61" y="56"/>
                  </a:lnTo>
                  <a:lnTo>
                    <a:pt x="60" y="56"/>
                  </a:lnTo>
                  <a:lnTo>
                    <a:pt x="60" y="57"/>
                  </a:lnTo>
                  <a:lnTo>
                    <a:pt x="58" y="57"/>
                  </a:lnTo>
                  <a:lnTo>
                    <a:pt x="57" y="59"/>
                  </a:lnTo>
                  <a:lnTo>
                    <a:pt x="57" y="60"/>
                  </a:lnTo>
                  <a:lnTo>
                    <a:pt x="55" y="60"/>
                  </a:lnTo>
                  <a:lnTo>
                    <a:pt x="55" y="56"/>
                  </a:lnTo>
                  <a:lnTo>
                    <a:pt x="56" y="56"/>
                  </a:lnTo>
                  <a:lnTo>
                    <a:pt x="57" y="55"/>
                  </a:lnTo>
                  <a:lnTo>
                    <a:pt x="56" y="55"/>
                  </a:lnTo>
                  <a:lnTo>
                    <a:pt x="56" y="54"/>
                  </a:lnTo>
                  <a:lnTo>
                    <a:pt x="57" y="53"/>
                  </a:lnTo>
                  <a:lnTo>
                    <a:pt x="57" y="54"/>
                  </a:lnTo>
                  <a:lnTo>
                    <a:pt x="58" y="53"/>
                  </a:lnTo>
                  <a:lnTo>
                    <a:pt x="60" y="53"/>
                  </a:lnTo>
                  <a:lnTo>
                    <a:pt x="58" y="51"/>
                  </a:lnTo>
                  <a:lnTo>
                    <a:pt x="61" y="51"/>
                  </a:lnTo>
                  <a:lnTo>
                    <a:pt x="61" y="50"/>
                  </a:lnTo>
                  <a:lnTo>
                    <a:pt x="63" y="50"/>
                  </a:lnTo>
                  <a:lnTo>
                    <a:pt x="63" y="51"/>
                  </a:lnTo>
                  <a:lnTo>
                    <a:pt x="64" y="51"/>
                  </a:lnTo>
                  <a:lnTo>
                    <a:pt x="64" y="50"/>
                  </a:lnTo>
                  <a:lnTo>
                    <a:pt x="63" y="49"/>
                  </a:lnTo>
                  <a:lnTo>
                    <a:pt x="63" y="48"/>
                  </a:lnTo>
                  <a:lnTo>
                    <a:pt x="65" y="50"/>
                  </a:lnTo>
                  <a:lnTo>
                    <a:pt x="67" y="49"/>
                  </a:lnTo>
                  <a:lnTo>
                    <a:pt x="68" y="49"/>
                  </a:lnTo>
                  <a:lnTo>
                    <a:pt x="68" y="47"/>
                  </a:lnTo>
                  <a:lnTo>
                    <a:pt x="70" y="47"/>
                  </a:lnTo>
                  <a:lnTo>
                    <a:pt x="70" y="48"/>
                  </a:lnTo>
                  <a:lnTo>
                    <a:pt x="73" y="48"/>
                  </a:lnTo>
                  <a:lnTo>
                    <a:pt x="73" y="49"/>
                  </a:lnTo>
                  <a:lnTo>
                    <a:pt x="70" y="49"/>
                  </a:lnTo>
                  <a:lnTo>
                    <a:pt x="71" y="50"/>
                  </a:lnTo>
                  <a:lnTo>
                    <a:pt x="73" y="49"/>
                  </a:lnTo>
                  <a:lnTo>
                    <a:pt x="76" y="49"/>
                  </a:lnTo>
                  <a:lnTo>
                    <a:pt x="76" y="48"/>
                  </a:lnTo>
                  <a:lnTo>
                    <a:pt x="75" y="48"/>
                  </a:lnTo>
                  <a:lnTo>
                    <a:pt x="74" y="49"/>
                  </a:lnTo>
                  <a:lnTo>
                    <a:pt x="73" y="48"/>
                  </a:lnTo>
                  <a:lnTo>
                    <a:pt x="74" y="48"/>
                  </a:lnTo>
                  <a:lnTo>
                    <a:pt x="74" y="47"/>
                  </a:lnTo>
                  <a:lnTo>
                    <a:pt x="71" y="47"/>
                  </a:lnTo>
                  <a:lnTo>
                    <a:pt x="73" y="46"/>
                  </a:lnTo>
                  <a:lnTo>
                    <a:pt x="71" y="44"/>
                  </a:lnTo>
                  <a:lnTo>
                    <a:pt x="71" y="46"/>
                  </a:lnTo>
                  <a:lnTo>
                    <a:pt x="70" y="47"/>
                  </a:lnTo>
                  <a:lnTo>
                    <a:pt x="70" y="46"/>
                  </a:lnTo>
                  <a:lnTo>
                    <a:pt x="69" y="46"/>
                  </a:lnTo>
                  <a:lnTo>
                    <a:pt x="70" y="44"/>
                  </a:lnTo>
                  <a:lnTo>
                    <a:pt x="68" y="44"/>
                  </a:lnTo>
                  <a:lnTo>
                    <a:pt x="67" y="46"/>
                  </a:lnTo>
                  <a:lnTo>
                    <a:pt x="67" y="43"/>
                  </a:lnTo>
                  <a:lnTo>
                    <a:pt x="69" y="43"/>
                  </a:lnTo>
                  <a:lnTo>
                    <a:pt x="68" y="42"/>
                  </a:lnTo>
                  <a:lnTo>
                    <a:pt x="67" y="42"/>
                  </a:lnTo>
                  <a:lnTo>
                    <a:pt x="67" y="43"/>
                  </a:lnTo>
                  <a:lnTo>
                    <a:pt x="65" y="43"/>
                  </a:lnTo>
                  <a:lnTo>
                    <a:pt x="67" y="44"/>
                  </a:lnTo>
                  <a:lnTo>
                    <a:pt x="65" y="44"/>
                  </a:lnTo>
                  <a:lnTo>
                    <a:pt x="64" y="43"/>
                  </a:lnTo>
                  <a:lnTo>
                    <a:pt x="62" y="43"/>
                  </a:lnTo>
                  <a:lnTo>
                    <a:pt x="63" y="44"/>
                  </a:lnTo>
                  <a:lnTo>
                    <a:pt x="65" y="44"/>
                  </a:lnTo>
                  <a:lnTo>
                    <a:pt x="64" y="46"/>
                  </a:lnTo>
                  <a:lnTo>
                    <a:pt x="63" y="46"/>
                  </a:lnTo>
                  <a:lnTo>
                    <a:pt x="63" y="47"/>
                  </a:lnTo>
                  <a:lnTo>
                    <a:pt x="62" y="47"/>
                  </a:lnTo>
                  <a:lnTo>
                    <a:pt x="62" y="44"/>
                  </a:lnTo>
                  <a:lnTo>
                    <a:pt x="61" y="44"/>
                  </a:lnTo>
                  <a:lnTo>
                    <a:pt x="62" y="46"/>
                  </a:lnTo>
                  <a:lnTo>
                    <a:pt x="61" y="46"/>
                  </a:lnTo>
                  <a:lnTo>
                    <a:pt x="61" y="47"/>
                  </a:lnTo>
                  <a:lnTo>
                    <a:pt x="60" y="46"/>
                  </a:lnTo>
                  <a:lnTo>
                    <a:pt x="60" y="48"/>
                  </a:lnTo>
                  <a:lnTo>
                    <a:pt x="61" y="49"/>
                  </a:lnTo>
                  <a:lnTo>
                    <a:pt x="58" y="49"/>
                  </a:lnTo>
                  <a:lnTo>
                    <a:pt x="58" y="50"/>
                  </a:lnTo>
                  <a:lnTo>
                    <a:pt x="57" y="49"/>
                  </a:lnTo>
                  <a:lnTo>
                    <a:pt x="56" y="49"/>
                  </a:lnTo>
                  <a:lnTo>
                    <a:pt x="56" y="48"/>
                  </a:lnTo>
                  <a:lnTo>
                    <a:pt x="57" y="48"/>
                  </a:lnTo>
                  <a:lnTo>
                    <a:pt x="57" y="46"/>
                  </a:lnTo>
                  <a:lnTo>
                    <a:pt x="58" y="46"/>
                  </a:lnTo>
                  <a:lnTo>
                    <a:pt x="58" y="44"/>
                  </a:lnTo>
                  <a:lnTo>
                    <a:pt x="56" y="46"/>
                  </a:lnTo>
                  <a:lnTo>
                    <a:pt x="55" y="46"/>
                  </a:lnTo>
                  <a:lnTo>
                    <a:pt x="55" y="43"/>
                  </a:lnTo>
                  <a:lnTo>
                    <a:pt x="52" y="46"/>
                  </a:lnTo>
                  <a:lnTo>
                    <a:pt x="52" y="42"/>
                  </a:lnTo>
                  <a:lnTo>
                    <a:pt x="54" y="41"/>
                  </a:lnTo>
                  <a:lnTo>
                    <a:pt x="54" y="40"/>
                  </a:lnTo>
                  <a:lnTo>
                    <a:pt x="56" y="38"/>
                  </a:lnTo>
                  <a:lnTo>
                    <a:pt x="56" y="36"/>
                  </a:lnTo>
                  <a:lnTo>
                    <a:pt x="69" y="36"/>
                  </a:lnTo>
                  <a:lnTo>
                    <a:pt x="69" y="35"/>
                  </a:lnTo>
                  <a:lnTo>
                    <a:pt x="71" y="35"/>
                  </a:lnTo>
                  <a:lnTo>
                    <a:pt x="73" y="34"/>
                  </a:lnTo>
                  <a:lnTo>
                    <a:pt x="74" y="34"/>
                  </a:lnTo>
                  <a:lnTo>
                    <a:pt x="74" y="35"/>
                  </a:lnTo>
                  <a:lnTo>
                    <a:pt x="73" y="35"/>
                  </a:lnTo>
                  <a:lnTo>
                    <a:pt x="73" y="38"/>
                  </a:lnTo>
                  <a:lnTo>
                    <a:pt x="74" y="40"/>
                  </a:lnTo>
                  <a:lnTo>
                    <a:pt x="76" y="40"/>
                  </a:lnTo>
                  <a:lnTo>
                    <a:pt x="77" y="41"/>
                  </a:lnTo>
                  <a:lnTo>
                    <a:pt x="77" y="42"/>
                  </a:lnTo>
                  <a:lnTo>
                    <a:pt x="80" y="42"/>
                  </a:lnTo>
                  <a:lnTo>
                    <a:pt x="80" y="41"/>
                  </a:lnTo>
                  <a:lnTo>
                    <a:pt x="78" y="41"/>
                  </a:lnTo>
                  <a:lnTo>
                    <a:pt x="77" y="40"/>
                  </a:lnTo>
                  <a:lnTo>
                    <a:pt x="77" y="38"/>
                  </a:lnTo>
                  <a:lnTo>
                    <a:pt x="74" y="38"/>
                  </a:lnTo>
                  <a:lnTo>
                    <a:pt x="74" y="36"/>
                  </a:lnTo>
                  <a:lnTo>
                    <a:pt x="75" y="36"/>
                  </a:lnTo>
                  <a:lnTo>
                    <a:pt x="75" y="35"/>
                  </a:lnTo>
                  <a:lnTo>
                    <a:pt x="76" y="32"/>
                  </a:lnTo>
                  <a:lnTo>
                    <a:pt x="77" y="32"/>
                  </a:lnTo>
                  <a:lnTo>
                    <a:pt x="76" y="31"/>
                  </a:lnTo>
                  <a:lnTo>
                    <a:pt x="73" y="31"/>
                  </a:lnTo>
                  <a:lnTo>
                    <a:pt x="71" y="32"/>
                  </a:lnTo>
                  <a:lnTo>
                    <a:pt x="70" y="32"/>
                  </a:lnTo>
                  <a:lnTo>
                    <a:pt x="68" y="35"/>
                  </a:lnTo>
                  <a:lnTo>
                    <a:pt x="67" y="35"/>
                  </a:lnTo>
                  <a:lnTo>
                    <a:pt x="64" y="34"/>
                  </a:lnTo>
                  <a:lnTo>
                    <a:pt x="62" y="34"/>
                  </a:lnTo>
                  <a:lnTo>
                    <a:pt x="62" y="32"/>
                  </a:lnTo>
                  <a:lnTo>
                    <a:pt x="57" y="32"/>
                  </a:lnTo>
                  <a:lnTo>
                    <a:pt x="56" y="34"/>
                  </a:lnTo>
                  <a:lnTo>
                    <a:pt x="55" y="34"/>
                  </a:lnTo>
                  <a:lnTo>
                    <a:pt x="54" y="35"/>
                  </a:lnTo>
                  <a:lnTo>
                    <a:pt x="52" y="35"/>
                  </a:lnTo>
                  <a:lnTo>
                    <a:pt x="51" y="37"/>
                  </a:lnTo>
                  <a:lnTo>
                    <a:pt x="50" y="37"/>
                  </a:lnTo>
                  <a:lnTo>
                    <a:pt x="48" y="38"/>
                  </a:lnTo>
                  <a:lnTo>
                    <a:pt x="46" y="40"/>
                  </a:lnTo>
                  <a:lnTo>
                    <a:pt x="43" y="40"/>
                  </a:lnTo>
                  <a:lnTo>
                    <a:pt x="43" y="41"/>
                  </a:lnTo>
                  <a:lnTo>
                    <a:pt x="41" y="42"/>
                  </a:lnTo>
                  <a:lnTo>
                    <a:pt x="41" y="38"/>
                  </a:lnTo>
                  <a:lnTo>
                    <a:pt x="42" y="36"/>
                  </a:lnTo>
                  <a:lnTo>
                    <a:pt x="41" y="36"/>
                  </a:lnTo>
                  <a:lnTo>
                    <a:pt x="41" y="37"/>
                  </a:lnTo>
                  <a:lnTo>
                    <a:pt x="39" y="41"/>
                  </a:lnTo>
                  <a:lnTo>
                    <a:pt x="38" y="41"/>
                  </a:lnTo>
                  <a:lnTo>
                    <a:pt x="38" y="38"/>
                  </a:lnTo>
                  <a:lnTo>
                    <a:pt x="37" y="38"/>
                  </a:lnTo>
                  <a:lnTo>
                    <a:pt x="37" y="41"/>
                  </a:lnTo>
                  <a:lnTo>
                    <a:pt x="36" y="42"/>
                  </a:lnTo>
                  <a:lnTo>
                    <a:pt x="35" y="42"/>
                  </a:lnTo>
                  <a:lnTo>
                    <a:pt x="33" y="41"/>
                  </a:lnTo>
                  <a:lnTo>
                    <a:pt x="35" y="40"/>
                  </a:lnTo>
                  <a:lnTo>
                    <a:pt x="35" y="38"/>
                  </a:lnTo>
                  <a:lnTo>
                    <a:pt x="36" y="36"/>
                  </a:lnTo>
                  <a:lnTo>
                    <a:pt x="36" y="35"/>
                  </a:lnTo>
                  <a:lnTo>
                    <a:pt x="37" y="35"/>
                  </a:lnTo>
                  <a:lnTo>
                    <a:pt x="37" y="34"/>
                  </a:lnTo>
                  <a:lnTo>
                    <a:pt x="38" y="31"/>
                  </a:lnTo>
                  <a:lnTo>
                    <a:pt x="39" y="31"/>
                  </a:lnTo>
                  <a:lnTo>
                    <a:pt x="41" y="30"/>
                  </a:lnTo>
                  <a:lnTo>
                    <a:pt x="39" y="30"/>
                  </a:lnTo>
                  <a:lnTo>
                    <a:pt x="39" y="29"/>
                  </a:lnTo>
                  <a:lnTo>
                    <a:pt x="38" y="29"/>
                  </a:lnTo>
                  <a:lnTo>
                    <a:pt x="38" y="30"/>
                  </a:lnTo>
                  <a:lnTo>
                    <a:pt x="36" y="30"/>
                  </a:lnTo>
                  <a:lnTo>
                    <a:pt x="36" y="31"/>
                  </a:lnTo>
                  <a:lnTo>
                    <a:pt x="35" y="31"/>
                  </a:lnTo>
                  <a:lnTo>
                    <a:pt x="35" y="34"/>
                  </a:lnTo>
                  <a:lnTo>
                    <a:pt x="30" y="34"/>
                  </a:lnTo>
                  <a:lnTo>
                    <a:pt x="29" y="35"/>
                  </a:lnTo>
                  <a:lnTo>
                    <a:pt x="28" y="35"/>
                  </a:lnTo>
                  <a:lnTo>
                    <a:pt x="28" y="36"/>
                  </a:lnTo>
                  <a:lnTo>
                    <a:pt x="30" y="36"/>
                  </a:lnTo>
                  <a:lnTo>
                    <a:pt x="31" y="35"/>
                  </a:lnTo>
                  <a:lnTo>
                    <a:pt x="33" y="35"/>
                  </a:lnTo>
                  <a:lnTo>
                    <a:pt x="33" y="37"/>
                  </a:lnTo>
                  <a:lnTo>
                    <a:pt x="32" y="37"/>
                  </a:lnTo>
                  <a:lnTo>
                    <a:pt x="32" y="38"/>
                  </a:lnTo>
                  <a:lnTo>
                    <a:pt x="31" y="40"/>
                  </a:lnTo>
                  <a:lnTo>
                    <a:pt x="31" y="42"/>
                  </a:lnTo>
                  <a:lnTo>
                    <a:pt x="30" y="41"/>
                  </a:lnTo>
                  <a:lnTo>
                    <a:pt x="29" y="42"/>
                  </a:lnTo>
                  <a:lnTo>
                    <a:pt x="29" y="41"/>
                  </a:lnTo>
                  <a:lnTo>
                    <a:pt x="28" y="40"/>
                  </a:lnTo>
                  <a:lnTo>
                    <a:pt x="26" y="40"/>
                  </a:lnTo>
                  <a:lnTo>
                    <a:pt x="25" y="38"/>
                  </a:lnTo>
                  <a:lnTo>
                    <a:pt x="25" y="36"/>
                  </a:lnTo>
                  <a:lnTo>
                    <a:pt x="26" y="36"/>
                  </a:lnTo>
                  <a:lnTo>
                    <a:pt x="26" y="35"/>
                  </a:lnTo>
                  <a:lnTo>
                    <a:pt x="23" y="35"/>
                  </a:lnTo>
                  <a:lnTo>
                    <a:pt x="22" y="34"/>
                  </a:lnTo>
                  <a:lnTo>
                    <a:pt x="20" y="31"/>
                  </a:lnTo>
                  <a:lnTo>
                    <a:pt x="19" y="31"/>
                  </a:lnTo>
                  <a:lnTo>
                    <a:pt x="18" y="30"/>
                  </a:lnTo>
                  <a:lnTo>
                    <a:pt x="18" y="28"/>
                  </a:lnTo>
                  <a:lnTo>
                    <a:pt x="17" y="27"/>
                  </a:lnTo>
                  <a:lnTo>
                    <a:pt x="18" y="23"/>
                  </a:lnTo>
                  <a:lnTo>
                    <a:pt x="19" y="22"/>
                  </a:lnTo>
                  <a:lnTo>
                    <a:pt x="20" y="22"/>
                  </a:lnTo>
                  <a:lnTo>
                    <a:pt x="20" y="23"/>
                  </a:lnTo>
                  <a:lnTo>
                    <a:pt x="22" y="23"/>
                  </a:lnTo>
                  <a:lnTo>
                    <a:pt x="22" y="22"/>
                  </a:lnTo>
                  <a:lnTo>
                    <a:pt x="20" y="22"/>
                  </a:lnTo>
                  <a:lnTo>
                    <a:pt x="20" y="21"/>
                  </a:lnTo>
                  <a:lnTo>
                    <a:pt x="22" y="21"/>
                  </a:lnTo>
                  <a:lnTo>
                    <a:pt x="22" y="19"/>
                  </a:lnTo>
                  <a:lnTo>
                    <a:pt x="23" y="19"/>
                  </a:lnTo>
                  <a:lnTo>
                    <a:pt x="26" y="17"/>
                  </a:lnTo>
                  <a:lnTo>
                    <a:pt x="28" y="17"/>
                  </a:lnTo>
                  <a:lnTo>
                    <a:pt x="28" y="16"/>
                  </a:lnTo>
                  <a:lnTo>
                    <a:pt x="29" y="15"/>
                  </a:lnTo>
                  <a:lnTo>
                    <a:pt x="28" y="15"/>
                  </a:lnTo>
                  <a:lnTo>
                    <a:pt x="28" y="16"/>
                  </a:lnTo>
                  <a:lnTo>
                    <a:pt x="26" y="16"/>
                  </a:lnTo>
                  <a:lnTo>
                    <a:pt x="26" y="17"/>
                  </a:lnTo>
                  <a:lnTo>
                    <a:pt x="24" y="17"/>
                  </a:lnTo>
                  <a:lnTo>
                    <a:pt x="23" y="18"/>
                  </a:lnTo>
                  <a:lnTo>
                    <a:pt x="22" y="18"/>
                  </a:lnTo>
                  <a:lnTo>
                    <a:pt x="19" y="21"/>
                  </a:lnTo>
                  <a:lnTo>
                    <a:pt x="18" y="21"/>
                  </a:lnTo>
                  <a:lnTo>
                    <a:pt x="17" y="22"/>
                  </a:lnTo>
                  <a:lnTo>
                    <a:pt x="16" y="22"/>
                  </a:lnTo>
                  <a:lnTo>
                    <a:pt x="14" y="21"/>
                  </a:lnTo>
                  <a:lnTo>
                    <a:pt x="14" y="22"/>
                  </a:lnTo>
                  <a:lnTo>
                    <a:pt x="13" y="22"/>
                  </a:lnTo>
                  <a:lnTo>
                    <a:pt x="13" y="23"/>
                  </a:lnTo>
                  <a:lnTo>
                    <a:pt x="12" y="23"/>
                  </a:lnTo>
                  <a:lnTo>
                    <a:pt x="12" y="22"/>
                  </a:lnTo>
                  <a:lnTo>
                    <a:pt x="11" y="22"/>
                  </a:lnTo>
                  <a:lnTo>
                    <a:pt x="7" y="18"/>
                  </a:lnTo>
                  <a:lnTo>
                    <a:pt x="6" y="18"/>
                  </a:lnTo>
                  <a:lnTo>
                    <a:pt x="4" y="16"/>
                  </a:lnTo>
                  <a:lnTo>
                    <a:pt x="0" y="16"/>
                  </a:lnTo>
                  <a:lnTo>
                    <a:pt x="1" y="15"/>
                  </a:lnTo>
                  <a:lnTo>
                    <a:pt x="14" y="15"/>
                  </a:lnTo>
                  <a:lnTo>
                    <a:pt x="16" y="13"/>
                  </a:lnTo>
                  <a:lnTo>
                    <a:pt x="19" y="12"/>
                  </a:lnTo>
                  <a:lnTo>
                    <a:pt x="23" y="10"/>
                  </a:lnTo>
                  <a:lnTo>
                    <a:pt x="24" y="11"/>
                  </a:lnTo>
                  <a:lnTo>
                    <a:pt x="25" y="11"/>
                  </a:lnTo>
                  <a:lnTo>
                    <a:pt x="25" y="10"/>
                  </a:lnTo>
                  <a:lnTo>
                    <a:pt x="30" y="10"/>
                  </a:lnTo>
                  <a:lnTo>
                    <a:pt x="33" y="11"/>
                  </a:lnTo>
                  <a:lnTo>
                    <a:pt x="46" y="11"/>
                  </a:lnTo>
                  <a:lnTo>
                    <a:pt x="63" y="3"/>
                  </a:lnTo>
                  <a:lnTo>
                    <a:pt x="65"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43">
              <a:extLst>
                <a:ext uri="{FF2B5EF4-FFF2-40B4-BE49-F238E27FC236}">
                  <a16:creationId xmlns:a16="http://schemas.microsoft.com/office/drawing/2014/main" id="{3D1A74D1-0C3B-42B6-A75F-37833C27D1D9}"/>
                </a:ext>
              </a:extLst>
            </p:cNvPr>
            <p:cNvSpPr>
              <a:spLocks noEditPoints="1"/>
            </p:cNvSpPr>
            <p:nvPr/>
          </p:nvSpPr>
          <p:spPr bwMode="auto">
            <a:xfrm>
              <a:off x="3154363" y="2979738"/>
              <a:ext cx="519112" cy="387350"/>
            </a:xfrm>
            <a:custGeom>
              <a:avLst/>
              <a:gdLst/>
              <a:ahLst/>
              <a:cxnLst>
                <a:cxn ang="0">
                  <a:pos x="75" y="2"/>
                </a:cxn>
                <a:cxn ang="0">
                  <a:pos x="107" y="11"/>
                </a:cxn>
                <a:cxn ang="0">
                  <a:pos x="132" y="12"/>
                </a:cxn>
                <a:cxn ang="0">
                  <a:pos x="162" y="13"/>
                </a:cxn>
                <a:cxn ang="0">
                  <a:pos x="174" y="27"/>
                </a:cxn>
                <a:cxn ang="0">
                  <a:pos x="190" y="34"/>
                </a:cxn>
                <a:cxn ang="0">
                  <a:pos x="208" y="23"/>
                </a:cxn>
                <a:cxn ang="0">
                  <a:pos x="225" y="27"/>
                </a:cxn>
                <a:cxn ang="0">
                  <a:pos x="246" y="21"/>
                </a:cxn>
                <a:cxn ang="0">
                  <a:pos x="259" y="9"/>
                </a:cxn>
                <a:cxn ang="0">
                  <a:pos x="272" y="25"/>
                </a:cxn>
                <a:cxn ang="0">
                  <a:pos x="282" y="50"/>
                </a:cxn>
                <a:cxn ang="0">
                  <a:pos x="292" y="60"/>
                </a:cxn>
                <a:cxn ang="0">
                  <a:pos x="286" y="69"/>
                </a:cxn>
                <a:cxn ang="0">
                  <a:pos x="298" y="82"/>
                </a:cxn>
                <a:cxn ang="0">
                  <a:pos x="307" y="104"/>
                </a:cxn>
                <a:cxn ang="0">
                  <a:pos x="307" y="117"/>
                </a:cxn>
                <a:cxn ang="0">
                  <a:pos x="304" y="140"/>
                </a:cxn>
                <a:cxn ang="0">
                  <a:pos x="317" y="157"/>
                </a:cxn>
                <a:cxn ang="0">
                  <a:pos x="314" y="169"/>
                </a:cxn>
                <a:cxn ang="0">
                  <a:pos x="324" y="181"/>
                </a:cxn>
                <a:cxn ang="0">
                  <a:pos x="309" y="187"/>
                </a:cxn>
                <a:cxn ang="0">
                  <a:pos x="310" y="203"/>
                </a:cxn>
                <a:cxn ang="0">
                  <a:pos x="307" y="218"/>
                </a:cxn>
                <a:cxn ang="0">
                  <a:pos x="290" y="228"/>
                </a:cxn>
                <a:cxn ang="0">
                  <a:pos x="275" y="239"/>
                </a:cxn>
                <a:cxn ang="0">
                  <a:pos x="261" y="241"/>
                </a:cxn>
                <a:cxn ang="0">
                  <a:pos x="247" y="233"/>
                </a:cxn>
                <a:cxn ang="0">
                  <a:pos x="247" y="213"/>
                </a:cxn>
                <a:cxn ang="0">
                  <a:pos x="244" y="194"/>
                </a:cxn>
                <a:cxn ang="0">
                  <a:pos x="239" y="189"/>
                </a:cxn>
                <a:cxn ang="0">
                  <a:pos x="229" y="187"/>
                </a:cxn>
                <a:cxn ang="0">
                  <a:pos x="205" y="188"/>
                </a:cxn>
                <a:cxn ang="0">
                  <a:pos x="194" y="190"/>
                </a:cxn>
                <a:cxn ang="0">
                  <a:pos x="197" y="171"/>
                </a:cxn>
                <a:cxn ang="0">
                  <a:pos x="194" y="152"/>
                </a:cxn>
                <a:cxn ang="0">
                  <a:pos x="184" y="138"/>
                </a:cxn>
                <a:cxn ang="0">
                  <a:pos x="139" y="120"/>
                </a:cxn>
                <a:cxn ang="0">
                  <a:pos x="112" y="131"/>
                </a:cxn>
                <a:cxn ang="0">
                  <a:pos x="103" y="146"/>
                </a:cxn>
                <a:cxn ang="0">
                  <a:pos x="93" y="155"/>
                </a:cxn>
                <a:cxn ang="0">
                  <a:pos x="78" y="162"/>
                </a:cxn>
                <a:cxn ang="0">
                  <a:pos x="74" y="150"/>
                </a:cxn>
                <a:cxn ang="0">
                  <a:pos x="71" y="139"/>
                </a:cxn>
                <a:cxn ang="0">
                  <a:pos x="64" y="137"/>
                </a:cxn>
                <a:cxn ang="0">
                  <a:pos x="64" y="127"/>
                </a:cxn>
                <a:cxn ang="0">
                  <a:pos x="59" y="126"/>
                </a:cxn>
                <a:cxn ang="0">
                  <a:pos x="46" y="116"/>
                </a:cxn>
                <a:cxn ang="0">
                  <a:pos x="43" y="113"/>
                </a:cxn>
                <a:cxn ang="0">
                  <a:pos x="40" y="114"/>
                </a:cxn>
                <a:cxn ang="0">
                  <a:pos x="23" y="98"/>
                </a:cxn>
                <a:cxn ang="0">
                  <a:pos x="20" y="92"/>
                </a:cxn>
                <a:cxn ang="0">
                  <a:pos x="23" y="82"/>
                </a:cxn>
                <a:cxn ang="0">
                  <a:pos x="19" y="83"/>
                </a:cxn>
                <a:cxn ang="0">
                  <a:pos x="15" y="81"/>
                </a:cxn>
                <a:cxn ang="0">
                  <a:pos x="16" y="76"/>
                </a:cxn>
                <a:cxn ang="0">
                  <a:pos x="10" y="76"/>
                </a:cxn>
                <a:cxn ang="0">
                  <a:pos x="5" y="81"/>
                </a:cxn>
                <a:cxn ang="0">
                  <a:pos x="2" y="79"/>
                </a:cxn>
                <a:cxn ang="0">
                  <a:pos x="33" y="48"/>
                </a:cxn>
                <a:cxn ang="0">
                  <a:pos x="55" y="44"/>
                </a:cxn>
                <a:cxn ang="0">
                  <a:pos x="53" y="27"/>
                </a:cxn>
                <a:cxn ang="0">
                  <a:pos x="61" y="17"/>
                </a:cxn>
              </a:cxnLst>
              <a:rect l="0" t="0" r="r" b="b"/>
              <a:pathLst>
                <a:path w="327" h="244">
                  <a:moveTo>
                    <a:pt x="247" y="206"/>
                  </a:moveTo>
                  <a:lnTo>
                    <a:pt x="247" y="207"/>
                  </a:lnTo>
                  <a:lnTo>
                    <a:pt x="246" y="207"/>
                  </a:lnTo>
                  <a:lnTo>
                    <a:pt x="247" y="206"/>
                  </a:lnTo>
                  <a:close/>
                  <a:moveTo>
                    <a:pt x="81" y="152"/>
                  </a:moveTo>
                  <a:lnTo>
                    <a:pt x="80" y="153"/>
                  </a:lnTo>
                  <a:lnTo>
                    <a:pt x="80" y="155"/>
                  </a:lnTo>
                  <a:lnTo>
                    <a:pt x="81" y="155"/>
                  </a:lnTo>
                  <a:lnTo>
                    <a:pt x="81" y="152"/>
                  </a:lnTo>
                  <a:close/>
                  <a:moveTo>
                    <a:pt x="60" y="0"/>
                  </a:moveTo>
                  <a:lnTo>
                    <a:pt x="74" y="0"/>
                  </a:lnTo>
                  <a:lnTo>
                    <a:pt x="75" y="2"/>
                  </a:lnTo>
                  <a:lnTo>
                    <a:pt x="88" y="2"/>
                  </a:lnTo>
                  <a:lnTo>
                    <a:pt x="88" y="9"/>
                  </a:lnTo>
                  <a:lnTo>
                    <a:pt x="90" y="10"/>
                  </a:lnTo>
                  <a:lnTo>
                    <a:pt x="91" y="9"/>
                  </a:lnTo>
                  <a:lnTo>
                    <a:pt x="92" y="10"/>
                  </a:lnTo>
                  <a:lnTo>
                    <a:pt x="93" y="9"/>
                  </a:lnTo>
                  <a:lnTo>
                    <a:pt x="94" y="6"/>
                  </a:lnTo>
                  <a:lnTo>
                    <a:pt x="96" y="6"/>
                  </a:lnTo>
                  <a:lnTo>
                    <a:pt x="99" y="10"/>
                  </a:lnTo>
                  <a:lnTo>
                    <a:pt x="101" y="10"/>
                  </a:lnTo>
                  <a:lnTo>
                    <a:pt x="101" y="11"/>
                  </a:lnTo>
                  <a:lnTo>
                    <a:pt x="107" y="11"/>
                  </a:lnTo>
                  <a:lnTo>
                    <a:pt x="107" y="12"/>
                  </a:lnTo>
                  <a:lnTo>
                    <a:pt x="109" y="13"/>
                  </a:lnTo>
                  <a:lnTo>
                    <a:pt x="110" y="13"/>
                  </a:lnTo>
                  <a:lnTo>
                    <a:pt x="110" y="15"/>
                  </a:lnTo>
                  <a:lnTo>
                    <a:pt x="111" y="15"/>
                  </a:lnTo>
                  <a:lnTo>
                    <a:pt x="112" y="13"/>
                  </a:lnTo>
                  <a:lnTo>
                    <a:pt x="117" y="13"/>
                  </a:lnTo>
                  <a:lnTo>
                    <a:pt x="119" y="16"/>
                  </a:lnTo>
                  <a:lnTo>
                    <a:pt x="119" y="17"/>
                  </a:lnTo>
                  <a:lnTo>
                    <a:pt x="128" y="15"/>
                  </a:lnTo>
                  <a:lnTo>
                    <a:pt x="130" y="12"/>
                  </a:lnTo>
                  <a:lnTo>
                    <a:pt x="132" y="12"/>
                  </a:lnTo>
                  <a:lnTo>
                    <a:pt x="135" y="13"/>
                  </a:lnTo>
                  <a:lnTo>
                    <a:pt x="136" y="13"/>
                  </a:lnTo>
                  <a:lnTo>
                    <a:pt x="138" y="12"/>
                  </a:lnTo>
                  <a:lnTo>
                    <a:pt x="139" y="12"/>
                  </a:lnTo>
                  <a:lnTo>
                    <a:pt x="142" y="13"/>
                  </a:lnTo>
                  <a:lnTo>
                    <a:pt x="148" y="13"/>
                  </a:lnTo>
                  <a:lnTo>
                    <a:pt x="151" y="12"/>
                  </a:lnTo>
                  <a:lnTo>
                    <a:pt x="154" y="11"/>
                  </a:lnTo>
                  <a:lnTo>
                    <a:pt x="158" y="11"/>
                  </a:lnTo>
                  <a:lnTo>
                    <a:pt x="161" y="12"/>
                  </a:lnTo>
                  <a:lnTo>
                    <a:pt x="162" y="12"/>
                  </a:lnTo>
                  <a:lnTo>
                    <a:pt x="162" y="13"/>
                  </a:lnTo>
                  <a:lnTo>
                    <a:pt x="160" y="13"/>
                  </a:lnTo>
                  <a:lnTo>
                    <a:pt x="160" y="19"/>
                  </a:lnTo>
                  <a:lnTo>
                    <a:pt x="157" y="22"/>
                  </a:lnTo>
                  <a:lnTo>
                    <a:pt x="158" y="24"/>
                  </a:lnTo>
                  <a:lnTo>
                    <a:pt x="162" y="25"/>
                  </a:lnTo>
                  <a:lnTo>
                    <a:pt x="162" y="27"/>
                  </a:lnTo>
                  <a:lnTo>
                    <a:pt x="165" y="30"/>
                  </a:lnTo>
                  <a:lnTo>
                    <a:pt x="171" y="30"/>
                  </a:lnTo>
                  <a:lnTo>
                    <a:pt x="171" y="29"/>
                  </a:lnTo>
                  <a:lnTo>
                    <a:pt x="173" y="28"/>
                  </a:lnTo>
                  <a:lnTo>
                    <a:pt x="173" y="27"/>
                  </a:lnTo>
                  <a:lnTo>
                    <a:pt x="174" y="27"/>
                  </a:lnTo>
                  <a:lnTo>
                    <a:pt x="174" y="25"/>
                  </a:lnTo>
                  <a:lnTo>
                    <a:pt x="175" y="25"/>
                  </a:lnTo>
                  <a:lnTo>
                    <a:pt x="176" y="24"/>
                  </a:lnTo>
                  <a:lnTo>
                    <a:pt x="177" y="22"/>
                  </a:lnTo>
                  <a:lnTo>
                    <a:pt x="179" y="22"/>
                  </a:lnTo>
                  <a:lnTo>
                    <a:pt x="181" y="21"/>
                  </a:lnTo>
                  <a:lnTo>
                    <a:pt x="183" y="21"/>
                  </a:lnTo>
                  <a:lnTo>
                    <a:pt x="183" y="22"/>
                  </a:lnTo>
                  <a:lnTo>
                    <a:pt x="188" y="27"/>
                  </a:lnTo>
                  <a:lnTo>
                    <a:pt x="188" y="29"/>
                  </a:lnTo>
                  <a:lnTo>
                    <a:pt x="189" y="30"/>
                  </a:lnTo>
                  <a:lnTo>
                    <a:pt x="190" y="34"/>
                  </a:lnTo>
                  <a:lnTo>
                    <a:pt x="193" y="35"/>
                  </a:lnTo>
                  <a:lnTo>
                    <a:pt x="195" y="35"/>
                  </a:lnTo>
                  <a:lnTo>
                    <a:pt x="195" y="34"/>
                  </a:lnTo>
                  <a:lnTo>
                    <a:pt x="197" y="31"/>
                  </a:lnTo>
                  <a:lnTo>
                    <a:pt x="199" y="31"/>
                  </a:lnTo>
                  <a:lnTo>
                    <a:pt x="199" y="29"/>
                  </a:lnTo>
                  <a:lnTo>
                    <a:pt x="200" y="29"/>
                  </a:lnTo>
                  <a:lnTo>
                    <a:pt x="201" y="28"/>
                  </a:lnTo>
                  <a:lnTo>
                    <a:pt x="201" y="25"/>
                  </a:lnTo>
                  <a:lnTo>
                    <a:pt x="203" y="25"/>
                  </a:lnTo>
                  <a:lnTo>
                    <a:pt x="206" y="23"/>
                  </a:lnTo>
                  <a:lnTo>
                    <a:pt x="208" y="23"/>
                  </a:lnTo>
                  <a:lnTo>
                    <a:pt x="208" y="22"/>
                  </a:lnTo>
                  <a:lnTo>
                    <a:pt x="211" y="22"/>
                  </a:lnTo>
                  <a:lnTo>
                    <a:pt x="212" y="21"/>
                  </a:lnTo>
                  <a:lnTo>
                    <a:pt x="213" y="22"/>
                  </a:lnTo>
                  <a:lnTo>
                    <a:pt x="214" y="22"/>
                  </a:lnTo>
                  <a:lnTo>
                    <a:pt x="215" y="23"/>
                  </a:lnTo>
                  <a:lnTo>
                    <a:pt x="219" y="23"/>
                  </a:lnTo>
                  <a:lnTo>
                    <a:pt x="219" y="24"/>
                  </a:lnTo>
                  <a:lnTo>
                    <a:pt x="221" y="24"/>
                  </a:lnTo>
                  <a:lnTo>
                    <a:pt x="222" y="25"/>
                  </a:lnTo>
                  <a:lnTo>
                    <a:pt x="224" y="25"/>
                  </a:lnTo>
                  <a:lnTo>
                    <a:pt x="225" y="27"/>
                  </a:lnTo>
                  <a:lnTo>
                    <a:pt x="227" y="27"/>
                  </a:lnTo>
                  <a:lnTo>
                    <a:pt x="228" y="28"/>
                  </a:lnTo>
                  <a:lnTo>
                    <a:pt x="232" y="28"/>
                  </a:lnTo>
                  <a:lnTo>
                    <a:pt x="232" y="29"/>
                  </a:lnTo>
                  <a:lnTo>
                    <a:pt x="235" y="29"/>
                  </a:lnTo>
                  <a:lnTo>
                    <a:pt x="237" y="28"/>
                  </a:lnTo>
                  <a:lnTo>
                    <a:pt x="238" y="28"/>
                  </a:lnTo>
                  <a:lnTo>
                    <a:pt x="238" y="24"/>
                  </a:lnTo>
                  <a:lnTo>
                    <a:pt x="239" y="24"/>
                  </a:lnTo>
                  <a:lnTo>
                    <a:pt x="240" y="23"/>
                  </a:lnTo>
                  <a:lnTo>
                    <a:pt x="245" y="22"/>
                  </a:lnTo>
                  <a:lnTo>
                    <a:pt x="246" y="21"/>
                  </a:lnTo>
                  <a:lnTo>
                    <a:pt x="246" y="19"/>
                  </a:lnTo>
                  <a:lnTo>
                    <a:pt x="252" y="19"/>
                  </a:lnTo>
                  <a:lnTo>
                    <a:pt x="253" y="18"/>
                  </a:lnTo>
                  <a:lnTo>
                    <a:pt x="253" y="16"/>
                  </a:lnTo>
                  <a:lnTo>
                    <a:pt x="254" y="15"/>
                  </a:lnTo>
                  <a:lnTo>
                    <a:pt x="253" y="15"/>
                  </a:lnTo>
                  <a:lnTo>
                    <a:pt x="252" y="13"/>
                  </a:lnTo>
                  <a:lnTo>
                    <a:pt x="252" y="12"/>
                  </a:lnTo>
                  <a:lnTo>
                    <a:pt x="251" y="12"/>
                  </a:lnTo>
                  <a:lnTo>
                    <a:pt x="250" y="11"/>
                  </a:lnTo>
                  <a:lnTo>
                    <a:pt x="250" y="9"/>
                  </a:lnTo>
                  <a:lnTo>
                    <a:pt x="259" y="9"/>
                  </a:lnTo>
                  <a:lnTo>
                    <a:pt x="266" y="12"/>
                  </a:lnTo>
                  <a:lnTo>
                    <a:pt x="267" y="13"/>
                  </a:lnTo>
                  <a:lnTo>
                    <a:pt x="269" y="13"/>
                  </a:lnTo>
                  <a:lnTo>
                    <a:pt x="269" y="18"/>
                  </a:lnTo>
                  <a:lnTo>
                    <a:pt x="267" y="18"/>
                  </a:lnTo>
                  <a:lnTo>
                    <a:pt x="267" y="21"/>
                  </a:lnTo>
                  <a:lnTo>
                    <a:pt x="269" y="21"/>
                  </a:lnTo>
                  <a:lnTo>
                    <a:pt x="269" y="22"/>
                  </a:lnTo>
                  <a:lnTo>
                    <a:pt x="271" y="22"/>
                  </a:lnTo>
                  <a:lnTo>
                    <a:pt x="271" y="23"/>
                  </a:lnTo>
                  <a:lnTo>
                    <a:pt x="272" y="24"/>
                  </a:lnTo>
                  <a:lnTo>
                    <a:pt x="272" y="25"/>
                  </a:lnTo>
                  <a:lnTo>
                    <a:pt x="271" y="27"/>
                  </a:lnTo>
                  <a:lnTo>
                    <a:pt x="271" y="29"/>
                  </a:lnTo>
                  <a:lnTo>
                    <a:pt x="275" y="29"/>
                  </a:lnTo>
                  <a:lnTo>
                    <a:pt x="276" y="30"/>
                  </a:lnTo>
                  <a:lnTo>
                    <a:pt x="276" y="34"/>
                  </a:lnTo>
                  <a:lnTo>
                    <a:pt x="277" y="34"/>
                  </a:lnTo>
                  <a:lnTo>
                    <a:pt x="277" y="35"/>
                  </a:lnTo>
                  <a:lnTo>
                    <a:pt x="275" y="46"/>
                  </a:lnTo>
                  <a:lnTo>
                    <a:pt x="276" y="46"/>
                  </a:lnTo>
                  <a:lnTo>
                    <a:pt x="277" y="47"/>
                  </a:lnTo>
                  <a:lnTo>
                    <a:pt x="280" y="47"/>
                  </a:lnTo>
                  <a:lnTo>
                    <a:pt x="282" y="50"/>
                  </a:lnTo>
                  <a:lnTo>
                    <a:pt x="282" y="53"/>
                  </a:lnTo>
                  <a:lnTo>
                    <a:pt x="283" y="53"/>
                  </a:lnTo>
                  <a:lnTo>
                    <a:pt x="285" y="54"/>
                  </a:lnTo>
                  <a:lnTo>
                    <a:pt x="288" y="54"/>
                  </a:lnTo>
                  <a:lnTo>
                    <a:pt x="288" y="55"/>
                  </a:lnTo>
                  <a:lnTo>
                    <a:pt x="289" y="56"/>
                  </a:lnTo>
                  <a:lnTo>
                    <a:pt x="290" y="56"/>
                  </a:lnTo>
                  <a:lnTo>
                    <a:pt x="292" y="57"/>
                  </a:lnTo>
                  <a:lnTo>
                    <a:pt x="293" y="57"/>
                  </a:lnTo>
                  <a:lnTo>
                    <a:pt x="295" y="59"/>
                  </a:lnTo>
                  <a:lnTo>
                    <a:pt x="293" y="60"/>
                  </a:lnTo>
                  <a:lnTo>
                    <a:pt x="292" y="60"/>
                  </a:lnTo>
                  <a:lnTo>
                    <a:pt x="293" y="61"/>
                  </a:lnTo>
                  <a:lnTo>
                    <a:pt x="295" y="61"/>
                  </a:lnTo>
                  <a:lnTo>
                    <a:pt x="295" y="62"/>
                  </a:lnTo>
                  <a:lnTo>
                    <a:pt x="293" y="63"/>
                  </a:lnTo>
                  <a:lnTo>
                    <a:pt x="292" y="63"/>
                  </a:lnTo>
                  <a:lnTo>
                    <a:pt x="290" y="62"/>
                  </a:lnTo>
                  <a:lnTo>
                    <a:pt x="290" y="64"/>
                  </a:lnTo>
                  <a:lnTo>
                    <a:pt x="289" y="64"/>
                  </a:lnTo>
                  <a:lnTo>
                    <a:pt x="289" y="66"/>
                  </a:lnTo>
                  <a:lnTo>
                    <a:pt x="288" y="66"/>
                  </a:lnTo>
                  <a:lnTo>
                    <a:pt x="286" y="67"/>
                  </a:lnTo>
                  <a:lnTo>
                    <a:pt x="286" y="69"/>
                  </a:lnTo>
                  <a:lnTo>
                    <a:pt x="284" y="69"/>
                  </a:lnTo>
                  <a:lnTo>
                    <a:pt x="284" y="72"/>
                  </a:lnTo>
                  <a:lnTo>
                    <a:pt x="280" y="75"/>
                  </a:lnTo>
                  <a:lnTo>
                    <a:pt x="280" y="76"/>
                  </a:lnTo>
                  <a:lnTo>
                    <a:pt x="282" y="78"/>
                  </a:lnTo>
                  <a:lnTo>
                    <a:pt x="283" y="76"/>
                  </a:lnTo>
                  <a:lnTo>
                    <a:pt x="288" y="76"/>
                  </a:lnTo>
                  <a:lnTo>
                    <a:pt x="288" y="75"/>
                  </a:lnTo>
                  <a:lnTo>
                    <a:pt x="289" y="73"/>
                  </a:lnTo>
                  <a:lnTo>
                    <a:pt x="296" y="73"/>
                  </a:lnTo>
                  <a:lnTo>
                    <a:pt x="298" y="75"/>
                  </a:lnTo>
                  <a:lnTo>
                    <a:pt x="298" y="82"/>
                  </a:lnTo>
                  <a:lnTo>
                    <a:pt x="297" y="82"/>
                  </a:lnTo>
                  <a:lnTo>
                    <a:pt x="297" y="85"/>
                  </a:lnTo>
                  <a:lnTo>
                    <a:pt x="296" y="86"/>
                  </a:lnTo>
                  <a:lnTo>
                    <a:pt x="297" y="86"/>
                  </a:lnTo>
                  <a:lnTo>
                    <a:pt x="298" y="87"/>
                  </a:lnTo>
                  <a:lnTo>
                    <a:pt x="298" y="95"/>
                  </a:lnTo>
                  <a:lnTo>
                    <a:pt x="299" y="97"/>
                  </a:lnTo>
                  <a:lnTo>
                    <a:pt x="302" y="101"/>
                  </a:lnTo>
                  <a:lnTo>
                    <a:pt x="305" y="101"/>
                  </a:lnTo>
                  <a:lnTo>
                    <a:pt x="305" y="100"/>
                  </a:lnTo>
                  <a:lnTo>
                    <a:pt x="307" y="101"/>
                  </a:lnTo>
                  <a:lnTo>
                    <a:pt x="307" y="104"/>
                  </a:lnTo>
                  <a:lnTo>
                    <a:pt x="308" y="104"/>
                  </a:lnTo>
                  <a:lnTo>
                    <a:pt x="309" y="105"/>
                  </a:lnTo>
                  <a:lnTo>
                    <a:pt x="311" y="105"/>
                  </a:lnTo>
                  <a:lnTo>
                    <a:pt x="312" y="106"/>
                  </a:lnTo>
                  <a:lnTo>
                    <a:pt x="312" y="108"/>
                  </a:lnTo>
                  <a:lnTo>
                    <a:pt x="314" y="110"/>
                  </a:lnTo>
                  <a:lnTo>
                    <a:pt x="312" y="111"/>
                  </a:lnTo>
                  <a:lnTo>
                    <a:pt x="312" y="112"/>
                  </a:lnTo>
                  <a:lnTo>
                    <a:pt x="311" y="113"/>
                  </a:lnTo>
                  <a:lnTo>
                    <a:pt x="311" y="114"/>
                  </a:lnTo>
                  <a:lnTo>
                    <a:pt x="309" y="117"/>
                  </a:lnTo>
                  <a:lnTo>
                    <a:pt x="307" y="117"/>
                  </a:lnTo>
                  <a:lnTo>
                    <a:pt x="305" y="118"/>
                  </a:lnTo>
                  <a:lnTo>
                    <a:pt x="305" y="119"/>
                  </a:lnTo>
                  <a:lnTo>
                    <a:pt x="304" y="120"/>
                  </a:lnTo>
                  <a:lnTo>
                    <a:pt x="305" y="120"/>
                  </a:lnTo>
                  <a:lnTo>
                    <a:pt x="305" y="121"/>
                  </a:lnTo>
                  <a:lnTo>
                    <a:pt x="304" y="123"/>
                  </a:lnTo>
                  <a:lnTo>
                    <a:pt x="304" y="124"/>
                  </a:lnTo>
                  <a:lnTo>
                    <a:pt x="305" y="124"/>
                  </a:lnTo>
                  <a:lnTo>
                    <a:pt x="305" y="125"/>
                  </a:lnTo>
                  <a:lnTo>
                    <a:pt x="307" y="126"/>
                  </a:lnTo>
                  <a:lnTo>
                    <a:pt x="304" y="138"/>
                  </a:lnTo>
                  <a:lnTo>
                    <a:pt x="304" y="140"/>
                  </a:lnTo>
                  <a:lnTo>
                    <a:pt x="305" y="142"/>
                  </a:lnTo>
                  <a:lnTo>
                    <a:pt x="308" y="145"/>
                  </a:lnTo>
                  <a:lnTo>
                    <a:pt x="309" y="146"/>
                  </a:lnTo>
                  <a:lnTo>
                    <a:pt x="312" y="146"/>
                  </a:lnTo>
                  <a:lnTo>
                    <a:pt x="315" y="145"/>
                  </a:lnTo>
                  <a:lnTo>
                    <a:pt x="317" y="145"/>
                  </a:lnTo>
                  <a:lnTo>
                    <a:pt x="317" y="146"/>
                  </a:lnTo>
                  <a:lnTo>
                    <a:pt x="316" y="149"/>
                  </a:lnTo>
                  <a:lnTo>
                    <a:pt x="316" y="150"/>
                  </a:lnTo>
                  <a:lnTo>
                    <a:pt x="315" y="155"/>
                  </a:lnTo>
                  <a:lnTo>
                    <a:pt x="315" y="156"/>
                  </a:lnTo>
                  <a:lnTo>
                    <a:pt x="317" y="157"/>
                  </a:lnTo>
                  <a:lnTo>
                    <a:pt x="318" y="156"/>
                  </a:lnTo>
                  <a:lnTo>
                    <a:pt x="318" y="157"/>
                  </a:lnTo>
                  <a:lnTo>
                    <a:pt x="321" y="159"/>
                  </a:lnTo>
                  <a:lnTo>
                    <a:pt x="322" y="159"/>
                  </a:lnTo>
                  <a:lnTo>
                    <a:pt x="323" y="161"/>
                  </a:lnTo>
                  <a:lnTo>
                    <a:pt x="322" y="161"/>
                  </a:lnTo>
                  <a:lnTo>
                    <a:pt x="321" y="162"/>
                  </a:lnTo>
                  <a:lnTo>
                    <a:pt x="320" y="162"/>
                  </a:lnTo>
                  <a:lnTo>
                    <a:pt x="315" y="163"/>
                  </a:lnTo>
                  <a:lnTo>
                    <a:pt x="315" y="164"/>
                  </a:lnTo>
                  <a:lnTo>
                    <a:pt x="314" y="165"/>
                  </a:lnTo>
                  <a:lnTo>
                    <a:pt x="314" y="169"/>
                  </a:lnTo>
                  <a:lnTo>
                    <a:pt x="312" y="172"/>
                  </a:lnTo>
                  <a:lnTo>
                    <a:pt x="314" y="174"/>
                  </a:lnTo>
                  <a:lnTo>
                    <a:pt x="315" y="174"/>
                  </a:lnTo>
                  <a:lnTo>
                    <a:pt x="316" y="175"/>
                  </a:lnTo>
                  <a:lnTo>
                    <a:pt x="320" y="175"/>
                  </a:lnTo>
                  <a:lnTo>
                    <a:pt x="321" y="176"/>
                  </a:lnTo>
                  <a:lnTo>
                    <a:pt x="322" y="176"/>
                  </a:lnTo>
                  <a:lnTo>
                    <a:pt x="322" y="177"/>
                  </a:lnTo>
                  <a:lnTo>
                    <a:pt x="323" y="178"/>
                  </a:lnTo>
                  <a:lnTo>
                    <a:pt x="323" y="180"/>
                  </a:lnTo>
                  <a:lnTo>
                    <a:pt x="324" y="180"/>
                  </a:lnTo>
                  <a:lnTo>
                    <a:pt x="324" y="181"/>
                  </a:lnTo>
                  <a:lnTo>
                    <a:pt x="325" y="182"/>
                  </a:lnTo>
                  <a:lnTo>
                    <a:pt x="325" y="190"/>
                  </a:lnTo>
                  <a:lnTo>
                    <a:pt x="327" y="191"/>
                  </a:lnTo>
                  <a:lnTo>
                    <a:pt x="322" y="191"/>
                  </a:lnTo>
                  <a:lnTo>
                    <a:pt x="321" y="188"/>
                  </a:lnTo>
                  <a:lnTo>
                    <a:pt x="320" y="187"/>
                  </a:lnTo>
                  <a:lnTo>
                    <a:pt x="318" y="187"/>
                  </a:lnTo>
                  <a:lnTo>
                    <a:pt x="318" y="189"/>
                  </a:lnTo>
                  <a:lnTo>
                    <a:pt x="315" y="189"/>
                  </a:lnTo>
                  <a:lnTo>
                    <a:pt x="315" y="188"/>
                  </a:lnTo>
                  <a:lnTo>
                    <a:pt x="314" y="187"/>
                  </a:lnTo>
                  <a:lnTo>
                    <a:pt x="309" y="187"/>
                  </a:lnTo>
                  <a:lnTo>
                    <a:pt x="309" y="186"/>
                  </a:lnTo>
                  <a:lnTo>
                    <a:pt x="308" y="186"/>
                  </a:lnTo>
                  <a:lnTo>
                    <a:pt x="305" y="187"/>
                  </a:lnTo>
                  <a:lnTo>
                    <a:pt x="303" y="187"/>
                  </a:lnTo>
                  <a:lnTo>
                    <a:pt x="301" y="188"/>
                  </a:lnTo>
                  <a:lnTo>
                    <a:pt x="301" y="196"/>
                  </a:lnTo>
                  <a:lnTo>
                    <a:pt x="299" y="197"/>
                  </a:lnTo>
                  <a:lnTo>
                    <a:pt x="303" y="200"/>
                  </a:lnTo>
                  <a:lnTo>
                    <a:pt x="308" y="201"/>
                  </a:lnTo>
                  <a:lnTo>
                    <a:pt x="311" y="200"/>
                  </a:lnTo>
                  <a:lnTo>
                    <a:pt x="311" y="202"/>
                  </a:lnTo>
                  <a:lnTo>
                    <a:pt x="310" y="203"/>
                  </a:lnTo>
                  <a:lnTo>
                    <a:pt x="312" y="206"/>
                  </a:lnTo>
                  <a:lnTo>
                    <a:pt x="312" y="207"/>
                  </a:lnTo>
                  <a:lnTo>
                    <a:pt x="309" y="207"/>
                  </a:lnTo>
                  <a:lnTo>
                    <a:pt x="309" y="208"/>
                  </a:lnTo>
                  <a:lnTo>
                    <a:pt x="308" y="210"/>
                  </a:lnTo>
                  <a:lnTo>
                    <a:pt x="305" y="213"/>
                  </a:lnTo>
                  <a:lnTo>
                    <a:pt x="305" y="215"/>
                  </a:lnTo>
                  <a:lnTo>
                    <a:pt x="307" y="215"/>
                  </a:lnTo>
                  <a:lnTo>
                    <a:pt x="307" y="216"/>
                  </a:lnTo>
                  <a:lnTo>
                    <a:pt x="308" y="216"/>
                  </a:lnTo>
                  <a:lnTo>
                    <a:pt x="308" y="218"/>
                  </a:lnTo>
                  <a:lnTo>
                    <a:pt x="307" y="218"/>
                  </a:lnTo>
                  <a:lnTo>
                    <a:pt x="307" y="220"/>
                  </a:lnTo>
                  <a:lnTo>
                    <a:pt x="304" y="222"/>
                  </a:lnTo>
                  <a:lnTo>
                    <a:pt x="304" y="223"/>
                  </a:lnTo>
                  <a:lnTo>
                    <a:pt x="303" y="225"/>
                  </a:lnTo>
                  <a:lnTo>
                    <a:pt x="303" y="227"/>
                  </a:lnTo>
                  <a:lnTo>
                    <a:pt x="302" y="228"/>
                  </a:lnTo>
                  <a:lnTo>
                    <a:pt x="299" y="227"/>
                  </a:lnTo>
                  <a:lnTo>
                    <a:pt x="298" y="226"/>
                  </a:lnTo>
                  <a:lnTo>
                    <a:pt x="295" y="226"/>
                  </a:lnTo>
                  <a:lnTo>
                    <a:pt x="295" y="227"/>
                  </a:lnTo>
                  <a:lnTo>
                    <a:pt x="293" y="225"/>
                  </a:lnTo>
                  <a:lnTo>
                    <a:pt x="290" y="228"/>
                  </a:lnTo>
                  <a:lnTo>
                    <a:pt x="286" y="225"/>
                  </a:lnTo>
                  <a:lnTo>
                    <a:pt x="286" y="222"/>
                  </a:lnTo>
                  <a:lnTo>
                    <a:pt x="282" y="221"/>
                  </a:lnTo>
                  <a:lnTo>
                    <a:pt x="279" y="223"/>
                  </a:lnTo>
                  <a:lnTo>
                    <a:pt x="279" y="231"/>
                  </a:lnTo>
                  <a:lnTo>
                    <a:pt x="278" y="232"/>
                  </a:lnTo>
                  <a:lnTo>
                    <a:pt x="277" y="232"/>
                  </a:lnTo>
                  <a:lnTo>
                    <a:pt x="277" y="234"/>
                  </a:lnTo>
                  <a:lnTo>
                    <a:pt x="276" y="234"/>
                  </a:lnTo>
                  <a:lnTo>
                    <a:pt x="273" y="237"/>
                  </a:lnTo>
                  <a:lnTo>
                    <a:pt x="273" y="239"/>
                  </a:lnTo>
                  <a:lnTo>
                    <a:pt x="275" y="239"/>
                  </a:lnTo>
                  <a:lnTo>
                    <a:pt x="273" y="240"/>
                  </a:lnTo>
                  <a:lnTo>
                    <a:pt x="271" y="241"/>
                  </a:lnTo>
                  <a:lnTo>
                    <a:pt x="270" y="240"/>
                  </a:lnTo>
                  <a:lnTo>
                    <a:pt x="269" y="241"/>
                  </a:lnTo>
                  <a:lnTo>
                    <a:pt x="266" y="241"/>
                  </a:lnTo>
                  <a:lnTo>
                    <a:pt x="265" y="242"/>
                  </a:lnTo>
                  <a:lnTo>
                    <a:pt x="264" y="242"/>
                  </a:lnTo>
                  <a:lnTo>
                    <a:pt x="264" y="244"/>
                  </a:lnTo>
                  <a:lnTo>
                    <a:pt x="261" y="244"/>
                  </a:lnTo>
                  <a:lnTo>
                    <a:pt x="263" y="242"/>
                  </a:lnTo>
                  <a:lnTo>
                    <a:pt x="263" y="241"/>
                  </a:lnTo>
                  <a:lnTo>
                    <a:pt x="261" y="241"/>
                  </a:lnTo>
                  <a:lnTo>
                    <a:pt x="261" y="240"/>
                  </a:lnTo>
                  <a:lnTo>
                    <a:pt x="259" y="240"/>
                  </a:lnTo>
                  <a:lnTo>
                    <a:pt x="258" y="239"/>
                  </a:lnTo>
                  <a:lnTo>
                    <a:pt x="258" y="237"/>
                  </a:lnTo>
                  <a:lnTo>
                    <a:pt x="257" y="235"/>
                  </a:lnTo>
                  <a:lnTo>
                    <a:pt x="254" y="235"/>
                  </a:lnTo>
                  <a:lnTo>
                    <a:pt x="253" y="234"/>
                  </a:lnTo>
                  <a:lnTo>
                    <a:pt x="251" y="234"/>
                  </a:lnTo>
                  <a:lnTo>
                    <a:pt x="250" y="235"/>
                  </a:lnTo>
                  <a:lnTo>
                    <a:pt x="248" y="234"/>
                  </a:lnTo>
                  <a:lnTo>
                    <a:pt x="247" y="234"/>
                  </a:lnTo>
                  <a:lnTo>
                    <a:pt x="247" y="233"/>
                  </a:lnTo>
                  <a:lnTo>
                    <a:pt x="250" y="231"/>
                  </a:lnTo>
                  <a:lnTo>
                    <a:pt x="250" y="229"/>
                  </a:lnTo>
                  <a:lnTo>
                    <a:pt x="251" y="228"/>
                  </a:lnTo>
                  <a:lnTo>
                    <a:pt x="251" y="226"/>
                  </a:lnTo>
                  <a:lnTo>
                    <a:pt x="252" y="225"/>
                  </a:lnTo>
                  <a:lnTo>
                    <a:pt x="251" y="223"/>
                  </a:lnTo>
                  <a:lnTo>
                    <a:pt x="251" y="221"/>
                  </a:lnTo>
                  <a:lnTo>
                    <a:pt x="252" y="220"/>
                  </a:lnTo>
                  <a:lnTo>
                    <a:pt x="251" y="218"/>
                  </a:lnTo>
                  <a:lnTo>
                    <a:pt x="250" y="216"/>
                  </a:lnTo>
                  <a:lnTo>
                    <a:pt x="248" y="214"/>
                  </a:lnTo>
                  <a:lnTo>
                    <a:pt x="247" y="213"/>
                  </a:lnTo>
                  <a:lnTo>
                    <a:pt x="248" y="210"/>
                  </a:lnTo>
                  <a:lnTo>
                    <a:pt x="248" y="206"/>
                  </a:lnTo>
                  <a:lnTo>
                    <a:pt x="247" y="206"/>
                  </a:lnTo>
                  <a:lnTo>
                    <a:pt x="246" y="202"/>
                  </a:lnTo>
                  <a:lnTo>
                    <a:pt x="246" y="201"/>
                  </a:lnTo>
                  <a:lnTo>
                    <a:pt x="245" y="201"/>
                  </a:lnTo>
                  <a:lnTo>
                    <a:pt x="244" y="200"/>
                  </a:lnTo>
                  <a:lnTo>
                    <a:pt x="244" y="199"/>
                  </a:lnTo>
                  <a:lnTo>
                    <a:pt x="245" y="197"/>
                  </a:lnTo>
                  <a:lnTo>
                    <a:pt x="245" y="195"/>
                  </a:lnTo>
                  <a:lnTo>
                    <a:pt x="244" y="195"/>
                  </a:lnTo>
                  <a:lnTo>
                    <a:pt x="244" y="194"/>
                  </a:lnTo>
                  <a:lnTo>
                    <a:pt x="245" y="194"/>
                  </a:lnTo>
                  <a:lnTo>
                    <a:pt x="246" y="193"/>
                  </a:lnTo>
                  <a:lnTo>
                    <a:pt x="245" y="193"/>
                  </a:lnTo>
                  <a:lnTo>
                    <a:pt x="244" y="191"/>
                  </a:lnTo>
                  <a:lnTo>
                    <a:pt x="243" y="191"/>
                  </a:lnTo>
                  <a:lnTo>
                    <a:pt x="241" y="190"/>
                  </a:lnTo>
                  <a:lnTo>
                    <a:pt x="240" y="190"/>
                  </a:lnTo>
                  <a:lnTo>
                    <a:pt x="240" y="191"/>
                  </a:lnTo>
                  <a:lnTo>
                    <a:pt x="239" y="190"/>
                  </a:lnTo>
                  <a:lnTo>
                    <a:pt x="238" y="191"/>
                  </a:lnTo>
                  <a:lnTo>
                    <a:pt x="238" y="189"/>
                  </a:lnTo>
                  <a:lnTo>
                    <a:pt x="239" y="189"/>
                  </a:lnTo>
                  <a:lnTo>
                    <a:pt x="239" y="188"/>
                  </a:lnTo>
                  <a:lnTo>
                    <a:pt x="238" y="187"/>
                  </a:lnTo>
                  <a:lnTo>
                    <a:pt x="237" y="187"/>
                  </a:lnTo>
                  <a:lnTo>
                    <a:pt x="235" y="188"/>
                  </a:lnTo>
                  <a:lnTo>
                    <a:pt x="234" y="188"/>
                  </a:lnTo>
                  <a:lnTo>
                    <a:pt x="234" y="184"/>
                  </a:lnTo>
                  <a:lnTo>
                    <a:pt x="233" y="183"/>
                  </a:lnTo>
                  <a:lnTo>
                    <a:pt x="233" y="184"/>
                  </a:lnTo>
                  <a:lnTo>
                    <a:pt x="232" y="184"/>
                  </a:lnTo>
                  <a:lnTo>
                    <a:pt x="232" y="186"/>
                  </a:lnTo>
                  <a:lnTo>
                    <a:pt x="231" y="187"/>
                  </a:lnTo>
                  <a:lnTo>
                    <a:pt x="229" y="187"/>
                  </a:lnTo>
                  <a:lnTo>
                    <a:pt x="229" y="186"/>
                  </a:lnTo>
                  <a:lnTo>
                    <a:pt x="228" y="187"/>
                  </a:lnTo>
                  <a:lnTo>
                    <a:pt x="225" y="187"/>
                  </a:lnTo>
                  <a:lnTo>
                    <a:pt x="224" y="188"/>
                  </a:lnTo>
                  <a:lnTo>
                    <a:pt x="221" y="189"/>
                  </a:lnTo>
                  <a:lnTo>
                    <a:pt x="220" y="189"/>
                  </a:lnTo>
                  <a:lnTo>
                    <a:pt x="220" y="186"/>
                  </a:lnTo>
                  <a:lnTo>
                    <a:pt x="215" y="186"/>
                  </a:lnTo>
                  <a:lnTo>
                    <a:pt x="214" y="187"/>
                  </a:lnTo>
                  <a:lnTo>
                    <a:pt x="206" y="187"/>
                  </a:lnTo>
                  <a:lnTo>
                    <a:pt x="206" y="188"/>
                  </a:lnTo>
                  <a:lnTo>
                    <a:pt x="205" y="188"/>
                  </a:lnTo>
                  <a:lnTo>
                    <a:pt x="203" y="190"/>
                  </a:lnTo>
                  <a:lnTo>
                    <a:pt x="201" y="194"/>
                  </a:lnTo>
                  <a:lnTo>
                    <a:pt x="199" y="194"/>
                  </a:lnTo>
                  <a:lnTo>
                    <a:pt x="199" y="195"/>
                  </a:lnTo>
                  <a:lnTo>
                    <a:pt x="197" y="195"/>
                  </a:lnTo>
                  <a:lnTo>
                    <a:pt x="196" y="194"/>
                  </a:lnTo>
                  <a:lnTo>
                    <a:pt x="193" y="194"/>
                  </a:lnTo>
                  <a:lnTo>
                    <a:pt x="193" y="195"/>
                  </a:lnTo>
                  <a:lnTo>
                    <a:pt x="192" y="196"/>
                  </a:lnTo>
                  <a:lnTo>
                    <a:pt x="192" y="194"/>
                  </a:lnTo>
                  <a:lnTo>
                    <a:pt x="194" y="191"/>
                  </a:lnTo>
                  <a:lnTo>
                    <a:pt x="194" y="190"/>
                  </a:lnTo>
                  <a:lnTo>
                    <a:pt x="195" y="187"/>
                  </a:lnTo>
                  <a:lnTo>
                    <a:pt x="195" y="186"/>
                  </a:lnTo>
                  <a:lnTo>
                    <a:pt x="197" y="183"/>
                  </a:lnTo>
                  <a:lnTo>
                    <a:pt x="197" y="182"/>
                  </a:lnTo>
                  <a:lnTo>
                    <a:pt x="199" y="181"/>
                  </a:lnTo>
                  <a:lnTo>
                    <a:pt x="201" y="181"/>
                  </a:lnTo>
                  <a:lnTo>
                    <a:pt x="202" y="180"/>
                  </a:lnTo>
                  <a:lnTo>
                    <a:pt x="202" y="178"/>
                  </a:lnTo>
                  <a:lnTo>
                    <a:pt x="200" y="176"/>
                  </a:lnTo>
                  <a:lnTo>
                    <a:pt x="200" y="175"/>
                  </a:lnTo>
                  <a:lnTo>
                    <a:pt x="197" y="172"/>
                  </a:lnTo>
                  <a:lnTo>
                    <a:pt x="197" y="171"/>
                  </a:lnTo>
                  <a:lnTo>
                    <a:pt x="196" y="170"/>
                  </a:lnTo>
                  <a:lnTo>
                    <a:pt x="196" y="165"/>
                  </a:lnTo>
                  <a:lnTo>
                    <a:pt x="197" y="162"/>
                  </a:lnTo>
                  <a:lnTo>
                    <a:pt x="196" y="161"/>
                  </a:lnTo>
                  <a:lnTo>
                    <a:pt x="190" y="161"/>
                  </a:lnTo>
                  <a:lnTo>
                    <a:pt x="190" y="157"/>
                  </a:lnTo>
                  <a:lnTo>
                    <a:pt x="192" y="156"/>
                  </a:lnTo>
                  <a:lnTo>
                    <a:pt x="192" y="155"/>
                  </a:lnTo>
                  <a:lnTo>
                    <a:pt x="193" y="155"/>
                  </a:lnTo>
                  <a:lnTo>
                    <a:pt x="194" y="153"/>
                  </a:lnTo>
                  <a:lnTo>
                    <a:pt x="193" y="152"/>
                  </a:lnTo>
                  <a:lnTo>
                    <a:pt x="194" y="152"/>
                  </a:lnTo>
                  <a:lnTo>
                    <a:pt x="194" y="150"/>
                  </a:lnTo>
                  <a:lnTo>
                    <a:pt x="192" y="149"/>
                  </a:lnTo>
                  <a:lnTo>
                    <a:pt x="190" y="148"/>
                  </a:lnTo>
                  <a:lnTo>
                    <a:pt x="190" y="146"/>
                  </a:lnTo>
                  <a:lnTo>
                    <a:pt x="188" y="146"/>
                  </a:lnTo>
                  <a:lnTo>
                    <a:pt x="188" y="145"/>
                  </a:lnTo>
                  <a:lnTo>
                    <a:pt x="187" y="145"/>
                  </a:lnTo>
                  <a:lnTo>
                    <a:pt x="187" y="144"/>
                  </a:lnTo>
                  <a:lnTo>
                    <a:pt x="186" y="144"/>
                  </a:lnTo>
                  <a:lnTo>
                    <a:pt x="186" y="140"/>
                  </a:lnTo>
                  <a:lnTo>
                    <a:pt x="184" y="140"/>
                  </a:lnTo>
                  <a:lnTo>
                    <a:pt x="184" y="138"/>
                  </a:lnTo>
                  <a:lnTo>
                    <a:pt x="183" y="138"/>
                  </a:lnTo>
                  <a:lnTo>
                    <a:pt x="182" y="137"/>
                  </a:lnTo>
                  <a:lnTo>
                    <a:pt x="182" y="136"/>
                  </a:lnTo>
                  <a:lnTo>
                    <a:pt x="181" y="136"/>
                  </a:lnTo>
                  <a:lnTo>
                    <a:pt x="181" y="134"/>
                  </a:lnTo>
                  <a:lnTo>
                    <a:pt x="180" y="133"/>
                  </a:lnTo>
                  <a:lnTo>
                    <a:pt x="177" y="129"/>
                  </a:lnTo>
                  <a:lnTo>
                    <a:pt x="176" y="127"/>
                  </a:lnTo>
                  <a:lnTo>
                    <a:pt x="173" y="125"/>
                  </a:lnTo>
                  <a:lnTo>
                    <a:pt x="171" y="121"/>
                  </a:lnTo>
                  <a:lnTo>
                    <a:pt x="171" y="120"/>
                  </a:lnTo>
                  <a:lnTo>
                    <a:pt x="139" y="120"/>
                  </a:lnTo>
                  <a:lnTo>
                    <a:pt x="139" y="123"/>
                  </a:lnTo>
                  <a:lnTo>
                    <a:pt x="131" y="125"/>
                  </a:lnTo>
                  <a:lnTo>
                    <a:pt x="128" y="125"/>
                  </a:lnTo>
                  <a:lnTo>
                    <a:pt x="126" y="124"/>
                  </a:lnTo>
                  <a:lnTo>
                    <a:pt x="125" y="124"/>
                  </a:lnTo>
                  <a:lnTo>
                    <a:pt x="124" y="123"/>
                  </a:lnTo>
                  <a:lnTo>
                    <a:pt x="123" y="123"/>
                  </a:lnTo>
                  <a:lnTo>
                    <a:pt x="117" y="124"/>
                  </a:lnTo>
                  <a:lnTo>
                    <a:pt x="115" y="125"/>
                  </a:lnTo>
                  <a:lnTo>
                    <a:pt x="113" y="126"/>
                  </a:lnTo>
                  <a:lnTo>
                    <a:pt x="113" y="127"/>
                  </a:lnTo>
                  <a:lnTo>
                    <a:pt x="112" y="131"/>
                  </a:lnTo>
                  <a:lnTo>
                    <a:pt x="112" y="132"/>
                  </a:lnTo>
                  <a:lnTo>
                    <a:pt x="110" y="133"/>
                  </a:lnTo>
                  <a:lnTo>
                    <a:pt x="110" y="134"/>
                  </a:lnTo>
                  <a:lnTo>
                    <a:pt x="109" y="134"/>
                  </a:lnTo>
                  <a:lnTo>
                    <a:pt x="109" y="137"/>
                  </a:lnTo>
                  <a:lnTo>
                    <a:pt x="107" y="137"/>
                  </a:lnTo>
                  <a:lnTo>
                    <a:pt x="107" y="139"/>
                  </a:lnTo>
                  <a:lnTo>
                    <a:pt x="106" y="139"/>
                  </a:lnTo>
                  <a:lnTo>
                    <a:pt x="106" y="140"/>
                  </a:lnTo>
                  <a:lnTo>
                    <a:pt x="105" y="145"/>
                  </a:lnTo>
                  <a:lnTo>
                    <a:pt x="104" y="146"/>
                  </a:lnTo>
                  <a:lnTo>
                    <a:pt x="103" y="146"/>
                  </a:lnTo>
                  <a:lnTo>
                    <a:pt x="103" y="148"/>
                  </a:lnTo>
                  <a:lnTo>
                    <a:pt x="101" y="148"/>
                  </a:lnTo>
                  <a:lnTo>
                    <a:pt x="101" y="149"/>
                  </a:lnTo>
                  <a:lnTo>
                    <a:pt x="100" y="149"/>
                  </a:lnTo>
                  <a:lnTo>
                    <a:pt x="99" y="151"/>
                  </a:lnTo>
                  <a:lnTo>
                    <a:pt x="97" y="151"/>
                  </a:lnTo>
                  <a:lnTo>
                    <a:pt x="96" y="152"/>
                  </a:lnTo>
                  <a:lnTo>
                    <a:pt x="94" y="151"/>
                  </a:lnTo>
                  <a:lnTo>
                    <a:pt x="93" y="152"/>
                  </a:lnTo>
                  <a:lnTo>
                    <a:pt x="93" y="153"/>
                  </a:lnTo>
                  <a:lnTo>
                    <a:pt x="92" y="155"/>
                  </a:lnTo>
                  <a:lnTo>
                    <a:pt x="93" y="155"/>
                  </a:lnTo>
                  <a:lnTo>
                    <a:pt x="93" y="156"/>
                  </a:lnTo>
                  <a:lnTo>
                    <a:pt x="92" y="156"/>
                  </a:lnTo>
                  <a:lnTo>
                    <a:pt x="92" y="157"/>
                  </a:lnTo>
                  <a:lnTo>
                    <a:pt x="91" y="159"/>
                  </a:lnTo>
                  <a:lnTo>
                    <a:pt x="90" y="161"/>
                  </a:lnTo>
                  <a:lnTo>
                    <a:pt x="87" y="161"/>
                  </a:lnTo>
                  <a:lnTo>
                    <a:pt x="86" y="162"/>
                  </a:lnTo>
                  <a:lnTo>
                    <a:pt x="85" y="162"/>
                  </a:lnTo>
                  <a:lnTo>
                    <a:pt x="84" y="161"/>
                  </a:lnTo>
                  <a:lnTo>
                    <a:pt x="81" y="161"/>
                  </a:lnTo>
                  <a:lnTo>
                    <a:pt x="79" y="162"/>
                  </a:lnTo>
                  <a:lnTo>
                    <a:pt x="78" y="162"/>
                  </a:lnTo>
                  <a:lnTo>
                    <a:pt x="78" y="159"/>
                  </a:lnTo>
                  <a:lnTo>
                    <a:pt x="81" y="156"/>
                  </a:lnTo>
                  <a:lnTo>
                    <a:pt x="80" y="156"/>
                  </a:lnTo>
                  <a:lnTo>
                    <a:pt x="79" y="157"/>
                  </a:lnTo>
                  <a:lnTo>
                    <a:pt x="78" y="156"/>
                  </a:lnTo>
                  <a:lnTo>
                    <a:pt x="78" y="149"/>
                  </a:lnTo>
                  <a:lnTo>
                    <a:pt x="77" y="149"/>
                  </a:lnTo>
                  <a:lnTo>
                    <a:pt x="75" y="150"/>
                  </a:lnTo>
                  <a:lnTo>
                    <a:pt x="75" y="152"/>
                  </a:lnTo>
                  <a:lnTo>
                    <a:pt x="74" y="151"/>
                  </a:lnTo>
                  <a:lnTo>
                    <a:pt x="73" y="151"/>
                  </a:lnTo>
                  <a:lnTo>
                    <a:pt x="74" y="150"/>
                  </a:lnTo>
                  <a:lnTo>
                    <a:pt x="73" y="150"/>
                  </a:lnTo>
                  <a:lnTo>
                    <a:pt x="73" y="146"/>
                  </a:lnTo>
                  <a:lnTo>
                    <a:pt x="74" y="145"/>
                  </a:lnTo>
                  <a:lnTo>
                    <a:pt x="74" y="144"/>
                  </a:lnTo>
                  <a:lnTo>
                    <a:pt x="73" y="145"/>
                  </a:lnTo>
                  <a:lnTo>
                    <a:pt x="69" y="145"/>
                  </a:lnTo>
                  <a:lnTo>
                    <a:pt x="69" y="144"/>
                  </a:lnTo>
                  <a:lnTo>
                    <a:pt x="68" y="143"/>
                  </a:lnTo>
                  <a:lnTo>
                    <a:pt x="68" y="142"/>
                  </a:lnTo>
                  <a:lnTo>
                    <a:pt x="69" y="142"/>
                  </a:lnTo>
                  <a:lnTo>
                    <a:pt x="69" y="140"/>
                  </a:lnTo>
                  <a:lnTo>
                    <a:pt x="71" y="139"/>
                  </a:lnTo>
                  <a:lnTo>
                    <a:pt x="69" y="139"/>
                  </a:lnTo>
                  <a:lnTo>
                    <a:pt x="69" y="140"/>
                  </a:lnTo>
                  <a:lnTo>
                    <a:pt x="68" y="142"/>
                  </a:lnTo>
                  <a:lnTo>
                    <a:pt x="67" y="142"/>
                  </a:lnTo>
                  <a:lnTo>
                    <a:pt x="66" y="140"/>
                  </a:lnTo>
                  <a:lnTo>
                    <a:pt x="66" y="139"/>
                  </a:lnTo>
                  <a:lnTo>
                    <a:pt x="65" y="139"/>
                  </a:lnTo>
                  <a:lnTo>
                    <a:pt x="64" y="140"/>
                  </a:lnTo>
                  <a:lnTo>
                    <a:pt x="61" y="140"/>
                  </a:lnTo>
                  <a:lnTo>
                    <a:pt x="60" y="142"/>
                  </a:lnTo>
                  <a:lnTo>
                    <a:pt x="60" y="140"/>
                  </a:lnTo>
                  <a:lnTo>
                    <a:pt x="64" y="137"/>
                  </a:lnTo>
                  <a:lnTo>
                    <a:pt x="64" y="136"/>
                  </a:lnTo>
                  <a:lnTo>
                    <a:pt x="65" y="134"/>
                  </a:lnTo>
                  <a:lnTo>
                    <a:pt x="64" y="132"/>
                  </a:lnTo>
                  <a:lnTo>
                    <a:pt x="65" y="132"/>
                  </a:lnTo>
                  <a:lnTo>
                    <a:pt x="65" y="131"/>
                  </a:lnTo>
                  <a:lnTo>
                    <a:pt x="66" y="131"/>
                  </a:lnTo>
                  <a:lnTo>
                    <a:pt x="66" y="130"/>
                  </a:lnTo>
                  <a:lnTo>
                    <a:pt x="67" y="130"/>
                  </a:lnTo>
                  <a:lnTo>
                    <a:pt x="67" y="129"/>
                  </a:lnTo>
                  <a:lnTo>
                    <a:pt x="66" y="130"/>
                  </a:lnTo>
                  <a:lnTo>
                    <a:pt x="65" y="130"/>
                  </a:lnTo>
                  <a:lnTo>
                    <a:pt x="64" y="127"/>
                  </a:lnTo>
                  <a:lnTo>
                    <a:pt x="62" y="126"/>
                  </a:lnTo>
                  <a:lnTo>
                    <a:pt x="62" y="129"/>
                  </a:lnTo>
                  <a:lnTo>
                    <a:pt x="64" y="130"/>
                  </a:lnTo>
                  <a:lnTo>
                    <a:pt x="62" y="131"/>
                  </a:lnTo>
                  <a:lnTo>
                    <a:pt x="60" y="131"/>
                  </a:lnTo>
                  <a:lnTo>
                    <a:pt x="59" y="130"/>
                  </a:lnTo>
                  <a:lnTo>
                    <a:pt x="59" y="127"/>
                  </a:lnTo>
                  <a:lnTo>
                    <a:pt x="61" y="125"/>
                  </a:lnTo>
                  <a:lnTo>
                    <a:pt x="61" y="124"/>
                  </a:lnTo>
                  <a:lnTo>
                    <a:pt x="60" y="124"/>
                  </a:lnTo>
                  <a:lnTo>
                    <a:pt x="59" y="125"/>
                  </a:lnTo>
                  <a:lnTo>
                    <a:pt x="59" y="126"/>
                  </a:lnTo>
                  <a:lnTo>
                    <a:pt x="54" y="126"/>
                  </a:lnTo>
                  <a:lnTo>
                    <a:pt x="54" y="125"/>
                  </a:lnTo>
                  <a:lnTo>
                    <a:pt x="52" y="123"/>
                  </a:lnTo>
                  <a:lnTo>
                    <a:pt x="51" y="123"/>
                  </a:lnTo>
                  <a:lnTo>
                    <a:pt x="51" y="121"/>
                  </a:lnTo>
                  <a:lnTo>
                    <a:pt x="49" y="121"/>
                  </a:lnTo>
                  <a:lnTo>
                    <a:pt x="49" y="120"/>
                  </a:lnTo>
                  <a:lnTo>
                    <a:pt x="48" y="120"/>
                  </a:lnTo>
                  <a:lnTo>
                    <a:pt x="47" y="119"/>
                  </a:lnTo>
                  <a:lnTo>
                    <a:pt x="46" y="119"/>
                  </a:lnTo>
                  <a:lnTo>
                    <a:pt x="45" y="118"/>
                  </a:lnTo>
                  <a:lnTo>
                    <a:pt x="46" y="116"/>
                  </a:lnTo>
                  <a:lnTo>
                    <a:pt x="47" y="116"/>
                  </a:lnTo>
                  <a:lnTo>
                    <a:pt x="46" y="114"/>
                  </a:lnTo>
                  <a:lnTo>
                    <a:pt x="46" y="116"/>
                  </a:lnTo>
                  <a:lnTo>
                    <a:pt x="45" y="114"/>
                  </a:lnTo>
                  <a:lnTo>
                    <a:pt x="46" y="113"/>
                  </a:lnTo>
                  <a:lnTo>
                    <a:pt x="47" y="113"/>
                  </a:lnTo>
                  <a:lnTo>
                    <a:pt x="48" y="111"/>
                  </a:lnTo>
                  <a:lnTo>
                    <a:pt x="47" y="111"/>
                  </a:lnTo>
                  <a:lnTo>
                    <a:pt x="47" y="112"/>
                  </a:lnTo>
                  <a:lnTo>
                    <a:pt x="46" y="112"/>
                  </a:lnTo>
                  <a:lnTo>
                    <a:pt x="45" y="113"/>
                  </a:lnTo>
                  <a:lnTo>
                    <a:pt x="43" y="113"/>
                  </a:lnTo>
                  <a:lnTo>
                    <a:pt x="43" y="117"/>
                  </a:lnTo>
                  <a:lnTo>
                    <a:pt x="42" y="118"/>
                  </a:lnTo>
                  <a:lnTo>
                    <a:pt x="41" y="117"/>
                  </a:lnTo>
                  <a:lnTo>
                    <a:pt x="40" y="117"/>
                  </a:lnTo>
                  <a:lnTo>
                    <a:pt x="40" y="114"/>
                  </a:lnTo>
                  <a:lnTo>
                    <a:pt x="41" y="114"/>
                  </a:lnTo>
                  <a:lnTo>
                    <a:pt x="41" y="113"/>
                  </a:lnTo>
                  <a:lnTo>
                    <a:pt x="42" y="112"/>
                  </a:lnTo>
                  <a:lnTo>
                    <a:pt x="41" y="112"/>
                  </a:lnTo>
                  <a:lnTo>
                    <a:pt x="41" y="113"/>
                  </a:lnTo>
                  <a:lnTo>
                    <a:pt x="40" y="113"/>
                  </a:lnTo>
                  <a:lnTo>
                    <a:pt x="40" y="114"/>
                  </a:lnTo>
                  <a:lnTo>
                    <a:pt x="37" y="114"/>
                  </a:lnTo>
                  <a:lnTo>
                    <a:pt x="36" y="113"/>
                  </a:lnTo>
                  <a:lnTo>
                    <a:pt x="36" y="112"/>
                  </a:lnTo>
                  <a:lnTo>
                    <a:pt x="35" y="112"/>
                  </a:lnTo>
                  <a:lnTo>
                    <a:pt x="32" y="110"/>
                  </a:lnTo>
                  <a:lnTo>
                    <a:pt x="27" y="110"/>
                  </a:lnTo>
                  <a:lnTo>
                    <a:pt x="27" y="107"/>
                  </a:lnTo>
                  <a:lnTo>
                    <a:pt x="28" y="106"/>
                  </a:lnTo>
                  <a:lnTo>
                    <a:pt x="27" y="105"/>
                  </a:lnTo>
                  <a:lnTo>
                    <a:pt x="24" y="101"/>
                  </a:lnTo>
                  <a:lnTo>
                    <a:pt x="23" y="100"/>
                  </a:lnTo>
                  <a:lnTo>
                    <a:pt x="23" y="98"/>
                  </a:lnTo>
                  <a:lnTo>
                    <a:pt x="24" y="97"/>
                  </a:lnTo>
                  <a:lnTo>
                    <a:pt x="23" y="97"/>
                  </a:lnTo>
                  <a:lnTo>
                    <a:pt x="23" y="98"/>
                  </a:lnTo>
                  <a:lnTo>
                    <a:pt x="22" y="98"/>
                  </a:lnTo>
                  <a:lnTo>
                    <a:pt x="21" y="99"/>
                  </a:lnTo>
                  <a:lnTo>
                    <a:pt x="20" y="99"/>
                  </a:lnTo>
                  <a:lnTo>
                    <a:pt x="20" y="98"/>
                  </a:lnTo>
                  <a:lnTo>
                    <a:pt x="19" y="99"/>
                  </a:lnTo>
                  <a:lnTo>
                    <a:pt x="19" y="94"/>
                  </a:lnTo>
                  <a:lnTo>
                    <a:pt x="20" y="94"/>
                  </a:lnTo>
                  <a:lnTo>
                    <a:pt x="21" y="93"/>
                  </a:lnTo>
                  <a:lnTo>
                    <a:pt x="20" y="92"/>
                  </a:lnTo>
                  <a:lnTo>
                    <a:pt x="21" y="89"/>
                  </a:lnTo>
                  <a:lnTo>
                    <a:pt x="21" y="88"/>
                  </a:lnTo>
                  <a:lnTo>
                    <a:pt x="22" y="88"/>
                  </a:lnTo>
                  <a:lnTo>
                    <a:pt x="22" y="87"/>
                  </a:lnTo>
                  <a:lnTo>
                    <a:pt x="23" y="85"/>
                  </a:lnTo>
                  <a:lnTo>
                    <a:pt x="24" y="83"/>
                  </a:lnTo>
                  <a:lnTo>
                    <a:pt x="24" y="82"/>
                  </a:lnTo>
                  <a:lnTo>
                    <a:pt x="26" y="82"/>
                  </a:lnTo>
                  <a:lnTo>
                    <a:pt x="26" y="80"/>
                  </a:lnTo>
                  <a:lnTo>
                    <a:pt x="24" y="80"/>
                  </a:lnTo>
                  <a:lnTo>
                    <a:pt x="24" y="82"/>
                  </a:lnTo>
                  <a:lnTo>
                    <a:pt x="23" y="82"/>
                  </a:lnTo>
                  <a:lnTo>
                    <a:pt x="23" y="83"/>
                  </a:lnTo>
                  <a:lnTo>
                    <a:pt x="22" y="83"/>
                  </a:lnTo>
                  <a:lnTo>
                    <a:pt x="22" y="85"/>
                  </a:lnTo>
                  <a:lnTo>
                    <a:pt x="21" y="86"/>
                  </a:lnTo>
                  <a:lnTo>
                    <a:pt x="21" y="87"/>
                  </a:lnTo>
                  <a:lnTo>
                    <a:pt x="17" y="91"/>
                  </a:lnTo>
                  <a:lnTo>
                    <a:pt x="16" y="91"/>
                  </a:lnTo>
                  <a:lnTo>
                    <a:pt x="16" y="87"/>
                  </a:lnTo>
                  <a:lnTo>
                    <a:pt x="17" y="86"/>
                  </a:lnTo>
                  <a:lnTo>
                    <a:pt x="17" y="85"/>
                  </a:lnTo>
                  <a:lnTo>
                    <a:pt x="19" y="85"/>
                  </a:lnTo>
                  <a:lnTo>
                    <a:pt x="19" y="83"/>
                  </a:lnTo>
                  <a:lnTo>
                    <a:pt x="17" y="83"/>
                  </a:lnTo>
                  <a:lnTo>
                    <a:pt x="16" y="86"/>
                  </a:lnTo>
                  <a:lnTo>
                    <a:pt x="15" y="86"/>
                  </a:lnTo>
                  <a:lnTo>
                    <a:pt x="15" y="88"/>
                  </a:lnTo>
                  <a:lnTo>
                    <a:pt x="14" y="88"/>
                  </a:lnTo>
                  <a:lnTo>
                    <a:pt x="14" y="87"/>
                  </a:lnTo>
                  <a:lnTo>
                    <a:pt x="13" y="87"/>
                  </a:lnTo>
                  <a:lnTo>
                    <a:pt x="13" y="86"/>
                  </a:lnTo>
                  <a:lnTo>
                    <a:pt x="14" y="86"/>
                  </a:lnTo>
                  <a:lnTo>
                    <a:pt x="14" y="85"/>
                  </a:lnTo>
                  <a:lnTo>
                    <a:pt x="15" y="83"/>
                  </a:lnTo>
                  <a:lnTo>
                    <a:pt x="15" y="81"/>
                  </a:lnTo>
                  <a:lnTo>
                    <a:pt x="14" y="81"/>
                  </a:lnTo>
                  <a:lnTo>
                    <a:pt x="14" y="82"/>
                  </a:lnTo>
                  <a:lnTo>
                    <a:pt x="13" y="83"/>
                  </a:lnTo>
                  <a:lnTo>
                    <a:pt x="11" y="82"/>
                  </a:lnTo>
                  <a:lnTo>
                    <a:pt x="13" y="82"/>
                  </a:lnTo>
                  <a:lnTo>
                    <a:pt x="13" y="80"/>
                  </a:lnTo>
                  <a:lnTo>
                    <a:pt x="11" y="80"/>
                  </a:lnTo>
                  <a:lnTo>
                    <a:pt x="11" y="79"/>
                  </a:lnTo>
                  <a:lnTo>
                    <a:pt x="13" y="78"/>
                  </a:lnTo>
                  <a:lnTo>
                    <a:pt x="14" y="78"/>
                  </a:lnTo>
                  <a:lnTo>
                    <a:pt x="15" y="76"/>
                  </a:lnTo>
                  <a:lnTo>
                    <a:pt x="16" y="76"/>
                  </a:lnTo>
                  <a:lnTo>
                    <a:pt x="16" y="75"/>
                  </a:lnTo>
                  <a:lnTo>
                    <a:pt x="17" y="75"/>
                  </a:lnTo>
                  <a:lnTo>
                    <a:pt x="17" y="74"/>
                  </a:lnTo>
                  <a:lnTo>
                    <a:pt x="19" y="74"/>
                  </a:lnTo>
                  <a:lnTo>
                    <a:pt x="19" y="73"/>
                  </a:lnTo>
                  <a:lnTo>
                    <a:pt x="17" y="73"/>
                  </a:lnTo>
                  <a:lnTo>
                    <a:pt x="14" y="76"/>
                  </a:lnTo>
                  <a:lnTo>
                    <a:pt x="13" y="76"/>
                  </a:lnTo>
                  <a:lnTo>
                    <a:pt x="13" y="75"/>
                  </a:lnTo>
                  <a:lnTo>
                    <a:pt x="11" y="74"/>
                  </a:lnTo>
                  <a:lnTo>
                    <a:pt x="11" y="75"/>
                  </a:lnTo>
                  <a:lnTo>
                    <a:pt x="10" y="76"/>
                  </a:lnTo>
                  <a:lnTo>
                    <a:pt x="9" y="76"/>
                  </a:lnTo>
                  <a:lnTo>
                    <a:pt x="8" y="74"/>
                  </a:lnTo>
                  <a:lnTo>
                    <a:pt x="7" y="74"/>
                  </a:lnTo>
                  <a:lnTo>
                    <a:pt x="8" y="75"/>
                  </a:lnTo>
                  <a:lnTo>
                    <a:pt x="8" y="76"/>
                  </a:lnTo>
                  <a:lnTo>
                    <a:pt x="5" y="76"/>
                  </a:lnTo>
                  <a:lnTo>
                    <a:pt x="7" y="78"/>
                  </a:lnTo>
                  <a:lnTo>
                    <a:pt x="8" y="78"/>
                  </a:lnTo>
                  <a:lnTo>
                    <a:pt x="8" y="79"/>
                  </a:lnTo>
                  <a:lnTo>
                    <a:pt x="7" y="79"/>
                  </a:lnTo>
                  <a:lnTo>
                    <a:pt x="7" y="80"/>
                  </a:lnTo>
                  <a:lnTo>
                    <a:pt x="5" y="81"/>
                  </a:lnTo>
                  <a:lnTo>
                    <a:pt x="4" y="80"/>
                  </a:lnTo>
                  <a:lnTo>
                    <a:pt x="4" y="83"/>
                  </a:lnTo>
                  <a:lnTo>
                    <a:pt x="5" y="83"/>
                  </a:lnTo>
                  <a:lnTo>
                    <a:pt x="5" y="86"/>
                  </a:lnTo>
                  <a:lnTo>
                    <a:pt x="4" y="85"/>
                  </a:lnTo>
                  <a:lnTo>
                    <a:pt x="2" y="85"/>
                  </a:lnTo>
                  <a:lnTo>
                    <a:pt x="1" y="83"/>
                  </a:lnTo>
                  <a:lnTo>
                    <a:pt x="1" y="82"/>
                  </a:lnTo>
                  <a:lnTo>
                    <a:pt x="0" y="81"/>
                  </a:lnTo>
                  <a:lnTo>
                    <a:pt x="1" y="80"/>
                  </a:lnTo>
                  <a:lnTo>
                    <a:pt x="1" y="79"/>
                  </a:lnTo>
                  <a:lnTo>
                    <a:pt x="2" y="79"/>
                  </a:lnTo>
                  <a:lnTo>
                    <a:pt x="2" y="78"/>
                  </a:lnTo>
                  <a:lnTo>
                    <a:pt x="3" y="78"/>
                  </a:lnTo>
                  <a:lnTo>
                    <a:pt x="3" y="76"/>
                  </a:lnTo>
                  <a:lnTo>
                    <a:pt x="5" y="74"/>
                  </a:lnTo>
                  <a:lnTo>
                    <a:pt x="10" y="66"/>
                  </a:lnTo>
                  <a:lnTo>
                    <a:pt x="10" y="62"/>
                  </a:lnTo>
                  <a:lnTo>
                    <a:pt x="11" y="60"/>
                  </a:lnTo>
                  <a:lnTo>
                    <a:pt x="15" y="54"/>
                  </a:lnTo>
                  <a:lnTo>
                    <a:pt x="16" y="53"/>
                  </a:lnTo>
                  <a:lnTo>
                    <a:pt x="24" y="53"/>
                  </a:lnTo>
                  <a:lnTo>
                    <a:pt x="28" y="50"/>
                  </a:lnTo>
                  <a:lnTo>
                    <a:pt x="33" y="48"/>
                  </a:lnTo>
                  <a:lnTo>
                    <a:pt x="34" y="47"/>
                  </a:lnTo>
                  <a:lnTo>
                    <a:pt x="34" y="46"/>
                  </a:lnTo>
                  <a:lnTo>
                    <a:pt x="41" y="46"/>
                  </a:lnTo>
                  <a:lnTo>
                    <a:pt x="41" y="47"/>
                  </a:lnTo>
                  <a:lnTo>
                    <a:pt x="48" y="47"/>
                  </a:lnTo>
                  <a:lnTo>
                    <a:pt x="49" y="46"/>
                  </a:lnTo>
                  <a:lnTo>
                    <a:pt x="53" y="46"/>
                  </a:lnTo>
                  <a:lnTo>
                    <a:pt x="53" y="42"/>
                  </a:lnTo>
                  <a:lnTo>
                    <a:pt x="54" y="42"/>
                  </a:lnTo>
                  <a:lnTo>
                    <a:pt x="54" y="43"/>
                  </a:lnTo>
                  <a:lnTo>
                    <a:pt x="55" y="43"/>
                  </a:lnTo>
                  <a:lnTo>
                    <a:pt x="55" y="44"/>
                  </a:lnTo>
                  <a:lnTo>
                    <a:pt x="59" y="44"/>
                  </a:lnTo>
                  <a:lnTo>
                    <a:pt x="60" y="43"/>
                  </a:lnTo>
                  <a:lnTo>
                    <a:pt x="60" y="40"/>
                  </a:lnTo>
                  <a:lnTo>
                    <a:pt x="59" y="35"/>
                  </a:lnTo>
                  <a:lnTo>
                    <a:pt x="60" y="32"/>
                  </a:lnTo>
                  <a:lnTo>
                    <a:pt x="60" y="30"/>
                  </a:lnTo>
                  <a:lnTo>
                    <a:pt x="59" y="30"/>
                  </a:lnTo>
                  <a:lnTo>
                    <a:pt x="59" y="29"/>
                  </a:lnTo>
                  <a:lnTo>
                    <a:pt x="56" y="29"/>
                  </a:lnTo>
                  <a:lnTo>
                    <a:pt x="55" y="28"/>
                  </a:lnTo>
                  <a:lnTo>
                    <a:pt x="55" y="27"/>
                  </a:lnTo>
                  <a:lnTo>
                    <a:pt x="53" y="27"/>
                  </a:lnTo>
                  <a:lnTo>
                    <a:pt x="53" y="25"/>
                  </a:lnTo>
                  <a:lnTo>
                    <a:pt x="52" y="25"/>
                  </a:lnTo>
                  <a:lnTo>
                    <a:pt x="52" y="24"/>
                  </a:lnTo>
                  <a:lnTo>
                    <a:pt x="49" y="24"/>
                  </a:lnTo>
                  <a:lnTo>
                    <a:pt x="49" y="22"/>
                  </a:lnTo>
                  <a:lnTo>
                    <a:pt x="51" y="21"/>
                  </a:lnTo>
                  <a:lnTo>
                    <a:pt x="53" y="19"/>
                  </a:lnTo>
                  <a:lnTo>
                    <a:pt x="54" y="18"/>
                  </a:lnTo>
                  <a:lnTo>
                    <a:pt x="56" y="18"/>
                  </a:lnTo>
                  <a:lnTo>
                    <a:pt x="56" y="19"/>
                  </a:lnTo>
                  <a:lnTo>
                    <a:pt x="59" y="19"/>
                  </a:lnTo>
                  <a:lnTo>
                    <a:pt x="61" y="17"/>
                  </a:lnTo>
                  <a:lnTo>
                    <a:pt x="61" y="12"/>
                  </a:lnTo>
                  <a:lnTo>
                    <a:pt x="62" y="11"/>
                  </a:lnTo>
                  <a:lnTo>
                    <a:pt x="62" y="9"/>
                  </a:lnTo>
                  <a:lnTo>
                    <a:pt x="60" y="5"/>
                  </a:lnTo>
                  <a:lnTo>
                    <a:pt x="59" y="4"/>
                  </a:lnTo>
                  <a:lnTo>
                    <a:pt x="59" y="3"/>
                  </a:lnTo>
                  <a:lnTo>
                    <a:pt x="60"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44">
              <a:extLst>
                <a:ext uri="{FF2B5EF4-FFF2-40B4-BE49-F238E27FC236}">
                  <a16:creationId xmlns:a16="http://schemas.microsoft.com/office/drawing/2014/main" id="{05CDB3B1-40F1-40CC-A3B1-D6902B1587DF}"/>
                </a:ext>
              </a:extLst>
            </p:cNvPr>
            <p:cNvSpPr>
              <a:spLocks/>
            </p:cNvSpPr>
            <p:nvPr/>
          </p:nvSpPr>
          <p:spPr bwMode="auto">
            <a:xfrm>
              <a:off x="3979863" y="3087688"/>
              <a:ext cx="309562" cy="450850"/>
            </a:xfrm>
            <a:custGeom>
              <a:avLst/>
              <a:gdLst/>
              <a:ahLst/>
              <a:cxnLst>
                <a:cxn ang="0">
                  <a:pos x="141" y="2"/>
                </a:cxn>
                <a:cxn ang="0">
                  <a:pos x="141" y="17"/>
                </a:cxn>
                <a:cxn ang="0">
                  <a:pos x="142" y="25"/>
                </a:cxn>
                <a:cxn ang="0">
                  <a:pos x="152" y="33"/>
                </a:cxn>
                <a:cxn ang="0">
                  <a:pos x="155" y="36"/>
                </a:cxn>
                <a:cxn ang="0">
                  <a:pos x="160" y="42"/>
                </a:cxn>
                <a:cxn ang="0">
                  <a:pos x="160" y="53"/>
                </a:cxn>
                <a:cxn ang="0">
                  <a:pos x="159" y="68"/>
                </a:cxn>
                <a:cxn ang="0">
                  <a:pos x="155" y="71"/>
                </a:cxn>
                <a:cxn ang="0">
                  <a:pos x="156" y="72"/>
                </a:cxn>
                <a:cxn ang="0">
                  <a:pos x="157" y="75"/>
                </a:cxn>
                <a:cxn ang="0">
                  <a:pos x="167" y="78"/>
                </a:cxn>
                <a:cxn ang="0">
                  <a:pos x="166" y="88"/>
                </a:cxn>
                <a:cxn ang="0">
                  <a:pos x="165" y="100"/>
                </a:cxn>
                <a:cxn ang="0">
                  <a:pos x="160" y="106"/>
                </a:cxn>
                <a:cxn ang="0">
                  <a:pos x="171" y="119"/>
                </a:cxn>
                <a:cxn ang="0">
                  <a:pos x="171" y="129"/>
                </a:cxn>
                <a:cxn ang="0">
                  <a:pos x="169" y="135"/>
                </a:cxn>
                <a:cxn ang="0">
                  <a:pos x="166" y="158"/>
                </a:cxn>
                <a:cxn ang="0">
                  <a:pos x="171" y="166"/>
                </a:cxn>
                <a:cxn ang="0">
                  <a:pos x="169" y="184"/>
                </a:cxn>
                <a:cxn ang="0">
                  <a:pos x="167" y="192"/>
                </a:cxn>
                <a:cxn ang="0">
                  <a:pos x="171" y="201"/>
                </a:cxn>
                <a:cxn ang="0">
                  <a:pos x="175" y="208"/>
                </a:cxn>
                <a:cxn ang="0">
                  <a:pos x="187" y="217"/>
                </a:cxn>
                <a:cxn ang="0">
                  <a:pos x="195" y="224"/>
                </a:cxn>
                <a:cxn ang="0">
                  <a:pos x="185" y="237"/>
                </a:cxn>
                <a:cxn ang="0">
                  <a:pos x="150" y="241"/>
                </a:cxn>
                <a:cxn ang="0">
                  <a:pos x="141" y="246"/>
                </a:cxn>
                <a:cxn ang="0">
                  <a:pos x="121" y="256"/>
                </a:cxn>
                <a:cxn ang="0">
                  <a:pos x="105" y="263"/>
                </a:cxn>
                <a:cxn ang="0">
                  <a:pos x="97" y="263"/>
                </a:cxn>
                <a:cxn ang="0">
                  <a:pos x="79" y="271"/>
                </a:cxn>
                <a:cxn ang="0">
                  <a:pos x="71" y="273"/>
                </a:cxn>
                <a:cxn ang="0">
                  <a:pos x="59" y="280"/>
                </a:cxn>
                <a:cxn ang="0">
                  <a:pos x="50" y="282"/>
                </a:cxn>
                <a:cxn ang="0">
                  <a:pos x="32" y="274"/>
                </a:cxn>
                <a:cxn ang="0">
                  <a:pos x="12" y="267"/>
                </a:cxn>
                <a:cxn ang="0">
                  <a:pos x="22" y="265"/>
                </a:cxn>
                <a:cxn ang="0">
                  <a:pos x="24" y="255"/>
                </a:cxn>
                <a:cxn ang="0">
                  <a:pos x="13" y="244"/>
                </a:cxn>
                <a:cxn ang="0">
                  <a:pos x="3" y="217"/>
                </a:cxn>
                <a:cxn ang="0">
                  <a:pos x="7" y="183"/>
                </a:cxn>
                <a:cxn ang="0">
                  <a:pos x="13" y="173"/>
                </a:cxn>
                <a:cxn ang="0">
                  <a:pos x="19" y="150"/>
                </a:cxn>
                <a:cxn ang="0">
                  <a:pos x="24" y="140"/>
                </a:cxn>
                <a:cxn ang="0">
                  <a:pos x="28" y="133"/>
                </a:cxn>
                <a:cxn ang="0">
                  <a:pos x="28" y="104"/>
                </a:cxn>
                <a:cxn ang="0">
                  <a:pos x="26" y="95"/>
                </a:cxn>
                <a:cxn ang="0">
                  <a:pos x="24" y="89"/>
                </a:cxn>
                <a:cxn ang="0">
                  <a:pos x="26" y="80"/>
                </a:cxn>
                <a:cxn ang="0">
                  <a:pos x="22" y="65"/>
                </a:cxn>
                <a:cxn ang="0">
                  <a:pos x="21" y="56"/>
                </a:cxn>
                <a:cxn ang="0">
                  <a:pos x="21" y="43"/>
                </a:cxn>
                <a:cxn ang="0">
                  <a:pos x="19" y="34"/>
                </a:cxn>
                <a:cxn ang="0">
                  <a:pos x="16" y="30"/>
                </a:cxn>
                <a:cxn ang="0">
                  <a:pos x="16" y="17"/>
                </a:cxn>
                <a:cxn ang="0">
                  <a:pos x="19" y="10"/>
                </a:cxn>
                <a:cxn ang="0">
                  <a:pos x="96" y="6"/>
                </a:cxn>
                <a:cxn ang="0">
                  <a:pos x="112" y="8"/>
                </a:cxn>
                <a:cxn ang="0">
                  <a:pos x="122" y="7"/>
                </a:cxn>
                <a:cxn ang="0">
                  <a:pos x="129" y="2"/>
                </a:cxn>
              </a:cxnLst>
              <a:rect l="0" t="0" r="r" b="b"/>
              <a:pathLst>
                <a:path w="195" h="284">
                  <a:moveTo>
                    <a:pt x="130" y="0"/>
                  </a:moveTo>
                  <a:lnTo>
                    <a:pt x="136" y="1"/>
                  </a:lnTo>
                  <a:lnTo>
                    <a:pt x="137" y="2"/>
                  </a:lnTo>
                  <a:lnTo>
                    <a:pt x="139" y="2"/>
                  </a:lnTo>
                  <a:lnTo>
                    <a:pt x="139" y="4"/>
                  </a:lnTo>
                  <a:lnTo>
                    <a:pt x="140" y="4"/>
                  </a:lnTo>
                  <a:lnTo>
                    <a:pt x="141" y="2"/>
                  </a:lnTo>
                  <a:lnTo>
                    <a:pt x="142" y="2"/>
                  </a:lnTo>
                  <a:lnTo>
                    <a:pt x="144" y="5"/>
                  </a:lnTo>
                  <a:lnTo>
                    <a:pt x="144" y="8"/>
                  </a:lnTo>
                  <a:lnTo>
                    <a:pt x="143" y="8"/>
                  </a:lnTo>
                  <a:lnTo>
                    <a:pt x="142" y="10"/>
                  </a:lnTo>
                  <a:lnTo>
                    <a:pt x="142" y="15"/>
                  </a:lnTo>
                  <a:lnTo>
                    <a:pt x="141" y="17"/>
                  </a:lnTo>
                  <a:lnTo>
                    <a:pt x="140" y="17"/>
                  </a:lnTo>
                  <a:lnTo>
                    <a:pt x="140" y="20"/>
                  </a:lnTo>
                  <a:lnTo>
                    <a:pt x="139" y="21"/>
                  </a:lnTo>
                  <a:lnTo>
                    <a:pt x="139" y="23"/>
                  </a:lnTo>
                  <a:lnTo>
                    <a:pt x="140" y="24"/>
                  </a:lnTo>
                  <a:lnTo>
                    <a:pt x="142" y="24"/>
                  </a:lnTo>
                  <a:lnTo>
                    <a:pt x="142" y="25"/>
                  </a:lnTo>
                  <a:lnTo>
                    <a:pt x="144" y="25"/>
                  </a:lnTo>
                  <a:lnTo>
                    <a:pt x="144" y="26"/>
                  </a:lnTo>
                  <a:lnTo>
                    <a:pt x="146" y="27"/>
                  </a:lnTo>
                  <a:lnTo>
                    <a:pt x="148" y="29"/>
                  </a:lnTo>
                  <a:lnTo>
                    <a:pt x="149" y="30"/>
                  </a:lnTo>
                  <a:lnTo>
                    <a:pt x="152" y="34"/>
                  </a:lnTo>
                  <a:lnTo>
                    <a:pt x="152" y="33"/>
                  </a:lnTo>
                  <a:lnTo>
                    <a:pt x="153" y="33"/>
                  </a:lnTo>
                  <a:lnTo>
                    <a:pt x="154" y="34"/>
                  </a:lnTo>
                  <a:lnTo>
                    <a:pt x="154" y="33"/>
                  </a:lnTo>
                  <a:lnTo>
                    <a:pt x="155" y="33"/>
                  </a:lnTo>
                  <a:lnTo>
                    <a:pt x="156" y="34"/>
                  </a:lnTo>
                  <a:lnTo>
                    <a:pt x="155" y="34"/>
                  </a:lnTo>
                  <a:lnTo>
                    <a:pt x="155" y="36"/>
                  </a:lnTo>
                  <a:lnTo>
                    <a:pt x="156" y="36"/>
                  </a:lnTo>
                  <a:lnTo>
                    <a:pt x="156" y="37"/>
                  </a:lnTo>
                  <a:lnTo>
                    <a:pt x="157" y="38"/>
                  </a:lnTo>
                  <a:lnTo>
                    <a:pt x="160" y="38"/>
                  </a:lnTo>
                  <a:lnTo>
                    <a:pt x="161" y="39"/>
                  </a:lnTo>
                  <a:lnTo>
                    <a:pt x="160" y="40"/>
                  </a:lnTo>
                  <a:lnTo>
                    <a:pt x="160" y="42"/>
                  </a:lnTo>
                  <a:lnTo>
                    <a:pt x="159" y="42"/>
                  </a:lnTo>
                  <a:lnTo>
                    <a:pt x="159" y="46"/>
                  </a:lnTo>
                  <a:lnTo>
                    <a:pt x="161" y="49"/>
                  </a:lnTo>
                  <a:lnTo>
                    <a:pt x="161" y="50"/>
                  </a:lnTo>
                  <a:lnTo>
                    <a:pt x="159" y="50"/>
                  </a:lnTo>
                  <a:lnTo>
                    <a:pt x="159" y="52"/>
                  </a:lnTo>
                  <a:lnTo>
                    <a:pt x="160" y="53"/>
                  </a:lnTo>
                  <a:lnTo>
                    <a:pt x="160" y="55"/>
                  </a:lnTo>
                  <a:lnTo>
                    <a:pt x="159" y="55"/>
                  </a:lnTo>
                  <a:lnTo>
                    <a:pt x="159" y="58"/>
                  </a:lnTo>
                  <a:lnTo>
                    <a:pt x="157" y="62"/>
                  </a:lnTo>
                  <a:lnTo>
                    <a:pt x="157" y="63"/>
                  </a:lnTo>
                  <a:lnTo>
                    <a:pt x="159" y="64"/>
                  </a:lnTo>
                  <a:lnTo>
                    <a:pt x="159" y="68"/>
                  </a:lnTo>
                  <a:lnTo>
                    <a:pt x="157" y="68"/>
                  </a:lnTo>
                  <a:lnTo>
                    <a:pt x="155" y="65"/>
                  </a:lnTo>
                  <a:lnTo>
                    <a:pt x="155" y="69"/>
                  </a:lnTo>
                  <a:lnTo>
                    <a:pt x="160" y="69"/>
                  </a:lnTo>
                  <a:lnTo>
                    <a:pt x="160" y="70"/>
                  </a:lnTo>
                  <a:lnTo>
                    <a:pt x="156" y="70"/>
                  </a:lnTo>
                  <a:lnTo>
                    <a:pt x="155" y="71"/>
                  </a:lnTo>
                  <a:lnTo>
                    <a:pt x="154" y="70"/>
                  </a:lnTo>
                  <a:lnTo>
                    <a:pt x="153" y="71"/>
                  </a:lnTo>
                  <a:lnTo>
                    <a:pt x="153" y="72"/>
                  </a:lnTo>
                  <a:lnTo>
                    <a:pt x="154" y="72"/>
                  </a:lnTo>
                  <a:lnTo>
                    <a:pt x="154" y="74"/>
                  </a:lnTo>
                  <a:lnTo>
                    <a:pt x="155" y="72"/>
                  </a:lnTo>
                  <a:lnTo>
                    <a:pt x="156" y="72"/>
                  </a:lnTo>
                  <a:lnTo>
                    <a:pt x="156" y="75"/>
                  </a:lnTo>
                  <a:lnTo>
                    <a:pt x="153" y="75"/>
                  </a:lnTo>
                  <a:lnTo>
                    <a:pt x="153" y="76"/>
                  </a:lnTo>
                  <a:lnTo>
                    <a:pt x="154" y="76"/>
                  </a:lnTo>
                  <a:lnTo>
                    <a:pt x="153" y="77"/>
                  </a:lnTo>
                  <a:lnTo>
                    <a:pt x="157" y="77"/>
                  </a:lnTo>
                  <a:lnTo>
                    <a:pt x="157" y="75"/>
                  </a:lnTo>
                  <a:lnTo>
                    <a:pt x="160" y="75"/>
                  </a:lnTo>
                  <a:lnTo>
                    <a:pt x="161" y="74"/>
                  </a:lnTo>
                  <a:lnTo>
                    <a:pt x="162" y="75"/>
                  </a:lnTo>
                  <a:lnTo>
                    <a:pt x="165" y="75"/>
                  </a:lnTo>
                  <a:lnTo>
                    <a:pt x="165" y="77"/>
                  </a:lnTo>
                  <a:lnTo>
                    <a:pt x="166" y="77"/>
                  </a:lnTo>
                  <a:lnTo>
                    <a:pt x="167" y="78"/>
                  </a:lnTo>
                  <a:lnTo>
                    <a:pt x="167" y="83"/>
                  </a:lnTo>
                  <a:lnTo>
                    <a:pt x="166" y="83"/>
                  </a:lnTo>
                  <a:lnTo>
                    <a:pt x="166" y="84"/>
                  </a:lnTo>
                  <a:lnTo>
                    <a:pt x="165" y="84"/>
                  </a:lnTo>
                  <a:lnTo>
                    <a:pt x="165" y="85"/>
                  </a:lnTo>
                  <a:lnTo>
                    <a:pt x="166" y="87"/>
                  </a:lnTo>
                  <a:lnTo>
                    <a:pt x="166" y="88"/>
                  </a:lnTo>
                  <a:lnTo>
                    <a:pt x="165" y="89"/>
                  </a:lnTo>
                  <a:lnTo>
                    <a:pt x="163" y="89"/>
                  </a:lnTo>
                  <a:lnTo>
                    <a:pt x="163" y="91"/>
                  </a:lnTo>
                  <a:lnTo>
                    <a:pt x="162" y="94"/>
                  </a:lnTo>
                  <a:lnTo>
                    <a:pt x="162" y="95"/>
                  </a:lnTo>
                  <a:lnTo>
                    <a:pt x="163" y="96"/>
                  </a:lnTo>
                  <a:lnTo>
                    <a:pt x="165" y="100"/>
                  </a:lnTo>
                  <a:lnTo>
                    <a:pt x="166" y="102"/>
                  </a:lnTo>
                  <a:lnTo>
                    <a:pt x="165" y="103"/>
                  </a:lnTo>
                  <a:lnTo>
                    <a:pt x="165" y="106"/>
                  </a:lnTo>
                  <a:lnTo>
                    <a:pt x="162" y="106"/>
                  </a:lnTo>
                  <a:lnTo>
                    <a:pt x="161" y="107"/>
                  </a:lnTo>
                  <a:lnTo>
                    <a:pt x="161" y="106"/>
                  </a:lnTo>
                  <a:lnTo>
                    <a:pt x="160" y="106"/>
                  </a:lnTo>
                  <a:lnTo>
                    <a:pt x="160" y="108"/>
                  </a:lnTo>
                  <a:lnTo>
                    <a:pt x="162" y="113"/>
                  </a:lnTo>
                  <a:lnTo>
                    <a:pt x="165" y="114"/>
                  </a:lnTo>
                  <a:lnTo>
                    <a:pt x="166" y="115"/>
                  </a:lnTo>
                  <a:lnTo>
                    <a:pt x="166" y="116"/>
                  </a:lnTo>
                  <a:lnTo>
                    <a:pt x="167" y="118"/>
                  </a:lnTo>
                  <a:lnTo>
                    <a:pt x="171" y="119"/>
                  </a:lnTo>
                  <a:lnTo>
                    <a:pt x="172" y="120"/>
                  </a:lnTo>
                  <a:lnTo>
                    <a:pt x="172" y="122"/>
                  </a:lnTo>
                  <a:lnTo>
                    <a:pt x="173" y="123"/>
                  </a:lnTo>
                  <a:lnTo>
                    <a:pt x="174" y="123"/>
                  </a:lnTo>
                  <a:lnTo>
                    <a:pt x="174" y="128"/>
                  </a:lnTo>
                  <a:lnTo>
                    <a:pt x="172" y="129"/>
                  </a:lnTo>
                  <a:lnTo>
                    <a:pt x="171" y="129"/>
                  </a:lnTo>
                  <a:lnTo>
                    <a:pt x="169" y="131"/>
                  </a:lnTo>
                  <a:lnTo>
                    <a:pt x="168" y="131"/>
                  </a:lnTo>
                  <a:lnTo>
                    <a:pt x="168" y="132"/>
                  </a:lnTo>
                  <a:lnTo>
                    <a:pt x="169" y="133"/>
                  </a:lnTo>
                  <a:lnTo>
                    <a:pt x="169" y="134"/>
                  </a:lnTo>
                  <a:lnTo>
                    <a:pt x="168" y="134"/>
                  </a:lnTo>
                  <a:lnTo>
                    <a:pt x="169" y="135"/>
                  </a:lnTo>
                  <a:lnTo>
                    <a:pt x="169" y="147"/>
                  </a:lnTo>
                  <a:lnTo>
                    <a:pt x="171" y="151"/>
                  </a:lnTo>
                  <a:lnTo>
                    <a:pt x="171" y="153"/>
                  </a:lnTo>
                  <a:lnTo>
                    <a:pt x="169" y="153"/>
                  </a:lnTo>
                  <a:lnTo>
                    <a:pt x="168" y="154"/>
                  </a:lnTo>
                  <a:lnTo>
                    <a:pt x="168" y="158"/>
                  </a:lnTo>
                  <a:lnTo>
                    <a:pt x="166" y="158"/>
                  </a:lnTo>
                  <a:lnTo>
                    <a:pt x="166" y="159"/>
                  </a:lnTo>
                  <a:lnTo>
                    <a:pt x="165" y="163"/>
                  </a:lnTo>
                  <a:lnTo>
                    <a:pt x="166" y="164"/>
                  </a:lnTo>
                  <a:lnTo>
                    <a:pt x="166" y="166"/>
                  </a:lnTo>
                  <a:lnTo>
                    <a:pt x="167" y="167"/>
                  </a:lnTo>
                  <a:lnTo>
                    <a:pt x="169" y="167"/>
                  </a:lnTo>
                  <a:lnTo>
                    <a:pt x="171" y="166"/>
                  </a:lnTo>
                  <a:lnTo>
                    <a:pt x="171" y="167"/>
                  </a:lnTo>
                  <a:lnTo>
                    <a:pt x="172" y="170"/>
                  </a:lnTo>
                  <a:lnTo>
                    <a:pt x="172" y="171"/>
                  </a:lnTo>
                  <a:lnTo>
                    <a:pt x="171" y="172"/>
                  </a:lnTo>
                  <a:lnTo>
                    <a:pt x="171" y="174"/>
                  </a:lnTo>
                  <a:lnTo>
                    <a:pt x="169" y="177"/>
                  </a:lnTo>
                  <a:lnTo>
                    <a:pt x="169" y="184"/>
                  </a:lnTo>
                  <a:lnTo>
                    <a:pt x="168" y="185"/>
                  </a:lnTo>
                  <a:lnTo>
                    <a:pt x="165" y="185"/>
                  </a:lnTo>
                  <a:lnTo>
                    <a:pt x="167" y="188"/>
                  </a:lnTo>
                  <a:lnTo>
                    <a:pt x="167" y="189"/>
                  </a:lnTo>
                  <a:lnTo>
                    <a:pt x="166" y="190"/>
                  </a:lnTo>
                  <a:lnTo>
                    <a:pt x="166" y="192"/>
                  </a:lnTo>
                  <a:lnTo>
                    <a:pt x="167" y="192"/>
                  </a:lnTo>
                  <a:lnTo>
                    <a:pt x="168" y="195"/>
                  </a:lnTo>
                  <a:lnTo>
                    <a:pt x="169" y="196"/>
                  </a:lnTo>
                  <a:lnTo>
                    <a:pt x="171" y="196"/>
                  </a:lnTo>
                  <a:lnTo>
                    <a:pt x="172" y="197"/>
                  </a:lnTo>
                  <a:lnTo>
                    <a:pt x="172" y="198"/>
                  </a:lnTo>
                  <a:lnTo>
                    <a:pt x="171" y="199"/>
                  </a:lnTo>
                  <a:lnTo>
                    <a:pt x="171" y="201"/>
                  </a:lnTo>
                  <a:lnTo>
                    <a:pt x="173" y="203"/>
                  </a:lnTo>
                  <a:lnTo>
                    <a:pt x="175" y="203"/>
                  </a:lnTo>
                  <a:lnTo>
                    <a:pt x="175" y="204"/>
                  </a:lnTo>
                  <a:lnTo>
                    <a:pt x="174" y="204"/>
                  </a:lnTo>
                  <a:lnTo>
                    <a:pt x="174" y="205"/>
                  </a:lnTo>
                  <a:lnTo>
                    <a:pt x="175" y="206"/>
                  </a:lnTo>
                  <a:lnTo>
                    <a:pt x="175" y="208"/>
                  </a:lnTo>
                  <a:lnTo>
                    <a:pt x="176" y="209"/>
                  </a:lnTo>
                  <a:lnTo>
                    <a:pt x="176" y="210"/>
                  </a:lnTo>
                  <a:lnTo>
                    <a:pt x="179" y="211"/>
                  </a:lnTo>
                  <a:lnTo>
                    <a:pt x="180" y="211"/>
                  </a:lnTo>
                  <a:lnTo>
                    <a:pt x="181" y="214"/>
                  </a:lnTo>
                  <a:lnTo>
                    <a:pt x="187" y="214"/>
                  </a:lnTo>
                  <a:lnTo>
                    <a:pt x="187" y="217"/>
                  </a:lnTo>
                  <a:lnTo>
                    <a:pt x="188" y="218"/>
                  </a:lnTo>
                  <a:lnTo>
                    <a:pt x="189" y="218"/>
                  </a:lnTo>
                  <a:lnTo>
                    <a:pt x="189" y="220"/>
                  </a:lnTo>
                  <a:lnTo>
                    <a:pt x="191" y="221"/>
                  </a:lnTo>
                  <a:lnTo>
                    <a:pt x="192" y="221"/>
                  </a:lnTo>
                  <a:lnTo>
                    <a:pt x="195" y="222"/>
                  </a:lnTo>
                  <a:lnTo>
                    <a:pt x="195" y="224"/>
                  </a:lnTo>
                  <a:lnTo>
                    <a:pt x="193" y="225"/>
                  </a:lnTo>
                  <a:lnTo>
                    <a:pt x="189" y="229"/>
                  </a:lnTo>
                  <a:lnTo>
                    <a:pt x="188" y="229"/>
                  </a:lnTo>
                  <a:lnTo>
                    <a:pt x="188" y="231"/>
                  </a:lnTo>
                  <a:lnTo>
                    <a:pt x="187" y="233"/>
                  </a:lnTo>
                  <a:lnTo>
                    <a:pt x="187" y="236"/>
                  </a:lnTo>
                  <a:lnTo>
                    <a:pt x="185" y="237"/>
                  </a:lnTo>
                  <a:lnTo>
                    <a:pt x="184" y="239"/>
                  </a:lnTo>
                  <a:lnTo>
                    <a:pt x="175" y="239"/>
                  </a:lnTo>
                  <a:lnTo>
                    <a:pt x="160" y="237"/>
                  </a:lnTo>
                  <a:lnTo>
                    <a:pt x="157" y="239"/>
                  </a:lnTo>
                  <a:lnTo>
                    <a:pt x="154" y="239"/>
                  </a:lnTo>
                  <a:lnTo>
                    <a:pt x="153" y="240"/>
                  </a:lnTo>
                  <a:lnTo>
                    <a:pt x="150" y="241"/>
                  </a:lnTo>
                  <a:lnTo>
                    <a:pt x="149" y="241"/>
                  </a:lnTo>
                  <a:lnTo>
                    <a:pt x="148" y="242"/>
                  </a:lnTo>
                  <a:lnTo>
                    <a:pt x="147" y="242"/>
                  </a:lnTo>
                  <a:lnTo>
                    <a:pt x="146" y="243"/>
                  </a:lnTo>
                  <a:lnTo>
                    <a:pt x="146" y="244"/>
                  </a:lnTo>
                  <a:lnTo>
                    <a:pt x="144" y="244"/>
                  </a:lnTo>
                  <a:lnTo>
                    <a:pt x="141" y="246"/>
                  </a:lnTo>
                  <a:lnTo>
                    <a:pt x="141" y="247"/>
                  </a:lnTo>
                  <a:lnTo>
                    <a:pt x="140" y="247"/>
                  </a:lnTo>
                  <a:lnTo>
                    <a:pt x="130" y="250"/>
                  </a:lnTo>
                  <a:lnTo>
                    <a:pt x="127" y="250"/>
                  </a:lnTo>
                  <a:lnTo>
                    <a:pt x="123" y="254"/>
                  </a:lnTo>
                  <a:lnTo>
                    <a:pt x="123" y="255"/>
                  </a:lnTo>
                  <a:lnTo>
                    <a:pt x="121" y="256"/>
                  </a:lnTo>
                  <a:lnTo>
                    <a:pt x="117" y="256"/>
                  </a:lnTo>
                  <a:lnTo>
                    <a:pt x="117" y="258"/>
                  </a:lnTo>
                  <a:lnTo>
                    <a:pt x="115" y="258"/>
                  </a:lnTo>
                  <a:lnTo>
                    <a:pt x="112" y="259"/>
                  </a:lnTo>
                  <a:lnTo>
                    <a:pt x="109" y="262"/>
                  </a:lnTo>
                  <a:lnTo>
                    <a:pt x="108" y="262"/>
                  </a:lnTo>
                  <a:lnTo>
                    <a:pt x="105" y="263"/>
                  </a:lnTo>
                  <a:lnTo>
                    <a:pt x="104" y="263"/>
                  </a:lnTo>
                  <a:lnTo>
                    <a:pt x="103" y="262"/>
                  </a:lnTo>
                  <a:lnTo>
                    <a:pt x="103" y="263"/>
                  </a:lnTo>
                  <a:lnTo>
                    <a:pt x="99" y="263"/>
                  </a:lnTo>
                  <a:lnTo>
                    <a:pt x="99" y="262"/>
                  </a:lnTo>
                  <a:lnTo>
                    <a:pt x="98" y="263"/>
                  </a:lnTo>
                  <a:lnTo>
                    <a:pt x="97" y="263"/>
                  </a:lnTo>
                  <a:lnTo>
                    <a:pt x="92" y="266"/>
                  </a:lnTo>
                  <a:lnTo>
                    <a:pt x="91" y="267"/>
                  </a:lnTo>
                  <a:lnTo>
                    <a:pt x="89" y="268"/>
                  </a:lnTo>
                  <a:lnTo>
                    <a:pt x="85" y="268"/>
                  </a:lnTo>
                  <a:lnTo>
                    <a:pt x="84" y="269"/>
                  </a:lnTo>
                  <a:lnTo>
                    <a:pt x="80" y="269"/>
                  </a:lnTo>
                  <a:lnTo>
                    <a:pt x="79" y="271"/>
                  </a:lnTo>
                  <a:lnTo>
                    <a:pt x="75" y="271"/>
                  </a:lnTo>
                  <a:lnTo>
                    <a:pt x="75" y="272"/>
                  </a:lnTo>
                  <a:lnTo>
                    <a:pt x="73" y="271"/>
                  </a:lnTo>
                  <a:lnTo>
                    <a:pt x="72" y="272"/>
                  </a:lnTo>
                  <a:lnTo>
                    <a:pt x="71" y="272"/>
                  </a:lnTo>
                  <a:lnTo>
                    <a:pt x="72" y="273"/>
                  </a:lnTo>
                  <a:lnTo>
                    <a:pt x="71" y="273"/>
                  </a:lnTo>
                  <a:lnTo>
                    <a:pt x="69" y="275"/>
                  </a:lnTo>
                  <a:lnTo>
                    <a:pt x="67" y="275"/>
                  </a:lnTo>
                  <a:lnTo>
                    <a:pt x="66" y="277"/>
                  </a:lnTo>
                  <a:lnTo>
                    <a:pt x="66" y="278"/>
                  </a:lnTo>
                  <a:lnTo>
                    <a:pt x="65" y="278"/>
                  </a:lnTo>
                  <a:lnTo>
                    <a:pt x="63" y="279"/>
                  </a:lnTo>
                  <a:lnTo>
                    <a:pt x="59" y="280"/>
                  </a:lnTo>
                  <a:lnTo>
                    <a:pt x="58" y="281"/>
                  </a:lnTo>
                  <a:lnTo>
                    <a:pt x="58" y="282"/>
                  </a:lnTo>
                  <a:lnTo>
                    <a:pt x="57" y="282"/>
                  </a:lnTo>
                  <a:lnTo>
                    <a:pt x="56" y="284"/>
                  </a:lnTo>
                  <a:lnTo>
                    <a:pt x="51" y="284"/>
                  </a:lnTo>
                  <a:lnTo>
                    <a:pt x="51" y="282"/>
                  </a:lnTo>
                  <a:lnTo>
                    <a:pt x="50" y="282"/>
                  </a:lnTo>
                  <a:lnTo>
                    <a:pt x="48" y="281"/>
                  </a:lnTo>
                  <a:lnTo>
                    <a:pt x="46" y="280"/>
                  </a:lnTo>
                  <a:lnTo>
                    <a:pt x="45" y="279"/>
                  </a:lnTo>
                  <a:lnTo>
                    <a:pt x="45" y="278"/>
                  </a:lnTo>
                  <a:lnTo>
                    <a:pt x="44" y="278"/>
                  </a:lnTo>
                  <a:lnTo>
                    <a:pt x="40" y="275"/>
                  </a:lnTo>
                  <a:lnTo>
                    <a:pt x="32" y="274"/>
                  </a:lnTo>
                  <a:lnTo>
                    <a:pt x="25" y="272"/>
                  </a:lnTo>
                  <a:lnTo>
                    <a:pt x="19" y="272"/>
                  </a:lnTo>
                  <a:lnTo>
                    <a:pt x="13" y="271"/>
                  </a:lnTo>
                  <a:lnTo>
                    <a:pt x="7" y="268"/>
                  </a:lnTo>
                  <a:lnTo>
                    <a:pt x="6" y="268"/>
                  </a:lnTo>
                  <a:lnTo>
                    <a:pt x="6" y="267"/>
                  </a:lnTo>
                  <a:lnTo>
                    <a:pt x="12" y="267"/>
                  </a:lnTo>
                  <a:lnTo>
                    <a:pt x="12" y="268"/>
                  </a:lnTo>
                  <a:lnTo>
                    <a:pt x="14" y="268"/>
                  </a:lnTo>
                  <a:lnTo>
                    <a:pt x="14" y="267"/>
                  </a:lnTo>
                  <a:lnTo>
                    <a:pt x="15" y="266"/>
                  </a:lnTo>
                  <a:lnTo>
                    <a:pt x="21" y="266"/>
                  </a:lnTo>
                  <a:lnTo>
                    <a:pt x="21" y="265"/>
                  </a:lnTo>
                  <a:lnTo>
                    <a:pt x="22" y="265"/>
                  </a:lnTo>
                  <a:lnTo>
                    <a:pt x="21" y="263"/>
                  </a:lnTo>
                  <a:lnTo>
                    <a:pt x="21" y="261"/>
                  </a:lnTo>
                  <a:lnTo>
                    <a:pt x="20" y="260"/>
                  </a:lnTo>
                  <a:lnTo>
                    <a:pt x="21" y="258"/>
                  </a:lnTo>
                  <a:lnTo>
                    <a:pt x="22" y="258"/>
                  </a:lnTo>
                  <a:lnTo>
                    <a:pt x="24" y="256"/>
                  </a:lnTo>
                  <a:lnTo>
                    <a:pt x="24" y="255"/>
                  </a:lnTo>
                  <a:lnTo>
                    <a:pt x="22" y="253"/>
                  </a:lnTo>
                  <a:lnTo>
                    <a:pt x="21" y="249"/>
                  </a:lnTo>
                  <a:lnTo>
                    <a:pt x="21" y="246"/>
                  </a:lnTo>
                  <a:lnTo>
                    <a:pt x="20" y="246"/>
                  </a:lnTo>
                  <a:lnTo>
                    <a:pt x="16" y="244"/>
                  </a:lnTo>
                  <a:lnTo>
                    <a:pt x="14" y="246"/>
                  </a:lnTo>
                  <a:lnTo>
                    <a:pt x="13" y="244"/>
                  </a:lnTo>
                  <a:lnTo>
                    <a:pt x="13" y="241"/>
                  </a:lnTo>
                  <a:lnTo>
                    <a:pt x="11" y="241"/>
                  </a:lnTo>
                  <a:lnTo>
                    <a:pt x="11" y="235"/>
                  </a:lnTo>
                  <a:lnTo>
                    <a:pt x="7" y="228"/>
                  </a:lnTo>
                  <a:lnTo>
                    <a:pt x="6" y="221"/>
                  </a:lnTo>
                  <a:lnTo>
                    <a:pt x="6" y="218"/>
                  </a:lnTo>
                  <a:lnTo>
                    <a:pt x="3" y="217"/>
                  </a:lnTo>
                  <a:lnTo>
                    <a:pt x="0" y="201"/>
                  </a:lnTo>
                  <a:lnTo>
                    <a:pt x="0" y="199"/>
                  </a:lnTo>
                  <a:lnTo>
                    <a:pt x="1" y="199"/>
                  </a:lnTo>
                  <a:lnTo>
                    <a:pt x="2" y="197"/>
                  </a:lnTo>
                  <a:lnTo>
                    <a:pt x="1" y="196"/>
                  </a:lnTo>
                  <a:lnTo>
                    <a:pt x="1" y="191"/>
                  </a:lnTo>
                  <a:lnTo>
                    <a:pt x="7" y="183"/>
                  </a:lnTo>
                  <a:lnTo>
                    <a:pt x="7" y="182"/>
                  </a:lnTo>
                  <a:lnTo>
                    <a:pt x="9" y="182"/>
                  </a:lnTo>
                  <a:lnTo>
                    <a:pt x="9" y="179"/>
                  </a:lnTo>
                  <a:lnTo>
                    <a:pt x="11" y="178"/>
                  </a:lnTo>
                  <a:lnTo>
                    <a:pt x="12" y="176"/>
                  </a:lnTo>
                  <a:lnTo>
                    <a:pt x="13" y="174"/>
                  </a:lnTo>
                  <a:lnTo>
                    <a:pt x="13" y="173"/>
                  </a:lnTo>
                  <a:lnTo>
                    <a:pt x="12" y="173"/>
                  </a:lnTo>
                  <a:lnTo>
                    <a:pt x="12" y="172"/>
                  </a:lnTo>
                  <a:lnTo>
                    <a:pt x="14" y="159"/>
                  </a:lnTo>
                  <a:lnTo>
                    <a:pt x="14" y="157"/>
                  </a:lnTo>
                  <a:lnTo>
                    <a:pt x="18" y="151"/>
                  </a:lnTo>
                  <a:lnTo>
                    <a:pt x="18" y="150"/>
                  </a:lnTo>
                  <a:lnTo>
                    <a:pt x="19" y="150"/>
                  </a:lnTo>
                  <a:lnTo>
                    <a:pt x="19" y="147"/>
                  </a:lnTo>
                  <a:lnTo>
                    <a:pt x="20" y="147"/>
                  </a:lnTo>
                  <a:lnTo>
                    <a:pt x="20" y="142"/>
                  </a:lnTo>
                  <a:lnTo>
                    <a:pt x="21" y="142"/>
                  </a:lnTo>
                  <a:lnTo>
                    <a:pt x="21" y="144"/>
                  </a:lnTo>
                  <a:lnTo>
                    <a:pt x="22" y="142"/>
                  </a:lnTo>
                  <a:lnTo>
                    <a:pt x="24" y="140"/>
                  </a:lnTo>
                  <a:lnTo>
                    <a:pt x="25" y="140"/>
                  </a:lnTo>
                  <a:lnTo>
                    <a:pt x="27" y="139"/>
                  </a:lnTo>
                  <a:lnTo>
                    <a:pt x="28" y="139"/>
                  </a:lnTo>
                  <a:lnTo>
                    <a:pt x="29" y="138"/>
                  </a:lnTo>
                  <a:lnTo>
                    <a:pt x="29" y="136"/>
                  </a:lnTo>
                  <a:lnTo>
                    <a:pt x="28" y="136"/>
                  </a:lnTo>
                  <a:lnTo>
                    <a:pt x="28" y="133"/>
                  </a:lnTo>
                  <a:lnTo>
                    <a:pt x="31" y="133"/>
                  </a:lnTo>
                  <a:lnTo>
                    <a:pt x="33" y="132"/>
                  </a:lnTo>
                  <a:lnTo>
                    <a:pt x="33" y="131"/>
                  </a:lnTo>
                  <a:lnTo>
                    <a:pt x="31" y="119"/>
                  </a:lnTo>
                  <a:lnTo>
                    <a:pt x="29" y="106"/>
                  </a:lnTo>
                  <a:lnTo>
                    <a:pt x="28" y="106"/>
                  </a:lnTo>
                  <a:lnTo>
                    <a:pt x="28" y="104"/>
                  </a:lnTo>
                  <a:lnTo>
                    <a:pt x="29" y="104"/>
                  </a:lnTo>
                  <a:lnTo>
                    <a:pt x="29" y="103"/>
                  </a:lnTo>
                  <a:lnTo>
                    <a:pt x="28" y="101"/>
                  </a:lnTo>
                  <a:lnTo>
                    <a:pt x="28" y="100"/>
                  </a:lnTo>
                  <a:lnTo>
                    <a:pt x="27" y="100"/>
                  </a:lnTo>
                  <a:lnTo>
                    <a:pt x="27" y="96"/>
                  </a:lnTo>
                  <a:lnTo>
                    <a:pt x="26" y="95"/>
                  </a:lnTo>
                  <a:lnTo>
                    <a:pt x="22" y="95"/>
                  </a:lnTo>
                  <a:lnTo>
                    <a:pt x="22" y="94"/>
                  </a:lnTo>
                  <a:lnTo>
                    <a:pt x="21" y="94"/>
                  </a:lnTo>
                  <a:lnTo>
                    <a:pt x="21" y="93"/>
                  </a:lnTo>
                  <a:lnTo>
                    <a:pt x="22" y="93"/>
                  </a:lnTo>
                  <a:lnTo>
                    <a:pt x="22" y="89"/>
                  </a:lnTo>
                  <a:lnTo>
                    <a:pt x="24" y="89"/>
                  </a:lnTo>
                  <a:lnTo>
                    <a:pt x="24" y="87"/>
                  </a:lnTo>
                  <a:lnTo>
                    <a:pt x="25" y="87"/>
                  </a:lnTo>
                  <a:lnTo>
                    <a:pt x="26" y="85"/>
                  </a:lnTo>
                  <a:lnTo>
                    <a:pt x="26" y="83"/>
                  </a:lnTo>
                  <a:lnTo>
                    <a:pt x="25" y="83"/>
                  </a:lnTo>
                  <a:lnTo>
                    <a:pt x="24" y="82"/>
                  </a:lnTo>
                  <a:lnTo>
                    <a:pt x="26" y="80"/>
                  </a:lnTo>
                  <a:lnTo>
                    <a:pt x="26" y="75"/>
                  </a:lnTo>
                  <a:lnTo>
                    <a:pt x="25" y="75"/>
                  </a:lnTo>
                  <a:lnTo>
                    <a:pt x="24" y="72"/>
                  </a:lnTo>
                  <a:lnTo>
                    <a:pt x="21" y="70"/>
                  </a:lnTo>
                  <a:lnTo>
                    <a:pt x="21" y="69"/>
                  </a:lnTo>
                  <a:lnTo>
                    <a:pt x="22" y="68"/>
                  </a:lnTo>
                  <a:lnTo>
                    <a:pt x="22" y="65"/>
                  </a:lnTo>
                  <a:lnTo>
                    <a:pt x="21" y="65"/>
                  </a:lnTo>
                  <a:lnTo>
                    <a:pt x="20" y="64"/>
                  </a:lnTo>
                  <a:lnTo>
                    <a:pt x="20" y="63"/>
                  </a:lnTo>
                  <a:lnTo>
                    <a:pt x="21" y="62"/>
                  </a:lnTo>
                  <a:lnTo>
                    <a:pt x="22" y="59"/>
                  </a:lnTo>
                  <a:lnTo>
                    <a:pt x="22" y="57"/>
                  </a:lnTo>
                  <a:lnTo>
                    <a:pt x="21" y="56"/>
                  </a:lnTo>
                  <a:lnTo>
                    <a:pt x="22" y="55"/>
                  </a:lnTo>
                  <a:lnTo>
                    <a:pt x="22" y="52"/>
                  </a:lnTo>
                  <a:lnTo>
                    <a:pt x="21" y="51"/>
                  </a:lnTo>
                  <a:lnTo>
                    <a:pt x="21" y="46"/>
                  </a:lnTo>
                  <a:lnTo>
                    <a:pt x="20" y="44"/>
                  </a:lnTo>
                  <a:lnTo>
                    <a:pt x="20" y="43"/>
                  </a:lnTo>
                  <a:lnTo>
                    <a:pt x="21" y="43"/>
                  </a:lnTo>
                  <a:lnTo>
                    <a:pt x="21" y="42"/>
                  </a:lnTo>
                  <a:lnTo>
                    <a:pt x="22" y="42"/>
                  </a:lnTo>
                  <a:lnTo>
                    <a:pt x="22" y="39"/>
                  </a:lnTo>
                  <a:lnTo>
                    <a:pt x="20" y="39"/>
                  </a:lnTo>
                  <a:lnTo>
                    <a:pt x="20" y="38"/>
                  </a:lnTo>
                  <a:lnTo>
                    <a:pt x="19" y="38"/>
                  </a:lnTo>
                  <a:lnTo>
                    <a:pt x="19" y="34"/>
                  </a:lnTo>
                  <a:lnTo>
                    <a:pt x="20" y="34"/>
                  </a:lnTo>
                  <a:lnTo>
                    <a:pt x="21" y="33"/>
                  </a:lnTo>
                  <a:lnTo>
                    <a:pt x="20" y="32"/>
                  </a:lnTo>
                  <a:lnTo>
                    <a:pt x="19" y="32"/>
                  </a:lnTo>
                  <a:lnTo>
                    <a:pt x="18" y="31"/>
                  </a:lnTo>
                  <a:lnTo>
                    <a:pt x="18" y="30"/>
                  </a:lnTo>
                  <a:lnTo>
                    <a:pt x="16" y="30"/>
                  </a:lnTo>
                  <a:lnTo>
                    <a:pt x="16" y="27"/>
                  </a:lnTo>
                  <a:lnTo>
                    <a:pt x="15" y="26"/>
                  </a:lnTo>
                  <a:lnTo>
                    <a:pt x="14" y="24"/>
                  </a:lnTo>
                  <a:lnTo>
                    <a:pt x="14" y="23"/>
                  </a:lnTo>
                  <a:lnTo>
                    <a:pt x="15" y="21"/>
                  </a:lnTo>
                  <a:lnTo>
                    <a:pt x="15" y="18"/>
                  </a:lnTo>
                  <a:lnTo>
                    <a:pt x="16" y="17"/>
                  </a:lnTo>
                  <a:lnTo>
                    <a:pt x="16" y="14"/>
                  </a:lnTo>
                  <a:lnTo>
                    <a:pt x="18" y="13"/>
                  </a:lnTo>
                  <a:lnTo>
                    <a:pt x="18" y="12"/>
                  </a:lnTo>
                  <a:lnTo>
                    <a:pt x="19" y="12"/>
                  </a:lnTo>
                  <a:lnTo>
                    <a:pt x="19" y="11"/>
                  </a:lnTo>
                  <a:lnTo>
                    <a:pt x="20" y="11"/>
                  </a:lnTo>
                  <a:lnTo>
                    <a:pt x="19" y="10"/>
                  </a:lnTo>
                  <a:lnTo>
                    <a:pt x="19" y="7"/>
                  </a:lnTo>
                  <a:lnTo>
                    <a:pt x="73" y="7"/>
                  </a:lnTo>
                  <a:lnTo>
                    <a:pt x="73" y="6"/>
                  </a:lnTo>
                  <a:lnTo>
                    <a:pt x="82" y="6"/>
                  </a:lnTo>
                  <a:lnTo>
                    <a:pt x="83" y="7"/>
                  </a:lnTo>
                  <a:lnTo>
                    <a:pt x="95" y="7"/>
                  </a:lnTo>
                  <a:lnTo>
                    <a:pt x="96" y="6"/>
                  </a:lnTo>
                  <a:lnTo>
                    <a:pt x="102" y="7"/>
                  </a:lnTo>
                  <a:lnTo>
                    <a:pt x="103" y="7"/>
                  </a:lnTo>
                  <a:lnTo>
                    <a:pt x="103" y="8"/>
                  </a:lnTo>
                  <a:lnTo>
                    <a:pt x="104" y="8"/>
                  </a:lnTo>
                  <a:lnTo>
                    <a:pt x="105" y="7"/>
                  </a:lnTo>
                  <a:lnTo>
                    <a:pt x="112" y="7"/>
                  </a:lnTo>
                  <a:lnTo>
                    <a:pt x="112" y="8"/>
                  </a:lnTo>
                  <a:lnTo>
                    <a:pt x="114" y="8"/>
                  </a:lnTo>
                  <a:lnTo>
                    <a:pt x="114" y="10"/>
                  </a:lnTo>
                  <a:lnTo>
                    <a:pt x="115" y="11"/>
                  </a:lnTo>
                  <a:lnTo>
                    <a:pt x="116" y="11"/>
                  </a:lnTo>
                  <a:lnTo>
                    <a:pt x="116" y="10"/>
                  </a:lnTo>
                  <a:lnTo>
                    <a:pt x="118" y="7"/>
                  </a:lnTo>
                  <a:lnTo>
                    <a:pt x="122" y="7"/>
                  </a:lnTo>
                  <a:lnTo>
                    <a:pt x="123" y="6"/>
                  </a:lnTo>
                  <a:lnTo>
                    <a:pt x="123" y="5"/>
                  </a:lnTo>
                  <a:lnTo>
                    <a:pt x="124" y="4"/>
                  </a:lnTo>
                  <a:lnTo>
                    <a:pt x="124" y="2"/>
                  </a:lnTo>
                  <a:lnTo>
                    <a:pt x="125" y="2"/>
                  </a:lnTo>
                  <a:lnTo>
                    <a:pt x="127" y="4"/>
                  </a:lnTo>
                  <a:lnTo>
                    <a:pt x="129" y="2"/>
                  </a:lnTo>
                  <a:lnTo>
                    <a:pt x="130" y="2"/>
                  </a:lnTo>
                  <a:lnTo>
                    <a:pt x="130"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45">
              <a:extLst>
                <a:ext uri="{FF2B5EF4-FFF2-40B4-BE49-F238E27FC236}">
                  <a16:creationId xmlns:a16="http://schemas.microsoft.com/office/drawing/2014/main" id="{A046781D-8FC5-449D-BCB8-8913DECBF5A8}"/>
                </a:ext>
              </a:extLst>
            </p:cNvPr>
            <p:cNvSpPr>
              <a:spLocks noEditPoints="1"/>
            </p:cNvSpPr>
            <p:nvPr/>
          </p:nvSpPr>
          <p:spPr bwMode="auto">
            <a:xfrm>
              <a:off x="3033713" y="2897188"/>
              <a:ext cx="207962" cy="55563"/>
            </a:xfrm>
            <a:custGeom>
              <a:avLst/>
              <a:gdLst/>
              <a:ahLst/>
              <a:cxnLst>
                <a:cxn ang="0">
                  <a:pos x="60" y="16"/>
                </a:cxn>
                <a:cxn ang="0">
                  <a:pos x="63" y="18"/>
                </a:cxn>
                <a:cxn ang="0">
                  <a:pos x="61" y="17"/>
                </a:cxn>
                <a:cxn ang="0">
                  <a:pos x="58" y="14"/>
                </a:cxn>
                <a:cxn ang="0">
                  <a:pos x="77" y="1"/>
                </a:cxn>
                <a:cxn ang="0">
                  <a:pos x="85" y="3"/>
                </a:cxn>
                <a:cxn ang="0">
                  <a:pos x="91" y="10"/>
                </a:cxn>
                <a:cxn ang="0">
                  <a:pos x="96" y="7"/>
                </a:cxn>
                <a:cxn ang="0">
                  <a:pos x="100" y="10"/>
                </a:cxn>
                <a:cxn ang="0">
                  <a:pos x="103" y="13"/>
                </a:cxn>
                <a:cxn ang="0">
                  <a:pos x="109" y="17"/>
                </a:cxn>
                <a:cxn ang="0">
                  <a:pos x="117" y="13"/>
                </a:cxn>
                <a:cxn ang="0">
                  <a:pos x="127" y="12"/>
                </a:cxn>
                <a:cxn ang="0">
                  <a:pos x="130" y="16"/>
                </a:cxn>
                <a:cxn ang="0">
                  <a:pos x="131" y="20"/>
                </a:cxn>
                <a:cxn ang="0">
                  <a:pos x="121" y="24"/>
                </a:cxn>
                <a:cxn ang="0">
                  <a:pos x="116" y="26"/>
                </a:cxn>
                <a:cxn ang="0">
                  <a:pos x="106" y="26"/>
                </a:cxn>
                <a:cxn ang="0">
                  <a:pos x="99" y="24"/>
                </a:cxn>
                <a:cxn ang="0">
                  <a:pos x="96" y="22"/>
                </a:cxn>
                <a:cxn ang="0">
                  <a:pos x="91" y="22"/>
                </a:cxn>
                <a:cxn ang="0">
                  <a:pos x="87" y="19"/>
                </a:cxn>
                <a:cxn ang="0">
                  <a:pos x="85" y="17"/>
                </a:cxn>
                <a:cxn ang="0">
                  <a:pos x="77" y="13"/>
                </a:cxn>
                <a:cxn ang="0">
                  <a:pos x="70" y="14"/>
                </a:cxn>
                <a:cxn ang="0">
                  <a:pos x="63" y="22"/>
                </a:cxn>
                <a:cxn ang="0">
                  <a:pos x="54" y="22"/>
                </a:cxn>
                <a:cxn ang="0">
                  <a:pos x="44" y="31"/>
                </a:cxn>
                <a:cxn ang="0">
                  <a:pos x="6" y="30"/>
                </a:cxn>
                <a:cxn ang="0">
                  <a:pos x="2" y="33"/>
                </a:cxn>
                <a:cxn ang="0">
                  <a:pos x="2" y="32"/>
                </a:cxn>
                <a:cxn ang="0">
                  <a:pos x="0" y="25"/>
                </a:cxn>
                <a:cxn ang="0">
                  <a:pos x="2" y="19"/>
                </a:cxn>
                <a:cxn ang="0">
                  <a:pos x="8" y="16"/>
                </a:cxn>
                <a:cxn ang="0">
                  <a:pos x="9" y="19"/>
                </a:cxn>
                <a:cxn ang="0">
                  <a:pos x="12" y="25"/>
                </a:cxn>
                <a:cxn ang="0">
                  <a:pos x="17" y="26"/>
                </a:cxn>
                <a:cxn ang="0">
                  <a:pos x="17" y="26"/>
                </a:cxn>
                <a:cxn ang="0">
                  <a:pos x="19" y="26"/>
                </a:cxn>
                <a:cxn ang="0">
                  <a:pos x="23" y="23"/>
                </a:cxn>
                <a:cxn ang="0">
                  <a:pos x="26" y="26"/>
                </a:cxn>
                <a:cxn ang="0">
                  <a:pos x="27" y="25"/>
                </a:cxn>
                <a:cxn ang="0">
                  <a:pos x="26" y="20"/>
                </a:cxn>
                <a:cxn ang="0">
                  <a:pos x="29" y="18"/>
                </a:cxn>
                <a:cxn ang="0">
                  <a:pos x="39" y="18"/>
                </a:cxn>
                <a:cxn ang="0">
                  <a:pos x="54" y="17"/>
                </a:cxn>
                <a:cxn ang="0">
                  <a:pos x="54" y="14"/>
                </a:cxn>
                <a:cxn ang="0">
                  <a:pos x="47" y="17"/>
                </a:cxn>
                <a:cxn ang="0">
                  <a:pos x="31" y="17"/>
                </a:cxn>
                <a:cxn ang="0">
                  <a:pos x="27" y="19"/>
                </a:cxn>
                <a:cxn ang="0">
                  <a:pos x="23" y="19"/>
                </a:cxn>
                <a:cxn ang="0">
                  <a:pos x="21" y="23"/>
                </a:cxn>
                <a:cxn ang="0">
                  <a:pos x="13" y="22"/>
                </a:cxn>
                <a:cxn ang="0">
                  <a:pos x="13" y="18"/>
                </a:cxn>
                <a:cxn ang="0">
                  <a:pos x="12" y="12"/>
                </a:cxn>
                <a:cxn ang="0">
                  <a:pos x="58" y="7"/>
                </a:cxn>
                <a:cxn ang="0">
                  <a:pos x="63" y="3"/>
                </a:cxn>
                <a:cxn ang="0">
                  <a:pos x="68" y="4"/>
                </a:cxn>
              </a:cxnLst>
              <a:rect l="0" t="0" r="r" b="b"/>
              <a:pathLst>
                <a:path w="131" h="35">
                  <a:moveTo>
                    <a:pt x="57" y="14"/>
                  </a:moveTo>
                  <a:lnTo>
                    <a:pt x="57" y="16"/>
                  </a:lnTo>
                  <a:lnTo>
                    <a:pt x="60" y="16"/>
                  </a:lnTo>
                  <a:lnTo>
                    <a:pt x="60" y="17"/>
                  </a:lnTo>
                  <a:lnTo>
                    <a:pt x="61" y="17"/>
                  </a:lnTo>
                  <a:lnTo>
                    <a:pt x="63" y="18"/>
                  </a:lnTo>
                  <a:lnTo>
                    <a:pt x="65" y="18"/>
                  </a:lnTo>
                  <a:lnTo>
                    <a:pt x="66" y="17"/>
                  </a:lnTo>
                  <a:lnTo>
                    <a:pt x="61" y="17"/>
                  </a:lnTo>
                  <a:lnTo>
                    <a:pt x="59" y="14"/>
                  </a:lnTo>
                  <a:lnTo>
                    <a:pt x="58" y="16"/>
                  </a:lnTo>
                  <a:lnTo>
                    <a:pt x="58" y="14"/>
                  </a:lnTo>
                  <a:lnTo>
                    <a:pt x="57" y="14"/>
                  </a:lnTo>
                  <a:close/>
                  <a:moveTo>
                    <a:pt x="76" y="0"/>
                  </a:moveTo>
                  <a:lnTo>
                    <a:pt x="77" y="1"/>
                  </a:lnTo>
                  <a:lnTo>
                    <a:pt x="79" y="1"/>
                  </a:lnTo>
                  <a:lnTo>
                    <a:pt x="84" y="3"/>
                  </a:lnTo>
                  <a:lnTo>
                    <a:pt x="85" y="3"/>
                  </a:lnTo>
                  <a:lnTo>
                    <a:pt x="87" y="5"/>
                  </a:lnTo>
                  <a:lnTo>
                    <a:pt x="89" y="9"/>
                  </a:lnTo>
                  <a:lnTo>
                    <a:pt x="91" y="10"/>
                  </a:lnTo>
                  <a:lnTo>
                    <a:pt x="92" y="10"/>
                  </a:lnTo>
                  <a:lnTo>
                    <a:pt x="95" y="9"/>
                  </a:lnTo>
                  <a:lnTo>
                    <a:pt x="96" y="7"/>
                  </a:lnTo>
                  <a:lnTo>
                    <a:pt x="98" y="9"/>
                  </a:lnTo>
                  <a:lnTo>
                    <a:pt x="99" y="9"/>
                  </a:lnTo>
                  <a:lnTo>
                    <a:pt x="100" y="10"/>
                  </a:lnTo>
                  <a:lnTo>
                    <a:pt x="102" y="10"/>
                  </a:lnTo>
                  <a:lnTo>
                    <a:pt x="102" y="13"/>
                  </a:lnTo>
                  <a:lnTo>
                    <a:pt x="103" y="13"/>
                  </a:lnTo>
                  <a:lnTo>
                    <a:pt x="103" y="14"/>
                  </a:lnTo>
                  <a:lnTo>
                    <a:pt x="106" y="17"/>
                  </a:lnTo>
                  <a:lnTo>
                    <a:pt x="109" y="17"/>
                  </a:lnTo>
                  <a:lnTo>
                    <a:pt x="111" y="16"/>
                  </a:lnTo>
                  <a:lnTo>
                    <a:pt x="115" y="14"/>
                  </a:lnTo>
                  <a:lnTo>
                    <a:pt x="117" y="13"/>
                  </a:lnTo>
                  <a:lnTo>
                    <a:pt x="119" y="13"/>
                  </a:lnTo>
                  <a:lnTo>
                    <a:pt x="121" y="12"/>
                  </a:lnTo>
                  <a:lnTo>
                    <a:pt x="127" y="12"/>
                  </a:lnTo>
                  <a:lnTo>
                    <a:pt x="129" y="14"/>
                  </a:lnTo>
                  <a:lnTo>
                    <a:pt x="129" y="16"/>
                  </a:lnTo>
                  <a:lnTo>
                    <a:pt x="130" y="16"/>
                  </a:lnTo>
                  <a:lnTo>
                    <a:pt x="130" y="17"/>
                  </a:lnTo>
                  <a:lnTo>
                    <a:pt x="131" y="18"/>
                  </a:lnTo>
                  <a:lnTo>
                    <a:pt x="131" y="20"/>
                  </a:lnTo>
                  <a:lnTo>
                    <a:pt x="130" y="23"/>
                  </a:lnTo>
                  <a:lnTo>
                    <a:pt x="128" y="24"/>
                  </a:lnTo>
                  <a:lnTo>
                    <a:pt x="121" y="24"/>
                  </a:lnTo>
                  <a:lnTo>
                    <a:pt x="119" y="25"/>
                  </a:lnTo>
                  <a:lnTo>
                    <a:pt x="118" y="25"/>
                  </a:lnTo>
                  <a:lnTo>
                    <a:pt x="116" y="26"/>
                  </a:lnTo>
                  <a:lnTo>
                    <a:pt x="115" y="28"/>
                  </a:lnTo>
                  <a:lnTo>
                    <a:pt x="108" y="28"/>
                  </a:lnTo>
                  <a:lnTo>
                    <a:pt x="106" y="26"/>
                  </a:lnTo>
                  <a:lnTo>
                    <a:pt x="105" y="26"/>
                  </a:lnTo>
                  <a:lnTo>
                    <a:pt x="103" y="24"/>
                  </a:lnTo>
                  <a:lnTo>
                    <a:pt x="99" y="24"/>
                  </a:lnTo>
                  <a:lnTo>
                    <a:pt x="99" y="23"/>
                  </a:lnTo>
                  <a:lnTo>
                    <a:pt x="98" y="22"/>
                  </a:lnTo>
                  <a:lnTo>
                    <a:pt x="96" y="22"/>
                  </a:lnTo>
                  <a:lnTo>
                    <a:pt x="95" y="23"/>
                  </a:lnTo>
                  <a:lnTo>
                    <a:pt x="93" y="22"/>
                  </a:lnTo>
                  <a:lnTo>
                    <a:pt x="91" y="22"/>
                  </a:lnTo>
                  <a:lnTo>
                    <a:pt x="90" y="20"/>
                  </a:lnTo>
                  <a:lnTo>
                    <a:pt x="90" y="19"/>
                  </a:lnTo>
                  <a:lnTo>
                    <a:pt x="87" y="19"/>
                  </a:lnTo>
                  <a:lnTo>
                    <a:pt x="87" y="18"/>
                  </a:lnTo>
                  <a:lnTo>
                    <a:pt x="86" y="18"/>
                  </a:lnTo>
                  <a:lnTo>
                    <a:pt x="85" y="17"/>
                  </a:lnTo>
                  <a:lnTo>
                    <a:pt x="81" y="17"/>
                  </a:lnTo>
                  <a:lnTo>
                    <a:pt x="79" y="16"/>
                  </a:lnTo>
                  <a:lnTo>
                    <a:pt x="77" y="13"/>
                  </a:lnTo>
                  <a:lnTo>
                    <a:pt x="74" y="12"/>
                  </a:lnTo>
                  <a:lnTo>
                    <a:pt x="73" y="11"/>
                  </a:lnTo>
                  <a:lnTo>
                    <a:pt x="70" y="14"/>
                  </a:lnTo>
                  <a:lnTo>
                    <a:pt x="70" y="18"/>
                  </a:lnTo>
                  <a:lnTo>
                    <a:pt x="66" y="22"/>
                  </a:lnTo>
                  <a:lnTo>
                    <a:pt x="63" y="22"/>
                  </a:lnTo>
                  <a:lnTo>
                    <a:pt x="58" y="20"/>
                  </a:lnTo>
                  <a:lnTo>
                    <a:pt x="55" y="20"/>
                  </a:lnTo>
                  <a:lnTo>
                    <a:pt x="54" y="22"/>
                  </a:lnTo>
                  <a:lnTo>
                    <a:pt x="47" y="22"/>
                  </a:lnTo>
                  <a:lnTo>
                    <a:pt x="44" y="23"/>
                  </a:lnTo>
                  <a:lnTo>
                    <a:pt x="44" y="31"/>
                  </a:lnTo>
                  <a:lnTo>
                    <a:pt x="32" y="31"/>
                  </a:lnTo>
                  <a:lnTo>
                    <a:pt x="22" y="30"/>
                  </a:lnTo>
                  <a:lnTo>
                    <a:pt x="6" y="30"/>
                  </a:lnTo>
                  <a:lnTo>
                    <a:pt x="3" y="32"/>
                  </a:lnTo>
                  <a:lnTo>
                    <a:pt x="3" y="33"/>
                  </a:lnTo>
                  <a:lnTo>
                    <a:pt x="2" y="33"/>
                  </a:lnTo>
                  <a:lnTo>
                    <a:pt x="2" y="35"/>
                  </a:lnTo>
                  <a:lnTo>
                    <a:pt x="1" y="33"/>
                  </a:lnTo>
                  <a:lnTo>
                    <a:pt x="2" y="32"/>
                  </a:lnTo>
                  <a:lnTo>
                    <a:pt x="1" y="32"/>
                  </a:lnTo>
                  <a:lnTo>
                    <a:pt x="1" y="26"/>
                  </a:lnTo>
                  <a:lnTo>
                    <a:pt x="0" y="25"/>
                  </a:lnTo>
                  <a:lnTo>
                    <a:pt x="0" y="20"/>
                  </a:lnTo>
                  <a:lnTo>
                    <a:pt x="2" y="20"/>
                  </a:lnTo>
                  <a:lnTo>
                    <a:pt x="2" y="19"/>
                  </a:lnTo>
                  <a:lnTo>
                    <a:pt x="6" y="16"/>
                  </a:lnTo>
                  <a:lnTo>
                    <a:pt x="7" y="17"/>
                  </a:lnTo>
                  <a:lnTo>
                    <a:pt x="8" y="16"/>
                  </a:lnTo>
                  <a:lnTo>
                    <a:pt x="10" y="18"/>
                  </a:lnTo>
                  <a:lnTo>
                    <a:pt x="8" y="18"/>
                  </a:lnTo>
                  <a:lnTo>
                    <a:pt x="9" y="19"/>
                  </a:lnTo>
                  <a:lnTo>
                    <a:pt x="9" y="23"/>
                  </a:lnTo>
                  <a:lnTo>
                    <a:pt x="12" y="24"/>
                  </a:lnTo>
                  <a:lnTo>
                    <a:pt x="12" y="25"/>
                  </a:lnTo>
                  <a:lnTo>
                    <a:pt x="15" y="25"/>
                  </a:lnTo>
                  <a:lnTo>
                    <a:pt x="16" y="26"/>
                  </a:lnTo>
                  <a:lnTo>
                    <a:pt x="17" y="26"/>
                  </a:lnTo>
                  <a:lnTo>
                    <a:pt x="17" y="28"/>
                  </a:lnTo>
                  <a:lnTo>
                    <a:pt x="19" y="28"/>
                  </a:lnTo>
                  <a:lnTo>
                    <a:pt x="17" y="26"/>
                  </a:lnTo>
                  <a:lnTo>
                    <a:pt x="17" y="25"/>
                  </a:lnTo>
                  <a:lnTo>
                    <a:pt x="19" y="25"/>
                  </a:lnTo>
                  <a:lnTo>
                    <a:pt x="19" y="26"/>
                  </a:lnTo>
                  <a:lnTo>
                    <a:pt x="20" y="25"/>
                  </a:lnTo>
                  <a:lnTo>
                    <a:pt x="21" y="25"/>
                  </a:lnTo>
                  <a:lnTo>
                    <a:pt x="23" y="23"/>
                  </a:lnTo>
                  <a:lnTo>
                    <a:pt x="25" y="23"/>
                  </a:lnTo>
                  <a:lnTo>
                    <a:pt x="26" y="24"/>
                  </a:lnTo>
                  <a:lnTo>
                    <a:pt x="26" y="26"/>
                  </a:lnTo>
                  <a:lnTo>
                    <a:pt x="27" y="26"/>
                  </a:lnTo>
                  <a:lnTo>
                    <a:pt x="29" y="25"/>
                  </a:lnTo>
                  <a:lnTo>
                    <a:pt x="27" y="25"/>
                  </a:lnTo>
                  <a:lnTo>
                    <a:pt x="27" y="24"/>
                  </a:lnTo>
                  <a:lnTo>
                    <a:pt x="26" y="24"/>
                  </a:lnTo>
                  <a:lnTo>
                    <a:pt x="26" y="20"/>
                  </a:lnTo>
                  <a:lnTo>
                    <a:pt x="28" y="19"/>
                  </a:lnTo>
                  <a:lnTo>
                    <a:pt x="28" y="18"/>
                  </a:lnTo>
                  <a:lnTo>
                    <a:pt x="29" y="18"/>
                  </a:lnTo>
                  <a:lnTo>
                    <a:pt x="29" y="19"/>
                  </a:lnTo>
                  <a:lnTo>
                    <a:pt x="36" y="19"/>
                  </a:lnTo>
                  <a:lnTo>
                    <a:pt x="39" y="18"/>
                  </a:lnTo>
                  <a:lnTo>
                    <a:pt x="46" y="18"/>
                  </a:lnTo>
                  <a:lnTo>
                    <a:pt x="48" y="17"/>
                  </a:lnTo>
                  <a:lnTo>
                    <a:pt x="54" y="17"/>
                  </a:lnTo>
                  <a:lnTo>
                    <a:pt x="54" y="16"/>
                  </a:lnTo>
                  <a:lnTo>
                    <a:pt x="55" y="14"/>
                  </a:lnTo>
                  <a:lnTo>
                    <a:pt x="54" y="14"/>
                  </a:lnTo>
                  <a:lnTo>
                    <a:pt x="53" y="16"/>
                  </a:lnTo>
                  <a:lnTo>
                    <a:pt x="49" y="16"/>
                  </a:lnTo>
                  <a:lnTo>
                    <a:pt x="47" y="17"/>
                  </a:lnTo>
                  <a:lnTo>
                    <a:pt x="46" y="17"/>
                  </a:lnTo>
                  <a:lnTo>
                    <a:pt x="32" y="18"/>
                  </a:lnTo>
                  <a:lnTo>
                    <a:pt x="31" y="17"/>
                  </a:lnTo>
                  <a:lnTo>
                    <a:pt x="28" y="17"/>
                  </a:lnTo>
                  <a:lnTo>
                    <a:pt x="28" y="18"/>
                  </a:lnTo>
                  <a:lnTo>
                    <a:pt x="27" y="19"/>
                  </a:lnTo>
                  <a:lnTo>
                    <a:pt x="25" y="20"/>
                  </a:lnTo>
                  <a:lnTo>
                    <a:pt x="23" y="22"/>
                  </a:lnTo>
                  <a:lnTo>
                    <a:pt x="23" y="19"/>
                  </a:lnTo>
                  <a:lnTo>
                    <a:pt x="22" y="20"/>
                  </a:lnTo>
                  <a:lnTo>
                    <a:pt x="22" y="22"/>
                  </a:lnTo>
                  <a:lnTo>
                    <a:pt x="21" y="23"/>
                  </a:lnTo>
                  <a:lnTo>
                    <a:pt x="17" y="23"/>
                  </a:lnTo>
                  <a:lnTo>
                    <a:pt x="14" y="22"/>
                  </a:lnTo>
                  <a:lnTo>
                    <a:pt x="13" y="22"/>
                  </a:lnTo>
                  <a:lnTo>
                    <a:pt x="14" y="20"/>
                  </a:lnTo>
                  <a:lnTo>
                    <a:pt x="14" y="19"/>
                  </a:lnTo>
                  <a:lnTo>
                    <a:pt x="13" y="18"/>
                  </a:lnTo>
                  <a:lnTo>
                    <a:pt x="13" y="17"/>
                  </a:lnTo>
                  <a:lnTo>
                    <a:pt x="12" y="17"/>
                  </a:lnTo>
                  <a:lnTo>
                    <a:pt x="12" y="12"/>
                  </a:lnTo>
                  <a:lnTo>
                    <a:pt x="10" y="11"/>
                  </a:lnTo>
                  <a:lnTo>
                    <a:pt x="58" y="11"/>
                  </a:lnTo>
                  <a:lnTo>
                    <a:pt x="58" y="7"/>
                  </a:lnTo>
                  <a:lnTo>
                    <a:pt x="59" y="6"/>
                  </a:lnTo>
                  <a:lnTo>
                    <a:pt x="60" y="4"/>
                  </a:lnTo>
                  <a:lnTo>
                    <a:pt x="63" y="3"/>
                  </a:lnTo>
                  <a:lnTo>
                    <a:pt x="66" y="3"/>
                  </a:lnTo>
                  <a:lnTo>
                    <a:pt x="67" y="4"/>
                  </a:lnTo>
                  <a:lnTo>
                    <a:pt x="68" y="4"/>
                  </a:lnTo>
                  <a:lnTo>
                    <a:pt x="72" y="1"/>
                  </a:lnTo>
                  <a:lnTo>
                    <a:pt x="76"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46">
              <a:extLst>
                <a:ext uri="{FF2B5EF4-FFF2-40B4-BE49-F238E27FC236}">
                  <a16:creationId xmlns:a16="http://schemas.microsoft.com/office/drawing/2014/main" id="{5C3A5185-932B-4FC9-B509-0AF96773285C}"/>
                </a:ext>
              </a:extLst>
            </p:cNvPr>
            <p:cNvSpPr>
              <a:spLocks noEditPoints="1"/>
            </p:cNvSpPr>
            <p:nvPr/>
          </p:nvSpPr>
          <p:spPr bwMode="auto">
            <a:xfrm>
              <a:off x="4814888" y="3705225"/>
              <a:ext cx="404812" cy="434975"/>
            </a:xfrm>
            <a:custGeom>
              <a:avLst/>
              <a:gdLst/>
              <a:ahLst/>
              <a:cxnLst>
                <a:cxn ang="0">
                  <a:pos x="14" y="159"/>
                </a:cxn>
                <a:cxn ang="0">
                  <a:pos x="12" y="135"/>
                </a:cxn>
                <a:cxn ang="0">
                  <a:pos x="157" y="1"/>
                </a:cxn>
                <a:cxn ang="0">
                  <a:pos x="181" y="4"/>
                </a:cxn>
                <a:cxn ang="0">
                  <a:pos x="199" y="14"/>
                </a:cxn>
                <a:cxn ang="0">
                  <a:pos x="194" y="32"/>
                </a:cxn>
                <a:cxn ang="0">
                  <a:pos x="200" y="49"/>
                </a:cxn>
                <a:cxn ang="0">
                  <a:pos x="221" y="43"/>
                </a:cxn>
                <a:cxn ang="0">
                  <a:pos x="243" y="44"/>
                </a:cxn>
                <a:cxn ang="0">
                  <a:pos x="253" y="63"/>
                </a:cxn>
                <a:cxn ang="0">
                  <a:pos x="231" y="86"/>
                </a:cxn>
                <a:cxn ang="0">
                  <a:pos x="230" y="103"/>
                </a:cxn>
                <a:cxn ang="0">
                  <a:pos x="232" y="114"/>
                </a:cxn>
                <a:cxn ang="0">
                  <a:pos x="253" y="126"/>
                </a:cxn>
                <a:cxn ang="0">
                  <a:pos x="253" y="151"/>
                </a:cxn>
                <a:cxn ang="0">
                  <a:pos x="254" y="164"/>
                </a:cxn>
                <a:cxn ang="0">
                  <a:pos x="250" y="173"/>
                </a:cxn>
                <a:cxn ang="0">
                  <a:pos x="244" y="189"/>
                </a:cxn>
                <a:cxn ang="0">
                  <a:pos x="239" y="201"/>
                </a:cxn>
                <a:cxn ang="0">
                  <a:pos x="230" y="211"/>
                </a:cxn>
                <a:cxn ang="0">
                  <a:pos x="224" y="198"/>
                </a:cxn>
                <a:cxn ang="0">
                  <a:pos x="213" y="204"/>
                </a:cxn>
                <a:cxn ang="0">
                  <a:pos x="205" y="209"/>
                </a:cxn>
                <a:cxn ang="0">
                  <a:pos x="189" y="203"/>
                </a:cxn>
                <a:cxn ang="0">
                  <a:pos x="181" y="190"/>
                </a:cxn>
                <a:cxn ang="0">
                  <a:pos x="166" y="186"/>
                </a:cxn>
                <a:cxn ang="0">
                  <a:pos x="165" y="202"/>
                </a:cxn>
                <a:cxn ang="0">
                  <a:pos x="130" y="204"/>
                </a:cxn>
                <a:cxn ang="0">
                  <a:pos x="129" y="226"/>
                </a:cxn>
                <a:cxn ang="0">
                  <a:pos x="143" y="248"/>
                </a:cxn>
                <a:cxn ang="0">
                  <a:pos x="134" y="264"/>
                </a:cxn>
                <a:cxn ang="0">
                  <a:pos x="113" y="262"/>
                </a:cxn>
                <a:cxn ang="0">
                  <a:pos x="85" y="247"/>
                </a:cxn>
                <a:cxn ang="0">
                  <a:pos x="52" y="220"/>
                </a:cxn>
                <a:cxn ang="0">
                  <a:pos x="56" y="217"/>
                </a:cxn>
                <a:cxn ang="0">
                  <a:pos x="62" y="213"/>
                </a:cxn>
                <a:cxn ang="0">
                  <a:pos x="52" y="208"/>
                </a:cxn>
                <a:cxn ang="0">
                  <a:pos x="39" y="205"/>
                </a:cxn>
                <a:cxn ang="0">
                  <a:pos x="26" y="184"/>
                </a:cxn>
                <a:cxn ang="0">
                  <a:pos x="36" y="191"/>
                </a:cxn>
                <a:cxn ang="0">
                  <a:pos x="33" y="183"/>
                </a:cxn>
                <a:cxn ang="0">
                  <a:pos x="27" y="183"/>
                </a:cxn>
                <a:cxn ang="0">
                  <a:pos x="24" y="169"/>
                </a:cxn>
                <a:cxn ang="0">
                  <a:pos x="36" y="172"/>
                </a:cxn>
                <a:cxn ang="0">
                  <a:pos x="25" y="168"/>
                </a:cxn>
                <a:cxn ang="0">
                  <a:pos x="29" y="158"/>
                </a:cxn>
                <a:cxn ang="0">
                  <a:pos x="19" y="162"/>
                </a:cxn>
                <a:cxn ang="0">
                  <a:pos x="10" y="146"/>
                </a:cxn>
                <a:cxn ang="0">
                  <a:pos x="2" y="135"/>
                </a:cxn>
                <a:cxn ang="0">
                  <a:pos x="7" y="135"/>
                </a:cxn>
                <a:cxn ang="0">
                  <a:pos x="13" y="137"/>
                </a:cxn>
                <a:cxn ang="0">
                  <a:pos x="25" y="120"/>
                </a:cxn>
                <a:cxn ang="0">
                  <a:pos x="26" y="92"/>
                </a:cxn>
                <a:cxn ang="0">
                  <a:pos x="32" y="94"/>
                </a:cxn>
                <a:cxn ang="0">
                  <a:pos x="42" y="95"/>
                </a:cxn>
                <a:cxn ang="0">
                  <a:pos x="52" y="94"/>
                </a:cxn>
                <a:cxn ang="0">
                  <a:pos x="39" y="89"/>
                </a:cxn>
                <a:cxn ang="0">
                  <a:pos x="33" y="74"/>
                </a:cxn>
                <a:cxn ang="0">
                  <a:pos x="39" y="80"/>
                </a:cxn>
                <a:cxn ang="0">
                  <a:pos x="40" y="67"/>
                </a:cxn>
                <a:cxn ang="0">
                  <a:pos x="49" y="60"/>
                </a:cxn>
                <a:cxn ang="0">
                  <a:pos x="115" y="24"/>
                </a:cxn>
              </a:cxnLst>
              <a:rect l="0" t="0" r="r" b="b"/>
              <a:pathLst>
                <a:path w="255" h="274">
                  <a:moveTo>
                    <a:pt x="56" y="211"/>
                  </a:moveTo>
                  <a:lnTo>
                    <a:pt x="57" y="211"/>
                  </a:lnTo>
                  <a:lnTo>
                    <a:pt x="57" y="214"/>
                  </a:lnTo>
                  <a:lnTo>
                    <a:pt x="56" y="214"/>
                  </a:lnTo>
                  <a:lnTo>
                    <a:pt x="56" y="213"/>
                  </a:lnTo>
                  <a:lnTo>
                    <a:pt x="55" y="213"/>
                  </a:lnTo>
                  <a:lnTo>
                    <a:pt x="56" y="211"/>
                  </a:lnTo>
                  <a:close/>
                  <a:moveTo>
                    <a:pt x="14" y="159"/>
                  </a:moveTo>
                  <a:lnTo>
                    <a:pt x="15" y="160"/>
                  </a:lnTo>
                  <a:lnTo>
                    <a:pt x="14" y="160"/>
                  </a:lnTo>
                  <a:lnTo>
                    <a:pt x="14" y="159"/>
                  </a:lnTo>
                  <a:close/>
                  <a:moveTo>
                    <a:pt x="13" y="158"/>
                  </a:moveTo>
                  <a:lnTo>
                    <a:pt x="14" y="159"/>
                  </a:lnTo>
                  <a:lnTo>
                    <a:pt x="13" y="159"/>
                  </a:lnTo>
                  <a:lnTo>
                    <a:pt x="13" y="158"/>
                  </a:lnTo>
                  <a:close/>
                  <a:moveTo>
                    <a:pt x="13" y="128"/>
                  </a:moveTo>
                  <a:lnTo>
                    <a:pt x="13" y="130"/>
                  </a:lnTo>
                  <a:lnTo>
                    <a:pt x="14" y="130"/>
                  </a:lnTo>
                  <a:lnTo>
                    <a:pt x="15" y="132"/>
                  </a:lnTo>
                  <a:lnTo>
                    <a:pt x="14" y="133"/>
                  </a:lnTo>
                  <a:lnTo>
                    <a:pt x="14" y="135"/>
                  </a:lnTo>
                  <a:lnTo>
                    <a:pt x="12" y="135"/>
                  </a:lnTo>
                  <a:lnTo>
                    <a:pt x="12" y="132"/>
                  </a:lnTo>
                  <a:lnTo>
                    <a:pt x="11" y="132"/>
                  </a:lnTo>
                  <a:lnTo>
                    <a:pt x="11" y="131"/>
                  </a:lnTo>
                  <a:lnTo>
                    <a:pt x="13" y="128"/>
                  </a:lnTo>
                  <a:close/>
                  <a:moveTo>
                    <a:pt x="129" y="0"/>
                  </a:moveTo>
                  <a:lnTo>
                    <a:pt x="130" y="0"/>
                  </a:lnTo>
                  <a:lnTo>
                    <a:pt x="130" y="1"/>
                  </a:lnTo>
                  <a:lnTo>
                    <a:pt x="132" y="1"/>
                  </a:lnTo>
                  <a:lnTo>
                    <a:pt x="134" y="3"/>
                  </a:lnTo>
                  <a:lnTo>
                    <a:pt x="155" y="3"/>
                  </a:lnTo>
                  <a:lnTo>
                    <a:pt x="157" y="1"/>
                  </a:lnTo>
                  <a:lnTo>
                    <a:pt x="160" y="1"/>
                  </a:lnTo>
                  <a:lnTo>
                    <a:pt x="161" y="3"/>
                  </a:lnTo>
                  <a:lnTo>
                    <a:pt x="162" y="3"/>
                  </a:lnTo>
                  <a:lnTo>
                    <a:pt x="165" y="1"/>
                  </a:lnTo>
                  <a:lnTo>
                    <a:pt x="166" y="1"/>
                  </a:lnTo>
                  <a:lnTo>
                    <a:pt x="168" y="3"/>
                  </a:lnTo>
                  <a:lnTo>
                    <a:pt x="171" y="3"/>
                  </a:lnTo>
                  <a:lnTo>
                    <a:pt x="172" y="4"/>
                  </a:lnTo>
                  <a:lnTo>
                    <a:pt x="180" y="4"/>
                  </a:lnTo>
                  <a:lnTo>
                    <a:pt x="180" y="3"/>
                  </a:lnTo>
                  <a:lnTo>
                    <a:pt x="181" y="4"/>
                  </a:lnTo>
                  <a:lnTo>
                    <a:pt x="185" y="4"/>
                  </a:lnTo>
                  <a:lnTo>
                    <a:pt x="186" y="3"/>
                  </a:lnTo>
                  <a:lnTo>
                    <a:pt x="187" y="4"/>
                  </a:lnTo>
                  <a:lnTo>
                    <a:pt x="193" y="4"/>
                  </a:lnTo>
                  <a:lnTo>
                    <a:pt x="194" y="3"/>
                  </a:lnTo>
                  <a:lnTo>
                    <a:pt x="200" y="3"/>
                  </a:lnTo>
                  <a:lnTo>
                    <a:pt x="200" y="4"/>
                  </a:lnTo>
                  <a:lnTo>
                    <a:pt x="202" y="4"/>
                  </a:lnTo>
                  <a:lnTo>
                    <a:pt x="202" y="13"/>
                  </a:lnTo>
                  <a:lnTo>
                    <a:pt x="199" y="13"/>
                  </a:lnTo>
                  <a:lnTo>
                    <a:pt x="199" y="14"/>
                  </a:lnTo>
                  <a:lnTo>
                    <a:pt x="198" y="14"/>
                  </a:lnTo>
                  <a:lnTo>
                    <a:pt x="198" y="18"/>
                  </a:lnTo>
                  <a:lnTo>
                    <a:pt x="197" y="18"/>
                  </a:lnTo>
                  <a:lnTo>
                    <a:pt x="197" y="19"/>
                  </a:lnTo>
                  <a:lnTo>
                    <a:pt x="196" y="19"/>
                  </a:lnTo>
                  <a:lnTo>
                    <a:pt x="198" y="22"/>
                  </a:lnTo>
                  <a:lnTo>
                    <a:pt x="197" y="23"/>
                  </a:lnTo>
                  <a:lnTo>
                    <a:pt x="197" y="24"/>
                  </a:lnTo>
                  <a:lnTo>
                    <a:pt x="196" y="25"/>
                  </a:lnTo>
                  <a:lnTo>
                    <a:pt x="196" y="31"/>
                  </a:lnTo>
                  <a:lnTo>
                    <a:pt x="194" y="32"/>
                  </a:lnTo>
                  <a:lnTo>
                    <a:pt x="197" y="35"/>
                  </a:lnTo>
                  <a:lnTo>
                    <a:pt x="197" y="37"/>
                  </a:lnTo>
                  <a:lnTo>
                    <a:pt x="198" y="37"/>
                  </a:lnTo>
                  <a:lnTo>
                    <a:pt x="199" y="39"/>
                  </a:lnTo>
                  <a:lnTo>
                    <a:pt x="199" y="43"/>
                  </a:lnTo>
                  <a:lnTo>
                    <a:pt x="200" y="44"/>
                  </a:lnTo>
                  <a:lnTo>
                    <a:pt x="199" y="44"/>
                  </a:lnTo>
                  <a:lnTo>
                    <a:pt x="199" y="45"/>
                  </a:lnTo>
                  <a:lnTo>
                    <a:pt x="197" y="45"/>
                  </a:lnTo>
                  <a:lnTo>
                    <a:pt x="197" y="49"/>
                  </a:lnTo>
                  <a:lnTo>
                    <a:pt x="200" y="49"/>
                  </a:lnTo>
                  <a:lnTo>
                    <a:pt x="202" y="48"/>
                  </a:lnTo>
                  <a:lnTo>
                    <a:pt x="203" y="48"/>
                  </a:lnTo>
                  <a:lnTo>
                    <a:pt x="205" y="45"/>
                  </a:lnTo>
                  <a:lnTo>
                    <a:pt x="207" y="45"/>
                  </a:lnTo>
                  <a:lnTo>
                    <a:pt x="209" y="46"/>
                  </a:lnTo>
                  <a:lnTo>
                    <a:pt x="213" y="46"/>
                  </a:lnTo>
                  <a:lnTo>
                    <a:pt x="213" y="45"/>
                  </a:lnTo>
                  <a:lnTo>
                    <a:pt x="215" y="44"/>
                  </a:lnTo>
                  <a:lnTo>
                    <a:pt x="216" y="44"/>
                  </a:lnTo>
                  <a:lnTo>
                    <a:pt x="217" y="43"/>
                  </a:lnTo>
                  <a:lnTo>
                    <a:pt x="221" y="43"/>
                  </a:lnTo>
                  <a:lnTo>
                    <a:pt x="221" y="42"/>
                  </a:lnTo>
                  <a:lnTo>
                    <a:pt x="223" y="42"/>
                  </a:lnTo>
                  <a:lnTo>
                    <a:pt x="223" y="39"/>
                  </a:lnTo>
                  <a:lnTo>
                    <a:pt x="224" y="39"/>
                  </a:lnTo>
                  <a:lnTo>
                    <a:pt x="232" y="41"/>
                  </a:lnTo>
                  <a:lnTo>
                    <a:pt x="234" y="41"/>
                  </a:lnTo>
                  <a:lnTo>
                    <a:pt x="235" y="42"/>
                  </a:lnTo>
                  <a:lnTo>
                    <a:pt x="242" y="42"/>
                  </a:lnTo>
                  <a:lnTo>
                    <a:pt x="242" y="43"/>
                  </a:lnTo>
                  <a:lnTo>
                    <a:pt x="243" y="43"/>
                  </a:lnTo>
                  <a:lnTo>
                    <a:pt x="243" y="44"/>
                  </a:lnTo>
                  <a:lnTo>
                    <a:pt x="244" y="44"/>
                  </a:lnTo>
                  <a:lnTo>
                    <a:pt x="245" y="48"/>
                  </a:lnTo>
                  <a:lnTo>
                    <a:pt x="245" y="52"/>
                  </a:lnTo>
                  <a:lnTo>
                    <a:pt x="249" y="56"/>
                  </a:lnTo>
                  <a:lnTo>
                    <a:pt x="249" y="57"/>
                  </a:lnTo>
                  <a:lnTo>
                    <a:pt x="250" y="58"/>
                  </a:lnTo>
                  <a:lnTo>
                    <a:pt x="250" y="60"/>
                  </a:lnTo>
                  <a:lnTo>
                    <a:pt x="253" y="62"/>
                  </a:lnTo>
                  <a:lnTo>
                    <a:pt x="254" y="62"/>
                  </a:lnTo>
                  <a:lnTo>
                    <a:pt x="254" y="63"/>
                  </a:lnTo>
                  <a:lnTo>
                    <a:pt x="253" y="63"/>
                  </a:lnTo>
                  <a:lnTo>
                    <a:pt x="253" y="67"/>
                  </a:lnTo>
                  <a:lnTo>
                    <a:pt x="248" y="71"/>
                  </a:lnTo>
                  <a:lnTo>
                    <a:pt x="248" y="75"/>
                  </a:lnTo>
                  <a:lnTo>
                    <a:pt x="244" y="77"/>
                  </a:lnTo>
                  <a:lnTo>
                    <a:pt x="244" y="79"/>
                  </a:lnTo>
                  <a:lnTo>
                    <a:pt x="236" y="79"/>
                  </a:lnTo>
                  <a:lnTo>
                    <a:pt x="235" y="81"/>
                  </a:lnTo>
                  <a:lnTo>
                    <a:pt x="236" y="81"/>
                  </a:lnTo>
                  <a:lnTo>
                    <a:pt x="236" y="83"/>
                  </a:lnTo>
                  <a:lnTo>
                    <a:pt x="235" y="84"/>
                  </a:lnTo>
                  <a:lnTo>
                    <a:pt x="231" y="86"/>
                  </a:lnTo>
                  <a:lnTo>
                    <a:pt x="230" y="87"/>
                  </a:lnTo>
                  <a:lnTo>
                    <a:pt x="229" y="90"/>
                  </a:lnTo>
                  <a:lnTo>
                    <a:pt x="228" y="93"/>
                  </a:lnTo>
                  <a:lnTo>
                    <a:pt x="228" y="98"/>
                  </a:lnTo>
                  <a:lnTo>
                    <a:pt x="229" y="100"/>
                  </a:lnTo>
                  <a:lnTo>
                    <a:pt x="229" y="101"/>
                  </a:lnTo>
                  <a:lnTo>
                    <a:pt x="230" y="101"/>
                  </a:lnTo>
                  <a:lnTo>
                    <a:pt x="230" y="102"/>
                  </a:lnTo>
                  <a:lnTo>
                    <a:pt x="229" y="102"/>
                  </a:lnTo>
                  <a:lnTo>
                    <a:pt x="229" y="103"/>
                  </a:lnTo>
                  <a:lnTo>
                    <a:pt x="230" y="103"/>
                  </a:lnTo>
                  <a:lnTo>
                    <a:pt x="230" y="105"/>
                  </a:lnTo>
                  <a:lnTo>
                    <a:pt x="229" y="105"/>
                  </a:lnTo>
                  <a:lnTo>
                    <a:pt x="229" y="106"/>
                  </a:lnTo>
                  <a:lnTo>
                    <a:pt x="228" y="106"/>
                  </a:lnTo>
                  <a:lnTo>
                    <a:pt x="226" y="109"/>
                  </a:lnTo>
                  <a:lnTo>
                    <a:pt x="225" y="109"/>
                  </a:lnTo>
                  <a:lnTo>
                    <a:pt x="225" y="111"/>
                  </a:lnTo>
                  <a:lnTo>
                    <a:pt x="228" y="114"/>
                  </a:lnTo>
                  <a:lnTo>
                    <a:pt x="229" y="113"/>
                  </a:lnTo>
                  <a:lnTo>
                    <a:pt x="232" y="113"/>
                  </a:lnTo>
                  <a:lnTo>
                    <a:pt x="232" y="114"/>
                  </a:lnTo>
                  <a:lnTo>
                    <a:pt x="234" y="113"/>
                  </a:lnTo>
                  <a:lnTo>
                    <a:pt x="236" y="113"/>
                  </a:lnTo>
                  <a:lnTo>
                    <a:pt x="239" y="116"/>
                  </a:lnTo>
                  <a:lnTo>
                    <a:pt x="239" y="122"/>
                  </a:lnTo>
                  <a:lnTo>
                    <a:pt x="241" y="121"/>
                  </a:lnTo>
                  <a:lnTo>
                    <a:pt x="243" y="121"/>
                  </a:lnTo>
                  <a:lnTo>
                    <a:pt x="244" y="122"/>
                  </a:lnTo>
                  <a:lnTo>
                    <a:pt x="244" y="121"/>
                  </a:lnTo>
                  <a:lnTo>
                    <a:pt x="247" y="121"/>
                  </a:lnTo>
                  <a:lnTo>
                    <a:pt x="249" y="122"/>
                  </a:lnTo>
                  <a:lnTo>
                    <a:pt x="253" y="126"/>
                  </a:lnTo>
                  <a:lnTo>
                    <a:pt x="254" y="126"/>
                  </a:lnTo>
                  <a:lnTo>
                    <a:pt x="255" y="128"/>
                  </a:lnTo>
                  <a:lnTo>
                    <a:pt x="255" y="131"/>
                  </a:lnTo>
                  <a:lnTo>
                    <a:pt x="253" y="135"/>
                  </a:lnTo>
                  <a:lnTo>
                    <a:pt x="253" y="140"/>
                  </a:lnTo>
                  <a:lnTo>
                    <a:pt x="251" y="141"/>
                  </a:lnTo>
                  <a:lnTo>
                    <a:pt x="251" y="144"/>
                  </a:lnTo>
                  <a:lnTo>
                    <a:pt x="250" y="145"/>
                  </a:lnTo>
                  <a:lnTo>
                    <a:pt x="250" y="147"/>
                  </a:lnTo>
                  <a:lnTo>
                    <a:pt x="251" y="151"/>
                  </a:lnTo>
                  <a:lnTo>
                    <a:pt x="253" y="151"/>
                  </a:lnTo>
                  <a:lnTo>
                    <a:pt x="253" y="152"/>
                  </a:lnTo>
                  <a:lnTo>
                    <a:pt x="251" y="153"/>
                  </a:lnTo>
                  <a:lnTo>
                    <a:pt x="253" y="153"/>
                  </a:lnTo>
                  <a:lnTo>
                    <a:pt x="253" y="154"/>
                  </a:lnTo>
                  <a:lnTo>
                    <a:pt x="254" y="156"/>
                  </a:lnTo>
                  <a:lnTo>
                    <a:pt x="254" y="158"/>
                  </a:lnTo>
                  <a:lnTo>
                    <a:pt x="253" y="158"/>
                  </a:lnTo>
                  <a:lnTo>
                    <a:pt x="253" y="159"/>
                  </a:lnTo>
                  <a:lnTo>
                    <a:pt x="251" y="160"/>
                  </a:lnTo>
                  <a:lnTo>
                    <a:pt x="255" y="164"/>
                  </a:lnTo>
                  <a:lnTo>
                    <a:pt x="254" y="164"/>
                  </a:lnTo>
                  <a:lnTo>
                    <a:pt x="254" y="165"/>
                  </a:lnTo>
                  <a:lnTo>
                    <a:pt x="253" y="165"/>
                  </a:lnTo>
                  <a:lnTo>
                    <a:pt x="253" y="169"/>
                  </a:lnTo>
                  <a:lnTo>
                    <a:pt x="254" y="169"/>
                  </a:lnTo>
                  <a:lnTo>
                    <a:pt x="254" y="170"/>
                  </a:lnTo>
                  <a:lnTo>
                    <a:pt x="251" y="170"/>
                  </a:lnTo>
                  <a:lnTo>
                    <a:pt x="251" y="171"/>
                  </a:lnTo>
                  <a:lnTo>
                    <a:pt x="250" y="172"/>
                  </a:lnTo>
                  <a:lnTo>
                    <a:pt x="249" y="172"/>
                  </a:lnTo>
                  <a:lnTo>
                    <a:pt x="249" y="173"/>
                  </a:lnTo>
                  <a:lnTo>
                    <a:pt x="250" y="173"/>
                  </a:lnTo>
                  <a:lnTo>
                    <a:pt x="250" y="176"/>
                  </a:lnTo>
                  <a:lnTo>
                    <a:pt x="253" y="176"/>
                  </a:lnTo>
                  <a:lnTo>
                    <a:pt x="251" y="177"/>
                  </a:lnTo>
                  <a:lnTo>
                    <a:pt x="251" y="178"/>
                  </a:lnTo>
                  <a:lnTo>
                    <a:pt x="250" y="182"/>
                  </a:lnTo>
                  <a:lnTo>
                    <a:pt x="250" y="183"/>
                  </a:lnTo>
                  <a:lnTo>
                    <a:pt x="251" y="185"/>
                  </a:lnTo>
                  <a:lnTo>
                    <a:pt x="250" y="185"/>
                  </a:lnTo>
                  <a:lnTo>
                    <a:pt x="249" y="186"/>
                  </a:lnTo>
                  <a:lnTo>
                    <a:pt x="244" y="188"/>
                  </a:lnTo>
                  <a:lnTo>
                    <a:pt x="244" y="189"/>
                  </a:lnTo>
                  <a:lnTo>
                    <a:pt x="243" y="189"/>
                  </a:lnTo>
                  <a:lnTo>
                    <a:pt x="243" y="191"/>
                  </a:lnTo>
                  <a:lnTo>
                    <a:pt x="244" y="191"/>
                  </a:lnTo>
                  <a:lnTo>
                    <a:pt x="244" y="192"/>
                  </a:lnTo>
                  <a:lnTo>
                    <a:pt x="243" y="195"/>
                  </a:lnTo>
                  <a:lnTo>
                    <a:pt x="243" y="196"/>
                  </a:lnTo>
                  <a:lnTo>
                    <a:pt x="242" y="196"/>
                  </a:lnTo>
                  <a:lnTo>
                    <a:pt x="242" y="198"/>
                  </a:lnTo>
                  <a:lnTo>
                    <a:pt x="241" y="200"/>
                  </a:lnTo>
                  <a:lnTo>
                    <a:pt x="239" y="200"/>
                  </a:lnTo>
                  <a:lnTo>
                    <a:pt x="239" y="201"/>
                  </a:lnTo>
                  <a:lnTo>
                    <a:pt x="243" y="204"/>
                  </a:lnTo>
                  <a:lnTo>
                    <a:pt x="243" y="205"/>
                  </a:lnTo>
                  <a:lnTo>
                    <a:pt x="241" y="205"/>
                  </a:lnTo>
                  <a:lnTo>
                    <a:pt x="238" y="208"/>
                  </a:lnTo>
                  <a:lnTo>
                    <a:pt x="238" y="209"/>
                  </a:lnTo>
                  <a:lnTo>
                    <a:pt x="237" y="210"/>
                  </a:lnTo>
                  <a:lnTo>
                    <a:pt x="237" y="211"/>
                  </a:lnTo>
                  <a:lnTo>
                    <a:pt x="232" y="211"/>
                  </a:lnTo>
                  <a:lnTo>
                    <a:pt x="232" y="210"/>
                  </a:lnTo>
                  <a:lnTo>
                    <a:pt x="231" y="210"/>
                  </a:lnTo>
                  <a:lnTo>
                    <a:pt x="230" y="211"/>
                  </a:lnTo>
                  <a:lnTo>
                    <a:pt x="228" y="211"/>
                  </a:lnTo>
                  <a:lnTo>
                    <a:pt x="226" y="210"/>
                  </a:lnTo>
                  <a:lnTo>
                    <a:pt x="226" y="208"/>
                  </a:lnTo>
                  <a:lnTo>
                    <a:pt x="228" y="208"/>
                  </a:lnTo>
                  <a:lnTo>
                    <a:pt x="228" y="205"/>
                  </a:lnTo>
                  <a:lnTo>
                    <a:pt x="229" y="205"/>
                  </a:lnTo>
                  <a:lnTo>
                    <a:pt x="229" y="204"/>
                  </a:lnTo>
                  <a:lnTo>
                    <a:pt x="226" y="204"/>
                  </a:lnTo>
                  <a:lnTo>
                    <a:pt x="226" y="202"/>
                  </a:lnTo>
                  <a:lnTo>
                    <a:pt x="225" y="201"/>
                  </a:lnTo>
                  <a:lnTo>
                    <a:pt x="224" y="198"/>
                  </a:lnTo>
                  <a:lnTo>
                    <a:pt x="224" y="197"/>
                  </a:lnTo>
                  <a:lnTo>
                    <a:pt x="223" y="196"/>
                  </a:lnTo>
                  <a:lnTo>
                    <a:pt x="223" y="195"/>
                  </a:lnTo>
                  <a:lnTo>
                    <a:pt x="222" y="195"/>
                  </a:lnTo>
                  <a:lnTo>
                    <a:pt x="222" y="194"/>
                  </a:lnTo>
                  <a:lnTo>
                    <a:pt x="221" y="196"/>
                  </a:lnTo>
                  <a:lnTo>
                    <a:pt x="221" y="197"/>
                  </a:lnTo>
                  <a:lnTo>
                    <a:pt x="216" y="202"/>
                  </a:lnTo>
                  <a:lnTo>
                    <a:pt x="216" y="203"/>
                  </a:lnTo>
                  <a:lnTo>
                    <a:pt x="215" y="204"/>
                  </a:lnTo>
                  <a:lnTo>
                    <a:pt x="213" y="204"/>
                  </a:lnTo>
                  <a:lnTo>
                    <a:pt x="213" y="205"/>
                  </a:lnTo>
                  <a:lnTo>
                    <a:pt x="212" y="205"/>
                  </a:lnTo>
                  <a:lnTo>
                    <a:pt x="212" y="207"/>
                  </a:lnTo>
                  <a:lnTo>
                    <a:pt x="211" y="207"/>
                  </a:lnTo>
                  <a:lnTo>
                    <a:pt x="210" y="208"/>
                  </a:lnTo>
                  <a:lnTo>
                    <a:pt x="210" y="209"/>
                  </a:lnTo>
                  <a:lnTo>
                    <a:pt x="209" y="209"/>
                  </a:lnTo>
                  <a:lnTo>
                    <a:pt x="209" y="208"/>
                  </a:lnTo>
                  <a:lnTo>
                    <a:pt x="207" y="209"/>
                  </a:lnTo>
                  <a:lnTo>
                    <a:pt x="206" y="208"/>
                  </a:lnTo>
                  <a:lnTo>
                    <a:pt x="205" y="209"/>
                  </a:lnTo>
                  <a:lnTo>
                    <a:pt x="205" y="208"/>
                  </a:lnTo>
                  <a:lnTo>
                    <a:pt x="197" y="205"/>
                  </a:lnTo>
                  <a:lnTo>
                    <a:pt x="196" y="205"/>
                  </a:lnTo>
                  <a:lnTo>
                    <a:pt x="194" y="207"/>
                  </a:lnTo>
                  <a:lnTo>
                    <a:pt x="194" y="205"/>
                  </a:lnTo>
                  <a:lnTo>
                    <a:pt x="191" y="204"/>
                  </a:lnTo>
                  <a:lnTo>
                    <a:pt x="190" y="204"/>
                  </a:lnTo>
                  <a:lnTo>
                    <a:pt x="189" y="205"/>
                  </a:lnTo>
                  <a:lnTo>
                    <a:pt x="187" y="205"/>
                  </a:lnTo>
                  <a:lnTo>
                    <a:pt x="189" y="204"/>
                  </a:lnTo>
                  <a:lnTo>
                    <a:pt x="189" y="203"/>
                  </a:lnTo>
                  <a:lnTo>
                    <a:pt x="190" y="202"/>
                  </a:lnTo>
                  <a:lnTo>
                    <a:pt x="189" y="202"/>
                  </a:lnTo>
                  <a:lnTo>
                    <a:pt x="189" y="200"/>
                  </a:lnTo>
                  <a:lnTo>
                    <a:pt x="187" y="200"/>
                  </a:lnTo>
                  <a:lnTo>
                    <a:pt x="187" y="198"/>
                  </a:lnTo>
                  <a:lnTo>
                    <a:pt x="186" y="197"/>
                  </a:lnTo>
                  <a:lnTo>
                    <a:pt x="185" y="198"/>
                  </a:lnTo>
                  <a:lnTo>
                    <a:pt x="185" y="197"/>
                  </a:lnTo>
                  <a:lnTo>
                    <a:pt x="184" y="196"/>
                  </a:lnTo>
                  <a:lnTo>
                    <a:pt x="184" y="192"/>
                  </a:lnTo>
                  <a:lnTo>
                    <a:pt x="181" y="190"/>
                  </a:lnTo>
                  <a:lnTo>
                    <a:pt x="181" y="188"/>
                  </a:lnTo>
                  <a:lnTo>
                    <a:pt x="180" y="186"/>
                  </a:lnTo>
                  <a:lnTo>
                    <a:pt x="180" y="185"/>
                  </a:lnTo>
                  <a:lnTo>
                    <a:pt x="178" y="185"/>
                  </a:lnTo>
                  <a:lnTo>
                    <a:pt x="174" y="183"/>
                  </a:lnTo>
                  <a:lnTo>
                    <a:pt x="173" y="182"/>
                  </a:lnTo>
                  <a:lnTo>
                    <a:pt x="171" y="182"/>
                  </a:lnTo>
                  <a:lnTo>
                    <a:pt x="168" y="184"/>
                  </a:lnTo>
                  <a:lnTo>
                    <a:pt x="167" y="184"/>
                  </a:lnTo>
                  <a:lnTo>
                    <a:pt x="167" y="186"/>
                  </a:lnTo>
                  <a:lnTo>
                    <a:pt x="166" y="186"/>
                  </a:lnTo>
                  <a:lnTo>
                    <a:pt x="165" y="185"/>
                  </a:lnTo>
                  <a:lnTo>
                    <a:pt x="165" y="184"/>
                  </a:lnTo>
                  <a:lnTo>
                    <a:pt x="164" y="184"/>
                  </a:lnTo>
                  <a:lnTo>
                    <a:pt x="164" y="190"/>
                  </a:lnTo>
                  <a:lnTo>
                    <a:pt x="165" y="191"/>
                  </a:lnTo>
                  <a:lnTo>
                    <a:pt x="165" y="194"/>
                  </a:lnTo>
                  <a:lnTo>
                    <a:pt x="167" y="194"/>
                  </a:lnTo>
                  <a:lnTo>
                    <a:pt x="167" y="195"/>
                  </a:lnTo>
                  <a:lnTo>
                    <a:pt x="166" y="196"/>
                  </a:lnTo>
                  <a:lnTo>
                    <a:pt x="166" y="201"/>
                  </a:lnTo>
                  <a:lnTo>
                    <a:pt x="165" y="202"/>
                  </a:lnTo>
                  <a:lnTo>
                    <a:pt x="165" y="204"/>
                  </a:lnTo>
                  <a:lnTo>
                    <a:pt x="148" y="208"/>
                  </a:lnTo>
                  <a:lnTo>
                    <a:pt x="146" y="208"/>
                  </a:lnTo>
                  <a:lnTo>
                    <a:pt x="142" y="204"/>
                  </a:lnTo>
                  <a:lnTo>
                    <a:pt x="141" y="204"/>
                  </a:lnTo>
                  <a:lnTo>
                    <a:pt x="139" y="205"/>
                  </a:lnTo>
                  <a:lnTo>
                    <a:pt x="136" y="205"/>
                  </a:lnTo>
                  <a:lnTo>
                    <a:pt x="135" y="208"/>
                  </a:lnTo>
                  <a:lnTo>
                    <a:pt x="133" y="208"/>
                  </a:lnTo>
                  <a:lnTo>
                    <a:pt x="130" y="205"/>
                  </a:lnTo>
                  <a:lnTo>
                    <a:pt x="130" y="204"/>
                  </a:lnTo>
                  <a:lnTo>
                    <a:pt x="126" y="204"/>
                  </a:lnTo>
                  <a:lnTo>
                    <a:pt x="126" y="205"/>
                  </a:lnTo>
                  <a:lnTo>
                    <a:pt x="127" y="208"/>
                  </a:lnTo>
                  <a:lnTo>
                    <a:pt x="127" y="213"/>
                  </a:lnTo>
                  <a:lnTo>
                    <a:pt x="128" y="214"/>
                  </a:lnTo>
                  <a:lnTo>
                    <a:pt x="128" y="220"/>
                  </a:lnTo>
                  <a:lnTo>
                    <a:pt x="125" y="224"/>
                  </a:lnTo>
                  <a:lnTo>
                    <a:pt x="125" y="228"/>
                  </a:lnTo>
                  <a:lnTo>
                    <a:pt x="126" y="228"/>
                  </a:lnTo>
                  <a:lnTo>
                    <a:pt x="127" y="226"/>
                  </a:lnTo>
                  <a:lnTo>
                    <a:pt x="129" y="226"/>
                  </a:lnTo>
                  <a:lnTo>
                    <a:pt x="129" y="227"/>
                  </a:lnTo>
                  <a:lnTo>
                    <a:pt x="135" y="233"/>
                  </a:lnTo>
                  <a:lnTo>
                    <a:pt x="135" y="235"/>
                  </a:lnTo>
                  <a:lnTo>
                    <a:pt x="132" y="235"/>
                  </a:lnTo>
                  <a:lnTo>
                    <a:pt x="132" y="241"/>
                  </a:lnTo>
                  <a:lnTo>
                    <a:pt x="134" y="242"/>
                  </a:lnTo>
                  <a:lnTo>
                    <a:pt x="135" y="243"/>
                  </a:lnTo>
                  <a:lnTo>
                    <a:pt x="138" y="245"/>
                  </a:lnTo>
                  <a:lnTo>
                    <a:pt x="139" y="246"/>
                  </a:lnTo>
                  <a:lnTo>
                    <a:pt x="141" y="246"/>
                  </a:lnTo>
                  <a:lnTo>
                    <a:pt x="143" y="248"/>
                  </a:lnTo>
                  <a:lnTo>
                    <a:pt x="140" y="252"/>
                  </a:lnTo>
                  <a:lnTo>
                    <a:pt x="138" y="258"/>
                  </a:lnTo>
                  <a:lnTo>
                    <a:pt x="138" y="259"/>
                  </a:lnTo>
                  <a:lnTo>
                    <a:pt x="139" y="260"/>
                  </a:lnTo>
                  <a:lnTo>
                    <a:pt x="140" y="260"/>
                  </a:lnTo>
                  <a:lnTo>
                    <a:pt x="141" y="261"/>
                  </a:lnTo>
                  <a:lnTo>
                    <a:pt x="140" y="262"/>
                  </a:lnTo>
                  <a:lnTo>
                    <a:pt x="140" y="264"/>
                  </a:lnTo>
                  <a:lnTo>
                    <a:pt x="139" y="265"/>
                  </a:lnTo>
                  <a:lnTo>
                    <a:pt x="138" y="265"/>
                  </a:lnTo>
                  <a:lnTo>
                    <a:pt x="134" y="264"/>
                  </a:lnTo>
                  <a:lnTo>
                    <a:pt x="130" y="264"/>
                  </a:lnTo>
                  <a:lnTo>
                    <a:pt x="129" y="262"/>
                  </a:lnTo>
                  <a:lnTo>
                    <a:pt x="126" y="258"/>
                  </a:lnTo>
                  <a:lnTo>
                    <a:pt x="125" y="256"/>
                  </a:lnTo>
                  <a:lnTo>
                    <a:pt x="122" y="255"/>
                  </a:lnTo>
                  <a:lnTo>
                    <a:pt x="120" y="258"/>
                  </a:lnTo>
                  <a:lnTo>
                    <a:pt x="120" y="259"/>
                  </a:lnTo>
                  <a:lnTo>
                    <a:pt x="117" y="260"/>
                  </a:lnTo>
                  <a:lnTo>
                    <a:pt x="116" y="260"/>
                  </a:lnTo>
                  <a:lnTo>
                    <a:pt x="114" y="261"/>
                  </a:lnTo>
                  <a:lnTo>
                    <a:pt x="113" y="262"/>
                  </a:lnTo>
                  <a:lnTo>
                    <a:pt x="111" y="262"/>
                  </a:lnTo>
                  <a:lnTo>
                    <a:pt x="109" y="265"/>
                  </a:lnTo>
                  <a:lnTo>
                    <a:pt x="107" y="273"/>
                  </a:lnTo>
                  <a:lnTo>
                    <a:pt x="106" y="274"/>
                  </a:lnTo>
                  <a:lnTo>
                    <a:pt x="102" y="271"/>
                  </a:lnTo>
                  <a:lnTo>
                    <a:pt x="101" y="268"/>
                  </a:lnTo>
                  <a:lnTo>
                    <a:pt x="101" y="265"/>
                  </a:lnTo>
                  <a:lnTo>
                    <a:pt x="98" y="262"/>
                  </a:lnTo>
                  <a:lnTo>
                    <a:pt x="93" y="258"/>
                  </a:lnTo>
                  <a:lnTo>
                    <a:pt x="85" y="253"/>
                  </a:lnTo>
                  <a:lnTo>
                    <a:pt x="85" y="247"/>
                  </a:lnTo>
                  <a:lnTo>
                    <a:pt x="84" y="247"/>
                  </a:lnTo>
                  <a:lnTo>
                    <a:pt x="79" y="242"/>
                  </a:lnTo>
                  <a:lnTo>
                    <a:pt x="79" y="241"/>
                  </a:lnTo>
                  <a:lnTo>
                    <a:pt x="78" y="241"/>
                  </a:lnTo>
                  <a:lnTo>
                    <a:pt x="77" y="239"/>
                  </a:lnTo>
                  <a:lnTo>
                    <a:pt x="72" y="235"/>
                  </a:lnTo>
                  <a:lnTo>
                    <a:pt x="66" y="232"/>
                  </a:lnTo>
                  <a:lnTo>
                    <a:pt x="64" y="229"/>
                  </a:lnTo>
                  <a:lnTo>
                    <a:pt x="59" y="226"/>
                  </a:lnTo>
                  <a:lnTo>
                    <a:pt x="56" y="223"/>
                  </a:lnTo>
                  <a:lnTo>
                    <a:pt x="52" y="220"/>
                  </a:lnTo>
                  <a:lnTo>
                    <a:pt x="45" y="210"/>
                  </a:lnTo>
                  <a:lnTo>
                    <a:pt x="46" y="211"/>
                  </a:lnTo>
                  <a:lnTo>
                    <a:pt x="49" y="211"/>
                  </a:lnTo>
                  <a:lnTo>
                    <a:pt x="49" y="210"/>
                  </a:lnTo>
                  <a:lnTo>
                    <a:pt x="50" y="210"/>
                  </a:lnTo>
                  <a:lnTo>
                    <a:pt x="50" y="211"/>
                  </a:lnTo>
                  <a:lnTo>
                    <a:pt x="51" y="213"/>
                  </a:lnTo>
                  <a:lnTo>
                    <a:pt x="53" y="214"/>
                  </a:lnTo>
                  <a:lnTo>
                    <a:pt x="55" y="215"/>
                  </a:lnTo>
                  <a:lnTo>
                    <a:pt x="56" y="215"/>
                  </a:lnTo>
                  <a:lnTo>
                    <a:pt x="56" y="217"/>
                  </a:lnTo>
                  <a:lnTo>
                    <a:pt x="57" y="216"/>
                  </a:lnTo>
                  <a:lnTo>
                    <a:pt x="58" y="216"/>
                  </a:lnTo>
                  <a:lnTo>
                    <a:pt x="57" y="217"/>
                  </a:lnTo>
                  <a:lnTo>
                    <a:pt x="58" y="217"/>
                  </a:lnTo>
                  <a:lnTo>
                    <a:pt x="59" y="216"/>
                  </a:lnTo>
                  <a:lnTo>
                    <a:pt x="59" y="215"/>
                  </a:lnTo>
                  <a:lnTo>
                    <a:pt x="64" y="215"/>
                  </a:lnTo>
                  <a:lnTo>
                    <a:pt x="64" y="214"/>
                  </a:lnTo>
                  <a:lnTo>
                    <a:pt x="63" y="214"/>
                  </a:lnTo>
                  <a:lnTo>
                    <a:pt x="63" y="213"/>
                  </a:lnTo>
                  <a:lnTo>
                    <a:pt x="62" y="213"/>
                  </a:lnTo>
                  <a:lnTo>
                    <a:pt x="62" y="211"/>
                  </a:lnTo>
                  <a:lnTo>
                    <a:pt x="61" y="211"/>
                  </a:lnTo>
                  <a:lnTo>
                    <a:pt x="62" y="214"/>
                  </a:lnTo>
                  <a:lnTo>
                    <a:pt x="59" y="214"/>
                  </a:lnTo>
                  <a:lnTo>
                    <a:pt x="59" y="213"/>
                  </a:lnTo>
                  <a:lnTo>
                    <a:pt x="58" y="213"/>
                  </a:lnTo>
                  <a:lnTo>
                    <a:pt x="58" y="211"/>
                  </a:lnTo>
                  <a:lnTo>
                    <a:pt x="57" y="211"/>
                  </a:lnTo>
                  <a:lnTo>
                    <a:pt x="56" y="210"/>
                  </a:lnTo>
                  <a:lnTo>
                    <a:pt x="53" y="210"/>
                  </a:lnTo>
                  <a:lnTo>
                    <a:pt x="52" y="208"/>
                  </a:lnTo>
                  <a:lnTo>
                    <a:pt x="49" y="208"/>
                  </a:lnTo>
                  <a:lnTo>
                    <a:pt x="49" y="209"/>
                  </a:lnTo>
                  <a:lnTo>
                    <a:pt x="47" y="210"/>
                  </a:lnTo>
                  <a:lnTo>
                    <a:pt x="46" y="210"/>
                  </a:lnTo>
                  <a:lnTo>
                    <a:pt x="45" y="209"/>
                  </a:lnTo>
                  <a:lnTo>
                    <a:pt x="45" y="205"/>
                  </a:lnTo>
                  <a:lnTo>
                    <a:pt x="44" y="205"/>
                  </a:lnTo>
                  <a:lnTo>
                    <a:pt x="44" y="209"/>
                  </a:lnTo>
                  <a:lnTo>
                    <a:pt x="42" y="207"/>
                  </a:lnTo>
                  <a:lnTo>
                    <a:pt x="42" y="208"/>
                  </a:lnTo>
                  <a:lnTo>
                    <a:pt x="39" y="205"/>
                  </a:lnTo>
                  <a:lnTo>
                    <a:pt x="39" y="203"/>
                  </a:lnTo>
                  <a:lnTo>
                    <a:pt x="38" y="203"/>
                  </a:lnTo>
                  <a:lnTo>
                    <a:pt x="38" y="198"/>
                  </a:lnTo>
                  <a:lnTo>
                    <a:pt x="33" y="194"/>
                  </a:lnTo>
                  <a:lnTo>
                    <a:pt x="32" y="194"/>
                  </a:lnTo>
                  <a:lnTo>
                    <a:pt x="31" y="191"/>
                  </a:lnTo>
                  <a:lnTo>
                    <a:pt x="31" y="190"/>
                  </a:lnTo>
                  <a:lnTo>
                    <a:pt x="30" y="190"/>
                  </a:lnTo>
                  <a:lnTo>
                    <a:pt x="30" y="189"/>
                  </a:lnTo>
                  <a:lnTo>
                    <a:pt x="25" y="184"/>
                  </a:lnTo>
                  <a:lnTo>
                    <a:pt x="26" y="184"/>
                  </a:lnTo>
                  <a:lnTo>
                    <a:pt x="27" y="185"/>
                  </a:lnTo>
                  <a:lnTo>
                    <a:pt x="29" y="185"/>
                  </a:lnTo>
                  <a:lnTo>
                    <a:pt x="29" y="186"/>
                  </a:lnTo>
                  <a:lnTo>
                    <a:pt x="30" y="185"/>
                  </a:lnTo>
                  <a:lnTo>
                    <a:pt x="30" y="186"/>
                  </a:lnTo>
                  <a:lnTo>
                    <a:pt x="34" y="186"/>
                  </a:lnTo>
                  <a:lnTo>
                    <a:pt x="34" y="188"/>
                  </a:lnTo>
                  <a:lnTo>
                    <a:pt x="33" y="189"/>
                  </a:lnTo>
                  <a:lnTo>
                    <a:pt x="34" y="190"/>
                  </a:lnTo>
                  <a:lnTo>
                    <a:pt x="36" y="190"/>
                  </a:lnTo>
                  <a:lnTo>
                    <a:pt x="36" y="191"/>
                  </a:lnTo>
                  <a:lnTo>
                    <a:pt x="37" y="191"/>
                  </a:lnTo>
                  <a:lnTo>
                    <a:pt x="37" y="192"/>
                  </a:lnTo>
                  <a:lnTo>
                    <a:pt x="38" y="192"/>
                  </a:lnTo>
                  <a:lnTo>
                    <a:pt x="38" y="190"/>
                  </a:lnTo>
                  <a:lnTo>
                    <a:pt x="37" y="190"/>
                  </a:lnTo>
                  <a:lnTo>
                    <a:pt x="37" y="189"/>
                  </a:lnTo>
                  <a:lnTo>
                    <a:pt x="36" y="188"/>
                  </a:lnTo>
                  <a:lnTo>
                    <a:pt x="34" y="188"/>
                  </a:lnTo>
                  <a:lnTo>
                    <a:pt x="36" y="186"/>
                  </a:lnTo>
                  <a:lnTo>
                    <a:pt x="34" y="184"/>
                  </a:lnTo>
                  <a:lnTo>
                    <a:pt x="33" y="183"/>
                  </a:lnTo>
                  <a:lnTo>
                    <a:pt x="33" y="184"/>
                  </a:lnTo>
                  <a:lnTo>
                    <a:pt x="32" y="183"/>
                  </a:lnTo>
                  <a:lnTo>
                    <a:pt x="32" y="185"/>
                  </a:lnTo>
                  <a:lnTo>
                    <a:pt x="31" y="184"/>
                  </a:lnTo>
                  <a:lnTo>
                    <a:pt x="31" y="182"/>
                  </a:lnTo>
                  <a:lnTo>
                    <a:pt x="30" y="182"/>
                  </a:lnTo>
                  <a:lnTo>
                    <a:pt x="29" y="183"/>
                  </a:lnTo>
                  <a:lnTo>
                    <a:pt x="29" y="185"/>
                  </a:lnTo>
                  <a:lnTo>
                    <a:pt x="27" y="184"/>
                  </a:lnTo>
                  <a:lnTo>
                    <a:pt x="26" y="184"/>
                  </a:lnTo>
                  <a:lnTo>
                    <a:pt x="27" y="183"/>
                  </a:lnTo>
                  <a:lnTo>
                    <a:pt x="26" y="182"/>
                  </a:lnTo>
                  <a:lnTo>
                    <a:pt x="25" y="183"/>
                  </a:lnTo>
                  <a:lnTo>
                    <a:pt x="24" y="183"/>
                  </a:lnTo>
                  <a:lnTo>
                    <a:pt x="24" y="173"/>
                  </a:lnTo>
                  <a:lnTo>
                    <a:pt x="23" y="171"/>
                  </a:lnTo>
                  <a:lnTo>
                    <a:pt x="19" y="168"/>
                  </a:lnTo>
                  <a:lnTo>
                    <a:pt x="15" y="160"/>
                  </a:lnTo>
                  <a:lnTo>
                    <a:pt x="17" y="160"/>
                  </a:lnTo>
                  <a:lnTo>
                    <a:pt x="17" y="163"/>
                  </a:lnTo>
                  <a:lnTo>
                    <a:pt x="23" y="169"/>
                  </a:lnTo>
                  <a:lnTo>
                    <a:pt x="24" y="169"/>
                  </a:lnTo>
                  <a:lnTo>
                    <a:pt x="25" y="170"/>
                  </a:lnTo>
                  <a:lnTo>
                    <a:pt x="25" y="176"/>
                  </a:lnTo>
                  <a:lnTo>
                    <a:pt x="26" y="175"/>
                  </a:lnTo>
                  <a:lnTo>
                    <a:pt x="27" y="175"/>
                  </a:lnTo>
                  <a:lnTo>
                    <a:pt x="27" y="173"/>
                  </a:lnTo>
                  <a:lnTo>
                    <a:pt x="30" y="173"/>
                  </a:lnTo>
                  <a:lnTo>
                    <a:pt x="31" y="172"/>
                  </a:lnTo>
                  <a:lnTo>
                    <a:pt x="31" y="175"/>
                  </a:lnTo>
                  <a:lnTo>
                    <a:pt x="32" y="173"/>
                  </a:lnTo>
                  <a:lnTo>
                    <a:pt x="31" y="172"/>
                  </a:lnTo>
                  <a:lnTo>
                    <a:pt x="36" y="172"/>
                  </a:lnTo>
                  <a:lnTo>
                    <a:pt x="36" y="171"/>
                  </a:lnTo>
                  <a:lnTo>
                    <a:pt x="34" y="170"/>
                  </a:lnTo>
                  <a:lnTo>
                    <a:pt x="34" y="168"/>
                  </a:lnTo>
                  <a:lnTo>
                    <a:pt x="33" y="166"/>
                  </a:lnTo>
                  <a:lnTo>
                    <a:pt x="32" y="166"/>
                  </a:lnTo>
                  <a:lnTo>
                    <a:pt x="32" y="169"/>
                  </a:lnTo>
                  <a:lnTo>
                    <a:pt x="30" y="171"/>
                  </a:lnTo>
                  <a:lnTo>
                    <a:pt x="26" y="171"/>
                  </a:lnTo>
                  <a:lnTo>
                    <a:pt x="26" y="170"/>
                  </a:lnTo>
                  <a:lnTo>
                    <a:pt x="25" y="170"/>
                  </a:lnTo>
                  <a:lnTo>
                    <a:pt x="25" y="168"/>
                  </a:lnTo>
                  <a:lnTo>
                    <a:pt x="24" y="168"/>
                  </a:lnTo>
                  <a:lnTo>
                    <a:pt x="24" y="166"/>
                  </a:lnTo>
                  <a:lnTo>
                    <a:pt x="26" y="166"/>
                  </a:lnTo>
                  <a:lnTo>
                    <a:pt x="26" y="164"/>
                  </a:lnTo>
                  <a:lnTo>
                    <a:pt x="27" y="164"/>
                  </a:lnTo>
                  <a:lnTo>
                    <a:pt x="27" y="163"/>
                  </a:lnTo>
                  <a:lnTo>
                    <a:pt x="29" y="163"/>
                  </a:lnTo>
                  <a:lnTo>
                    <a:pt x="29" y="160"/>
                  </a:lnTo>
                  <a:lnTo>
                    <a:pt x="27" y="159"/>
                  </a:lnTo>
                  <a:lnTo>
                    <a:pt x="29" y="159"/>
                  </a:lnTo>
                  <a:lnTo>
                    <a:pt x="29" y="158"/>
                  </a:lnTo>
                  <a:lnTo>
                    <a:pt x="27" y="158"/>
                  </a:lnTo>
                  <a:lnTo>
                    <a:pt x="27" y="163"/>
                  </a:lnTo>
                  <a:lnTo>
                    <a:pt x="26" y="163"/>
                  </a:lnTo>
                  <a:lnTo>
                    <a:pt x="26" y="162"/>
                  </a:lnTo>
                  <a:lnTo>
                    <a:pt x="25" y="162"/>
                  </a:lnTo>
                  <a:lnTo>
                    <a:pt x="24" y="163"/>
                  </a:lnTo>
                  <a:lnTo>
                    <a:pt x="24" y="164"/>
                  </a:lnTo>
                  <a:lnTo>
                    <a:pt x="20" y="164"/>
                  </a:lnTo>
                  <a:lnTo>
                    <a:pt x="20" y="160"/>
                  </a:lnTo>
                  <a:lnTo>
                    <a:pt x="19" y="160"/>
                  </a:lnTo>
                  <a:lnTo>
                    <a:pt x="19" y="162"/>
                  </a:lnTo>
                  <a:lnTo>
                    <a:pt x="18" y="162"/>
                  </a:lnTo>
                  <a:lnTo>
                    <a:pt x="15" y="159"/>
                  </a:lnTo>
                  <a:lnTo>
                    <a:pt x="14" y="159"/>
                  </a:lnTo>
                  <a:lnTo>
                    <a:pt x="14" y="153"/>
                  </a:lnTo>
                  <a:lnTo>
                    <a:pt x="13" y="153"/>
                  </a:lnTo>
                  <a:lnTo>
                    <a:pt x="13" y="156"/>
                  </a:lnTo>
                  <a:lnTo>
                    <a:pt x="12" y="152"/>
                  </a:lnTo>
                  <a:lnTo>
                    <a:pt x="12" y="151"/>
                  </a:lnTo>
                  <a:lnTo>
                    <a:pt x="7" y="145"/>
                  </a:lnTo>
                  <a:lnTo>
                    <a:pt x="8" y="146"/>
                  </a:lnTo>
                  <a:lnTo>
                    <a:pt x="10" y="146"/>
                  </a:lnTo>
                  <a:lnTo>
                    <a:pt x="10" y="145"/>
                  </a:lnTo>
                  <a:lnTo>
                    <a:pt x="11" y="144"/>
                  </a:lnTo>
                  <a:lnTo>
                    <a:pt x="10" y="144"/>
                  </a:lnTo>
                  <a:lnTo>
                    <a:pt x="8" y="145"/>
                  </a:lnTo>
                  <a:lnTo>
                    <a:pt x="7" y="145"/>
                  </a:lnTo>
                  <a:lnTo>
                    <a:pt x="7" y="143"/>
                  </a:lnTo>
                  <a:lnTo>
                    <a:pt x="6" y="143"/>
                  </a:lnTo>
                  <a:lnTo>
                    <a:pt x="6" y="140"/>
                  </a:lnTo>
                  <a:lnTo>
                    <a:pt x="5" y="139"/>
                  </a:lnTo>
                  <a:lnTo>
                    <a:pt x="4" y="137"/>
                  </a:lnTo>
                  <a:lnTo>
                    <a:pt x="2" y="135"/>
                  </a:lnTo>
                  <a:lnTo>
                    <a:pt x="2" y="133"/>
                  </a:lnTo>
                  <a:lnTo>
                    <a:pt x="0" y="128"/>
                  </a:lnTo>
                  <a:lnTo>
                    <a:pt x="2" y="128"/>
                  </a:lnTo>
                  <a:lnTo>
                    <a:pt x="2" y="130"/>
                  </a:lnTo>
                  <a:lnTo>
                    <a:pt x="4" y="130"/>
                  </a:lnTo>
                  <a:lnTo>
                    <a:pt x="4" y="132"/>
                  </a:lnTo>
                  <a:lnTo>
                    <a:pt x="5" y="134"/>
                  </a:lnTo>
                  <a:lnTo>
                    <a:pt x="5" y="135"/>
                  </a:lnTo>
                  <a:lnTo>
                    <a:pt x="6" y="135"/>
                  </a:lnTo>
                  <a:lnTo>
                    <a:pt x="6" y="137"/>
                  </a:lnTo>
                  <a:lnTo>
                    <a:pt x="7" y="135"/>
                  </a:lnTo>
                  <a:lnTo>
                    <a:pt x="7" y="133"/>
                  </a:lnTo>
                  <a:lnTo>
                    <a:pt x="8" y="133"/>
                  </a:lnTo>
                  <a:lnTo>
                    <a:pt x="8" y="134"/>
                  </a:lnTo>
                  <a:lnTo>
                    <a:pt x="10" y="134"/>
                  </a:lnTo>
                  <a:lnTo>
                    <a:pt x="10" y="133"/>
                  </a:lnTo>
                  <a:lnTo>
                    <a:pt x="8" y="133"/>
                  </a:lnTo>
                  <a:lnTo>
                    <a:pt x="8" y="132"/>
                  </a:lnTo>
                  <a:lnTo>
                    <a:pt x="10" y="132"/>
                  </a:lnTo>
                  <a:lnTo>
                    <a:pt x="11" y="133"/>
                  </a:lnTo>
                  <a:lnTo>
                    <a:pt x="11" y="135"/>
                  </a:lnTo>
                  <a:lnTo>
                    <a:pt x="13" y="137"/>
                  </a:lnTo>
                  <a:lnTo>
                    <a:pt x="13" y="140"/>
                  </a:lnTo>
                  <a:lnTo>
                    <a:pt x="14" y="139"/>
                  </a:lnTo>
                  <a:lnTo>
                    <a:pt x="14" y="137"/>
                  </a:lnTo>
                  <a:lnTo>
                    <a:pt x="15" y="135"/>
                  </a:lnTo>
                  <a:lnTo>
                    <a:pt x="15" y="133"/>
                  </a:lnTo>
                  <a:lnTo>
                    <a:pt x="17" y="132"/>
                  </a:lnTo>
                  <a:lnTo>
                    <a:pt x="17" y="131"/>
                  </a:lnTo>
                  <a:lnTo>
                    <a:pt x="18" y="131"/>
                  </a:lnTo>
                  <a:lnTo>
                    <a:pt x="17" y="130"/>
                  </a:lnTo>
                  <a:lnTo>
                    <a:pt x="21" y="125"/>
                  </a:lnTo>
                  <a:lnTo>
                    <a:pt x="25" y="120"/>
                  </a:lnTo>
                  <a:lnTo>
                    <a:pt x="26" y="119"/>
                  </a:lnTo>
                  <a:lnTo>
                    <a:pt x="26" y="111"/>
                  </a:lnTo>
                  <a:lnTo>
                    <a:pt x="27" y="111"/>
                  </a:lnTo>
                  <a:lnTo>
                    <a:pt x="27" y="108"/>
                  </a:lnTo>
                  <a:lnTo>
                    <a:pt x="29" y="107"/>
                  </a:lnTo>
                  <a:lnTo>
                    <a:pt x="29" y="105"/>
                  </a:lnTo>
                  <a:lnTo>
                    <a:pt x="27" y="103"/>
                  </a:lnTo>
                  <a:lnTo>
                    <a:pt x="27" y="102"/>
                  </a:lnTo>
                  <a:lnTo>
                    <a:pt x="29" y="102"/>
                  </a:lnTo>
                  <a:lnTo>
                    <a:pt x="29" y="100"/>
                  </a:lnTo>
                  <a:lnTo>
                    <a:pt x="26" y="92"/>
                  </a:lnTo>
                  <a:lnTo>
                    <a:pt x="26" y="88"/>
                  </a:lnTo>
                  <a:lnTo>
                    <a:pt x="27" y="88"/>
                  </a:lnTo>
                  <a:lnTo>
                    <a:pt x="29" y="87"/>
                  </a:lnTo>
                  <a:lnTo>
                    <a:pt x="30" y="87"/>
                  </a:lnTo>
                  <a:lnTo>
                    <a:pt x="30" y="93"/>
                  </a:lnTo>
                  <a:lnTo>
                    <a:pt x="29" y="93"/>
                  </a:lnTo>
                  <a:lnTo>
                    <a:pt x="29" y="94"/>
                  </a:lnTo>
                  <a:lnTo>
                    <a:pt x="30" y="94"/>
                  </a:lnTo>
                  <a:lnTo>
                    <a:pt x="30" y="93"/>
                  </a:lnTo>
                  <a:lnTo>
                    <a:pt x="32" y="93"/>
                  </a:lnTo>
                  <a:lnTo>
                    <a:pt x="32" y="94"/>
                  </a:lnTo>
                  <a:lnTo>
                    <a:pt x="33" y="95"/>
                  </a:lnTo>
                  <a:lnTo>
                    <a:pt x="33" y="96"/>
                  </a:lnTo>
                  <a:lnTo>
                    <a:pt x="34" y="98"/>
                  </a:lnTo>
                  <a:lnTo>
                    <a:pt x="34" y="95"/>
                  </a:lnTo>
                  <a:lnTo>
                    <a:pt x="36" y="94"/>
                  </a:lnTo>
                  <a:lnTo>
                    <a:pt x="38" y="95"/>
                  </a:lnTo>
                  <a:lnTo>
                    <a:pt x="39" y="96"/>
                  </a:lnTo>
                  <a:lnTo>
                    <a:pt x="39" y="98"/>
                  </a:lnTo>
                  <a:lnTo>
                    <a:pt x="40" y="96"/>
                  </a:lnTo>
                  <a:lnTo>
                    <a:pt x="40" y="95"/>
                  </a:lnTo>
                  <a:lnTo>
                    <a:pt x="42" y="95"/>
                  </a:lnTo>
                  <a:lnTo>
                    <a:pt x="42" y="96"/>
                  </a:lnTo>
                  <a:lnTo>
                    <a:pt x="44" y="96"/>
                  </a:lnTo>
                  <a:lnTo>
                    <a:pt x="46" y="98"/>
                  </a:lnTo>
                  <a:lnTo>
                    <a:pt x="47" y="100"/>
                  </a:lnTo>
                  <a:lnTo>
                    <a:pt x="49" y="101"/>
                  </a:lnTo>
                  <a:lnTo>
                    <a:pt x="47" y="99"/>
                  </a:lnTo>
                  <a:lnTo>
                    <a:pt x="46" y="98"/>
                  </a:lnTo>
                  <a:lnTo>
                    <a:pt x="46" y="96"/>
                  </a:lnTo>
                  <a:lnTo>
                    <a:pt x="49" y="96"/>
                  </a:lnTo>
                  <a:lnTo>
                    <a:pt x="49" y="98"/>
                  </a:lnTo>
                  <a:lnTo>
                    <a:pt x="52" y="94"/>
                  </a:lnTo>
                  <a:lnTo>
                    <a:pt x="55" y="94"/>
                  </a:lnTo>
                  <a:lnTo>
                    <a:pt x="56" y="95"/>
                  </a:lnTo>
                  <a:lnTo>
                    <a:pt x="57" y="94"/>
                  </a:lnTo>
                  <a:lnTo>
                    <a:pt x="55" y="94"/>
                  </a:lnTo>
                  <a:lnTo>
                    <a:pt x="55" y="93"/>
                  </a:lnTo>
                  <a:lnTo>
                    <a:pt x="53" y="93"/>
                  </a:lnTo>
                  <a:lnTo>
                    <a:pt x="52" y="94"/>
                  </a:lnTo>
                  <a:lnTo>
                    <a:pt x="46" y="94"/>
                  </a:lnTo>
                  <a:lnTo>
                    <a:pt x="45" y="93"/>
                  </a:lnTo>
                  <a:lnTo>
                    <a:pt x="43" y="93"/>
                  </a:lnTo>
                  <a:lnTo>
                    <a:pt x="39" y="89"/>
                  </a:lnTo>
                  <a:lnTo>
                    <a:pt x="34" y="89"/>
                  </a:lnTo>
                  <a:lnTo>
                    <a:pt x="34" y="87"/>
                  </a:lnTo>
                  <a:lnTo>
                    <a:pt x="33" y="87"/>
                  </a:lnTo>
                  <a:lnTo>
                    <a:pt x="31" y="82"/>
                  </a:lnTo>
                  <a:lnTo>
                    <a:pt x="31" y="81"/>
                  </a:lnTo>
                  <a:lnTo>
                    <a:pt x="29" y="79"/>
                  </a:lnTo>
                  <a:lnTo>
                    <a:pt x="26" y="79"/>
                  </a:lnTo>
                  <a:lnTo>
                    <a:pt x="26" y="75"/>
                  </a:lnTo>
                  <a:lnTo>
                    <a:pt x="29" y="75"/>
                  </a:lnTo>
                  <a:lnTo>
                    <a:pt x="30" y="74"/>
                  </a:lnTo>
                  <a:lnTo>
                    <a:pt x="33" y="74"/>
                  </a:lnTo>
                  <a:lnTo>
                    <a:pt x="34" y="73"/>
                  </a:lnTo>
                  <a:lnTo>
                    <a:pt x="38" y="73"/>
                  </a:lnTo>
                  <a:lnTo>
                    <a:pt x="38" y="75"/>
                  </a:lnTo>
                  <a:lnTo>
                    <a:pt x="34" y="75"/>
                  </a:lnTo>
                  <a:lnTo>
                    <a:pt x="33" y="76"/>
                  </a:lnTo>
                  <a:lnTo>
                    <a:pt x="37" y="76"/>
                  </a:lnTo>
                  <a:lnTo>
                    <a:pt x="37" y="77"/>
                  </a:lnTo>
                  <a:lnTo>
                    <a:pt x="38" y="77"/>
                  </a:lnTo>
                  <a:lnTo>
                    <a:pt x="38" y="76"/>
                  </a:lnTo>
                  <a:lnTo>
                    <a:pt x="39" y="76"/>
                  </a:lnTo>
                  <a:lnTo>
                    <a:pt x="39" y="80"/>
                  </a:lnTo>
                  <a:lnTo>
                    <a:pt x="38" y="80"/>
                  </a:lnTo>
                  <a:lnTo>
                    <a:pt x="39" y="81"/>
                  </a:lnTo>
                  <a:lnTo>
                    <a:pt x="39" y="82"/>
                  </a:lnTo>
                  <a:lnTo>
                    <a:pt x="40" y="82"/>
                  </a:lnTo>
                  <a:lnTo>
                    <a:pt x="39" y="81"/>
                  </a:lnTo>
                  <a:lnTo>
                    <a:pt x="39" y="80"/>
                  </a:lnTo>
                  <a:lnTo>
                    <a:pt x="40" y="80"/>
                  </a:lnTo>
                  <a:lnTo>
                    <a:pt x="40" y="79"/>
                  </a:lnTo>
                  <a:lnTo>
                    <a:pt x="42" y="76"/>
                  </a:lnTo>
                  <a:lnTo>
                    <a:pt x="40" y="75"/>
                  </a:lnTo>
                  <a:lnTo>
                    <a:pt x="40" y="67"/>
                  </a:lnTo>
                  <a:lnTo>
                    <a:pt x="39" y="63"/>
                  </a:lnTo>
                  <a:lnTo>
                    <a:pt x="38" y="62"/>
                  </a:lnTo>
                  <a:lnTo>
                    <a:pt x="38" y="58"/>
                  </a:lnTo>
                  <a:lnTo>
                    <a:pt x="39" y="58"/>
                  </a:lnTo>
                  <a:lnTo>
                    <a:pt x="39" y="57"/>
                  </a:lnTo>
                  <a:lnTo>
                    <a:pt x="42" y="57"/>
                  </a:lnTo>
                  <a:lnTo>
                    <a:pt x="42" y="56"/>
                  </a:lnTo>
                  <a:lnTo>
                    <a:pt x="46" y="56"/>
                  </a:lnTo>
                  <a:lnTo>
                    <a:pt x="47" y="57"/>
                  </a:lnTo>
                  <a:lnTo>
                    <a:pt x="47" y="60"/>
                  </a:lnTo>
                  <a:lnTo>
                    <a:pt x="49" y="60"/>
                  </a:lnTo>
                  <a:lnTo>
                    <a:pt x="49" y="58"/>
                  </a:lnTo>
                  <a:lnTo>
                    <a:pt x="51" y="58"/>
                  </a:lnTo>
                  <a:lnTo>
                    <a:pt x="51" y="60"/>
                  </a:lnTo>
                  <a:lnTo>
                    <a:pt x="52" y="61"/>
                  </a:lnTo>
                  <a:lnTo>
                    <a:pt x="53" y="61"/>
                  </a:lnTo>
                  <a:lnTo>
                    <a:pt x="53" y="62"/>
                  </a:lnTo>
                  <a:lnTo>
                    <a:pt x="56" y="62"/>
                  </a:lnTo>
                  <a:lnTo>
                    <a:pt x="56" y="58"/>
                  </a:lnTo>
                  <a:lnTo>
                    <a:pt x="116" y="58"/>
                  </a:lnTo>
                  <a:lnTo>
                    <a:pt x="116" y="26"/>
                  </a:lnTo>
                  <a:lnTo>
                    <a:pt x="115" y="24"/>
                  </a:lnTo>
                  <a:lnTo>
                    <a:pt x="115" y="7"/>
                  </a:lnTo>
                  <a:lnTo>
                    <a:pt x="116" y="6"/>
                  </a:lnTo>
                  <a:lnTo>
                    <a:pt x="116" y="1"/>
                  </a:lnTo>
                  <a:lnTo>
                    <a:pt x="128" y="1"/>
                  </a:lnTo>
                  <a:lnTo>
                    <a:pt x="129"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7">
              <a:extLst>
                <a:ext uri="{FF2B5EF4-FFF2-40B4-BE49-F238E27FC236}">
                  <a16:creationId xmlns:a16="http://schemas.microsoft.com/office/drawing/2014/main" id="{8D3AC7BC-5B68-4CE4-A4C9-8E16B3F4ACCA}"/>
                </a:ext>
              </a:extLst>
            </p:cNvPr>
            <p:cNvSpPr>
              <a:spLocks/>
            </p:cNvSpPr>
            <p:nvPr/>
          </p:nvSpPr>
          <p:spPr bwMode="auto">
            <a:xfrm>
              <a:off x="6510338" y="2822575"/>
              <a:ext cx="1046162" cy="808038"/>
            </a:xfrm>
            <a:custGeom>
              <a:avLst/>
              <a:gdLst/>
              <a:ahLst/>
              <a:cxnLst>
                <a:cxn ang="0">
                  <a:pos x="225" y="9"/>
                </a:cxn>
                <a:cxn ang="0">
                  <a:pos x="236" y="18"/>
                </a:cxn>
                <a:cxn ang="0">
                  <a:pos x="258" y="18"/>
                </a:cxn>
                <a:cxn ang="0">
                  <a:pos x="273" y="18"/>
                </a:cxn>
                <a:cxn ang="0">
                  <a:pos x="289" y="14"/>
                </a:cxn>
                <a:cxn ang="0">
                  <a:pos x="307" y="19"/>
                </a:cxn>
                <a:cxn ang="0">
                  <a:pos x="342" y="33"/>
                </a:cxn>
                <a:cxn ang="0">
                  <a:pos x="392" y="88"/>
                </a:cxn>
                <a:cxn ang="0">
                  <a:pos x="403" y="123"/>
                </a:cxn>
                <a:cxn ang="0">
                  <a:pos x="387" y="141"/>
                </a:cxn>
                <a:cxn ang="0">
                  <a:pos x="392" y="177"/>
                </a:cxn>
                <a:cxn ang="0">
                  <a:pos x="414" y="174"/>
                </a:cxn>
                <a:cxn ang="0">
                  <a:pos x="436" y="174"/>
                </a:cxn>
                <a:cxn ang="0">
                  <a:pos x="429" y="186"/>
                </a:cxn>
                <a:cxn ang="0">
                  <a:pos x="430" y="200"/>
                </a:cxn>
                <a:cxn ang="0">
                  <a:pos x="449" y="224"/>
                </a:cxn>
                <a:cxn ang="0">
                  <a:pos x="468" y="248"/>
                </a:cxn>
                <a:cxn ang="0">
                  <a:pos x="515" y="274"/>
                </a:cxn>
                <a:cxn ang="0">
                  <a:pos x="610" y="305"/>
                </a:cxn>
                <a:cxn ang="0">
                  <a:pos x="627" y="338"/>
                </a:cxn>
                <a:cxn ang="0">
                  <a:pos x="595" y="370"/>
                </a:cxn>
                <a:cxn ang="0">
                  <a:pos x="551" y="415"/>
                </a:cxn>
                <a:cxn ang="0">
                  <a:pos x="491" y="441"/>
                </a:cxn>
                <a:cxn ang="0">
                  <a:pos x="442" y="458"/>
                </a:cxn>
                <a:cxn ang="0">
                  <a:pos x="422" y="472"/>
                </a:cxn>
                <a:cxn ang="0">
                  <a:pos x="389" y="485"/>
                </a:cxn>
                <a:cxn ang="0">
                  <a:pos x="359" y="485"/>
                </a:cxn>
                <a:cxn ang="0">
                  <a:pos x="342" y="472"/>
                </a:cxn>
                <a:cxn ang="0">
                  <a:pos x="315" y="483"/>
                </a:cxn>
                <a:cxn ang="0">
                  <a:pos x="290" y="504"/>
                </a:cxn>
                <a:cxn ang="0">
                  <a:pos x="277" y="505"/>
                </a:cxn>
                <a:cxn ang="0">
                  <a:pos x="244" y="499"/>
                </a:cxn>
                <a:cxn ang="0">
                  <a:pos x="223" y="499"/>
                </a:cxn>
                <a:cxn ang="0">
                  <a:pos x="192" y="478"/>
                </a:cxn>
                <a:cxn ang="0">
                  <a:pos x="169" y="464"/>
                </a:cxn>
                <a:cxn ang="0">
                  <a:pos x="122" y="436"/>
                </a:cxn>
                <a:cxn ang="0">
                  <a:pos x="116" y="423"/>
                </a:cxn>
                <a:cxn ang="0">
                  <a:pos x="99" y="421"/>
                </a:cxn>
                <a:cxn ang="0">
                  <a:pos x="88" y="398"/>
                </a:cxn>
                <a:cxn ang="0">
                  <a:pos x="82" y="379"/>
                </a:cxn>
                <a:cxn ang="0">
                  <a:pos x="69" y="363"/>
                </a:cxn>
                <a:cxn ang="0">
                  <a:pos x="53" y="349"/>
                </a:cxn>
                <a:cxn ang="0">
                  <a:pos x="34" y="325"/>
                </a:cxn>
                <a:cxn ang="0">
                  <a:pos x="20" y="318"/>
                </a:cxn>
                <a:cxn ang="0">
                  <a:pos x="6" y="317"/>
                </a:cxn>
                <a:cxn ang="0">
                  <a:pos x="8" y="302"/>
                </a:cxn>
                <a:cxn ang="0">
                  <a:pos x="17" y="288"/>
                </a:cxn>
                <a:cxn ang="0">
                  <a:pos x="35" y="289"/>
                </a:cxn>
                <a:cxn ang="0">
                  <a:pos x="47" y="239"/>
                </a:cxn>
                <a:cxn ang="0">
                  <a:pos x="63" y="185"/>
                </a:cxn>
                <a:cxn ang="0">
                  <a:pos x="79" y="186"/>
                </a:cxn>
                <a:cxn ang="0">
                  <a:pos x="88" y="167"/>
                </a:cxn>
                <a:cxn ang="0">
                  <a:pos x="90" y="142"/>
                </a:cxn>
                <a:cxn ang="0">
                  <a:pos x="103" y="128"/>
                </a:cxn>
                <a:cxn ang="0">
                  <a:pos x="118" y="103"/>
                </a:cxn>
                <a:cxn ang="0">
                  <a:pos x="137" y="89"/>
                </a:cxn>
                <a:cxn ang="0">
                  <a:pos x="153" y="46"/>
                </a:cxn>
                <a:cxn ang="0">
                  <a:pos x="173" y="26"/>
                </a:cxn>
                <a:cxn ang="0">
                  <a:pos x="188" y="19"/>
                </a:cxn>
                <a:cxn ang="0">
                  <a:pos x="200" y="34"/>
                </a:cxn>
              </a:cxnLst>
              <a:rect l="0" t="0" r="r" b="b"/>
              <a:pathLst>
                <a:path w="659" h="509">
                  <a:moveTo>
                    <a:pt x="216" y="0"/>
                  </a:moveTo>
                  <a:lnTo>
                    <a:pt x="217" y="1"/>
                  </a:lnTo>
                  <a:lnTo>
                    <a:pt x="218" y="3"/>
                  </a:lnTo>
                  <a:lnTo>
                    <a:pt x="219" y="3"/>
                  </a:lnTo>
                  <a:lnTo>
                    <a:pt x="218" y="5"/>
                  </a:lnTo>
                  <a:lnTo>
                    <a:pt x="219" y="5"/>
                  </a:lnTo>
                  <a:lnTo>
                    <a:pt x="219" y="6"/>
                  </a:lnTo>
                  <a:lnTo>
                    <a:pt x="220" y="6"/>
                  </a:lnTo>
                  <a:lnTo>
                    <a:pt x="220" y="7"/>
                  </a:lnTo>
                  <a:lnTo>
                    <a:pt x="225" y="9"/>
                  </a:lnTo>
                  <a:lnTo>
                    <a:pt x="226" y="9"/>
                  </a:lnTo>
                  <a:lnTo>
                    <a:pt x="229" y="8"/>
                  </a:lnTo>
                  <a:lnTo>
                    <a:pt x="230" y="9"/>
                  </a:lnTo>
                  <a:lnTo>
                    <a:pt x="231" y="9"/>
                  </a:lnTo>
                  <a:lnTo>
                    <a:pt x="231" y="12"/>
                  </a:lnTo>
                  <a:lnTo>
                    <a:pt x="232" y="12"/>
                  </a:lnTo>
                  <a:lnTo>
                    <a:pt x="232" y="13"/>
                  </a:lnTo>
                  <a:lnTo>
                    <a:pt x="233" y="13"/>
                  </a:lnTo>
                  <a:lnTo>
                    <a:pt x="233" y="15"/>
                  </a:lnTo>
                  <a:lnTo>
                    <a:pt x="236" y="18"/>
                  </a:lnTo>
                  <a:lnTo>
                    <a:pt x="238" y="19"/>
                  </a:lnTo>
                  <a:lnTo>
                    <a:pt x="238" y="20"/>
                  </a:lnTo>
                  <a:lnTo>
                    <a:pt x="239" y="21"/>
                  </a:lnTo>
                  <a:lnTo>
                    <a:pt x="242" y="21"/>
                  </a:lnTo>
                  <a:lnTo>
                    <a:pt x="245" y="20"/>
                  </a:lnTo>
                  <a:lnTo>
                    <a:pt x="248" y="20"/>
                  </a:lnTo>
                  <a:lnTo>
                    <a:pt x="250" y="19"/>
                  </a:lnTo>
                  <a:lnTo>
                    <a:pt x="254" y="19"/>
                  </a:lnTo>
                  <a:lnTo>
                    <a:pt x="257" y="18"/>
                  </a:lnTo>
                  <a:lnTo>
                    <a:pt x="258" y="18"/>
                  </a:lnTo>
                  <a:lnTo>
                    <a:pt x="261" y="15"/>
                  </a:lnTo>
                  <a:lnTo>
                    <a:pt x="263" y="15"/>
                  </a:lnTo>
                  <a:lnTo>
                    <a:pt x="263" y="14"/>
                  </a:lnTo>
                  <a:lnTo>
                    <a:pt x="264" y="13"/>
                  </a:lnTo>
                  <a:lnTo>
                    <a:pt x="264" y="10"/>
                  </a:lnTo>
                  <a:lnTo>
                    <a:pt x="268" y="10"/>
                  </a:lnTo>
                  <a:lnTo>
                    <a:pt x="268" y="12"/>
                  </a:lnTo>
                  <a:lnTo>
                    <a:pt x="269" y="12"/>
                  </a:lnTo>
                  <a:lnTo>
                    <a:pt x="271" y="14"/>
                  </a:lnTo>
                  <a:lnTo>
                    <a:pt x="273" y="18"/>
                  </a:lnTo>
                  <a:lnTo>
                    <a:pt x="274" y="20"/>
                  </a:lnTo>
                  <a:lnTo>
                    <a:pt x="275" y="20"/>
                  </a:lnTo>
                  <a:lnTo>
                    <a:pt x="276" y="19"/>
                  </a:lnTo>
                  <a:lnTo>
                    <a:pt x="276" y="18"/>
                  </a:lnTo>
                  <a:lnTo>
                    <a:pt x="281" y="18"/>
                  </a:lnTo>
                  <a:lnTo>
                    <a:pt x="284" y="16"/>
                  </a:lnTo>
                  <a:lnTo>
                    <a:pt x="286" y="16"/>
                  </a:lnTo>
                  <a:lnTo>
                    <a:pt x="287" y="15"/>
                  </a:lnTo>
                  <a:lnTo>
                    <a:pt x="287" y="14"/>
                  </a:lnTo>
                  <a:lnTo>
                    <a:pt x="289" y="14"/>
                  </a:lnTo>
                  <a:lnTo>
                    <a:pt x="289" y="15"/>
                  </a:lnTo>
                  <a:lnTo>
                    <a:pt x="290" y="16"/>
                  </a:lnTo>
                  <a:lnTo>
                    <a:pt x="293" y="18"/>
                  </a:lnTo>
                  <a:lnTo>
                    <a:pt x="296" y="18"/>
                  </a:lnTo>
                  <a:lnTo>
                    <a:pt x="296" y="16"/>
                  </a:lnTo>
                  <a:lnTo>
                    <a:pt x="299" y="16"/>
                  </a:lnTo>
                  <a:lnTo>
                    <a:pt x="300" y="18"/>
                  </a:lnTo>
                  <a:lnTo>
                    <a:pt x="301" y="18"/>
                  </a:lnTo>
                  <a:lnTo>
                    <a:pt x="305" y="21"/>
                  </a:lnTo>
                  <a:lnTo>
                    <a:pt x="307" y="19"/>
                  </a:lnTo>
                  <a:lnTo>
                    <a:pt x="313" y="19"/>
                  </a:lnTo>
                  <a:lnTo>
                    <a:pt x="316" y="20"/>
                  </a:lnTo>
                  <a:lnTo>
                    <a:pt x="319" y="20"/>
                  </a:lnTo>
                  <a:lnTo>
                    <a:pt x="321" y="21"/>
                  </a:lnTo>
                  <a:lnTo>
                    <a:pt x="323" y="25"/>
                  </a:lnTo>
                  <a:lnTo>
                    <a:pt x="327" y="27"/>
                  </a:lnTo>
                  <a:lnTo>
                    <a:pt x="334" y="31"/>
                  </a:lnTo>
                  <a:lnTo>
                    <a:pt x="335" y="32"/>
                  </a:lnTo>
                  <a:lnTo>
                    <a:pt x="339" y="32"/>
                  </a:lnTo>
                  <a:lnTo>
                    <a:pt x="342" y="33"/>
                  </a:lnTo>
                  <a:lnTo>
                    <a:pt x="354" y="45"/>
                  </a:lnTo>
                  <a:lnTo>
                    <a:pt x="360" y="57"/>
                  </a:lnTo>
                  <a:lnTo>
                    <a:pt x="363" y="58"/>
                  </a:lnTo>
                  <a:lnTo>
                    <a:pt x="369" y="63"/>
                  </a:lnTo>
                  <a:lnTo>
                    <a:pt x="376" y="67"/>
                  </a:lnTo>
                  <a:lnTo>
                    <a:pt x="380" y="71"/>
                  </a:lnTo>
                  <a:lnTo>
                    <a:pt x="384" y="73"/>
                  </a:lnTo>
                  <a:lnTo>
                    <a:pt x="385" y="76"/>
                  </a:lnTo>
                  <a:lnTo>
                    <a:pt x="389" y="79"/>
                  </a:lnTo>
                  <a:lnTo>
                    <a:pt x="392" y="88"/>
                  </a:lnTo>
                  <a:lnTo>
                    <a:pt x="393" y="90"/>
                  </a:lnTo>
                  <a:lnTo>
                    <a:pt x="397" y="92"/>
                  </a:lnTo>
                  <a:lnTo>
                    <a:pt x="401" y="93"/>
                  </a:lnTo>
                  <a:lnTo>
                    <a:pt x="403" y="95"/>
                  </a:lnTo>
                  <a:lnTo>
                    <a:pt x="404" y="97"/>
                  </a:lnTo>
                  <a:lnTo>
                    <a:pt x="411" y="107"/>
                  </a:lnTo>
                  <a:lnTo>
                    <a:pt x="414" y="109"/>
                  </a:lnTo>
                  <a:lnTo>
                    <a:pt x="410" y="112"/>
                  </a:lnTo>
                  <a:lnTo>
                    <a:pt x="409" y="115"/>
                  </a:lnTo>
                  <a:lnTo>
                    <a:pt x="403" y="123"/>
                  </a:lnTo>
                  <a:lnTo>
                    <a:pt x="403" y="124"/>
                  </a:lnTo>
                  <a:lnTo>
                    <a:pt x="401" y="127"/>
                  </a:lnTo>
                  <a:lnTo>
                    <a:pt x="399" y="129"/>
                  </a:lnTo>
                  <a:lnTo>
                    <a:pt x="396" y="135"/>
                  </a:lnTo>
                  <a:lnTo>
                    <a:pt x="392" y="139"/>
                  </a:lnTo>
                  <a:lnTo>
                    <a:pt x="391" y="139"/>
                  </a:lnTo>
                  <a:lnTo>
                    <a:pt x="391" y="140"/>
                  </a:lnTo>
                  <a:lnTo>
                    <a:pt x="390" y="140"/>
                  </a:lnTo>
                  <a:lnTo>
                    <a:pt x="389" y="141"/>
                  </a:lnTo>
                  <a:lnTo>
                    <a:pt x="387" y="141"/>
                  </a:lnTo>
                  <a:lnTo>
                    <a:pt x="387" y="142"/>
                  </a:lnTo>
                  <a:lnTo>
                    <a:pt x="386" y="146"/>
                  </a:lnTo>
                  <a:lnTo>
                    <a:pt x="385" y="150"/>
                  </a:lnTo>
                  <a:lnTo>
                    <a:pt x="385" y="153"/>
                  </a:lnTo>
                  <a:lnTo>
                    <a:pt x="387" y="162"/>
                  </a:lnTo>
                  <a:lnTo>
                    <a:pt x="387" y="171"/>
                  </a:lnTo>
                  <a:lnTo>
                    <a:pt x="386" y="173"/>
                  </a:lnTo>
                  <a:lnTo>
                    <a:pt x="386" y="175"/>
                  </a:lnTo>
                  <a:lnTo>
                    <a:pt x="387" y="175"/>
                  </a:lnTo>
                  <a:lnTo>
                    <a:pt x="392" y="177"/>
                  </a:lnTo>
                  <a:lnTo>
                    <a:pt x="398" y="177"/>
                  </a:lnTo>
                  <a:lnTo>
                    <a:pt x="401" y="174"/>
                  </a:lnTo>
                  <a:lnTo>
                    <a:pt x="403" y="174"/>
                  </a:lnTo>
                  <a:lnTo>
                    <a:pt x="405" y="175"/>
                  </a:lnTo>
                  <a:lnTo>
                    <a:pt x="406" y="175"/>
                  </a:lnTo>
                  <a:lnTo>
                    <a:pt x="406" y="174"/>
                  </a:lnTo>
                  <a:lnTo>
                    <a:pt x="410" y="174"/>
                  </a:lnTo>
                  <a:lnTo>
                    <a:pt x="411" y="173"/>
                  </a:lnTo>
                  <a:lnTo>
                    <a:pt x="412" y="174"/>
                  </a:lnTo>
                  <a:lnTo>
                    <a:pt x="414" y="174"/>
                  </a:lnTo>
                  <a:lnTo>
                    <a:pt x="415" y="173"/>
                  </a:lnTo>
                  <a:lnTo>
                    <a:pt x="417" y="172"/>
                  </a:lnTo>
                  <a:lnTo>
                    <a:pt x="422" y="171"/>
                  </a:lnTo>
                  <a:lnTo>
                    <a:pt x="428" y="171"/>
                  </a:lnTo>
                  <a:lnTo>
                    <a:pt x="429" y="172"/>
                  </a:lnTo>
                  <a:lnTo>
                    <a:pt x="429" y="174"/>
                  </a:lnTo>
                  <a:lnTo>
                    <a:pt x="433" y="174"/>
                  </a:lnTo>
                  <a:lnTo>
                    <a:pt x="434" y="175"/>
                  </a:lnTo>
                  <a:lnTo>
                    <a:pt x="435" y="175"/>
                  </a:lnTo>
                  <a:lnTo>
                    <a:pt x="436" y="174"/>
                  </a:lnTo>
                  <a:lnTo>
                    <a:pt x="437" y="174"/>
                  </a:lnTo>
                  <a:lnTo>
                    <a:pt x="436" y="175"/>
                  </a:lnTo>
                  <a:lnTo>
                    <a:pt x="436" y="178"/>
                  </a:lnTo>
                  <a:lnTo>
                    <a:pt x="435" y="178"/>
                  </a:lnTo>
                  <a:lnTo>
                    <a:pt x="433" y="179"/>
                  </a:lnTo>
                  <a:lnTo>
                    <a:pt x="433" y="180"/>
                  </a:lnTo>
                  <a:lnTo>
                    <a:pt x="431" y="181"/>
                  </a:lnTo>
                  <a:lnTo>
                    <a:pt x="431" y="182"/>
                  </a:lnTo>
                  <a:lnTo>
                    <a:pt x="429" y="184"/>
                  </a:lnTo>
                  <a:lnTo>
                    <a:pt x="429" y="186"/>
                  </a:lnTo>
                  <a:lnTo>
                    <a:pt x="428" y="187"/>
                  </a:lnTo>
                  <a:lnTo>
                    <a:pt x="428" y="188"/>
                  </a:lnTo>
                  <a:lnTo>
                    <a:pt x="427" y="190"/>
                  </a:lnTo>
                  <a:lnTo>
                    <a:pt x="425" y="190"/>
                  </a:lnTo>
                  <a:lnTo>
                    <a:pt x="424" y="191"/>
                  </a:lnTo>
                  <a:lnTo>
                    <a:pt x="425" y="192"/>
                  </a:lnTo>
                  <a:lnTo>
                    <a:pt x="425" y="193"/>
                  </a:lnTo>
                  <a:lnTo>
                    <a:pt x="427" y="196"/>
                  </a:lnTo>
                  <a:lnTo>
                    <a:pt x="430" y="199"/>
                  </a:lnTo>
                  <a:lnTo>
                    <a:pt x="430" y="200"/>
                  </a:lnTo>
                  <a:lnTo>
                    <a:pt x="431" y="204"/>
                  </a:lnTo>
                  <a:lnTo>
                    <a:pt x="431" y="206"/>
                  </a:lnTo>
                  <a:lnTo>
                    <a:pt x="434" y="210"/>
                  </a:lnTo>
                  <a:lnTo>
                    <a:pt x="434" y="211"/>
                  </a:lnTo>
                  <a:lnTo>
                    <a:pt x="438" y="213"/>
                  </a:lnTo>
                  <a:lnTo>
                    <a:pt x="441" y="216"/>
                  </a:lnTo>
                  <a:lnTo>
                    <a:pt x="441" y="219"/>
                  </a:lnTo>
                  <a:lnTo>
                    <a:pt x="444" y="223"/>
                  </a:lnTo>
                  <a:lnTo>
                    <a:pt x="447" y="223"/>
                  </a:lnTo>
                  <a:lnTo>
                    <a:pt x="449" y="224"/>
                  </a:lnTo>
                  <a:lnTo>
                    <a:pt x="449" y="225"/>
                  </a:lnTo>
                  <a:lnTo>
                    <a:pt x="450" y="232"/>
                  </a:lnTo>
                  <a:lnTo>
                    <a:pt x="455" y="237"/>
                  </a:lnTo>
                  <a:lnTo>
                    <a:pt x="455" y="238"/>
                  </a:lnTo>
                  <a:lnTo>
                    <a:pt x="456" y="238"/>
                  </a:lnTo>
                  <a:lnTo>
                    <a:pt x="457" y="241"/>
                  </a:lnTo>
                  <a:lnTo>
                    <a:pt x="457" y="243"/>
                  </a:lnTo>
                  <a:lnTo>
                    <a:pt x="461" y="247"/>
                  </a:lnTo>
                  <a:lnTo>
                    <a:pt x="465" y="248"/>
                  </a:lnTo>
                  <a:lnTo>
                    <a:pt x="468" y="248"/>
                  </a:lnTo>
                  <a:lnTo>
                    <a:pt x="470" y="251"/>
                  </a:lnTo>
                  <a:lnTo>
                    <a:pt x="475" y="255"/>
                  </a:lnTo>
                  <a:lnTo>
                    <a:pt x="481" y="260"/>
                  </a:lnTo>
                  <a:lnTo>
                    <a:pt x="483" y="263"/>
                  </a:lnTo>
                  <a:lnTo>
                    <a:pt x="486" y="263"/>
                  </a:lnTo>
                  <a:lnTo>
                    <a:pt x="493" y="266"/>
                  </a:lnTo>
                  <a:lnTo>
                    <a:pt x="497" y="268"/>
                  </a:lnTo>
                  <a:lnTo>
                    <a:pt x="500" y="269"/>
                  </a:lnTo>
                  <a:lnTo>
                    <a:pt x="505" y="270"/>
                  </a:lnTo>
                  <a:lnTo>
                    <a:pt x="515" y="274"/>
                  </a:lnTo>
                  <a:lnTo>
                    <a:pt x="520" y="275"/>
                  </a:lnTo>
                  <a:lnTo>
                    <a:pt x="527" y="277"/>
                  </a:lnTo>
                  <a:lnTo>
                    <a:pt x="532" y="279"/>
                  </a:lnTo>
                  <a:lnTo>
                    <a:pt x="543" y="282"/>
                  </a:lnTo>
                  <a:lnTo>
                    <a:pt x="547" y="285"/>
                  </a:lnTo>
                  <a:lnTo>
                    <a:pt x="569" y="292"/>
                  </a:lnTo>
                  <a:lnTo>
                    <a:pt x="574" y="293"/>
                  </a:lnTo>
                  <a:lnTo>
                    <a:pt x="602" y="302"/>
                  </a:lnTo>
                  <a:lnTo>
                    <a:pt x="607" y="303"/>
                  </a:lnTo>
                  <a:lnTo>
                    <a:pt x="610" y="305"/>
                  </a:lnTo>
                  <a:lnTo>
                    <a:pt x="615" y="307"/>
                  </a:lnTo>
                  <a:lnTo>
                    <a:pt x="659" y="307"/>
                  </a:lnTo>
                  <a:lnTo>
                    <a:pt x="658" y="309"/>
                  </a:lnTo>
                  <a:lnTo>
                    <a:pt x="655" y="312"/>
                  </a:lnTo>
                  <a:lnTo>
                    <a:pt x="653" y="313"/>
                  </a:lnTo>
                  <a:lnTo>
                    <a:pt x="648" y="318"/>
                  </a:lnTo>
                  <a:lnTo>
                    <a:pt x="647" y="320"/>
                  </a:lnTo>
                  <a:lnTo>
                    <a:pt x="645" y="321"/>
                  </a:lnTo>
                  <a:lnTo>
                    <a:pt x="629" y="337"/>
                  </a:lnTo>
                  <a:lnTo>
                    <a:pt x="627" y="338"/>
                  </a:lnTo>
                  <a:lnTo>
                    <a:pt x="625" y="340"/>
                  </a:lnTo>
                  <a:lnTo>
                    <a:pt x="623" y="343"/>
                  </a:lnTo>
                  <a:lnTo>
                    <a:pt x="621" y="345"/>
                  </a:lnTo>
                  <a:lnTo>
                    <a:pt x="619" y="346"/>
                  </a:lnTo>
                  <a:lnTo>
                    <a:pt x="614" y="351"/>
                  </a:lnTo>
                  <a:lnTo>
                    <a:pt x="613" y="353"/>
                  </a:lnTo>
                  <a:lnTo>
                    <a:pt x="610" y="355"/>
                  </a:lnTo>
                  <a:lnTo>
                    <a:pt x="598" y="366"/>
                  </a:lnTo>
                  <a:lnTo>
                    <a:pt x="596" y="368"/>
                  </a:lnTo>
                  <a:lnTo>
                    <a:pt x="595" y="370"/>
                  </a:lnTo>
                  <a:lnTo>
                    <a:pt x="594" y="371"/>
                  </a:lnTo>
                  <a:lnTo>
                    <a:pt x="593" y="371"/>
                  </a:lnTo>
                  <a:lnTo>
                    <a:pt x="591" y="373"/>
                  </a:lnTo>
                  <a:lnTo>
                    <a:pt x="588" y="376"/>
                  </a:lnTo>
                  <a:lnTo>
                    <a:pt x="585" y="379"/>
                  </a:lnTo>
                  <a:lnTo>
                    <a:pt x="570" y="395"/>
                  </a:lnTo>
                  <a:lnTo>
                    <a:pt x="565" y="401"/>
                  </a:lnTo>
                  <a:lnTo>
                    <a:pt x="561" y="406"/>
                  </a:lnTo>
                  <a:lnTo>
                    <a:pt x="556" y="411"/>
                  </a:lnTo>
                  <a:lnTo>
                    <a:pt x="551" y="415"/>
                  </a:lnTo>
                  <a:lnTo>
                    <a:pt x="551" y="416"/>
                  </a:lnTo>
                  <a:lnTo>
                    <a:pt x="546" y="421"/>
                  </a:lnTo>
                  <a:lnTo>
                    <a:pt x="542" y="427"/>
                  </a:lnTo>
                  <a:lnTo>
                    <a:pt x="532" y="436"/>
                  </a:lnTo>
                  <a:lnTo>
                    <a:pt x="530" y="440"/>
                  </a:lnTo>
                  <a:lnTo>
                    <a:pt x="526" y="444"/>
                  </a:lnTo>
                  <a:lnTo>
                    <a:pt x="513" y="444"/>
                  </a:lnTo>
                  <a:lnTo>
                    <a:pt x="511" y="442"/>
                  </a:lnTo>
                  <a:lnTo>
                    <a:pt x="493" y="442"/>
                  </a:lnTo>
                  <a:lnTo>
                    <a:pt x="491" y="441"/>
                  </a:lnTo>
                  <a:lnTo>
                    <a:pt x="481" y="441"/>
                  </a:lnTo>
                  <a:lnTo>
                    <a:pt x="478" y="444"/>
                  </a:lnTo>
                  <a:lnTo>
                    <a:pt x="476" y="444"/>
                  </a:lnTo>
                  <a:lnTo>
                    <a:pt x="472" y="445"/>
                  </a:lnTo>
                  <a:lnTo>
                    <a:pt x="468" y="445"/>
                  </a:lnTo>
                  <a:lnTo>
                    <a:pt x="463" y="446"/>
                  </a:lnTo>
                  <a:lnTo>
                    <a:pt x="461" y="447"/>
                  </a:lnTo>
                  <a:lnTo>
                    <a:pt x="455" y="449"/>
                  </a:lnTo>
                  <a:lnTo>
                    <a:pt x="446" y="454"/>
                  </a:lnTo>
                  <a:lnTo>
                    <a:pt x="442" y="458"/>
                  </a:lnTo>
                  <a:lnTo>
                    <a:pt x="438" y="460"/>
                  </a:lnTo>
                  <a:lnTo>
                    <a:pt x="438" y="461"/>
                  </a:lnTo>
                  <a:lnTo>
                    <a:pt x="437" y="462"/>
                  </a:lnTo>
                  <a:lnTo>
                    <a:pt x="436" y="466"/>
                  </a:lnTo>
                  <a:lnTo>
                    <a:pt x="436" y="467"/>
                  </a:lnTo>
                  <a:lnTo>
                    <a:pt x="435" y="468"/>
                  </a:lnTo>
                  <a:lnTo>
                    <a:pt x="433" y="470"/>
                  </a:lnTo>
                  <a:lnTo>
                    <a:pt x="431" y="471"/>
                  </a:lnTo>
                  <a:lnTo>
                    <a:pt x="428" y="471"/>
                  </a:lnTo>
                  <a:lnTo>
                    <a:pt x="422" y="472"/>
                  </a:lnTo>
                  <a:lnTo>
                    <a:pt x="415" y="473"/>
                  </a:lnTo>
                  <a:lnTo>
                    <a:pt x="410" y="474"/>
                  </a:lnTo>
                  <a:lnTo>
                    <a:pt x="401" y="474"/>
                  </a:lnTo>
                  <a:lnTo>
                    <a:pt x="397" y="478"/>
                  </a:lnTo>
                  <a:lnTo>
                    <a:pt x="393" y="479"/>
                  </a:lnTo>
                  <a:lnTo>
                    <a:pt x="393" y="480"/>
                  </a:lnTo>
                  <a:lnTo>
                    <a:pt x="392" y="480"/>
                  </a:lnTo>
                  <a:lnTo>
                    <a:pt x="392" y="483"/>
                  </a:lnTo>
                  <a:lnTo>
                    <a:pt x="391" y="484"/>
                  </a:lnTo>
                  <a:lnTo>
                    <a:pt x="389" y="485"/>
                  </a:lnTo>
                  <a:lnTo>
                    <a:pt x="387" y="485"/>
                  </a:lnTo>
                  <a:lnTo>
                    <a:pt x="383" y="483"/>
                  </a:lnTo>
                  <a:lnTo>
                    <a:pt x="380" y="485"/>
                  </a:lnTo>
                  <a:lnTo>
                    <a:pt x="380" y="484"/>
                  </a:lnTo>
                  <a:lnTo>
                    <a:pt x="378" y="484"/>
                  </a:lnTo>
                  <a:lnTo>
                    <a:pt x="374" y="485"/>
                  </a:lnTo>
                  <a:lnTo>
                    <a:pt x="371" y="485"/>
                  </a:lnTo>
                  <a:lnTo>
                    <a:pt x="366" y="486"/>
                  </a:lnTo>
                  <a:lnTo>
                    <a:pt x="361" y="486"/>
                  </a:lnTo>
                  <a:lnTo>
                    <a:pt x="359" y="485"/>
                  </a:lnTo>
                  <a:lnTo>
                    <a:pt x="358" y="485"/>
                  </a:lnTo>
                  <a:lnTo>
                    <a:pt x="355" y="483"/>
                  </a:lnTo>
                  <a:lnTo>
                    <a:pt x="353" y="479"/>
                  </a:lnTo>
                  <a:lnTo>
                    <a:pt x="352" y="478"/>
                  </a:lnTo>
                  <a:lnTo>
                    <a:pt x="351" y="478"/>
                  </a:lnTo>
                  <a:lnTo>
                    <a:pt x="348" y="477"/>
                  </a:lnTo>
                  <a:lnTo>
                    <a:pt x="347" y="477"/>
                  </a:lnTo>
                  <a:lnTo>
                    <a:pt x="347" y="474"/>
                  </a:lnTo>
                  <a:lnTo>
                    <a:pt x="346" y="473"/>
                  </a:lnTo>
                  <a:lnTo>
                    <a:pt x="342" y="472"/>
                  </a:lnTo>
                  <a:lnTo>
                    <a:pt x="342" y="471"/>
                  </a:lnTo>
                  <a:lnTo>
                    <a:pt x="339" y="472"/>
                  </a:lnTo>
                  <a:lnTo>
                    <a:pt x="335" y="474"/>
                  </a:lnTo>
                  <a:lnTo>
                    <a:pt x="331" y="476"/>
                  </a:lnTo>
                  <a:lnTo>
                    <a:pt x="325" y="478"/>
                  </a:lnTo>
                  <a:lnTo>
                    <a:pt x="325" y="479"/>
                  </a:lnTo>
                  <a:lnTo>
                    <a:pt x="321" y="480"/>
                  </a:lnTo>
                  <a:lnTo>
                    <a:pt x="316" y="481"/>
                  </a:lnTo>
                  <a:lnTo>
                    <a:pt x="315" y="481"/>
                  </a:lnTo>
                  <a:lnTo>
                    <a:pt x="315" y="483"/>
                  </a:lnTo>
                  <a:lnTo>
                    <a:pt x="314" y="483"/>
                  </a:lnTo>
                  <a:lnTo>
                    <a:pt x="309" y="485"/>
                  </a:lnTo>
                  <a:lnTo>
                    <a:pt x="306" y="487"/>
                  </a:lnTo>
                  <a:lnTo>
                    <a:pt x="302" y="489"/>
                  </a:lnTo>
                  <a:lnTo>
                    <a:pt x="301" y="490"/>
                  </a:lnTo>
                  <a:lnTo>
                    <a:pt x="300" y="492"/>
                  </a:lnTo>
                  <a:lnTo>
                    <a:pt x="299" y="496"/>
                  </a:lnTo>
                  <a:lnTo>
                    <a:pt x="299" y="497"/>
                  </a:lnTo>
                  <a:lnTo>
                    <a:pt x="294" y="502"/>
                  </a:lnTo>
                  <a:lnTo>
                    <a:pt x="290" y="504"/>
                  </a:lnTo>
                  <a:lnTo>
                    <a:pt x="289" y="505"/>
                  </a:lnTo>
                  <a:lnTo>
                    <a:pt x="289" y="508"/>
                  </a:lnTo>
                  <a:lnTo>
                    <a:pt x="288" y="509"/>
                  </a:lnTo>
                  <a:lnTo>
                    <a:pt x="286" y="509"/>
                  </a:lnTo>
                  <a:lnTo>
                    <a:pt x="286" y="508"/>
                  </a:lnTo>
                  <a:lnTo>
                    <a:pt x="284" y="508"/>
                  </a:lnTo>
                  <a:lnTo>
                    <a:pt x="283" y="506"/>
                  </a:lnTo>
                  <a:lnTo>
                    <a:pt x="278" y="506"/>
                  </a:lnTo>
                  <a:lnTo>
                    <a:pt x="278" y="505"/>
                  </a:lnTo>
                  <a:lnTo>
                    <a:pt x="277" y="505"/>
                  </a:lnTo>
                  <a:lnTo>
                    <a:pt x="276" y="506"/>
                  </a:lnTo>
                  <a:lnTo>
                    <a:pt x="273" y="506"/>
                  </a:lnTo>
                  <a:lnTo>
                    <a:pt x="269" y="504"/>
                  </a:lnTo>
                  <a:lnTo>
                    <a:pt x="257" y="504"/>
                  </a:lnTo>
                  <a:lnTo>
                    <a:pt x="252" y="503"/>
                  </a:lnTo>
                  <a:lnTo>
                    <a:pt x="251" y="502"/>
                  </a:lnTo>
                  <a:lnTo>
                    <a:pt x="250" y="499"/>
                  </a:lnTo>
                  <a:lnTo>
                    <a:pt x="250" y="500"/>
                  </a:lnTo>
                  <a:lnTo>
                    <a:pt x="244" y="500"/>
                  </a:lnTo>
                  <a:lnTo>
                    <a:pt x="244" y="499"/>
                  </a:lnTo>
                  <a:lnTo>
                    <a:pt x="243" y="498"/>
                  </a:lnTo>
                  <a:lnTo>
                    <a:pt x="243" y="499"/>
                  </a:lnTo>
                  <a:lnTo>
                    <a:pt x="242" y="499"/>
                  </a:lnTo>
                  <a:lnTo>
                    <a:pt x="241" y="500"/>
                  </a:lnTo>
                  <a:lnTo>
                    <a:pt x="233" y="500"/>
                  </a:lnTo>
                  <a:lnTo>
                    <a:pt x="229" y="499"/>
                  </a:lnTo>
                  <a:lnTo>
                    <a:pt x="226" y="499"/>
                  </a:lnTo>
                  <a:lnTo>
                    <a:pt x="225" y="500"/>
                  </a:lnTo>
                  <a:lnTo>
                    <a:pt x="224" y="499"/>
                  </a:lnTo>
                  <a:lnTo>
                    <a:pt x="223" y="499"/>
                  </a:lnTo>
                  <a:lnTo>
                    <a:pt x="222" y="498"/>
                  </a:lnTo>
                  <a:lnTo>
                    <a:pt x="220" y="496"/>
                  </a:lnTo>
                  <a:lnTo>
                    <a:pt x="219" y="495"/>
                  </a:lnTo>
                  <a:lnTo>
                    <a:pt x="218" y="495"/>
                  </a:lnTo>
                  <a:lnTo>
                    <a:pt x="213" y="491"/>
                  </a:lnTo>
                  <a:lnTo>
                    <a:pt x="210" y="489"/>
                  </a:lnTo>
                  <a:lnTo>
                    <a:pt x="205" y="486"/>
                  </a:lnTo>
                  <a:lnTo>
                    <a:pt x="201" y="483"/>
                  </a:lnTo>
                  <a:lnTo>
                    <a:pt x="198" y="481"/>
                  </a:lnTo>
                  <a:lnTo>
                    <a:pt x="192" y="478"/>
                  </a:lnTo>
                  <a:lnTo>
                    <a:pt x="188" y="476"/>
                  </a:lnTo>
                  <a:lnTo>
                    <a:pt x="184" y="472"/>
                  </a:lnTo>
                  <a:lnTo>
                    <a:pt x="181" y="471"/>
                  </a:lnTo>
                  <a:lnTo>
                    <a:pt x="180" y="471"/>
                  </a:lnTo>
                  <a:lnTo>
                    <a:pt x="180" y="468"/>
                  </a:lnTo>
                  <a:lnTo>
                    <a:pt x="178" y="468"/>
                  </a:lnTo>
                  <a:lnTo>
                    <a:pt x="178" y="467"/>
                  </a:lnTo>
                  <a:lnTo>
                    <a:pt x="175" y="466"/>
                  </a:lnTo>
                  <a:lnTo>
                    <a:pt x="172" y="465"/>
                  </a:lnTo>
                  <a:lnTo>
                    <a:pt x="169" y="464"/>
                  </a:lnTo>
                  <a:lnTo>
                    <a:pt x="134" y="464"/>
                  </a:lnTo>
                  <a:lnTo>
                    <a:pt x="133" y="462"/>
                  </a:lnTo>
                  <a:lnTo>
                    <a:pt x="130" y="461"/>
                  </a:lnTo>
                  <a:lnTo>
                    <a:pt x="129" y="460"/>
                  </a:lnTo>
                  <a:lnTo>
                    <a:pt x="129" y="459"/>
                  </a:lnTo>
                  <a:lnTo>
                    <a:pt x="130" y="459"/>
                  </a:lnTo>
                  <a:lnTo>
                    <a:pt x="129" y="458"/>
                  </a:lnTo>
                  <a:lnTo>
                    <a:pt x="129" y="455"/>
                  </a:lnTo>
                  <a:lnTo>
                    <a:pt x="122" y="448"/>
                  </a:lnTo>
                  <a:lnTo>
                    <a:pt x="122" y="436"/>
                  </a:lnTo>
                  <a:lnTo>
                    <a:pt x="123" y="434"/>
                  </a:lnTo>
                  <a:lnTo>
                    <a:pt x="124" y="433"/>
                  </a:lnTo>
                  <a:lnTo>
                    <a:pt x="124" y="432"/>
                  </a:lnTo>
                  <a:lnTo>
                    <a:pt x="123" y="430"/>
                  </a:lnTo>
                  <a:lnTo>
                    <a:pt x="123" y="427"/>
                  </a:lnTo>
                  <a:lnTo>
                    <a:pt x="124" y="426"/>
                  </a:lnTo>
                  <a:lnTo>
                    <a:pt x="122" y="425"/>
                  </a:lnTo>
                  <a:lnTo>
                    <a:pt x="118" y="422"/>
                  </a:lnTo>
                  <a:lnTo>
                    <a:pt x="116" y="422"/>
                  </a:lnTo>
                  <a:lnTo>
                    <a:pt x="116" y="423"/>
                  </a:lnTo>
                  <a:lnTo>
                    <a:pt x="114" y="423"/>
                  </a:lnTo>
                  <a:lnTo>
                    <a:pt x="111" y="421"/>
                  </a:lnTo>
                  <a:lnTo>
                    <a:pt x="110" y="421"/>
                  </a:lnTo>
                  <a:lnTo>
                    <a:pt x="109" y="420"/>
                  </a:lnTo>
                  <a:lnTo>
                    <a:pt x="108" y="420"/>
                  </a:lnTo>
                  <a:lnTo>
                    <a:pt x="108" y="421"/>
                  </a:lnTo>
                  <a:lnTo>
                    <a:pt x="107" y="421"/>
                  </a:lnTo>
                  <a:lnTo>
                    <a:pt x="104" y="423"/>
                  </a:lnTo>
                  <a:lnTo>
                    <a:pt x="101" y="423"/>
                  </a:lnTo>
                  <a:lnTo>
                    <a:pt x="99" y="421"/>
                  </a:lnTo>
                  <a:lnTo>
                    <a:pt x="99" y="419"/>
                  </a:lnTo>
                  <a:lnTo>
                    <a:pt x="101" y="419"/>
                  </a:lnTo>
                  <a:lnTo>
                    <a:pt x="101" y="417"/>
                  </a:lnTo>
                  <a:lnTo>
                    <a:pt x="98" y="415"/>
                  </a:lnTo>
                  <a:lnTo>
                    <a:pt x="95" y="414"/>
                  </a:lnTo>
                  <a:lnTo>
                    <a:pt x="92" y="411"/>
                  </a:lnTo>
                  <a:lnTo>
                    <a:pt x="92" y="408"/>
                  </a:lnTo>
                  <a:lnTo>
                    <a:pt x="91" y="408"/>
                  </a:lnTo>
                  <a:lnTo>
                    <a:pt x="88" y="402"/>
                  </a:lnTo>
                  <a:lnTo>
                    <a:pt x="88" y="398"/>
                  </a:lnTo>
                  <a:lnTo>
                    <a:pt x="86" y="398"/>
                  </a:lnTo>
                  <a:lnTo>
                    <a:pt x="86" y="396"/>
                  </a:lnTo>
                  <a:lnTo>
                    <a:pt x="88" y="395"/>
                  </a:lnTo>
                  <a:lnTo>
                    <a:pt x="86" y="392"/>
                  </a:lnTo>
                  <a:lnTo>
                    <a:pt x="86" y="391"/>
                  </a:lnTo>
                  <a:lnTo>
                    <a:pt x="85" y="391"/>
                  </a:lnTo>
                  <a:lnTo>
                    <a:pt x="85" y="390"/>
                  </a:lnTo>
                  <a:lnTo>
                    <a:pt x="84" y="389"/>
                  </a:lnTo>
                  <a:lnTo>
                    <a:pt x="82" y="384"/>
                  </a:lnTo>
                  <a:lnTo>
                    <a:pt x="82" y="379"/>
                  </a:lnTo>
                  <a:lnTo>
                    <a:pt x="79" y="377"/>
                  </a:lnTo>
                  <a:lnTo>
                    <a:pt x="79" y="376"/>
                  </a:lnTo>
                  <a:lnTo>
                    <a:pt x="78" y="373"/>
                  </a:lnTo>
                  <a:lnTo>
                    <a:pt x="78" y="371"/>
                  </a:lnTo>
                  <a:lnTo>
                    <a:pt x="77" y="369"/>
                  </a:lnTo>
                  <a:lnTo>
                    <a:pt x="77" y="368"/>
                  </a:lnTo>
                  <a:lnTo>
                    <a:pt x="76" y="366"/>
                  </a:lnTo>
                  <a:lnTo>
                    <a:pt x="76" y="365"/>
                  </a:lnTo>
                  <a:lnTo>
                    <a:pt x="72" y="363"/>
                  </a:lnTo>
                  <a:lnTo>
                    <a:pt x="69" y="363"/>
                  </a:lnTo>
                  <a:lnTo>
                    <a:pt x="67" y="362"/>
                  </a:lnTo>
                  <a:lnTo>
                    <a:pt x="67" y="357"/>
                  </a:lnTo>
                  <a:lnTo>
                    <a:pt x="66" y="356"/>
                  </a:lnTo>
                  <a:lnTo>
                    <a:pt x="64" y="355"/>
                  </a:lnTo>
                  <a:lnTo>
                    <a:pt x="58" y="352"/>
                  </a:lnTo>
                  <a:lnTo>
                    <a:pt x="57" y="352"/>
                  </a:lnTo>
                  <a:lnTo>
                    <a:pt x="57" y="351"/>
                  </a:lnTo>
                  <a:lnTo>
                    <a:pt x="54" y="350"/>
                  </a:lnTo>
                  <a:lnTo>
                    <a:pt x="54" y="349"/>
                  </a:lnTo>
                  <a:lnTo>
                    <a:pt x="53" y="349"/>
                  </a:lnTo>
                  <a:lnTo>
                    <a:pt x="53" y="345"/>
                  </a:lnTo>
                  <a:lnTo>
                    <a:pt x="52" y="344"/>
                  </a:lnTo>
                  <a:lnTo>
                    <a:pt x="50" y="344"/>
                  </a:lnTo>
                  <a:lnTo>
                    <a:pt x="49" y="341"/>
                  </a:lnTo>
                  <a:lnTo>
                    <a:pt x="46" y="340"/>
                  </a:lnTo>
                  <a:lnTo>
                    <a:pt x="46" y="334"/>
                  </a:lnTo>
                  <a:lnTo>
                    <a:pt x="39" y="327"/>
                  </a:lnTo>
                  <a:lnTo>
                    <a:pt x="37" y="327"/>
                  </a:lnTo>
                  <a:lnTo>
                    <a:pt x="37" y="326"/>
                  </a:lnTo>
                  <a:lnTo>
                    <a:pt x="34" y="325"/>
                  </a:lnTo>
                  <a:lnTo>
                    <a:pt x="33" y="322"/>
                  </a:lnTo>
                  <a:lnTo>
                    <a:pt x="32" y="322"/>
                  </a:lnTo>
                  <a:lnTo>
                    <a:pt x="31" y="321"/>
                  </a:lnTo>
                  <a:lnTo>
                    <a:pt x="25" y="321"/>
                  </a:lnTo>
                  <a:lnTo>
                    <a:pt x="25" y="320"/>
                  </a:lnTo>
                  <a:lnTo>
                    <a:pt x="24" y="320"/>
                  </a:lnTo>
                  <a:lnTo>
                    <a:pt x="24" y="319"/>
                  </a:lnTo>
                  <a:lnTo>
                    <a:pt x="21" y="319"/>
                  </a:lnTo>
                  <a:lnTo>
                    <a:pt x="21" y="318"/>
                  </a:lnTo>
                  <a:lnTo>
                    <a:pt x="20" y="318"/>
                  </a:lnTo>
                  <a:lnTo>
                    <a:pt x="18" y="319"/>
                  </a:lnTo>
                  <a:lnTo>
                    <a:pt x="17" y="320"/>
                  </a:lnTo>
                  <a:lnTo>
                    <a:pt x="15" y="320"/>
                  </a:lnTo>
                  <a:lnTo>
                    <a:pt x="13" y="319"/>
                  </a:lnTo>
                  <a:lnTo>
                    <a:pt x="13" y="318"/>
                  </a:lnTo>
                  <a:lnTo>
                    <a:pt x="12" y="318"/>
                  </a:lnTo>
                  <a:lnTo>
                    <a:pt x="12" y="317"/>
                  </a:lnTo>
                  <a:lnTo>
                    <a:pt x="8" y="317"/>
                  </a:lnTo>
                  <a:lnTo>
                    <a:pt x="8" y="315"/>
                  </a:lnTo>
                  <a:lnTo>
                    <a:pt x="6" y="317"/>
                  </a:lnTo>
                  <a:lnTo>
                    <a:pt x="3" y="317"/>
                  </a:lnTo>
                  <a:lnTo>
                    <a:pt x="1" y="314"/>
                  </a:lnTo>
                  <a:lnTo>
                    <a:pt x="0" y="311"/>
                  </a:lnTo>
                  <a:lnTo>
                    <a:pt x="1" y="309"/>
                  </a:lnTo>
                  <a:lnTo>
                    <a:pt x="1" y="308"/>
                  </a:lnTo>
                  <a:lnTo>
                    <a:pt x="2" y="307"/>
                  </a:lnTo>
                  <a:lnTo>
                    <a:pt x="5" y="303"/>
                  </a:lnTo>
                  <a:lnTo>
                    <a:pt x="6" y="303"/>
                  </a:lnTo>
                  <a:lnTo>
                    <a:pt x="6" y="302"/>
                  </a:lnTo>
                  <a:lnTo>
                    <a:pt x="8" y="302"/>
                  </a:lnTo>
                  <a:lnTo>
                    <a:pt x="8" y="298"/>
                  </a:lnTo>
                  <a:lnTo>
                    <a:pt x="9" y="296"/>
                  </a:lnTo>
                  <a:lnTo>
                    <a:pt x="9" y="295"/>
                  </a:lnTo>
                  <a:lnTo>
                    <a:pt x="8" y="295"/>
                  </a:lnTo>
                  <a:lnTo>
                    <a:pt x="8" y="289"/>
                  </a:lnTo>
                  <a:lnTo>
                    <a:pt x="9" y="289"/>
                  </a:lnTo>
                  <a:lnTo>
                    <a:pt x="9" y="288"/>
                  </a:lnTo>
                  <a:lnTo>
                    <a:pt x="11" y="287"/>
                  </a:lnTo>
                  <a:lnTo>
                    <a:pt x="12" y="287"/>
                  </a:lnTo>
                  <a:lnTo>
                    <a:pt x="17" y="288"/>
                  </a:lnTo>
                  <a:lnTo>
                    <a:pt x="18" y="287"/>
                  </a:lnTo>
                  <a:lnTo>
                    <a:pt x="22" y="287"/>
                  </a:lnTo>
                  <a:lnTo>
                    <a:pt x="22" y="286"/>
                  </a:lnTo>
                  <a:lnTo>
                    <a:pt x="24" y="287"/>
                  </a:lnTo>
                  <a:lnTo>
                    <a:pt x="28" y="287"/>
                  </a:lnTo>
                  <a:lnTo>
                    <a:pt x="30" y="288"/>
                  </a:lnTo>
                  <a:lnTo>
                    <a:pt x="30" y="289"/>
                  </a:lnTo>
                  <a:lnTo>
                    <a:pt x="31" y="290"/>
                  </a:lnTo>
                  <a:lnTo>
                    <a:pt x="34" y="290"/>
                  </a:lnTo>
                  <a:lnTo>
                    <a:pt x="35" y="289"/>
                  </a:lnTo>
                  <a:lnTo>
                    <a:pt x="37" y="289"/>
                  </a:lnTo>
                  <a:lnTo>
                    <a:pt x="37" y="288"/>
                  </a:lnTo>
                  <a:lnTo>
                    <a:pt x="44" y="288"/>
                  </a:lnTo>
                  <a:lnTo>
                    <a:pt x="47" y="283"/>
                  </a:lnTo>
                  <a:lnTo>
                    <a:pt x="50" y="281"/>
                  </a:lnTo>
                  <a:lnTo>
                    <a:pt x="50" y="280"/>
                  </a:lnTo>
                  <a:lnTo>
                    <a:pt x="49" y="267"/>
                  </a:lnTo>
                  <a:lnTo>
                    <a:pt x="49" y="254"/>
                  </a:lnTo>
                  <a:lnTo>
                    <a:pt x="47" y="243"/>
                  </a:lnTo>
                  <a:lnTo>
                    <a:pt x="47" y="239"/>
                  </a:lnTo>
                  <a:lnTo>
                    <a:pt x="49" y="232"/>
                  </a:lnTo>
                  <a:lnTo>
                    <a:pt x="54" y="217"/>
                  </a:lnTo>
                  <a:lnTo>
                    <a:pt x="58" y="213"/>
                  </a:lnTo>
                  <a:lnTo>
                    <a:pt x="58" y="211"/>
                  </a:lnTo>
                  <a:lnTo>
                    <a:pt x="59" y="209"/>
                  </a:lnTo>
                  <a:lnTo>
                    <a:pt x="59" y="206"/>
                  </a:lnTo>
                  <a:lnTo>
                    <a:pt x="57" y="197"/>
                  </a:lnTo>
                  <a:lnTo>
                    <a:pt x="57" y="193"/>
                  </a:lnTo>
                  <a:lnTo>
                    <a:pt x="60" y="188"/>
                  </a:lnTo>
                  <a:lnTo>
                    <a:pt x="63" y="185"/>
                  </a:lnTo>
                  <a:lnTo>
                    <a:pt x="63" y="184"/>
                  </a:lnTo>
                  <a:lnTo>
                    <a:pt x="64" y="184"/>
                  </a:lnTo>
                  <a:lnTo>
                    <a:pt x="69" y="180"/>
                  </a:lnTo>
                  <a:lnTo>
                    <a:pt x="70" y="179"/>
                  </a:lnTo>
                  <a:lnTo>
                    <a:pt x="76" y="184"/>
                  </a:lnTo>
                  <a:lnTo>
                    <a:pt x="77" y="185"/>
                  </a:lnTo>
                  <a:lnTo>
                    <a:pt x="77" y="186"/>
                  </a:lnTo>
                  <a:lnTo>
                    <a:pt x="78" y="186"/>
                  </a:lnTo>
                  <a:lnTo>
                    <a:pt x="78" y="188"/>
                  </a:lnTo>
                  <a:lnTo>
                    <a:pt x="79" y="186"/>
                  </a:lnTo>
                  <a:lnTo>
                    <a:pt x="82" y="186"/>
                  </a:lnTo>
                  <a:lnTo>
                    <a:pt x="82" y="184"/>
                  </a:lnTo>
                  <a:lnTo>
                    <a:pt x="83" y="184"/>
                  </a:lnTo>
                  <a:lnTo>
                    <a:pt x="83" y="182"/>
                  </a:lnTo>
                  <a:lnTo>
                    <a:pt x="85" y="181"/>
                  </a:lnTo>
                  <a:lnTo>
                    <a:pt x="86" y="180"/>
                  </a:lnTo>
                  <a:lnTo>
                    <a:pt x="86" y="178"/>
                  </a:lnTo>
                  <a:lnTo>
                    <a:pt x="85" y="177"/>
                  </a:lnTo>
                  <a:lnTo>
                    <a:pt x="85" y="175"/>
                  </a:lnTo>
                  <a:lnTo>
                    <a:pt x="88" y="167"/>
                  </a:lnTo>
                  <a:lnTo>
                    <a:pt x="88" y="165"/>
                  </a:lnTo>
                  <a:lnTo>
                    <a:pt x="86" y="163"/>
                  </a:lnTo>
                  <a:lnTo>
                    <a:pt x="86" y="162"/>
                  </a:lnTo>
                  <a:lnTo>
                    <a:pt x="91" y="149"/>
                  </a:lnTo>
                  <a:lnTo>
                    <a:pt x="92" y="149"/>
                  </a:lnTo>
                  <a:lnTo>
                    <a:pt x="91" y="148"/>
                  </a:lnTo>
                  <a:lnTo>
                    <a:pt x="91" y="146"/>
                  </a:lnTo>
                  <a:lnTo>
                    <a:pt x="90" y="146"/>
                  </a:lnTo>
                  <a:lnTo>
                    <a:pt x="91" y="143"/>
                  </a:lnTo>
                  <a:lnTo>
                    <a:pt x="90" y="142"/>
                  </a:lnTo>
                  <a:lnTo>
                    <a:pt x="90" y="141"/>
                  </a:lnTo>
                  <a:lnTo>
                    <a:pt x="91" y="140"/>
                  </a:lnTo>
                  <a:lnTo>
                    <a:pt x="91" y="137"/>
                  </a:lnTo>
                  <a:lnTo>
                    <a:pt x="94" y="135"/>
                  </a:lnTo>
                  <a:lnTo>
                    <a:pt x="95" y="135"/>
                  </a:lnTo>
                  <a:lnTo>
                    <a:pt x="98" y="134"/>
                  </a:lnTo>
                  <a:lnTo>
                    <a:pt x="99" y="133"/>
                  </a:lnTo>
                  <a:lnTo>
                    <a:pt x="99" y="130"/>
                  </a:lnTo>
                  <a:lnTo>
                    <a:pt x="102" y="129"/>
                  </a:lnTo>
                  <a:lnTo>
                    <a:pt x="103" y="128"/>
                  </a:lnTo>
                  <a:lnTo>
                    <a:pt x="103" y="124"/>
                  </a:lnTo>
                  <a:lnTo>
                    <a:pt x="104" y="123"/>
                  </a:lnTo>
                  <a:lnTo>
                    <a:pt x="104" y="122"/>
                  </a:lnTo>
                  <a:lnTo>
                    <a:pt x="105" y="122"/>
                  </a:lnTo>
                  <a:lnTo>
                    <a:pt x="107" y="121"/>
                  </a:lnTo>
                  <a:lnTo>
                    <a:pt x="107" y="118"/>
                  </a:lnTo>
                  <a:lnTo>
                    <a:pt x="108" y="117"/>
                  </a:lnTo>
                  <a:lnTo>
                    <a:pt x="116" y="104"/>
                  </a:lnTo>
                  <a:lnTo>
                    <a:pt x="116" y="103"/>
                  </a:lnTo>
                  <a:lnTo>
                    <a:pt x="118" y="103"/>
                  </a:lnTo>
                  <a:lnTo>
                    <a:pt x="118" y="99"/>
                  </a:lnTo>
                  <a:lnTo>
                    <a:pt x="121" y="99"/>
                  </a:lnTo>
                  <a:lnTo>
                    <a:pt x="134" y="97"/>
                  </a:lnTo>
                  <a:lnTo>
                    <a:pt x="135" y="97"/>
                  </a:lnTo>
                  <a:lnTo>
                    <a:pt x="135" y="98"/>
                  </a:lnTo>
                  <a:lnTo>
                    <a:pt x="137" y="98"/>
                  </a:lnTo>
                  <a:lnTo>
                    <a:pt x="137" y="97"/>
                  </a:lnTo>
                  <a:lnTo>
                    <a:pt x="139" y="92"/>
                  </a:lnTo>
                  <a:lnTo>
                    <a:pt x="139" y="90"/>
                  </a:lnTo>
                  <a:lnTo>
                    <a:pt x="137" y="89"/>
                  </a:lnTo>
                  <a:lnTo>
                    <a:pt x="137" y="88"/>
                  </a:lnTo>
                  <a:lnTo>
                    <a:pt x="139" y="86"/>
                  </a:lnTo>
                  <a:lnTo>
                    <a:pt x="139" y="83"/>
                  </a:lnTo>
                  <a:lnTo>
                    <a:pt x="143" y="69"/>
                  </a:lnTo>
                  <a:lnTo>
                    <a:pt x="149" y="59"/>
                  </a:lnTo>
                  <a:lnTo>
                    <a:pt x="149" y="56"/>
                  </a:lnTo>
                  <a:lnTo>
                    <a:pt x="150" y="54"/>
                  </a:lnTo>
                  <a:lnTo>
                    <a:pt x="152" y="50"/>
                  </a:lnTo>
                  <a:lnTo>
                    <a:pt x="153" y="47"/>
                  </a:lnTo>
                  <a:lnTo>
                    <a:pt x="153" y="46"/>
                  </a:lnTo>
                  <a:lnTo>
                    <a:pt x="152" y="44"/>
                  </a:lnTo>
                  <a:lnTo>
                    <a:pt x="152" y="40"/>
                  </a:lnTo>
                  <a:lnTo>
                    <a:pt x="155" y="28"/>
                  </a:lnTo>
                  <a:lnTo>
                    <a:pt x="156" y="28"/>
                  </a:lnTo>
                  <a:lnTo>
                    <a:pt x="156" y="27"/>
                  </a:lnTo>
                  <a:lnTo>
                    <a:pt x="158" y="26"/>
                  </a:lnTo>
                  <a:lnTo>
                    <a:pt x="163" y="26"/>
                  </a:lnTo>
                  <a:lnTo>
                    <a:pt x="165" y="25"/>
                  </a:lnTo>
                  <a:lnTo>
                    <a:pt x="169" y="25"/>
                  </a:lnTo>
                  <a:lnTo>
                    <a:pt x="173" y="26"/>
                  </a:lnTo>
                  <a:lnTo>
                    <a:pt x="174" y="26"/>
                  </a:lnTo>
                  <a:lnTo>
                    <a:pt x="177" y="28"/>
                  </a:lnTo>
                  <a:lnTo>
                    <a:pt x="178" y="27"/>
                  </a:lnTo>
                  <a:lnTo>
                    <a:pt x="180" y="27"/>
                  </a:lnTo>
                  <a:lnTo>
                    <a:pt x="180" y="23"/>
                  </a:lnTo>
                  <a:lnTo>
                    <a:pt x="181" y="22"/>
                  </a:lnTo>
                  <a:lnTo>
                    <a:pt x="181" y="21"/>
                  </a:lnTo>
                  <a:lnTo>
                    <a:pt x="184" y="20"/>
                  </a:lnTo>
                  <a:lnTo>
                    <a:pt x="188" y="20"/>
                  </a:lnTo>
                  <a:lnTo>
                    <a:pt x="188" y="19"/>
                  </a:lnTo>
                  <a:lnTo>
                    <a:pt x="190" y="19"/>
                  </a:lnTo>
                  <a:lnTo>
                    <a:pt x="193" y="22"/>
                  </a:lnTo>
                  <a:lnTo>
                    <a:pt x="193" y="23"/>
                  </a:lnTo>
                  <a:lnTo>
                    <a:pt x="194" y="23"/>
                  </a:lnTo>
                  <a:lnTo>
                    <a:pt x="194" y="26"/>
                  </a:lnTo>
                  <a:lnTo>
                    <a:pt x="197" y="28"/>
                  </a:lnTo>
                  <a:lnTo>
                    <a:pt x="197" y="31"/>
                  </a:lnTo>
                  <a:lnTo>
                    <a:pt x="199" y="31"/>
                  </a:lnTo>
                  <a:lnTo>
                    <a:pt x="199" y="34"/>
                  </a:lnTo>
                  <a:lnTo>
                    <a:pt x="200" y="34"/>
                  </a:lnTo>
                  <a:lnTo>
                    <a:pt x="200" y="35"/>
                  </a:lnTo>
                  <a:lnTo>
                    <a:pt x="201" y="34"/>
                  </a:lnTo>
                  <a:lnTo>
                    <a:pt x="203" y="31"/>
                  </a:lnTo>
                  <a:lnTo>
                    <a:pt x="205" y="25"/>
                  </a:lnTo>
                  <a:lnTo>
                    <a:pt x="209" y="18"/>
                  </a:lnTo>
                  <a:lnTo>
                    <a:pt x="211" y="12"/>
                  </a:lnTo>
                  <a:lnTo>
                    <a:pt x="214" y="5"/>
                  </a:lnTo>
                  <a:lnTo>
                    <a:pt x="216"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8">
              <a:extLst>
                <a:ext uri="{FF2B5EF4-FFF2-40B4-BE49-F238E27FC236}">
                  <a16:creationId xmlns:a16="http://schemas.microsoft.com/office/drawing/2014/main" id="{2C47D125-5AE4-431A-8C23-56A8E1D5EFBA}"/>
                </a:ext>
              </a:extLst>
            </p:cNvPr>
            <p:cNvSpPr>
              <a:spLocks noEditPoints="1"/>
            </p:cNvSpPr>
            <p:nvPr/>
          </p:nvSpPr>
          <p:spPr bwMode="auto">
            <a:xfrm>
              <a:off x="6751638" y="2595563"/>
              <a:ext cx="466725" cy="407988"/>
            </a:xfrm>
            <a:custGeom>
              <a:avLst/>
              <a:gdLst/>
              <a:ahLst/>
              <a:cxnLst>
                <a:cxn ang="0">
                  <a:pos x="161" y="99"/>
                </a:cxn>
                <a:cxn ang="0">
                  <a:pos x="168" y="107"/>
                </a:cxn>
                <a:cxn ang="0">
                  <a:pos x="174" y="111"/>
                </a:cxn>
                <a:cxn ang="0">
                  <a:pos x="161" y="111"/>
                </a:cxn>
                <a:cxn ang="0">
                  <a:pos x="158" y="108"/>
                </a:cxn>
                <a:cxn ang="0">
                  <a:pos x="156" y="101"/>
                </a:cxn>
                <a:cxn ang="0">
                  <a:pos x="155" y="98"/>
                </a:cxn>
                <a:cxn ang="0">
                  <a:pos x="161" y="92"/>
                </a:cxn>
                <a:cxn ang="0">
                  <a:pos x="96" y="2"/>
                </a:cxn>
                <a:cxn ang="0">
                  <a:pos x="110" y="32"/>
                </a:cxn>
                <a:cxn ang="0">
                  <a:pos x="119" y="60"/>
                </a:cxn>
                <a:cxn ang="0">
                  <a:pos x="121" y="79"/>
                </a:cxn>
                <a:cxn ang="0">
                  <a:pos x="132" y="106"/>
                </a:cxn>
                <a:cxn ang="0">
                  <a:pos x="132" y="114"/>
                </a:cxn>
                <a:cxn ang="0">
                  <a:pos x="143" y="129"/>
                </a:cxn>
                <a:cxn ang="0">
                  <a:pos x="150" y="130"/>
                </a:cxn>
                <a:cxn ang="0">
                  <a:pos x="150" y="117"/>
                </a:cxn>
                <a:cxn ang="0">
                  <a:pos x="158" y="124"/>
                </a:cxn>
                <a:cxn ang="0">
                  <a:pos x="162" y="134"/>
                </a:cxn>
                <a:cxn ang="0">
                  <a:pos x="173" y="139"/>
                </a:cxn>
                <a:cxn ang="0">
                  <a:pos x="179" y="139"/>
                </a:cxn>
                <a:cxn ang="0">
                  <a:pos x="186" y="143"/>
                </a:cxn>
                <a:cxn ang="0">
                  <a:pos x="195" y="150"/>
                </a:cxn>
                <a:cxn ang="0">
                  <a:pos x="214" y="161"/>
                </a:cxn>
                <a:cxn ang="0">
                  <a:pos x="222" y="174"/>
                </a:cxn>
                <a:cxn ang="0">
                  <a:pos x="237" y="188"/>
                </a:cxn>
                <a:cxn ang="0">
                  <a:pos x="249" y="196"/>
                </a:cxn>
                <a:cxn ang="0">
                  <a:pos x="253" y="201"/>
                </a:cxn>
                <a:cxn ang="0">
                  <a:pos x="257" y="204"/>
                </a:cxn>
                <a:cxn ang="0">
                  <a:pos x="267" y="218"/>
                </a:cxn>
                <a:cxn ang="0">
                  <a:pos x="277" y="229"/>
                </a:cxn>
                <a:cxn ang="0">
                  <a:pos x="288" y="234"/>
                </a:cxn>
                <a:cxn ang="0">
                  <a:pos x="292" y="239"/>
                </a:cxn>
                <a:cxn ang="0">
                  <a:pos x="275" y="255"/>
                </a:cxn>
                <a:cxn ang="0">
                  <a:pos x="249" y="236"/>
                </a:cxn>
                <a:cxn ang="0">
                  <a:pos x="217" y="206"/>
                </a:cxn>
                <a:cxn ang="0">
                  <a:pos x="171" y="168"/>
                </a:cxn>
                <a:cxn ang="0">
                  <a:pos x="147" y="159"/>
                </a:cxn>
                <a:cxn ang="0">
                  <a:pos x="134" y="159"/>
                </a:cxn>
                <a:cxn ang="0">
                  <a:pos x="117" y="155"/>
                </a:cxn>
                <a:cxn ang="0">
                  <a:pos x="105" y="161"/>
                </a:cxn>
                <a:cxn ang="0">
                  <a:pos x="84" y="161"/>
                </a:cxn>
                <a:cxn ang="0">
                  <a:pos x="74" y="152"/>
                </a:cxn>
                <a:cxn ang="0">
                  <a:pos x="65" y="144"/>
                </a:cxn>
                <a:cxn ang="0">
                  <a:pos x="48" y="177"/>
                </a:cxn>
                <a:cxn ang="0">
                  <a:pos x="38" y="162"/>
                </a:cxn>
                <a:cxn ang="0">
                  <a:pos x="25" y="171"/>
                </a:cxn>
                <a:cxn ang="0">
                  <a:pos x="3" y="171"/>
                </a:cxn>
                <a:cxn ang="0">
                  <a:pos x="7" y="118"/>
                </a:cxn>
                <a:cxn ang="0">
                  <a:pos x="20" y="82"/>
                </a:cxn>
                <a:cxn ang="0">
                  <a:pos x="20" y="66"/>
                </a:cxn>
                <a:cxn ang="0">
                  <a:pos x="25" y="48"/>
                </a:cxn>
                <a:cxn ang="0">
                  <a:pos x="36" y="44"/>
                </a:cxn>
                <a:cxn ang="0">
                  <a:pos x="47" y="32"/>
                </a:cxn>
                <a:cxn ang="0">
                  <a:pos x="66" y="24"/>
                </a:cxn>
                <a:cxn ang="0">
                  <a:pos x="79" y="23"/>
                </a:cxn>
              </a:cxnLst>
              <a:rect l="0" t="0" r="r" b="b"/>
              <a:pathLst>
                <a:path w="294" h="257">
                  <a:moveTo>
                    <a:pt x="185" y="142"/>
                  </a:moveTo>
                  <a:lnTo>
                    <a:pt x="187" y="142"/>
                  </a:lnTo>
                  <a:lnTo>
                    <a:pt x="187" y="143"/>
                  </a:lnTo>
                  <a:lnTo>
                    <a:pt x="186" y="143"/>
                  </a:lnTo>
                  <a:lnTo>
                    <a:pt x="185" y="142"/>
                  </a:lnTo>
                  <a:close/>
                  <a:moveTo>
                    <a:pt x="157" y="98"/>
                  </a:moveTo>
                  <a:lnTo>
                    <a:pt x="160" y="98"/>
                  </a:lnTo>
                  <a:lnTo>
                    <a:pt x="160" y="99"/>
                  </a:lnTo>
                  <a:lnTo>
                    <a:pt x="161" y="99"/>
                  </a:lnTo>
                  <a:lnTo>
                    <a:pt x="161" y="102"/>
                  </a:lnTo>
                  <a:lnTo>
                    <a:pt x="162" y="101"/>
                  </a:lnTo>
                  <a:lnTo>
                    <a:pt x="162" y="106"/>
                  </a:lnTo>
                  <a:lnTo>
                    <a:pt x="163" y="106"/>
                  </a:lnTo>
                  <a:lnTo>
                    <a:pt x="163" y="108"/>
                  </a:lnTo>
                  <a:lnTo>
                    <a:pt x="164" y="108"/>
                  </a:lnTo>
                  <a:lnTo>
                    <a:pt x="167" y="110"/>
                  </a:lnTo>
                  <a:lnTo>
                    <a:pt x="167" y="108"/>
                  </a:lnTo>
                  <a:lnTo>
                    <a:pt x="168" y="107"/>
                  </a:lnTo>
                  <a:lnTo>
                    <a:pt x="167" y="107"/>
                  </a:lnTo>
                  <a:lnTo>
                    <a:pt x="166" y="106"/>
                  </a:lnTo>
                  <a:lnTo>
                    <a:pt x="170" y="106"/>
                  </a:lnTo>
                  <a:lnTo>
                    <a:pt x="170" y="107"/>
                  </a:lnTo>
                  <a:lnTo>
                    <a:pt x="171" y="107"/>
                  </a:lnTo>
                  <a:lnTo>
                    <a:pt x="173" y="108"/>
                  </a:lnTo>
                  <a:lnTo>
                    <a:pt x="174" y="108"/>
                  </a:lnTo>
                  <a:lnTo>
                    <a:pt x="175" y="111"/>
                  </a:lnTo>
                  <a:lnTo>
                    <a:pt x="174" y="111"/>
                  </a:lnTo>
                  <a:lnTo>
                    <a:pt x="174" y="112"/>
                  </a:lnTo>
                  <a:lnTo>
                    <a:pt x="173" y="111"/>
                  </a:lnTo>
                  <a:lnTo>
                    <a:pt x="171" y="111"/>
                  </a:lnTo>
                  <a:lnTo>
                    <a:pt x="170" y="112"/>
                  </a:lnTo>
                  <a:lnTo>
                    <a:pt x="169" y="112"/>
                  </a:lnTo>
                  <a:lnTo>
                    <a:pt x="168" y="111"/>
                  </a:lnTo>
                  <a:lnTo>
                    <a:pt x="162" y="111"/>
                  </a:lnTo>
                  <a:lnTo>
                    <a:pt x="162" y="110"/>
                  </a:lnTo>
                  <a:lnTo>
                    <a:pt x="161" y="111"/>
                  </a:lnTo>
                  <a:lnTo>
                    <a:pt x="160" y="111"/>
                  </a:lnTo>
                  <a:lnTo>
                    <a:pt x="157" y="110"/>
                  </a:lnTo>
                  <a:lnTo>
                    <a:pt x="155" y="110"/>
                  </a:lnTo>
                  <a:lnTo>
                    <a:pt x="154" y="106"/>
                  </a:lnTo>
                  <a:lnTo>
                    <a:pt x="155" y="106"/>
                  </a:lnTo>
                  <a:lnTo>
                    <a:pt x="155" y="107"/>
                  </a:lnTo>
                  <a:lnTo>
                    <a:pt x="156" y="107"/>
                  </a:lnTo>
                  <a:lnTo>
                    <a:pt x="157" y="108"/>
                  </a:lnTo>
                  <a:lnTo>
                    <a:pt x="158" y="108"/>
                  </a:lnTo>
                  <a:lnTo>
                    <a:pt x="160" y="107"/>
                  </a:lnTo>
                  <a:lnTo>
                    <a:pt x="160" y="106"/>
                  </a:lnTo>
                  <a:lnTo>
                    <a:pt x="157" y="104"/>
                  </a:lnTo>
                  <a:lnTo>
                    <a:pt x="153" y="104"/>
                  </a:lnTo>
                  <a:lnTo>
                    <a:pt x="153" y="102"/>
                  </a:lnTo>
                  <a:lnTo>
                    <a:pt x="154" y="101"/>
                  </a:lnTo>
                  <a:lnTo>
                    <a:pt x="155" y="102"/>
                  </a:lnTo>
                  <a:lnTo>
                    <a:pt x="156" y="102"/>
                  </a:lnTo>
                  <a:lnTo>
                    <a:pt x="156" y="101"/>
                  </a:lnTo>
                  <a:lnTo>
                    <a:pt x="155" y="100"/>
                  </a:lnTo>
                  <a:lnTo>
                    <a:pt x="158" y="100"/>
                  </a:lnTo>
                  <a:lnTo>
                    <a:pt x="158" y="99"/>
                  </a:lnTo>
                  <a:lnTo>
                    <a:pt x="157" y="99"/>
                  </a:lnTo>
                  <a:lnTo>
                    <a:pt x="157" y="98"/>
                  </a:lnTo>
                  <a:close/>
                  <a:moveTo>
                    <a:pt x="154" y="96"/>
                  </a:moveTo>
                  <a:lnTo>
                    <a:pt x="156" y="96"/>
                  </a:lnTo>
                  <a:lnTo>
                    <a:pt x="157" y="98"/>
                  </a:lnTo>
                  <a:lnTo>
                    <a:pt x="155" y="98"/>
                  </a:lnTo>
                  <a:lnTo>
                    <a:pt x="154" y="96"/>
                  </a:lnTo>
                  <a:close/>
                  <a:moveTo>
                    <a:pt x="158" y="87"/>
                  </a:moveTo>
                  <a:lnTo>
                    <a:pt x="160" y="88"/>
                  </a:lnTo>
                  <a:lnTo>
                    <a:pt x="161" y="88"/>
                  </a:lnTo>
                  <a:lnTo>
                    <a:pt x="162" y="89"/>
                  </a:lnTo>
                  <a:lnTo>
                    <a:pt x="161" y="89"/>
                  </a:lnTo>
                  <a:lnTo>
                    <a:pt x="160" y="91"/>
                  </a:lnTo>
                  <a:lnTo>
                    <a:pt x="160" y="92"/>
                  </a:lnTo>
                  <a:lnTo>
                    <a:pt x="161" y="92"/>
                  </a:lnTo>
                  <a:lnTo>
                    <a:pt x="162" y="93"/>
                  </a:lnTo>
                  <a:lnTo>
                    <a:pt x="160" y="93"/>
                  </a:lnTo>
                  <a:lnTo>
                    <a:pt x="158" y="92"/>
                  </a:lnTo>
                  <a:lnTo>
                    <a:pt x="156" y="92"/>
                  </a:lnTo>
                  <a:lnTo>
                    <a:pt x="156" y="89"/>
                  </a:lnTo>
                  <a:lnTo>
                    <a:pt x="158" y="89"/>
                  </a:lnTo>
                  <a:lnTo>
                    <a:pt x="158" y="87"/>
                  </a:lnTo>
                  <a:close/>
                  <a:moveTo>
                    <a:pt x="94" y="0"/>
                  </a:moveTo>
                  <a:lnTo>
                    <a:pt x="96" y="2"/>
                  </a:lnTo>
                  <a:lnTo>
                    <a:pt x="96" y="3"/>
                  </a:lnTo>
                  <a:lnTo>
                    <a:pt x="98" y="5"/>
                  </a:lnTo>
                  <a:lnTo>
                    <a:pt x="98" y="8"/>
                  </a:lnTo>
                  <a:lnTo>
                    <a:pt x="99" y="9"/>
                  </a:lnTo>
                  <a:lnTo>
                    <a:pt x="99" y="10"/>
                  </a:lnTo>
                  <a:lnTo>
                    <a:pt x="103" y="16"/>
                  </a:lnTo>
                  <a:lnTo>
                    <a:pt x="106" y="23"/>
                  </a:lnTo>
                  <a:lnTo>
                    <a:pt x="110" y="28"/>
                  </a:lnTo>
                  <a:lnTo>
                    <a:pt x="110" y="32"/>
                  </a:lnTo>
                  <a:lnTo>
                    <a:pt x="111" y="34"/>
                  </a:lnTo>
                  <a:lnTo>
                    <a:pt x="110" y="35"/>
                  </a:lnTo>
                  <a:lnTo>
                    <a:pt x="113" y="38"/>
                  </a:lnTo>
                  <a:lnTo>
                    <a:pt x="113" y="42"/>
                  </a:lnTo>
                  <a:lnTo>
                    <a:pt x="115" y="45"/>
                  </a:lnTo>
                  <a:lnTo>
                    <a:pt x="116" y="48"/>
                  </a:lnTo>
                  <a:lnTo>
                    <a:pt x="116" y="51"/>
                  </a:lnTo>
                  <a:lnTo>
                    <a:pt x="117" y="53"/>
                  </a:lnTo>
                  <a:lnTo>
                    <a:pt x="119" y="60"/>
                  </a:lnTo>
                  <a:lnTo>
                    <a:pt x="118" y="59"/>
                  </a:lnTo>
                  <a:lnTo>
                    <a:pt x="119" y="61"/>
                  </a:lnTo>
                  <a:lnTo>
                    <a:pt x="119" y="68"/>
                  </a:lnTo>
                  <a:lnTo>
                    <a:pt x="121" y="68"/>
                  </a:lnTo>
                  <a:lnTo>
                    <a:pt x="121" y="75"/>
                  </a:lnTo>
                  <a:lnTo>
                    <a:pt x="122" y="75"/>
                  </a:lnTo>
                  <a:lnTo>
                    <a:pt x="122" y="76"/>
                  </a:lnTo>
                  <a:lnTo>
                    <a:pt x="121" y="78"/>
                  </a:lnTo>
                  <a:lnTo>
                    <a:pt x="121" y="79"/>
                  </a:lnTo>
                  <a:lnTo>
                    <a:pt x="123" y="85"/>
                  </a:lnTo>
                  <a:lnTo>
                    <a:pt x="123" y="87"/>
                  </a:lnTo>
                  <a:lnTo>
                    <a:pt x="124" y="89"/>
                  </a:lnTo>
                  <a:lnTo>
                    <a:pt x="125" y="95"/>
                  </a:lnTo>
                  <a:lnTo>
                    <a:pt x="130" y="100"/>
                  </a:lnTo>
                  <a:lnTo>
                    <a:pt x="131" y="100"/>
                  </a:lnTo>
                  <a:lnTo>
                    <a:pt x="131" y="104"/>
                  </a:lnTo>
                  <a:lnTo>
                    <a:pt x="132" y="104"/>
                  </a:lnTo>
                  <a:lnTo>
                    <a:pt x="132" y="106"/>
                  </a:lnTo>
                  <a:lnTo>
                    <a:pt x="134" y="107"/>
                  </a:lnTo>
                  <a:lnTo>
                    <a:pt x="132" y="107"/>
                  </a:lnTo>
                  <a:lnTo>
                    <a:pt x="132" y="108"/>
                  </a:lnTo>
                  <a:lnTo>
                    <a:pt x="134" y="108"/>
                  </a:lnTo>
                  <a:lnTo>
                    <a:pt x="134" y="110"/>
                  </a:lnTo>
                  <a:lnTo>
                    <a:pt x="131" y="110"/>
                  </a:lnTo>
                  <a:lnTo>
                    <a:pt x="131" y="111"/>
                  </a:lnTo>
                  <a:lnTo>
                    <a:pt x="132" y="112"/>
                  </a:lnTo>
                  <a:lnTo>
                    <a:pt x="132" y="114"/>
                  </a:lnTo>
                  <a:lnTo>
                    <a:pt x="135" y="114"/>
                  </a:lnTo>
                  <a:lnTo>
                    <a:pt x="136" y="113"/>
                  </a:lnTo>
                  <a:lnTo>
                    <a:pt x="138" y="113"/>
                  </a:lnTo>
                  <a:lnTo>
                    <a:pt x="139" y="114"/>
                  </a:lnTo>
                  <a:lnTo>
                    <a:pt x="142" y="123"/>
                  </a:lnTo>
                  <a:lnTo>
                    <a:pt x="143" y="123"/>
                  </a:lnTo>
                  <a:lnTo>
                    <a:pt x="143" y="125"/>
                  </a:lnTo>
                  <a:lnTo>
                    <a:pt x="144" y="125"/>
                  </a:lnTo>
                  <a:lnTo>
                    <a:pt x="143" y="129"/>
                  </a:lnTo>
                  <a:lnTo>
                    <a:pt x="143" y="132"/>
                  </a:lnTo>
                  <a:lnTo>
                    <a:pt x="144" y="132"/>
                  </a:lnTo>
                  <a:lnTo>
                    <a:pt x="144" y="133"/>
                  </a:lnTo>
                  <a:lnTo>
                    <a:pt x="145" y="133"/>
                  </a:lnTo>
                  <a:lnTo>
                    <a:pt x="145" y="134"/>
                  </a:lnTo>
                  <a:lnTo>
                    <a:pt x="148" y="134"/>
                  </a:lnTo>
                  <a:lnTo>
                    <a:pt x="149" y="133"/>
                  </a:lnTo>
                  <a:lnTo>
                    <a:pt x="149" y="131"/>
                  </a:lnTo>
                  <a:lnTo>
                    <a:pt x="150" y="130"/>
                  </a:lnTo>
                  <a:lnTo>
                    <a:pt x="150" y="129"/>
                  </a:lnTo>
                  <a:lnTo>
                    <a:pt x="149" y="127"/>
                  </a:lnTo>
                  <a:lnTo>
                    <a:pt x="149" y="125"/>
                  </a:lnTo>
                  <a:lnTo>
                    <a:pt x="148" y="125"/>
                  </a:lnTo>
                  <a:lnTo>
                    <a:pt x="147" y="126"/>
                  </a:lnTo>
                  <a:lnTo>
                    <a:pt x="147" y="119"/>
                  </a:lnTo>
                  <a:lnTo>
                    <a:pt x="148" y="119"/>
                  </a:lnTo>
                  <a:lnTo>
                    <a:pt x="148" y="117"/>
                  </a:lnTo>
                  <a:lnTo>
                    <a:pt x="150" y="117"/>
                  </a:lnTo>
                  <a:lnTo>
                    <a:pt x="150" y="115"/>
                  </a:lnTo>
                  <a:lnTo>
                    <a:pt x="151" y="114"/>
                  </a:lnTo>
                  <a:lnTo>
                    <a:pt x="151" y="115"/>
                  </a:lnTo>
                  <a:lnTo>
                    <a:pt x="156" y="120"/>
                  </a:lnTo>
                  <a:lnTo>
                    <a:pt x="158" y="120"/>
                  </a:lnTo>
                  <a:lnTo>
                    <a:pt x="158" y="121"/>
                  </a:lnTo>
                  <a:lnTo>
                    <a:pt x="160" y="121"/>
                  </a:lnTo>
                  <a:lnTo>
                    <a:pt x="160" y="124"/>
                  </a:lnTo>
                  <a:lnTo>
                    <a:pt x="158" y="124"/>
                  </a:lnTo>
                  <a:lnTo>
                    <a:pt x="158" y="125"/>
                  </a:lnTo>
                  <a:lnTo>
                    <a:pt x="157" y="126"/>
                  </a:lnTo>
                  <a:lnTo>
                    <a:pt x="158" y="126"/>
                  </a:lnTo>
                  <a:lnTo>
                    <a:pt x="158" y="129"/>
                  </a:lnTo>
                  <a:lnTo>
                    <a:pt x="160" y="130"/>
                  </a:lnTo>
                  <a:lnTo>
                    <a:pt x="160" y="131"/>
                  </a:lnTo>
                  <a:lnTo>
                    <a:pt x="161" y="132"/>
                  </a:lnTo>
                  <a:lnTo>
                    <a:pt x="161" y="134"/>
                  </a:lnTo>
                  <a:lnTo>
                    <a:pt x="162" y="134"/>
                  </a:lnTo>
                  <a:lnTo>
                    <a:pt x="163" y="136"/>
                  </a:lnTo>
                  <a:lnTo>
                    <a:pt x="163" y="138"/>
                  </a:lnTo>
                  <a:lnTo>
                    <a:pt x="164" y="139"/>
                  </a:lnTo>
                  <a:lnTo>
                    <a:pt x="168" y="140"/>
                  </a:lnTo>
                  <a:lnTo>
                    <a:pt x="169" y="140"/>
                  </a:lnTo>
                  <a:lnTo>
                    <a:pt x="169" y="142"/>
                  </a:lnTo>
                  <a:lnTo>
                    <a:pt x="170" y="140"/>
                  </a:lnTo>
                  <a:lnTo>
                    <a:pt x="171" y="140"/>
                  </a:lnTo>
                  <a:lnTo>
                    <a:pt x="173" y="139"/>
                  </a:lnTo>
                  <a:lnTo>
                    <a:pt x="173" y="138"/>
                  </a:lnTo>
                  <a:lnTo>
                    <a:pt x="174" y="137"/>
                  </a:lnTo>
                  <a:lnTo>
                    <a:pt x="174" y="139"/>
                  </a:lnTo>
                  <a:lnTo>
                    <a:pt x="175" y="139"/>
                  </a:lnTo>
                  <a:lnTo>
                    <a:pt x="175" y="138"/>
                  </a:lnTo>
                  <a:lnTo>
                    <a:pt x="176" y="137"/>
                  </a:lnTo>
                  <a:lnTo>
                    <a:pt x="177" y="138"/>
                  </a:lnTo>
                  <a:lnTo>
                    <a:pt x="177" y="139"/>
                  </a:lnTo>
                  <a:lnTo>
                    <a:pt x="179" y="139"/>
                  </a:lnTo>
                  <a:lnTo>
                    <a:pt x="179" y="137"/>
                  </a:lnTo>
                  <a:lnTo>
                    <a:pt x="180" y="137"/>
                  </a:lnTo>
                  <a:lnTo>
                    <a:pt x="180" y="138"/>
                  </a:lnTo>
                  <a:lnTo>
                    <a:pt x="181" y="138"/>
                  </a:lnTo>
                  <a:lnTo>
                    <a:pt x="181" y="139"/>
                  </a:lnTo>
                  <a:lnTo>
                    <a:pt x="183" y="139"/>
                  </a:lnTo>
                  <a:lnTo>
                    <a:pt x="183" y="142"/>
                  </a:lnTo>
                  <a:lnTo>
                    <a:pt x="185" y="143"/>
                  </a:lnTo>
                  <a:lnTo>
                    <a:pt x="186" y="143"/>
                  </a:lnTo>
                  <a:lnTo>
                    <a:pt x="188" y="145"/>
                  </a:lnTo>
                  <a:lnTo>
                    <a:pt x="188" y="149"/>
                  </a:lnTo>
                  <a:lnTo>
                    <a:pt x="189" y="150"/>
                  </a:lnTo>
                  <a:lnTo>
                    <a:pt x="190" y="150"/>
                  </a:lnTo>
                  <a:lnTo>
                    <a:pt x="190" y="151"/>
                  </a:lnTo>
                  <a:lnTo>
                    <a:pt x="192" y="151"/>
                  </a:lnTo>
                  <a:lnTo>
                    <a:pt x="192" y="150"/>
                  </a:lnTo>
                  <a:lnTo>
                    <a:pt x="193" y="151"/>
                  </a:lnTo>
                  <a:lnTo>
                    <a:pt x="195" y="150"/>
                  </a:lnTo>
                  <a:lnTo>
                    <a:pt x="198" y="152"/>
                  </a:lnTo>
                  <a:lnTo>
                    <a:pt x="202" y="152"/>
                  </a:lnTo>
                  <a:lnTo>
                    <a:pt x="207" y="153"/>
                  </a:lnTo>
                  <a:lnTo>
                    <a:pt x="208" y="153"/>
                  </a:lnTo>
                  <a:lnTo>
                    <a:pt x="208" y="155"/>
                  </a:lnTo>
                  <a:lnTo>
                    <a:pt x="209" y="156"/>
                  </a:lnTo>
                  <a:lnTo>
                    <a:pt x="209" y="157"/>
                  </a:lnTo>
                  <a:lnTo>
                    <a:pt x="212" y="158"/>
                  </a:lnTo>
                  <a:lnTo>
                    <a:pt x="214" y="161"/>
                  </a:lnTo>
                  <a:lnTo>
                    <a:pt x="214" y="162"/>
                  </a:lnTo>
                  <a:lnTo>
                    <a:pt x="215" y="164"/>
                  </a:lnTo>
                  <a:lnTo>
                    <a:pt x="215" y="165"/>
                  </a:lnTo>
                  <a:lnTo>
                    <a:pt x="217" y="165"/>
                  </a:lnTo>
                  <a:lnTo>
                    <a:pt x="218" y="166"/>
                  </a:lnTo>
                  <a:lnTo>
                    <a:pt x="219" y="169"/>
                  </a:lnTo>
                  <a:lnTo>
                    <a:pt x="219" y="170"/>
                  </a:lnTo>
                  <a:lnTo>
                    <a:pt x="221" y="171"/>
                  </a:lnTo>
                  <a:lnTo>
                    <a:pt x="222" y="174"/>
                  </a:lnTo>
                  <a:lnTo>
                    <a:pt x="224" y="175"/>
                  </a:lnTo>
                  <a:lnTo>
                    <a:pt x="224" y="177"/>
                  </a:lnTo>
                  <a:lnTo>
                    <a:pt x="225" y="177"/>
                  </a:lnTo>
                  <a:lnTo>
                    <a:pt x="227" y="180"/>
                  </a:lnTo>
                  <a:lnTo>
                    <a:pt x="230" y="183"/>
                  </a:lnTo>
                  <a:lnTo>
                    <a:pt x="230" y="185"/>
                  </a:lnTo>
                  <a:lnTo>
                    <a:pt x="233" y="187"/>
                  </a:lnTo>
                  <a:lnTo>
                    <a:pt x="235" y="185"/>
                  </a:lnTo>
                  <a:lnTo>
                    <a:pt x="237" y="188"/>
                  </a:lnTo>
                  <a:lnTo>
                    <a:pt x="241" y="188"/>
                  </a:lnTo>
                  <a:lnTo>
                    <a:pt x="243" y="189"/>
                  </a:lnTo>
                  <a:lnTo>
                    <a:pt x="243" y="190"/>
                  </a:lnTo>
                  <a:lnTo>
                    <a:pt x="244" y="190"/>
                  </a:lnTo>
                  <a:lnTo>
                    <a:pt x="244" y="193"/>
                  </a:lnTo>
                  <a:lnTo>
                    <a:pt x="246" y="194"/>
                  </a:lnTo>
                  <a:lnTo>
                    <a:pt x="246" y="195"/>
                  </a:lnTo>
                  <a:lnTo>
                    <a:pt x="247" y="196"/>
                  </a:lnTo>
                  <a:lnTo>
                    <a:pt x="249" y="196"/>
                  </a:lnTo>
                  <a:lnTo>
                    <a:pt x="249" y="199"/>
                  </a:lnTo>
                  <a:lnTo>
                    <a:pt x="251" y="199"/>
                  </a:lnTo>
                  <a:lnTo>
                    <a:pt x="252" y="200"/>
                  </a:lnTo>
                  <a:lnTo>
                    <a:pt x="252" y="201"/>
                  </a:lnTo>
                  <a:lnTo>
                    <a:pt x="253" y="202"/>
                  </a:lnTo>
                  <a:lnTo>
                    <a:pt x="253" y="203"/>
                  </a:lnTo>
                  <a:lnTo>
                    <a:pt x="254" y="203"/>
                  </a:lnTo>
                  <a:lnTo>
                    <a:pt x="254" y="202"/>
                  </a:lnTo>
                  <a:lnTo>
                    <a:pt x="253" y="201"/>
                  </a:lnTo>
                  <a:lnTo>
                    <a:pt x="254" y="201"/>
                  </a:lnTo>
                  <a:lnTo>
                    <a:pt x="254" y="200"/>
                  </a:lnTo>
                  <a:lnTo>
                    <a:pt x="253" y="199"/>
                  </a:lnTo>
                  <a:lnTo>
                    <a:pt x="251" y="199"/>
                  </a:lnTo>
                  <a:lnTo>
                    <a:pt x="252" y="197"/>
                  </a:lnTo>
                  <a:lnTo>
                    <a:pt x="254" y="199"/>
                  </a:lnTo>
                  <a:lnTo>
                    <a:pt x="256" y="201"/>
                  </a:lnTo>
                  <a:lnTo>
                    <a:pt x="257" y="201"/>
                  </a:lnTo>
                  <a:lnTo>
                    <a:pt x="257" y="204"/>
                  </a:lnTo>
                  <a:lnTo>
                    <a:pt x="258" y="207"/>
                  </a:lnTo>
                  <a:lnTo>
                    <a:pt x="259" y="207"/>
                  </a:lnTo>
                  <a:lnTo>
                    <a:pt x="259" y="209"/>
                  </a:lnTo>
                  <a:lnTo>
                    <a:pt x="260" y="214"/>
                  </a:lnTo>
                  <a:lnTo>
                    <a:pt x="260" y="218"/>
                  </a:lnTo>
                  <a:lnTo>
                    <a:pt x="262" y="218"/>
                  </a:lnTo>
                  <a:lnTo>
                    <a:pt x="263" y="219"/>
                  </a:lnTo>
                  <a:lnTo>
                    <a:pt x="266" y="219"/>
                  </a:lnTo>
                  <a:lnTo>
                    <a:pt x="267" y="218"/>
                  </a:lnTo>
                  <a:lnTo>
                    <a:pt x="269" y="219"/>
                  </a:lnTo>
                  <a:lnTo>
                    <a:pt x="269" y="220"/>
                  </a:lnTo>
                  <a:lnTo>
                    <a:pt x="270" y="220"/>
                  </a:lnTo>
                  <a:lnTo>
                    <a:pt x="272" y="222"/>
                  </a:lnTo>
                  <a:lnTo>
                    <a:pt x="273" y="225"/>
                  </a:lnTo>
                  <a:lnTo>
                    <a:pt x="275" y="225"/>
                  </a:lnTo>
                  <a:lnTo>
                    <a:pt x="276" y="226"/>
                  </a:lnTo>
                  <a:lnTo>
                    <a:pt x="277" y="226"/>
                  </a:lnTo>
                  <a:lnTo>
                    <a:pt x="277" y="229"/>
                  </a:lnTo>
                  <a:lnTo>
                    <a:pt x="278" y="231"/>
                  </a:lnTo>
                  <a:lnTo>
                    <a:pt x="278" y="234"/>
                  </a:lnTo>
                  <a:lnTo>
                    <a:pt x="281" y="234"/>
                  </a:lnTo>
                  <a:lnTo>
                    <a:pt x="282" y="235"/>
                  </a:lnTo>
                  <a:lnTo>
                    <a:pt x="283" y="235"/>
                  </a:lnTo>
                  <a:lnTo>
                    <a:pt x="284" y="236"/>
                  </a:lnTo>
                  <a:lnTo>
                    <a:pt x="286" y="236"/>
                  </a:lnTo>
                  <a:lnTo>
                    <a:pt x="288" y="235"/>
                  </a:lnTo>
                  <a:lnTo>
                    <a:pt x="288" y="234"/>
                  </a:lnTo>
                  <a:lnTo>
                    <a:pt x="289" y="234"/>
                  </a:lnTo>
                  <a:lnTo>
                    <a:pt x="288" y="233"/>
                  </a:lnTo>
                  <a:lnTo>
                    <a:pt x="289" y="232"/>
                  </a:lnTo>
                  <a:lnTo>
                    <a:pt x="290" y="233"/>
                  </a:lnTo>
                  <a:lnTo>
                    <a:pt x="290" y="234"/>
                  </a:lnTo>
                  <a:lnTo>
                    <a:pt x="291" y="234"/>
                  </a:lnTo>
                  <a:lnTo>
                    <a:pt x="291" y="235"/>
                  </a:lnTo>
                  <a:lnTo>
                    <a:pt x="292" y="235"/>
                  </a:lnTo>
                  <a:lnTo>
                    <a:pt x="292" y="239"/>
                  </a:lnTo>
                  <a:lnTo>
                    <a:pt x="294" y="240"/>
                  </a:lnTo>
                  <a:lnTo>
                    <a:pt x="294" y="241"/>
                  </a:lnTo>
                  <a:lnTo>
                    <a:pt x="284" y="245"/>
                  </a:lnTo>
                  <a:lnTo>
                    <a:pt x="282" y="245"/>
                  </a:lnTo>
                  <a:lnTo>
                    <a:pt x="279" y="250"/>
                  </a:lnTo>
                  <a:lnTo>
                    <a:pt x="279" y="253"/>
                  </a:lnTo>
                  <a:lnTo>
                    <a:pt x="278" y="253"/>
                  </a:lnTo>
                  <a:lnTo>
                    <a:pt x="276" y="255"/>
                  </a:lnTo>
                  <a:lnTo>
                    <a:pt x="275" y="255"/>
                  </a:lnTo>
                  <a:lnTo>
                    <a:pt x="275" y="257"/>
                  </a:lnTo>
                  <a:lnTo>
                    <a:pt x="267" y="251"/>
                  </a:lnTo>
                  <a:lnTo>
                    <a:pt x="265" y="250"/>
                  </a:lnTo>
                  <a:lnTo>
                    <a:pt x="263" y="250"/>
                  </a:lnTo>
                  <a:lnTo>
                    <a:pt x="262" y="252"/>
                  </a:lnTo>
                  <a:lnTo>
                    <a:pt x="259" y="250"/>
                  </a:lnTo>
                  <a:lnTo>
                    <a:pt x="252" y="240"/>
                  </a:lnTo>
                  <a:lnTo>
                    <a:pt x="251" y="238"/>
                  </a:lnTo>
                  <a:lnTo>
                    <a:pt x="249" y="236"/>
                  </a:lnTo>
                  <a:lnTo>
                    <a:pt x="245" y="235"/>
                  </a:lnTo>
                  <a:lnTo>
                    <a:pt x="241" y="233"/>
                  </a:lnTo>
                  <a:lnTo>
                    <a:pt x="240" y="231"/>
                  </a:lnTo>
                  <a:lnTo>
                    <a:pt x="237" y="222"/>
                  </a:lnTo>
                  <a:lnTo>
                    <a:pt x="233" y="219"/>
                  </a:lnTo>
                  <a:lnTo>
                    <a:pt x="232" y="216"/>
                  </a:lnTo>
                  <a:lnTo>
                    <a:pt x="228" y="214"/>
                  </a:lnTo>
                  <a:lnTo>
                    <a:pt x="224" y="210"/>
                  </a:lnTo>
                  <a:lnTo>
                    <a:pt x="217" y="206"/>
                  </a:lnTo>
                  <a:lnTo>
                    <a:pt x="211" y="201"/>
                  </a:lnTo>
                  <a:lnTo>
                    <a:pt x="208" y="200"/>
                  </a:lnTo>
                  <a:lnTo>
                    <a:pt x="202" y="188"/>
                  </a:lnTo>
                  <a:lnTo>
                    <a:pt x="190" y="176"/>
                  </a:lnTo>
                  <a:lnTo>
                    <a:pt x="187" y="175"/>
                  </a:lnTo>
                  <a:lnTo>
                    <a:pt x="183" y="175"/>
                  </a:lnTo>
                  <a:lnTo>
                    <a:pt x="182" y="174"/>
                  </a:lnTo>
                  <a:lnTo>
                    <a:pt x="175" y="170"/>
                  </a:lnTo>
                  <a:lnTo>
                    <a:pt x="171" y="168"/>
                  </a:lnTo>
                  <a:lnTo>
                    <a:pt x="169" y="164"/>
                  </a:lnTo>
                  <a:lnTo>
                    <a:pt x="167" y="163"/>
                  </a:lnTo>
                  <a:lnTo>
                    <a:pt x="164" y="163"/>
                  </a:lnTo>
                  <a:lnTo>
                    <a:pt x="161" y="162"/>
                  </a:lnTo>
                  <a:lnTo>
                    <a:pt x="155" y="162"/>
                  </a:lnTo>
                  <a:lnTo>
                    <a:pt x="153" y="164"/>
                  </a:lnTo>
                  <a:lnTo>
                    <a:pt x="149" y="161"/>
                  </a:lnTo>
                  <a:lnTo>
                    <a:pt x="148" y="161"/>
                  </a:lnTo>
                  <a:lnTo>
                    <a:pt x="147" y="159"/>
                  </a:lnTo>
                  <a:lnTo>
                    <a:pt x="144" y="159"/>
                  </a:lnTo>
                  <a:lnTo>
                    <a:pt x="144" y="161"/>
                  </a:lnTo>
                  <a:lnTo>
                    <a:pt x="141" y="161"/>
                  </a:lnTo>
                  <a:lnTo>
                    <a:pt x="138" y="159"/>
                  </a:lnTo>
                  <a:lnTo>
                    <a:pt x="137" y="158"/>
                  </a:lnTo>
                  <a:lnTo>
                    <a:pt x="137" y="157"/>
                  </a:lnTo>
                  <a:lnTo>
                    <a:pt x="135" y="157"/>
                  </a:lnTo>
                  <a:lnTo>
                    <a:pt x="135" y="158"/>
                  </a:lnTo>
                  <a:lnTo>
                    <a:pt x="134" y="159"/>
                  </a:lnTo>
                  <a:lnTo>
                    <a:pt x="132" y="159"/>
                  </a:lnTo>
                  <a:lnTo>
                    <a:pt x="129" y="161"/>
                  </a:lnTo>
                  <a:lnTo>
                    <a:pt x="124" y="161"/>
                  </a:lnTo>
                  <a:lnTo>
                    <a:pt x="124" y="162"/>
                  </a:lnTo>
                  <a:lnTo>
                    <a:pt x="123" y="163"/>
                  </a:lnTo>
                  <a:lnTo>
                    <a:pt x="122" y="163"/>
                  </a:lnTo>
                  <a:lnTo>
                    <a:pt x="121" y="161"/>
                  </a:lnTo>
                  <a:lnTo>
                    <a:pt x="119" y="157"/>
                  </a:lnTo>
                  <a:lnTo>
                    <a:pt x="117" y="155"/>
                  </a:lnTo>
                  <a:lnTo>
                    <a:pt x="116" y="155"/>
                  </a:lnTo>
                  <a:lnTo>
                    <a:pt x="116" y="153"/>
                  </a:lnTo>
                  <a:lnTo>
                    <a:pt x="112" y="153"/>
                  </a:lnTo>
                  <a:lnTo>
                    <a:pt x="112" y="156"/>
                  </a:lnTo>
                  <a:lnTo>
                    <a:pt x="111" y="157"/>
                  </a:lnTo>
                  <a:lnTo>
                    <a:pt x="111" y="158"/>
                  </a:lnTo>
                  <a:lnTo>
                    <a:pt x="109" y="158"/>
                  </a:lnTo>
                  <a:lnTo>
                    <a:pt x="106" y="161"/>
                  </a:lnTo>
                  <a:lnTo>
                    <a:pt x="105" y="161"/>
                  </a:lnTo>
                  <a:lnTo>
                    <a:pt x="102" y="162"/>
                  </a:lnTo>
                  <a:lnTo>
                    <a:pt x="98" y="162"/>
                  </a:lnTo>
                  <a:lnTo>
                    <a:pt x="96" y="163"/>
                  </a:lnTo>
                  <a:lnTo>
                    <a:pt x="93" y="163"/>
                  </a:lnTo>
                  <a:lnTo>
                    <a:pt x="90" y="164"/>
                  </a:lnTo>
                  <a:lnTo>
                    <a:pt x="87" y="164"/>
                  </a:lnTo>
                  <a:lnTo>
                    <a:pt x="86" y="163"/>
                  </a:lnTo>
                  <a:lnTo>
                    <a:pt x="86" y="162"/>
                  </a:lnTo>
                  <a:lnTo>
                    <a:pt x="84" y="161"/>
                  </a:lnTo>
                  <a:lnTo>
                    <a:pt x="81" y="158"/>
                  </a:lnTo>
                  <a:lnTo>
                    <a:pt x="81" y="156"/>
                  </a:lnTo>
                  <a:lnTo>
                    <a:pt x="80" y="156"/>
                  </a:lnTo>
                  <a:lnTo>
                    <a:pt x="80" y="155"/>
                  </a:lnTo>
                  <a:lnTo>
                    <a:pt x="79" y="155"/>
                  </a:lnTo>
                  <a:lnTo>
                    <a:pt x="79" y="152"/>
                  </a:lnTo>
                  <a:lnTo>
                    <a:pt x="78" y="152"/>
                  </a:lnTo>
                  <a:lnTo>
                    <a:pt x="77" y="151"/>
                  </a:lnTo>
                  <a:lnTo>
                    <a:pt x="74" y="152"/>
                  </a:lnTo>
                  <a:lnTo>
                    <a:pt x="73" y="152"/>
                  </a:lnTo>
                  <a:lnTo>
                    <a:pt x="68" y="150"/>
                  </a:lnTo>
                  <a:lnTo>
                    <a:pt x="68" y="149"/>
                  </a:lnTo>
                  <a:lnTo>
                    <a:pt x="67" y="149"/>
                  </a:lnTo>
                  <a:lnTo>
                    <a:pt x="67" y="148"/>
                  </a:lnTo>
                  <a:lnTo>
                    <a:pt x="66" y="148"/>
                  </a:lnTo>
                  <a:lnTo>
                    <a:pt x="67" y="146"/>
                  </a:lnTo>
                  <a:lnTo>
                    <a:pt x="66" y="146"/>
                  </a:lnTo>
                  <a:lnTo>
                    <a:pt x="65" y="144"/>
                  </a:lnTo>
                  <a:lnTo>
                    <a:pt x="64" y="143"/>
                  </a:lnTo>
                  <a:lnTo>
                    <a:pt x="62" y="148"/>
                  </a:lnTo>
                  <a:lnTo>
                    <a:pt x="59" y="155"/>
                  </a:lnTo>
                  <a:lnTo>
                    <a:pt x="57" y="161"/>
                  </a:lnTo>
                  <a:lnTo>
                    <a:pt x="53" y="168"/>
                  </a:lnTo>
                  <a:lnTo>
                    <a:pt x="51" y="174"/>
                  </a:lnTo>
                  <a:lnTo>
                    <a:pt x="49" y="177"/>
                  </a:lnTo>
                  <a:lnTo>
                    <a:pt x="48" y="178"/>
                  </a:lnTo>
                  <a:lnTo>
                    <a:pt x="48" y="177"/>
                  </a:lnTo>
                  <a:lnTo>
                    <a:pt x="47" y="177"/>
                  </a:lnTo>
                  <a:lnTo>
                    <a:pt x="47" y="174"/>
                  </a:lnTo>
                  <a:lnTo>
                    <a:pt x="45" y="174"/>
                  </a:lnTo>
                  <a:lnTo>
                    <a:pt x="45" y="171"/>
                  </a:lnTo>
                  <a:lnTo>
                    <a:pt x="42" y="169"/>
                  </a:lnTo>
                  <a:lnTo>
                    <a:pt x="42" y="166"/>
                  </a:lnTo>
                  <a:lnTo>
                    <a:pt x="41" y="166"/>
                  </a:lnTo>
                  <a:lnTo>
                    <a:pt x="41" y="165"/>
                  </a:lnTo>
                  <a:lnTo>
                    <a:pt x="38" y="162"/>
                  </a:lnTo>
                  <a:lnTo>
                    <a:pt x="36" y="162"/>
                  </a:lnTo>
                  <a:lnTo>
                    <a:pt x="36" y="163"/>
                  </a:lnTo>
                  <a:lnTo>
                    <a:pt x="32" y="163"/>
                  </a:lnTo>
                  <a:lnTo>
                    <a:pt x="29" y="164"/>
                  </a:lnTo>
                  <a:lnTo>
                    <a:pt x="29" y="165"/>
                  </a:lnTo>
                  <a:lnTo>
                    <a:pt x="28" y="166"/>
                  </a:lnTo>
                  <a:lnTo>
                    <a:pt x="28" y="170"/>
                  </a:lnTo>
                  <a:lnTo>
                    <a:pt x="26" y="170"/>
                  </a:lnTo>
                  <a:lnTo>
                    <a:pt x="25" y="171"/>
                  </a:lnTo>
                  <a:lnTo>
                    <a:pt x="22" y="169"/>
                  </a:lnTo>
                  <a:lnTo>
                    <a:pt x="21" y="169"/>
                  </a:lnTo>
                  <a:lnTo>
                    <a:pt x="17" y="168"/>
                  </a:lnTo>
                  <a:lnTo>
                    <a:pt x="13" y="168"/>
                  </a:lnTo>
                  <a:lnTo>
                    <a:pt x="11" y="169"/>
                  </a:lnTo>
                  <a:lnTo>
                    <a:pt x="6" y="169"/>
                  </a:lnTo>
                  <a:lnTo>
                    <a:pt x="4" y="170"/>
                  </a:lnTo>
                  <a:lnTo>
                    <a:pt x="4" y="171"/>
                  </a:lnTo>
                  <a:lnTo>
                    <a:pt x="3" y="171"/>
                  </a:lnTo>
                  <a:lnTo>
                    <a:pt x="3" y="163"/>
                  </a:lnTo>
                  <a:lnTo>
                    <a:pt x="1" y="151"/>
                  </a:lnTo>
                  <a:lnTo>
                    <a:pt x="1" y="144"/>
                  </a:lnTo>
                  <a:lnTo>
                    <a:pt x="0" y="137"/>
                  </a:lnTo>
                  <a:lnTo>
                    <a:pt x="0" y="131"/>
                  </a:lnTo>
                  <a:lnTo>
                    <a:pt x="3" y="127"/>
                  </a:lnTo>
                  <a:lnTo>
                    <a:pt x="3" y="126"/>
                  </a:lnTo>
                  <a:lnTo>
                    <a:pt x="6" y="120"/>
                  </a:lnTo>
                  <a:lnTo>
                    <a:pt x="7" y="118"/>
                  </a:lnTo>
                  <a:lnTo>
                    <a:pt x="8" y="118"/>
                  </a:lnTo>
                  <a:lnTo>
                    <a:pt x="8" y="113"/>
                  </a:lnTo>
                  <a:lnTo>
                    <a:pt x="10" y="105"/>
                  </a:lnTo>
                  <a:lnTo>
                    <a:pt x="10" y="104"/>
                  </a:lnTo>
                  <a:lnTo>
                    <a:pt x="14" y="100"/>
                  </a:lnTo>
                  <a:lnTo>
                    <a:pt x="16" y="93"/>
                  </a:lnTo>
                  <a:lnTo>
                    <a:pt x="17" y="88"/>
                  </a:lnTo>
                  <a:lnTo>
                    <a:pt x="20" y="83"/>
                  </a:lnTo>
                  <a:lnTo>
                    <a:pt x="20" y="82"/>
                  </a:lnTo>
                  <a:lnTo>
                    <a:pt x="22" y="81"/>
                  </a:lnTo>
                  <a:lnTo>
                    <a:pt x="22" y="79"/>
                  </a:lnTo>
                  <a:lnTo>
                    <a:pt x="21" y="76"/>
                  </a:lnTo>
                  <a:lnTo>
                    <a:pt x="21" y="72"/>
                  </a:lnTo>
                  <a:lnTo>
                    <a:pt x="20" y="70"/>
                  </a:lnTo>
                  <a:lnTo>
                    <a:pt x="20" y="69"/>
                  </a:lnTo>
                  <a:lnTo>
                    <a:pt x="19" y="69"/>
                  </a:lnTo>
                  <a:lnTo>
                    <a:pt x="19" y="68"/>
                  </a:lnTo>
                  <a:lnTo>
                    <a:pt x="20" y="66"/>
                  </a:lnTo>
                  <a:lnTo>
                    <a:pt x="20" y="62"/>
                  </a:lnTo>
                  <a:lnTo>
                    <a:pt x="21" y="62"/>
                  </a:lnTo>
                  <a:lnTo>
                    <a:pt x="22" y="61"/>
                  </a:lnTo>
                  <a:lnTo>
                    <a:pt x="22" y="60"/>
                  </a:lnTo>
                  <a:lnTo>
                    <a:pt x="25" y="55"/>
                  </a:lnTo>
                  <a:lnTo>
                    <a:pt x="25" y="50"/>
                  </a:lnTo>
                  <a:lnTo>
                    <a:pt x="23" y="50"/>
                  </a:lnTo>
                  <a:lnTo>
                    <a:pt x="23" y="49"/>
                  </a:lnTo>
                  <a:lnTo>
                    <a:pt x="25" y="48"/>
                  </a:lnTo>
                  <a:lnTo>
                    <a:pt x="25" y="45"/>
                  </a:lnTo>
                  <a:lnTo>
                    <a:pt x="23" y="44"/>
                  </a:lnTo>
                  <a:lnTo>
                    <a:pt x="23" y="43"/>
                  </a:lnTo>
                  <a:lnTo>
                    <a:pt x="26" y="43"/>
                  </a:lnTo>
                  <a:lnTo>
                    <a:pt x="26" y="44"/>
                  </a:lnTo>
                  <a:lnTo>
                    <a:pt x="28" y="44"/>
                  </a:lnTo>
                  <a:lnTo>
                    <a:pt x="30" y="45"/>
                  </a:lnTo>
                  <a:lnTo>
                    <a:pt x="35" y="45"/>
                  </a:lnTo>
                  <a:lnTo>
                    <a:pt x="36" y="44"/>
                  </a:lnTo>
                  <a:lnTo>
                    <a:pt x="38" y="44"/>
                  </a:lnTo>
                  <a:lnTo>
                    <a:pt x="42" y="45"/>
                  </a:lnTo>
                  <a:lnTo>
                    <a:pt x="45" y="42"/>
                  </a:lnTo>
                  <a:lnTo>
                    <a:pt x="45" y="41"/>
                  </a:lnTo>
                  <a:lnTo>
                    <a:pt x="46" y="38"/>
                  </a:lnTo>
                  <a:lnTo>
                    <a:pt x="47" y="37"/>
                  </a:lnTo>
                  <a:lnTo>
                    <a:pt x="47" y="35"/>
                  </a:lnTo>
                  <a:lnTo>
                    <a:pt x="46" y="32"/>
                  </a:lnTo>
                  <a:lnTo>
                    <a:pt x="47" y="32"/>
                  </a:lnTo>
                  <a:lnTo>
                    <a:pt x="53" y="30"/>
                  </a:lnTo>
                  <a:lnTo>
                    <a:pt x="54" y="30"/>
                  </a:lnTo>
                  <a:lnTo>
                    <a:pt x="57" y="29"/>
                  </a:lnTo>
                  <a:lnTo>
                    <a:pt x="58" y="25"/>
                  </a:lnTo>
                  <a:lnTo>
                    <a:pt x="60" y="24"/>
                  </a:lnTo>
                  <a:lnTo>
                    <a:pt x="60" y="25"/>
                  </a:lnTo>
                  <a:lnTo>
                    <a:pt x="61" y="26"/>
                  </a:lnTo>
                  <a:lnTo>
                    <a:pt x="64" y="26"/>
                  </a:lnTo>
                  <a:lnTo>
                    <a:pt x="66" y="24"/>
                  </a:lnTo>
                  <a:lnTo>
                    <a:pt x="70" y="22"/>
                  </a:lnTo>
                  <a:lnTo>
                    <a:pt x="72" y="22"/>
                  </a:lnTo>
                  <a:lnTo>
                    <a:pt x="72" y="24"/>
                  </a:lnTo>
                  <a:lnTo>
                    <a:pt x="73" y="24"/>
                  </a:lnTo>
                  <a:lnTo>
                    <a:pt x="73" y="22"/>
                  </a:lnTo>
                  <a:lnTo>
                    <a:pt x="74" y="22"/>
                  </a:lnTo>
                  <a:lnTo>
                    <a:pt x="75" y="21"/>
                  </a:lnTo>
                  <a:lnTo>
                    <a:pt x="78" y="23"/>
                  </a:lnTo>
                  <a:lnTo>
                    <a:pt x="79" y="23"/>
                  </a:lnTo>
                  <a:lnTo>
                    <a:pt x="79" y="19"/>
                  </a:lnTo>
                  <a:lnTo>
                    <a:pt x="80" y="19"/>
                  </a:lnTo>
                  <a:lnTo>
                    <a:pt x="80" y="18"/>
                  </a:lnTo>
                  <a:lnTo>
                    <a:pt x="83" y="17"/>
                  </a:lnTo>
                  <a:lnTo>
                    <a:pt x="85" y="15"/>
                  </a:lnTo>
                  <a:lnTo>
                    <a:pt x="87" y="8"/>
                  </a:lnTo>
                  <a:lnTo>
                    <a:pt x="89" y="5"/>
                  </a:lnTo>
                  <a:lnTo>
                    <a:pt x="94"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9">
              <a:extLst>
                <a:ext uri="{FF2B5EF4-FFF2-40B4-BE49-F238E27FC236}">
                  <a16:creationId xmlns:a16="http://schemas.microsoft.com/office/drawing/2014/main" id="{3A907A69-7340-40FB-BA16-DF059498DFDF}"/>
                </a:ext>
              </a:extLst>
            </p:cNvPr>
            <p:cNvSpPr>
              <a:spLocks noEditPoints="1"/>
            </p:cNvSpPr>
            <p:nvPr/>
          </p:nvSpPr>
          <p:spPr bwMode="auto">
            <a:xfrm>
              <a:off x="4600575" y="3605213"/>
              <a:ext cx="398462" cy="363538"/>
            </a:xfrm>
            <a:custGeom>
              <a:avLst/>
              <a:gdLst/>
              <a:ahLst/>
              <a:cxnLst>
                <a:cxn ang="0">
                  <a:pos x="1" y="228"/>
                </a:cxn>
                <a:cxn ang="0">
                  <a:pos x="0" y="227"/>
                </a:cxn>
                <a:cxn ang="0">
                  <a:pos x="184" y="63"/>
                </a:cxn>
                <a:cxn ang="0">
                  <a:pos x="185" y="67"/>
                </a:cxn>
                <a:cxn ang="0">
                  <a:pos x="186" y="68"/>
                </a:cxn>
                <a:cxn ang="0">
                  <a:pos x="188" y="69"/>
                </a:cxn>
                <a:cxn ang="0">
                  <a:pos x="250" y="70"/>
                </a:cxn>
                <a:cxn ang="0">
                  <a:pos x="251" y="89"/>
                </a:cxn>
                <a:cxn ang="0">
                  <a:pos x="191" y="121"/>
                </a:cxn>
                <a:cxn ang="0">
                  <a:pos x="188" y="125"/>
                </a:cxn>
                <a:cxn ang="0">
                  <a:pos x="187" y="124"/>
                </a:cxn>
                <a:cxn ang="0">
                  <a:pos x="186" y="121"/>
                </a:cxn>
                <a:cxn ang="0">
                  <a:pos x="184" y="119"/>
                </a:cxn>
                <a:cxn ang="0">
                  <a:pos x="182" y="118"/>
                </a:cxn>
                <a:cxn ang="0">
                  <a:pos x="179" y="117"/>
                </a:cxn>
                <a:cxn ang="0">
                  <a:pos x="177" y="118"/>
                </a:cxn>
                <a:cxn ang="0">
                  <a:pos x="173" y="119"/>
                </a:cxn>
                <a:cxn ang="0">
                  <a:pos x="172" y="117"/>
                </a:cxn>
                <a:cxn ang="0">
                  <a:pos x="169" y="115"/>
                </a:cxn>
                <a:cxn ang="0">
                  <a:pos x="166" y="117"/>
                </a:cxn>
                <a:cxn ang="0">
                  <a:pos x="164" y="115"/>
                </a:cxn>
                <a:cxn ang="0">
                  <a:pos x="165" y="113"/>
                </a:cxn>
                <a:cxn ang="0">
                  <a:pos x="166" y="109"/>
                </a:cxn>
                <a:cxn ang="0">
                  <a:pos x="168" y="104"/>
                </a:cxn>
                <a:cxn ang="0">
                  <a:pos x="172" y="101"/>
                </a:cxn>
                <a:cxn ang="0">
                  <a:pos x="173" y="100"/>
                </a:cxn>
                <a:cxn ang="0">
                  <a:pos x="174" y="95"/>
                </a:cxn>
                <a:cxn ang="0">
                  <a:pos x="177" y="96"/>
                </a:cxn>
                <a:cxn ang="0">
                  <a:pos x="178" y="95"/>
                </a:cxn>
                <a:cxn ang="0">
                  <a:pos x="175" y="92"/>
                </a:cxn>
                <a:cxn ang="0">
                  <a:pos x="180" y="88"/>
                </a:cxn>
                <a:cxn ang="0">
                  <a:pos x="181" y="86"/>
                </a:cxn>
                <a:cxn ang="0">
                  <a:pos x="184" y="82"/>
                </a:cxn>
                <a:cxn ang="0">
                  <a:pos x="182" y="75"/>
                </a:cxn>
                <a:cxn ang="0">
                  <a:pos x="181" y="73"/>
                </a:cxn>
                <a:cxn ang="0">
                  <a:pos x="182" y="66"/>
                </a:cxn>
                <a:cxn ang="0">
                  <a:pos x="182" y="63"/>
                </a:cxn>
                <a:cxn ang="0">
                  <a:pos x="136" y="0"/>
                </a:cxn>
                <a:cxn ang="0">
                  <a:pos x="139" y="2"/>
                </a:cxn>
                <a:cxn ang="0">
                  <a:pos x="140" y="2"/>
                </a:cxn>
                <a:cxn ang="0">
                  <a:pos x="145" y="0"/>
                </a:cxn>
                <a:cxn ang="0">
                  <a:pos x="147" y="4"/>
                </a:cxn>
                <a:cxn ang="0">
                  <a:pos x="146" y="6"/>
                </a:cxn>
                <a:cxn ang="0">
                  <a:pos x="142" y="11"/>
                </a:cxn>
                <a:cxn ang="0">
                  <a:pos x="140" y="15"/>
                </a:cxn>
                <a:cxn ang="0">
                  <a:pos x="139" y="17"/>
                </a:cxn>
                <a:cxn ang="0">
                  <a:pos x="136" y="23"/>
                </a:cxn>
                <a:cxn ang="0">
                  <a:pos x="134" y="25"/>
                </a:cxn>
                <a:cxn ang="0">
                  <a:pos x="128" y="24"/>
                </a:cxn>
                <a:cxn ang="0">
                  <a:pos x="124" y="23"/>
                </a:cxn>
                <a:cxn ang="0">
                  <a:pos x="123" y="21"/>
                </a:cxn>
                <a:cxn ang="0">
                  <a:pos x="124" y="15"/>
                </a:cxn>
                <a:cxn ang="0">
                  <a:pos x="130" y="13"/>
                </a:cxn>
                <a:cxn ang="0">
                  <a:pos x="129" y="11"/>
                </a:cxn>
                <a:cxn ang="0">
                  <a:pos x="132" y="10"/>
                </a:cxn>
                <a:cxn ang="0">
                  <a:pos x="133" y="4"/>
                </a:cxn>
                <a:cxn ang="0">
                  <a:pos x="135" y="0"/>
                </a:cxn>
              </a:cxnLst>
              <a:rect l="0" t="0" r="r" b="b"/>
              <a:pathLst>
                <a:path w="251" h="229">
                  <a:moveTo>
                    <a:pt x="0" y="227"/>
                  </a:moveTo>
                  <a:lnTo>
                    <a:pt x="1" y="228"/>
                  </a:lnTo>
                  <a:lnTo>
                    <a:pt x="0" y="229"/>
                  </a:lnTo>
                  <a:lnTo>
                    <a:pt x="0" y="227"/>
                  </a:lnTo>
                  <a:close/>
                  <a:moveTo>
                    <a:pt x="182" y="63"/>
                  </a:moveTo>
                  <a:lnTo>
                    <a:pt x="184" y="63"/>
                  </a:lnTo>
                  <a:lnTo>
                    <a:pt x="184" y="66"/>
                  </a:lnTo>
                  <a:lnTo>
                    <a:pt x="185" y="67"/>
                  </a:lnTo>
                  <a:lnTo>
                    <a:pt x="185" y="68"/>
                  </a:lnTo>
                  <a:lnTo>
                    <a:pt x="186" y="68"/>
                  </a:lnTo>
                  <a:lnTo>
                    <a:pt x="187" y="69"/>
                  </a:lnTo>
                  <a:lnTo>
                    <a:pt x="188" y="69"/>
                  </a:lnTo>
                  <a:lnTo>
                    <a:pt x="191" y="70"/>
                  </a:lnTo>
                  <a:lnTo>
                    <a:pt x="250" y="70"/>
                  </a:lnTo>
                  <a:lnTo>
                    <a:pt x="250" y="87"/>
                  </a:lnTo>
                  <a:lnTo>
                    <a:pt x="251" y="89"/>
                  </a:lnTo>
                  <a:lnTo>
                    <a:pt x="251" y="121"/>
                  </a:lnTo>
                  <a:lnTo>
                    <a:pt x="191" y="121"/>
                  </a:lnTo>
                  <a:lnTo>
                    <a:pt x="191" y="125"/>
                  </a:lnTo>
                  <a:lnTo>
                    <a:pt x="188" y="125"/>
                  </a:lnTo>
                  <a:lnTo>
                    <a:pt x="188" y="124"/>
                  </a:lnTo>
                  <a:lnTo>
                    <a:pt x="187" y="124"/>
                  </a:lnTo>
                  <a:lnTo>
                    <a:pt x="186" y="123"/>
                  </a:lnTo>
                  <a:lnTo>
                    <a:pt x="186" y="121"/>
                  </a:lnTo>
                  <a:lnTo>
                    <a:pt x="184" y="121"/>
                  </a:lnTo>
                  <a:lnTo>
                    <a:pt x="184" y="119"/>
                  </a:lnTo>
                  <a:lnTo>
                    <a:pt x="185" y="118"/>
                  </a:lnTo>
                  <a:lnTo>
                    <a:pt x="182" y="118"/>
                  </a:lnTo>
                  <a:lnTo>
                    <a:pt x="181" y="117"/>
                  </a:lnTo>
                  <a:lnTo>
                    <a:pt x="179" y="117"/>
                  </a:lnTo>
                  <a:lnTo>
                    <a:pt x="179" y="115"/>
                  </a:lnTo>
                  <a:lnTo>
                    <a:pt x="177" y="118"/>
                  </a:lnTo>
                  <a:lnTo>
                    <a:pt x="177" y="119"/>
                  </a:lnTo>
                  <a:lnTo>
                    <a:pt x="173" y="119"/>
                  </a:lnTo>
                  <a:lnTo>
                    <a:pt x="173" y="117"/>
                  </a:lnTo>
                  <a:lnTo>
                    <a:pt x="172" y="117"/>
                  </a:lnTo>
                  <a:lnTo>
                    <a:pt x="172" y="115"/>
                  </a:lnTo>
                  <a:lnTo>
                    <a:pt x="169" y="115"/>
                  </a:lnTo>
                  <a:lnTo>
                    <a:pt x="168" y="117"/>
                  </a:lnTo>
                  <a:lnTo>
                    <a:pt x="166" y="117"/>
                  </a:lnTo>
                  <a:lnTo>
                    <a:pt x="165" y="115"/>
                  </a:lnTo>
                  <a:lnTo>
                    <a:pt x="164" y="115"/>
                  </a:lnTo>
                  <a:lnTo>
                    <a:pt x="164" y="113"/>
                  </a:lnTo>
                  <a:lnTo>
                    <a:pt x="165" y="113"/>
                  </a:lnTo>
                  <a:lnTo>
                    <a:pt x="165" y="112"/>
                  </a:lnTo>
                  <a:lnTo>
                    <a:pt x="166" y="109"/>
                  </a:lnTo>
                  <a:lnTo>
                    <a:pt x="168" y="107"/>
                  </a:lnTo>
                  <a:lnTo>
                    <a:pt x="168" y="104"/>
                  </a:lnTo>
                  <a:lnTo>
                    <a:pt x="169" y="102"/>
                  </a:lnTo>
                  <a:lnTo>
                    <a:pt x="172" y="101"/>
                  </a:lnTo>
                  <a:lnTo>
                    <a:pt x="172" y="100"/>
                  </a:lnTo>
                  <a:lnTo>
                    <a:pt x="173" y="100"/>
                  </a:lnTo>
                  <a:lnTo>
                    <a:pt x="173" y="98"/>
                  </a:lnTo>
                  <a:lnTo>
                    <a:pt x="174" y="95"/>
                  </a:lnTo>
                  <a:lnTo>
                    <a:pt x="177" y="95"/>
                  </a:lnTo>
                  <a:lnTo>
                    <a:pt x="177" y="96"/>
                  </a:lnTo>
                  <a:lnTo>
                    <a:pt x="178" y="96"/>
                  </a:lnTo>
                  <a:lnTo>
                    <a:pt x="178" y="95"/>
                  </a:lnTo>
                  <a:lnTo>
                    <a:pt x="175" y="94"/>
                  </a:lnTo>
                  <a:lnTo>
                    <a:pt x="175" y="92"/>
                  </a:lnTo>
                  <a:lnTo>
                    <a:pt x="179" y="88"/>
                  </a:lnTo>
                  <a:lnTo>
                    <a:pt x="180" y="88"/>
                  </a:lnTo>
                  <a:lnTo>
                    <a:pt x="180" y="86"/>
                  </a:lnTo>
                  <a:lnTo>
                    <a:pt x="181" y="86"/>
                  </a:lnTo>
                  <a:lnTo>
                    <a:pt x="181" y="83"/>
                  </a:lnTo>
                  <a:lnTo>
                    <a:pt x="184" y="82"/>
                  </a:lnTo>
                  <a:lnTo>
                    <a:pt x="184" y="79"/>
                  </a:lnTo>
                  <a:lnTo>
                    <a:pt x="182" y="75"/>
                  </a:lnTo>
                  <a:lnTo>
                    <a:pt x="181" y="74"/>
                  </a:lnTo>
                  <a:lnTo>
                    <a:pt x="181" y="73"/>
                  </a:lnTo>
                  <a:lnTo>
                    <a:pt x="182" y="73"/>
                  </a:lnTo>
                  <a:lnTo>
                    <a:pt x="182" y="66"/>
                  </a:lnTo>
                  <a:lnTo>
                    <a:pt x="181" y="64"/>
                  </a:lnTo>
                  <a:lnTo>
                    <a:pt x="182" y="63"/>
                  </a:lnTo>
                  <a:close/>
                  <a:moveTo>
                    <a:pt x="135" y="0"/>
                  </a:moveTo>
                  <a:lnTo>
                    <a:pt x="136" y="0"/>
                  </a:lnTo>
                  <a:lnTo>
                    <a:pt x="137" y="2"/>
                  </a:lnTo>
                  <a:lnTo>
                    <a:pt x="139" y="2"/>
                  </a:lnTo>
                  <a:lnTo>
                    <a:pt x="139" y="0"/>
                  </a:lnTo>
                  <a:lnTo>
                    <a:pt x="140" y="2"/>
                  </a:lnTo>
                  <a:lnTo>
                    <a:pt x="143" y="2"/>
                  </a:lnTo>
                  <a:lnTo>
                    <a:pt x="145" y="0"/>
                  </a:lnTo>
                  <a:lnTo>
                    <a:pt x="145" y="2"/>
                  </a:lnTo>
                  <a:lnTo>
                    <a:pt x="147" y="4"/>
                  </a:lnTo>
                  <a:lnTo>
                    <a:pt x="147" y="5"/>
                  </a:lnTo>
                  <a:lnTo>
                    <a:pt x="146" y="6"/>
                  </a:lnTo>
                  <a:lnTo>
                    <a:pt x="146" y="7"/>
                  </a:lnTo>
                  <a:lnTo>
                    <a:pt x="142" y="11"/>
                  </a:lnTo>
                  <a:lnTo>
                    <a:pt x="141" y="13"/>
                  </a:lnTo>
                  <a:lnTo>
                    <a:pt x="140" y="15"/>
                  </a:lnTo>
                  <a:lnTo>
                    <a:pt x="140" y="16"/>
                  </a:lnTo>
                  <a:lnTo>
                    <a:pt x="139" y="17"/>
                  </a:lnTo>
                  <a:lnTo>
                    <a:pt x="139" y="21"/>
                  </a:lnTo>
                  <a:lnTo>
                    <a:pt x="136" y="23"/>
                  </a:lnTo>
                  <a:lnTo>
                    <a:pt x="135" y="25"/>
                  </a:lnTo>
                  <a:lnTo>
                    <a:pt x="134" y="25"/>
                  </a:lnTo>
                  <a:lnTo>
                    <a:pt x="133" y="24"/>
                  </a:lnTo>
                  <a:lnTo>
                    <a:pt x="128" y="24"/>
                  </a:lnTo>
                  <a:lnTo>
                    <a:pt x="127" y="23"/>
                  </a:lnTo>
                  <a:lnTo>
                    <a:pt x="124" y="23"/>
                  </a:lnTo>
                  <a:lnTo>
                    <a:pt x="124" y="22"/>
                  </a:lnTo>
                  <a:lnTo>
                    <a:pt x="123" y="21"/>
                  </a:lnTo>
                  <a:lnTo>
                    <a:pt x="123" y="16"/>
                  </a:lnTo>
                  <a:lnTo>
                    <a:pt x="124" y="15"/>
                  </a:lnTo>
                  <a:lnTo>
                    <a:pt x="124" y="13"/>
                  </a:lnTo>
                  <a:lnTo>
                    <a:pt x="130" y="13"/>
                  </a:lnTo>
                  <a:lnTo>
                    <a:pt x="129" y="12"/>
                  </a:lnTo>
                  <a:lnTo>
                    <a:pt x="129" y="11"/>
                  </a:lnTo>
                  <a:lnTo>
                    <a:pt x="130" y="11"/>
                  </a:lnTo>
                  <a:lnTo>
                    <a:pt x="132" y="10"/>
                  </a:lnTo>
                  <a:lnTo>
                    <a:pt x="132" y="5"/>
                  </a:lnTo>
                  <a:lnTo>
                    <a:pt x="133" y="4"/>
                  </a:lnTo>
                  <a:lnTo>
                    <a:pt x="134" y="2"/>
                  </a:lnTo>
                  <a:lnTo>
                    <a:pt x="135"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50">
              <a:extLst>
                <a:ext uri="{FF2B5EF4-FFF2-40B4-BE49-F238E27FC236}">
                  <a16:creationId xmlns:a16="http://schemas.microsoft.com/office/drawing/2014/main" id="{A4E30831-856C-47FC-AFF6-E94C6A75ECCB}"/>
                </a:ext>
              </a:extLst>
            </p:cNvPr>
            <p:cNvSpPr>
              <a:spLocks noEditPoints="1"/>
            </p:cNvSpPr>
            <p:nvPr/>
          </p:nvSpPr>
          <p:spPr bwMode="auto">
            <a:xfrm>
              <a:off x="5930900" y="1547813"/>
              <a:ext cx="852487" cy="752475"/>
            </a:xfrm>
            <a:custGeom>
              <a:avLst/>
              <a:gdLst/>
              <a:ahLst/>
              <a:cxnLst>
                <a:cxn ang="0">
                  <a:pos x="409" y="246"/>
                </a:cxn>
                <a:cxn ang="0">
                  <a:pos x="410" y="211"/>
                </a:cxn>
                <a:cxn ang="0">
                  <a:pos x="431" y="186"/>
                </a:cxn>
                <a:cxn ang="0">
                  <a:pos x="361" y="26"/>
                </a:cxn>
                <a:cxn ang="0">
                  <a:pos x="366" y="23"/>
                </a:cxn>
                <a:cxn ang="0">
                  <a:pos x="370" y="21"/>
                </a:cxn>
                <a:cxn ang="0">
                  <a:pos x="325" y="15"/>
                </a:cxn>
                <a:cxn ang="0">
                  <a:pos x="250" y="9"/>
                </a:cxn>
                <a:cxn ang="0">
                  <a:pos x="320" y="9"/>
                </a:cxn>
                <a:cxn ang="0">
                  <a:pos x="31" y="7"/>
                </a:cxn>
                <a:cxn ang="0">
                  <a:pos x="96" y="10"/>
                </a:cxn>
                <a:cxn ang="0">
                  <a:pos x="126" y="22"/>
                </a:cxn>
                <a:cxn ang="0">
                  <a:pos x="158" y="29"/>
                </a:cxn>
                <a:cxn ang="0">
                  <a:pos x="191" y="42"/>
                </a:cxn>
                <a:cxn ang="0">
                  <a:pos x="232" y="20"/>
                </a:cxn>
                <a:cxn ang="0">
                  <a:pos x="244" y="22"/>
                </a:cxn>
                <a:cxn ang="0">
                  <a:pos x="249" y="8"/>
                </a:cxn>
                <a:cxn ang="0">
                  <a:pos x="258" y="11"/>
                </a:cxn>
                <a:cxn ang="0">
                  <a:pos x="267" y="11"/>
                </a:cxn>
                <a:cxn ang="0">
                  <a:pos x="281" y="7"/>
                </a:cxn>
                <a:cxn ang="0">
                  <a:pos x="303" y="10"/>
                </a:cxn>
                <a:cxn ang="0">
                  <a:pos x="315" y="13"/>
                </a:cxn>
                <a:cxn ang="0">
                  <a:pos x="319" y="23"/>
                </a:cxn>
                <a:cxn ang="0">
                  <a:pos x="326" y="30"/>
                </a:cxn>
                <a:cxn ang="0">
                  <a:pos x="334" y="26"/>
                </a:cxn>
                <a:cxn ang="0">
                  <a:pos x="342" y="26"/>
                </a:cxn>
                <a:cxn ang="0">
                  <a:pos x="354" y="30"/>
                </a:cxn>
                <a:cxn ang="0">
                  <a:pos x="367" y="27"/>
                </a:cxn>
                <a:cxn ang="0">
                  <a:pos x="377" y="28"/>
                </a:cxn>
                <a:cxn ang="0">
                  <a:pos x="419" y="19"/>
                </a:cxn>
                <a:cxn ang="0">
                  <a:pos x="434" y="60"/>
                </a:cxn>
                <a:cxn ang="0">
                  <a:pos x="448" y="111"/>
                </a:cxn>
                <a:cxn ang="0">
                  <a:pos x="437" y="136"/>
                </a:cxn>
                <a:cxn ang="0">
                  <a:pos x="429" y="167"/>
                </a:cxn>
                <a:cxn ang="0">
                  <a:pos x="427" y="186"/>
                </a:cxn>
                <a:cxn ang="0">
                  <a:pos x="419" y="195"/>
                </a:cxn>
                <a:cxn ang="0">
                  <a:pos x="399" y="183"/>
                </a:cxn>
                <a:cxn ang="0">
                  <a:pos x="384" y="166"/>
                </a:cxn>
                <a:cxn ang="0">
                  <a:pos x="376" y="145"/>
                </a:cxn>
                <a:cxn ang="0">
                  <a:pos x="366" y="126"/>
                </a:cxn>
                <a:cxn ang="0">
                  <a:pos x="354" y="110"/>
                </a:cxn>
                <a:cxn ang="0">
                  <a:pos x="348" y="90"/>
                </a:cxn>
                <a:cxn ang="0">
                  <a:pos x="344" y="91"/>
                </a:cxn>
                <a:cxn ang="0">
                  <a:pos x="348" y="118"/>
                </a:cxn>
                <a:cxn ang="0">
                  <a:pos x="354" y="144"/>
                </a:cxn>
                <a:cxn ang="0">
                  <a:pos x="367" y="164"/>
                </a:cxn>
                <a:cxn ang="0">
                  <a:pos x="383" y="182"/>
                </a:cxn>
                <a:cxn ang="0">
                  <a:pos x="389" y="195"/>
                </a:cxn>
                <a:cxn ang="0">
                  <a:pos x="390" y="206"/>
                </a:cxn>
                <a:cxn ang="0">
                  <a:pos x="403" y="221"/>
                </a:cxn>
                <a:cxn ang="0">
                  <a:pos x="409" y="238"/>
                </a:cxn>
                <a:cxn ang="0">
                  <a:pos x="415" y="262"/>
                </a:cxn>
                <a:cxn ang="0">
                  <a:pos x="434" y="296"/>
                </a:cxn>
                <a:cxn ang="0">
                  <a:pos x="453" y="336"/>
                </a:cxn>
                <a:cxn ang="0">
                  <a:pos x="475" y="374"/>
                </a:cxn>
                <a:cxn ang="0">
                  <a:pos x="480" y="383"/>
                </a:cxn>
                <a:cxn ang="0">
                  <a:pos x="478" y="414"/>
                </a:cxn>
                <a:cxn ang="0">
                  <a:pos x="491" y="439"/>
                </a:cxn>
                <a:cxn ang="0">
                  <a:pos x="514" y="453"/>
                </a:cxn>
                <a:cxn ang="0">
                  <a:pos x="533" y="469"/>
                </a:cxn>
                <a:cxn ang="0">
                  <a:pos x="295" y="465"/>
                </a:cxn>
                <a:cxn ang="0">
                  <a:pos x="6" y="90"/>
                </a:cxn>
                <a:cxn ang="0">
                  <a:pos x="13" y="48"/>
                </a:cxn>
              </a:cxnLst>
              <a:rect l="0" t="0" r="r" b="b"/>
              <a:pathLst>
                <a:path w="537" h="474">
                  <a:moveTo>
                    <a:pt x="486" y="430"/>
                  </a:moveTo>
                  <a:lnTo>
                    <a:pt x="487" y="430"/>
                  </a:lnTo>
                  <a:lnTo>
                    <a:pt x="487" y="433"/>
                  </a:lnTo>
                  <a:lnTo>
                    <a:pt x="486" y="430"/>
                  </a:lnTo>
                  <a:close/>
                  <a:moveTo>
                    <a:pt x="475" y="372"/>
                  </a:moveTo>
                  <a:lnTo>
                    <a:pt x="476" y="373"/>
                  </a:lnTo>
                  <a:lnTo>
                    <a:pt x="475" y="373"/>
                  </a:lnTo>
                  <a:lnTo>
                    <a:pt x="475" y="372"/>
                  </a:lnTo>
                  <a:close/>
                  <a:moveTo>
                    <a:pt x="409" y="246"/>
                  </a:moveTo>
                  <a:lnTo>
                    <a:pt x="410" y="246"/>
                  </a:lnTo>
                  <a:lnTo>
                    <a:pt x="410" y="247"/>
                  </a:lnTo>
                  <a:lnTo>
                    <a:pt x="409" y="247"/>
                  </a:lnTo>
                  <a:lnTo>
                    <a:pt x="409" y="246"/>
                  </a:lnTo>
                  <a:close/>
                  <a:moveTo>
                    <a:pt x="408" y="244"/>
                  </a:moveTo>
                  <a:lnTo>
                    <a:pt x="409" y="244"/>
                  </a:lnTo>
                  <a:lnTo>
                    <a:pt x="409" y="246"/>
                  </a:lnTo>
                  <a:lnTo>
                    <a:pt x="408" y="244"/>
                  </a:lnTo>
                  <a:close/>
                  <a:moveTo>
                    <a:pt x="406" y="207"/>
                  </a:moveTo>
                  <a:lnTo>
                    <a:pt x="409" y="207"/>
                  </a:lnTo>
                  <a:lnTo>
                    <a:pt x="409" y="208"/>
                  </a:lnTo>
                  <a:lnTo>
                    <a:pt x="411" y="208"/>
                  </a:lnTo>
                  <a:lnTo>
                    <a:pt x="411" y="211"/>
                  </a:lnTo>
                  <a:lnTo>
                    <a:pt x="412" y="211"/>
                  </a:lnTo>
                  <a:lnTo>
                    <a:pt x="412" y="212"/>
                  </a:lnTo>
                  <a:lnTo>
                    <a:pt x="411" y="212"/>
                  </a:lnTo>
                  <a:lnTo>
                    <a:pt x="410" y="211"/>
                  </a:lnTo>
                  <a:lnTo>
                    <a:pt x="410" y="210"/>
                  </a:lnTo>
                  <a:lnTo>
                    <a:pt x="408" y="210"/>
                  </a:lnTo>
                  <a:lnTo>
                    <a:pt x="408" y="208"/>
                  </a:lnTo>
                  <a:lnTo>
                    <a:pt x="406" y="210"/>
                  </a:lnTo>
                  <a:lnTo>
                    <a:pt x="406" y="208"/>
                  </a:lnTo>
                  <a:lnTo>
                    <a:pt x="405" y="208"/>
                  </a:lnTo>
                  <a:lnTo>
                    <a:pt x="406" y="207"/>
                  </a:lnTo>
                  <a:close/>
                  <a:moveTo>
                    <a:pt x="440" y="186"/>
                  </a:moveTo>
                  <a:lnTo>
                    <a:pt x="442" y="186"/>
                  </a:lnTo>
                  <a:lnTo>
                    <a:pt x="442" y="188"/>
                  </a:lnTo>
                  <a:lnTo>
                    <a:pt x="438" y="188"/>
                  </a:lnTo>
                  <a:lnTo>
                    <a:pt x="440" y="186"/>
                  </a:lnTo>
                  <a:close/>
                  <a:moveTo>
                    <a:pt x="431" y="186"/>
                  </a:moveTo>
                  <a:lnTo>
                    <a:pt x="435" y="186"/>
                  </a:lnTo>
                  <a:lnTo>
                    <a:pt x="435" y="187"/>
                  </a:lnTo>
                  <a:lnTo>
                    <a:pt x="436" y="187"/>
                  </a:lnTo>
                  <a:lnTo>
                    <a:pt x="437" y="188"/>
                  </a:lnTo>
                  <a:lnTo>
                    <a:pt x="432" y="188"/>
                  </a:lnTo>
                  <a:lnTo>
                    <a:pt x="431" y="187"/>
                  </a:lnTo>
                  <a:lnTo>
                    <a:pt x="431" y="186"/>
                  </a:lnTo>
                  <a:close/>
                  <a:moveTo>
                    <a:pt x="431" y="183"/>
                  </a:moveTo>
                  <a:lnTo>
                    <a:pt x="432" y="183"/>
                  </a:lnTo>
                  <a:lnTo>
                    <a:pt x="434" y="185"/>
                  </a:lnTo>
                  <a:lnTo>
                    <a:pt x="431" y="185"/>
                  </a:lnTo>
                  <a:lnTo>
                    <a:pt x="431" y="183"/>
                  </a:lnTo>
                  <a:close/>
                  <a:moveTo>
                    <a:pt x="361" y="26"/>
                  </a:moveTo>
                  <a:lnTo>
                    <a:pt x="359" y="28"/>
                  </a:lnTo>
                  <a:lnTo>
                    <a:pt x="357" y="28"/>
                  </a:lnTo>
                  <a:lnTo>
                    <a:pt x="359" y="27"/>
                  </a:lnTo>
                  <a:lnTo>
                    <a:pt x="360" y="27"/>
                  </a:lnTo>
                  <a:lnTo>
                    <a:pt x="361" y="26"/>
                  </a:lnTo>
                  <a:close/>
                  <a:moveTo>
                    <a:pt x="379" y="22"/>
                  </a:moveTo>
                  <a:lnTo>
                    <a:pt x="382" y="23"/>
                  </a:lnTo>
                  <a:lnTo>
                    <a:pt x="384" y="23"/>
                  </a:lnTo>
                  <a:lnTo>
                    <a:pt x="386" y="26"/>
                  </a:lnTo>
                  <a:lnTo>
                    <a:pt x="385" y="26"/>
                  </a:lnTo>
                  <a:lnTo>
                    <a:pt x="379" y="22"/>
                  </a:lnTo>
                  <a:close/>
                  <a:moveTo>
                    <a:pt x="368" y="22"/>
                  </a:moveTo>
                  <a:lnTo>
                    <a:pt x="366" y="23"/>
                  </a:lnTo>
                  <a:lnTo>
                    <a:pt x="365" y="24"/>
                  </a:lnTo>
                  <a:lnTo>
                    <a:pt x="364" y="24"/>
                  </a:lnTo>
                  <a:lnTo>
                    <a:pt x="368" y="22"/>
                  </a:lnTo>
                  <a:close/>
                  <a:moveTo>
                    <a:pt x="227" y="22"/>
                  </a:moveTo>
                  <a:lnTo>
                    <a:pt x="229" y="22"/>
                  </a:lnTo>
                  <a:lnTo>
                    <a:pt x="229" y="23"/>
                  </a:lnTo>
                  <a:lnTo>
                    <a:pt x="227" y="23"/>
                  </a:lnTo>
                  <a:lnTo>
                    <a:pt x="227" y="22"/>
                  </a:lnTo>
                  <a:close/>
                  <a:moveTo>
                    <a:pt x="372" y="21"/>
                  </a:moveTo>
                  <a:lnTo>
                    <a:pt x="377" y="22"/>
                  </a:lnTo>
                  <a:lnTo>
                    <a:pt x="373" y="22"/>
                  </a:lnTo>
                  <a:lnTo>
                    <a:pt x="372" y="21"/>
                  </a:lnTo>
                  <a:close/>
                  <a:moveTo>
                    <a:pt x="370" y="21"/>
                  </a:moveTo>
                  <a:lnTo>
                    <a:pt x="372" y="21"/>
                  </a:lnTo>
                  <a:lnTo>
                    <a:pt x="371" y="22"/>
                  </a:lnTo>
                  <a:lnTo>
                    <a:pt x="368" y="22"/>
                  </a:lnTo>
                  <a:lnTo>
                    <a:pt x="370" y="21"/>
                  </a:lnTo>
                  <a:close/>
                  <a:moveTo>
                    <a:pt x="329" y="17"/>
                  </a:moveTo>
                  <a:lnTo>
                    <a:pt x="331" y="19"/>
                  </a:lnTo>
                  <a:lnTo>
                    <a:pt x="329" y="17"/>
                  </a:lnTo>
                  <a:close/>
                  <a:moveTo>
                    <a:pt x="322" y="13"/>
                  </a:moveTo>
                  <a:lnTo>
                    <a:pt x="325" y="14"/>
                  </a:lnTo>
                  <a:lnTo>
                    <a:pt x="327" y="16"/>
                  </a:lnTo>
                  <a:lnTo>
                    <a:pt x="328" y="16"/>
                  </a:lnTo>
                  <a:lnTo>
                    <a:pt x="329" y="17"/>
                  </a:lnTo>
                  <a:lnTo>
                    <a:pt x="325" y="15"/>
                  </a:lnTo>
                  <a:lnTo>
                    <a:pt x="323" y="15"/>
                  </a:lnTo>
                  <a:lnTo>
                    <a:pt x="323" y="14"/>
                  </a:lnTo>
                  <a:lnTo>
                    <a:pt x="322" y="14"/>
                  </a:lnTo>
                  <a:lnTo>
                    <a:pt x="322" y="13"/>
                  </a:lnTo>
                  <a:close/>
                  <a:moveTo>
                    <a:pt x="315" y="11"/>
                  </a:moveTo>
                  <a:lnTo>
                    <a:pt x="316" y="11"/>
                  </a:lnTo>
                  <a:lnTo>
                    <a:pt x="316" y="13"/>
                  </a:lnTo>
                  <a:lnTo>
                    <a:pt x="315" y="13"/>
                  </a:lnTo>
                  <a:lnTo>
                    <a:pt x="315" y="11"/>
                  </a:lnTo>
                  <a:close/>
                  <a:moveTo>
                    <a:pt x="250" y="9"/>
                  </a:moveTo>
                  <a:lnTo>
                    <a:pt x="250" y="10"/>
                  </a:lnTo>
                  <a:lnTo>
                    <a:pt x="251" y="10"/>
                  </a:lnTo>
                  <a:lnTo>
                    <a:pt x="250" y="9"/>
                  </a:lnTo>
                  <a:close/>
                  <a:moveTo>
                    <a:pt x="320" y="9"/>
                  </a:moveTo>
                  <a:lnTo>
                    <a:pt x="322" y="11"/>
                  </a:lnTo>
                  <a:lnTo>
                    <a:pt x="322" y="13"/>
                  </a:lnTo>
                  <a:lnTo>
                    <a:pt x="321" y="13"/>
                  </a:lnTo>
                  <a:lnTo>
                    <a:pt x="321" y="10"/>
                  </a:lnTo>
                  <a:lnTo>
                    <a:pt x="320" y="9"/>
                  </a:lnTo>
                  <a:close/>
                  <a:moveTo>
                    <a:pt x="314" y="9"/>
                  </a:moveTo>
                  <a:lnTo>
                    <a:pt x="314" y="10"/>
                  </a:lnTo>
                  <a:lnTo>
                    <a:pt x="315" y="9"/>
                  </a:lnTo>
                  <a:lnTo>
                    <a:pt x="314" y="9"/>
                  </a:lnTo>
                  <a:close/>
                  <a:moveTo>
                    <a:pt x="319" y="7"/>
                  </a:moveTo>
                  <a:lnTo>
                    <a:pt x="320" y="8"/>
                  </a:lnTo>
                  <a:lnTo>
                    <a:pt x="320" y="9"/>
                  </a:lnTo>
                  <a:lnTo>
                    <a:pt x="319" y="8"/>
                  </a:lnTo>
                  <a:lnTo>
                    <a:pt x="319" y="7"/>
                  </a:lnTo>
                  <a:close/>
                  <a:moveTo>
                    <a:pt x="316" y="5"/>
                  </a:moveTo>
                  <a:lnTo>
                    <a:pt x="318" y="5"/>
                  </a:lnTo>
                  <a:lnTo>
                    <a:pt x="319" y="7"/>
                  </a:lnTo>
                  <a:lnTo>
                    <a:pt x="318" y="7"/>
                  </a:lnTo>
                  <a:lnTo>
                    <a:pt x="316" y="5"/>
                  </a:lnTo>
                  <a:close/>
                  <a:moveTo>
                    <a:pt x="20" y="0"/>
                  </a:moveTo>
                  <a:lnTo>
                    <a:pt x="21" y="3"/>
                  </a:lnTo>
                  <a:lnTo>
                    <a:pt x="21" y="5"/>
                  </a:lnTo>
                  <a:lnTo>
                    <a:pt x="22" y="5"/>
                  </a:lnTo>
                  <a:lnTo>
                    <a:pt x="24" y="7"/>
                  </a:lnTo>
                  <a:lnTo>
                    <a:pt x="31" y="7"/>
                  </a:lnTo>
                  <a:lnTo>
                    <a:pt x="31" y="8"/>
                  </a:lnTo>
                  <a:lnTo>
                    <a:pt x="32" y="8"/>
                  </a:lnTo>
                  <a:lnTo>
                    <a:pt x="32" y="7"/>
                  </a:lnTo>
                  <a:lnTo>
                    <a:pt x="34" y="7"/>
                  </a:lnTo>
                  <a:lnTo>
                    <a:pt x="41" y="4"/>
                  </a:lnTo>
                  <a:lnTo>
                    <a:pt x="50" y="2"/>
                  </a:lnTo>
                  <a:lnTo>
                    <a:pt x="57" y="2"/>
                  </a:lnTo>
                  <a:lnTo>
                    <a:pt x="73" y="7"/>
                  </a:lnTo>
                  <a:lnTo>
                    <a:pt x="86" y="8"/>
                  </a:lnTo>
                  <a:lnTo>
                    <a:pt x="88" y="9"/>
                  </a:lnTo>
                  <a:lnTo>
                    <a:pt x="91" y="9"/>
                  </a:lnTo>
                  <a:lnTo>
                    <a:pt x="94" y="10"/>
                  </a:lnTo>
                  <a:lnTo>
                    <a:pt x="96" y="10"/>
                  </a:lnTo>
                  <a:lnTo>
                    <a:pt x="98" y="11"/>
                  </a:lnTo>
                  <a:lnTo>
                    <a:pt x="99" y="10"/>
                  </a:lnTo>
                  <a:lnTo>
                    <a:pt x="101" y="10"/>
                  </a:lnTo>
                  <a:lnTo>
                    <a:pt x="102" y="11"/>
                  </a:lnTo>
                  <a:lnTo>
                    <a:pt x="103" y="11"/>
                  </a:lnTo>
                  <a:lnTo>
                    <a:pt x="104" y="13"/>
                  </a:lnTo>
                  <a:lnTo>
                    <a:pt x="107" y="14"/>
                  </a:lnTo>
                  <a:lnTo>
                    <a:pt x="117" y="14"/>
                  </a:lnTo>
                  <a:lnTo>
                    <a:pt x="117" y="17"/>
                  </a:lnTo>
                  <a:lnTo>
                    <a:pt x="118" y="17"/>
                  </a:lnTo>
                  <a:lnTo>
                    <a:pt x="118" y="20"/>
                  </a:lnTo>
                  <a:lnTo>
                    <a:pt x="121" y="22"/>
                  </a:lnTo>
                  <a:lnTo>
                    <a:pt x="126" y="22"/>
                  </a:lnTo>
                  <a:lnTo>
                    <a:pt x="127" y="23"/>
                  </a:lnTo>
                  <a:lnTo>
                    <a:pt x="129" y="23"/>
                  </a:lnTo>
                  <a:lnTo>
                    <a:pt x="130" y="24"/>
                  </a:lnTo>
                  <a:lnTo>
                    <a:pt x="134" y="23"/>
                  </a:lnTo>
                  <a:lnTo>
                    <a:pt x="139" y="21"/>
                  </a:lnTo>
                  <a:lnTo>
                    <a:pt x="140" y="21"/>
                  </a:lnTo>
                  <a:lnTo>
                    <a:pt x="140" y="23"/>
                  </a:lnTo>
                  <a:lnTo>
                    <a:pt x="141" y="26"/>
                  </a:lnTo>
                  <a:lnTo>
                    <a:pt x="141" y="27"/>
                  </a:lnTo>
                  <a:lnTo>
                    <a:pt x="142" y="28"/>
                  </a:lnTo>
                  <a:lnTo>
                    <a:pt x="153" y="28"/>
                  </a:lnTo>
                  <a:lnTo>
                    <a:pt x="154" y="29"/>
                  </a:lnTo>
                  <a:lnTo>
                    <a:pt x="158" y="29"/>
                  </a:lnTo>
                  <a:lnTo>
                    <a:pt x="159" y="30"/>
                  </a:lnTo>
                  <a:lnTo>
                    <a:pt x="161" y="30"/>
                  </a:lnTo>
                  <a:lnTo>
                    <a:pt x="162" y="29"/>
                  </a:lnTo>
                  <a:lnTo>
                    <a:pt x="166" y="29"/>
                  </a:lnTo>
                  <a:lnTo>
                    <a:pt x="166" y="30"/>
                  </a:lnTo>
                  <a:lnTo>
                    <a:pt x="169" y="30"/>
                  </a:lnTo>
                  <a:lnTo>
                    <a:pt x="171" y="32"/>
                  </a:lnTo>
                  <a:lnTo>
                    <a:pt x="178" y="34"/>
                  </a:lnTo>
                  <a:lnTo>
                    <a:pt x="180" y="35"/>
                  </a:lnTo>
                  <a:lnTo>
                    <a:pt x="181" y="35"/>
                  </a:lnTo>
                  <a:lnTo>
                    <a:pt x="182" y="37"/>
                  </a:lnTo>
                  <a:lnTo>
                    <a:pt x="184" y="37"/>
                  </a:lnTo>
                  <a:lnTo>
                    <a:pt x="191" y="42"/>
                  </a:lnTo>
                  <a:lnTo>
                    <a:pt x="198" y="42"/>
                  </a:lnTo>
                  <a:lnTo>
                    <a:pt x="199" y="41"/>
                  </a:lnTo>
                  <a:lnTo>
                    <a:pt x="205" y="39"/>
                  </a:lnTo>
                  <a:lnTo>
                    <a:pt x="214" y="34"/>
                  </a:lnTo>
                  <a:lnTo>
                    <a:pt x="216" y="33"/>
                  </a:lnTo>
                  <a:lnTo>
                    <a:pt x="217" y="33"/>
                  </a:lnTo>
                  <a:lnTo>
                    <a:pt x="217" y="32"/>
                  </a:lnTo>
                  <a:lnTo>
                    <a:pt x="224" y="27"/>
                  </a:lnTo>
                  <a:lnTo>
                    <a:pt x="224" y="26"/>
                  </a:lnTo>
                  <a:lnTo>
                    <a:pt x="226" y="26"/>
                  </a:lnTo>
                  <a:lnTo>
                    <a:pt x="230" y="22"/>
                  </a:lnTo>
                  <a:lnTo>
                    <a:pt x="232" y="21"/>
                  </a:lnTo>
                  <a:lnTo>
                    <a:pt x="232" y="20"/>
                  </a:lnTo>
                  <a:lnTo>
                    <a:pt x="233" y="20"/>
                  </a:lnTo>
                  <a:lnTo>
                    <a:pt x="233" y="19"/>
                  </a:lnTo>
                  <a:lnTo>
                    <a:pt x="235" y="19"/>
                  </a:lnTo>
                  <a:lnTo>
                    <a:pt x="235" y="17"/>
                  </a:lnTo>
                  <a:lnTo>
                    <a:pt x="236" y="17"/>
                  </a:lnTo>
                  <a:lnTo>
                    <a:pt x="237" y="16"/>
                  </a:lnTo>
                  <a:lnTo>
                    <a:pt x="237" y="17"/>
                  </a:lnTo>
                  <a:lnTo>
                    <a:pt x="239" y="20"/>
                  </a:lnTo>
                  <a:lnTo>
                    <a:pt x="240" y="20"/>
                  </a:lnTo>
                  <a:lnTo>
                    <a:pt x="240" y="22"/>
                  </a:lnTo>
                  <a:lnTo>
                    <a:pt x="243" y="21"/>
                  </a:lnTo>
                  <a:lnTo>
                    <a:pt x="243" y="22"/>
                  </a:lnTo>
                  <a:lnTo>
                    <a:pt x="244" y="22"/>
                  </a:lnTo>
                  <a:lnTo>
                    <a:pt x="245" y="21"/>
                  </a:lnTo>
                  <a:lnTo>
                    <a:pt x="246" y="21"/>
                  </a:lnTo>
                  <a:lnTo>
                    <a:pt x="246" y="19"/>
                  </a:lnTo>
                  <a:lnTo>
                    <a:pt x="245" y="19"/>
                  </a:lnTo>
                  <a:lnTo>
                    <a:pt x="244" y="20"/>
                  </a:lnTo>
                  <a:lnTo>
                    <a:pt x="242" y="20"/>
                  </a:lnTo>
                  <a:lnTo>
                    <a:pt x="242" y="19"/>
                  </a:lnTo>
                  <a:lnTo>
                    <a:pt x="243" y="19"/>
                  </a:lnTo>
                  <a:lnTo>
                    <a:pt x="245" y="17"/>
                  </a:lnTo>
                  <a:lnTo>
                    <a:pt x="249" y="14"/>
                  </a:lnTo>
                  <a:lnTo>
                    <a:pt x="249" y="9"/>
                  </a:lnTo>
                  <a:lnTo>
                    <a:pt x="250" y="9"/>
                  </a:lnTo>
                  <a:lnTo>
                    <a:pt x="249" y="8"/>
                  </a:lnTo>
                  <a:lnTo>
                    <a:pt x="250" y="7"/>
                  </a:lnTo>
                  <a:lnTo>
                    <a:pt x="252" y="9"/>
                  </a:lnTo>
                  <a:lnTo>
                    <a:pt x="254" y="9"/>
                  </a:lnTo>
                  <a:lnTo>
                    <a:pt x="255" y="10"/>
                  </a:lnTo>
                  <a:lnTo>
                    <a:pt x="257" y="9"/>
                  </a:lnTo>
                  <a:lnTo>
                    <a:pt x="263" y="8"/>
                  </a:lnTo>
                  <a:lnTo>
                    <a:pt x="276" y="3"/>
                  </a:lnTo>
                  <a:lnTo>
                    <a:pt x="271" y="5"/>
                  </a:lnTo>
                  <a:lnTo>
                    <a:pt x="268" y="7"/>
                  </a:lnTo>
                  <a:lnTo>
                    <a:pt x="267" y="8"/>
                  </a:lnTo>
                  <a:lnTo>
                    <a:pt x="264" y="9"/>
                  </a:lnTo>
                  <a:lnTo>
                    <a:pt x="262" y="11"/>
                  </a:lnTo>
                  <a:lnTo>
                    <a:pt x="258" y="11"/>
                  </a:lnTo>
                  <a:lnTo>
                    <a:pt x="257" y="13"/>
                  </a:lnTo>
                  <a:lnTo>
                    <a:pt x="258" y="14"/>
                  </a:lnTo>
                  <a:lnTo>
                    <a:pt x="259" y="13"/>
                  </a:lnTo>
                  <a:lnTo>
                    <a:pt x="259" y="14"/>
                  </a:lnTo>
                  <a:lnTo>
                    <a:pt x="261" y="14"/>
                  </a:lnTo>
                  <a:lnTo>
                    <a:pt x="262" y="13"/>
                  </a:lnTo>
                  <a:lnTo>
                    <a:pt x="263" y="13"/>
                  </a:lnTo>
                  <a:lnTo>
                    <a:pt x="263" y="11"/>
                  </a:lnTo>
                  <a:lnTo>
                    <a:pt x="264" y="11"/>
                  </a:lnTo>
                  <a:lnTo>
                    <a:pt x="265" y="13"/>
                  </a:lnTo>
                  <a:lnTo>
                    <a:pt x="265" y="14"/>
                  </a:lnTo>
                  <a:lnTo>
                    <a:pt x="267" y="13"/>
                  </a:lnTo>
                  <a:lnTo>
                    <a:pt x="267" y="11"/>
                  </a:lnTo>
                  <a:lnTo>
                    <a:pt x="268" y="10"/>
                  </a:lnTo>
                  <a:lnTo>
                    <a:pt x="269" y="10"/>
                  </a:lnTo>
                  <a:lnTo>
                    <a:pt x="270" y="11"/>
                  </a:lnTo>
                  <a:lnTo>
                    <a:pt x="275" y="11"/>
                  </a:lnTo>
                  <a:lnTo>
                    <a:pt x="275" y="10"/>
                  </a:lnTo>
                  <a:lnTo>
                    <a:pt x="276" y="10"/>
                  </a:lnTo>
                  <a:lnTo>
                    <a:pt x="277" y="11"/>
                  </a:lnTo>
                  <a:lnTo>
                    <a:pt x="277" y="10"/>
                  </a:lnTo>
                  <a:lnTo>
                    <a:pt x="278" y="9"/>
                  </a:lnTo>
                  <a:lnTo>
                    <a:pt x="277" y="9"/>
                  </a:lnTo>
                  <a:lnTo>
                    <a:pt x="278" y="8"/>
                  </a:lnTo>
                  <a:lnTo>
                    <a:pt x="278" y="7"/>
                  </a:lnTo>
                  <a:lnTo>
                    <a:pt x="281" y="7"/>
                  </a:lnTo>
                  <a:lnTo>
                    <a:pt x="282" y="8"/>
                  </a:lnTo>
                  <a:lnTo>
                    <a:pt x="283" y="8"/>
                  </a:lnTo>
                  <a:lnTo>
                    <a:pt x="282" y="7"/>
                  </a:lnTo>
                  <a:lnTo>
                    <a:pt x="283" y="7"/>
                  </a:lnTo>
                  <a:lnTo>
                    <a:pt x="281" y="4"/>
                  </a:lnTo>
                  <a:lnTo>
                    <a:pt x="278" y="3"/>
                  </a:lnTo>
                  <a:lnTo>
                    <a:pt x="282" y="2"/>
                  </a:lnTo>
                  <a:lnTo>
                    <a:pt x="283" y="2"/>
                  </a:lnTo>
                  <a:lnTo>
                    <a:pt x="288" y="3"/>
                  </a:lnTo>
                  <a:lnTo>
                    <a:pt x="293" y="5"/>
                  </a:lnTo>
                  <a:lnTo>
                    <a:pt x="294" y="7"/>
                  </a:lnTo>
                  <a:lnTo>
                    <a:pt x="301" y="10"/>
                  </a:lnTo>
                  <a:lnTo>
                    <a:pt x="303" y="10"/>
                  </a:lnTo>
                  <a:lnTo>
                    <a:pt x="310" y="9"/>
                  </a:lnTo>
                  <a:lnTo>
                    <a:pt x="314" y="7"/>
                  </a:lnTo>
                  <a:lnTo>
                    <a:pt x="316" y="5"/>
                  </a:lnTo>
                  <a:lnTo>
                    <a:pt x="316" y="7"/>
                  </a:lnTo>
                  <a:lnTo>
                    <a:pt x="315" y="7"/>
                  </a:lnTo>
                  <a:lnTo>
                    <a:pt x="315" y="8"/>
                  </a:lnTo>
                  <a:lnTo>
                    <a:pt x="316" y="9"/>
                  </a:lnTo>
                  <a:lnTo>
                    <a:pt x="316" y="10"/>
                  </a:lnTo>
                  <a:lnTo>
                    <a:pt x="315" y="10"/>
                  </a:lnTo>
                  <a:lnTo>
                    <a:pt x="315" y="11"/>
                  </a:lnTo>
                  <a:lnTo>
                    <a:pt x="314" y="11"/>
                  </a:lnTo>
                  <a:lnTo>
                    <a:pt x="314" y="13"/>
                  </a:lnTo>
                  <a:lnTo>
                    <a:pt x="315" y="13"/>
                  </a:lnTo>
                  <a:lnTo>
                    <a:pt x="314" y="14"/>
                  </a:lnTo>
                  <a:lnTo>
                    <a:pt x="314" y="15"/>
                  </a:lnTo>
                  <a:lnTo>
                    <a:pt x="313" y="15"/>
                  </a:lnTo>
                  <a:lnTo>
                    <a:pt x="313" y="17"/>
                  </a:lnTo>
                  <a:lnTo>
                    <a:pt x="312" y="17"/>
                  </a:lnTo>
                  <a:lnTo>
                    <a:pt x="312" y="20"/>
                  </a:lnTo>
                  <a:lnTo>
                    <a:pt x="313" y="19"/>
                  </a:lnTo>
                  <a:lnTo>
                    <a:pt x="314" y="19"/>
                  </a:lnTo>
                  <a:lnTo>
                    <a:pt x="314" y="21"/>
                  </a:lnTo>
                  <a:lnTo>
                    <a:pt x="318" y="21"/>
                  </a:lnTo>
                  <a:lnTo>
                    <a:pt x="318" y="22"/>
                  </a:lnTo>
                  <a:lnTo>
                    <a:pt x="319" y="22"/>
                  </a:lnTo>
                  <a:lnTo>
                    <a:pt x="319" y="23"/>
                  </a:lnTo>
                  <a:lnTo>
                    <a:pt x="320" y="23"/>
                  </a:lnTo>
                  <a:lnTo>
                    <a:pt x="320" y="22"/>
                  </a:lnTo>
                  <a:lnTo>
                    <a:pt x="321" y="21"/>
                  </a:lnTo>
                  <a:lnTo>
                    <a:pt x="322" y="22"/>
                  </a:lnTo>
                  <a:lnTo>
                    <a:pt x="323" y="22"/>
                  </a:lnTo>
                  <a:lnTo>
                    <a:pt x="323" y="26"/>
                  </a:lnTo>
                  <a:lnTo>
                    <a:pt x="322" y="27"/>
                  </a:lnTo>
                  <a:lnTo>
                    <a:pt x="325" y="27"/>
                  </a:lnTo>
                  <a:lnTo>
                    <a:pt x="325" y="28"/>
                  </a:lnTo>
                  <a:lnTo>
                    <a:pt x="323" y="28"/>
                  </a:lnTo>
                  <a:lnTo>
                    <a:pt x="323" y="29"/>
                  </a:lnTo>
                  <a:lnTo>
                    <a:pt x="326" y="29"/>
                  </a:lnTo>
                  <a:lnTo>
                    <a:pt x="326" y="30"/>
                  </a:lnTo>
                  <a:lnTo>
                    <a:pt x="327" y="30"/>
                  </a:lnTo>
                  <a:lnTo>
                    <a:pt x="326" y="29"/>
                  </a:lnTo>
                  <a:lnTo>
                    <a:pt x="326" y="28"/>
                  </a:lnTo>
                  <a:lnTo>
                    <a:pt x="327" y="28"/>
                  </a:lnTo>
                  <a:lnTo>
                    <a:pt x="327" y="29"/>
                  </a:lnTo>
                  <a:lnTo>
                    <a:pt x="328" y="29"/>
                  </a:lnTo>
                  <a:lnTo>
                    <a:pt x="328" y="28"/>
                  </a:lnTo>
                  <a:lnTo>
                    <a:pt x="329" y="27"/>
                  </a:lnTo>
                  <a:lnTo>
                    <a:pt x="331" y="27"/>
                  </a:lnTo>
                  <a:lnTo>
                    <a:pt x="331" y="28"/>
                  </a:lnTo>
                  <a:lnTo>
                    <a:pt x="333" y="28"/>
                  </a:lnTo>
                  <a:lnTo>
                    <a:pt x="334" y="27"/>
                  </a:lnTo>
                  <a:lnTo>
                    <a:pt x="334" y="26"/>
                  </a:lnTo>
                  <a:lnTo>
                    <a:pt x="333" y="24"/>
                  </a:lnTo>
                  <a:lnTo>
                    <a:pt x="334" y="24"/>
                  </a:lnTo>
                  <a:lnTo>
                    <a:pt x="334" y="21"/>
                  </a:lnTo>
                  <a:lnTo>
                    <a:pt x="333" y="20"/>
                  </a:lnTo>
                  <a:lnTo>
                    <a:pt x="333" y="19"/>
                  </a:lnTo>
                  <a:lnTo>
                    <a:pt x="335" y="19"/>
                  </a:lnTo>
                  <a:lnTo>
                    <a:pt x="335" y="20"/>
                  </a:lnTo>
                  <a:lnTo>
                    <a:pt x="336" y="20"/>
                  </a:lnTo>
                  <a:lnTo>
                    <a:pt x="336" y="21"/>
                  </a:lnTo>
                  <a:lnTo>
                    <a:pt x="338" y="21"/>
                  </a:lnTo>
                  <a:lnTo>
                    <a:pt x="340" y="23"/>
                  </a:lnTo>
                  <a:lnTo>
                    <a:pt x="342" y="24"/>
                  </a:lnTo>
                  <a:lnTo>
                    <a:pt x="342" y="26"/>
                  </a:lnTo>
                  <a:lnTo>
                    <a:pt x="344" y="28"/>
                  </a:lnTo>
                  <a:lnTo>
                    <a:pt x="345" y="29"/>
                  </a:lnTo>
                  <a:lnTo>
                    <a:pt x="346" y="29"/>
                  </a:lnTo>
                  <a:lnTo>
                    <a:pt x="348" y="30"/>
                  </a:lnTo>
                  <a:lnTo>
                    <a:pt x="351" y="30"/>
                  </a:lnTo>
                  <a:lnTo>
                    <a:pt x="354" y="29"/>
                  </a:lnTo>
                  <a:lnTo>
                    <a:pt x="357" y="28"/>
                  </a:lnTo>
                  <a:lnTo>
                    <a:pt x="355" y="29"/>
                  </a:lnTo>
                  <a:lnTo>
                    <a:pt x="352" y="30"/>
                  </a:lnTo>
                  <a:lnTo>
                    <a:pt x="353" y="30"/>
                  </a:lnTo>
                  <a:lnTo>
                    <a:pt x="352" y="32"/>
                  </a:lnTo>
                  <a:lnTo>
                    <a:pt x="354" y="32"/>
                  </a:lnTo>
                  <a:lnTo>
                    <a:pt x="354" y="30"/>
                  </a:lnTo>
                  <a:lnTo>
                    <a:pt x="355" y="30"/>
                  </a:lnTo>
                  <a:lnTo>
                    <a:pt x="360" y="28"/>
                  </a:lnTo>
                  <a:lnTo>
                    <a:pt x="361" y="28"/>
                  </a:lnTo>
                  <a:lnTo>
                    <a:pt x="361" y="29"/>
                  </a:lnTo>
                  <a:lnTo>
                    <a:pt x="363" y="28"/>
                  </a:lnTo>
                  <a:lnTo>
                    <a:pt x="364" y="28"/>
                  </a:lnTo>
                  <a:lnTo>
                    <a:pt x="364" y="29"/>
                  </a:lnTo>
                  <a:lnTo>
                    <a:pt x="365" y="28"/>
                  </a:lnTo>
                  <a:lnTo>
                    <a:pt x="365" y="30"/>
                  </a:lnTo>
                  <a:lnTo>
                    <a:pt x="366" y="30"/>
                  </a:lnTo>
                  <a:lnTo>
                    <a:pt x="366" y="29"/>
                  </a:lnTo>
                  <a:lnTo>
                    <a:pt x="368" y="27"/>
                  </a:lnTo>
                  <a:lnTo>
                    <a:pt x="367" y="27"/>
                  </a:lnTo>
                  <a:lnTo>
                    <a:pt x="367" y="28"/>
                  </a:lnTo>
                  <a:lnTo>
                    <a:pt x="365" y="28"/>
                  </a:lnTo>
                  <a:lnTo>
                    <a:pt x="366" y="27"/>
                  </a:lnTo>
                  <a:lnTo>
                    <a:pt x="366" y="26"/>
                  </a:lnTo>
                  <a:lnTo>
                    <a:pt x="367" y="24"/>
                  </a:lnTo>
                  <a:lnTo>
                    <a:pt x="368" y="24"/>
                  </a:lnTo>
                  <a:lnTo>
                    <a:pt x="370" y="23"/>
                  </a:lnTo>
                  <a:lnTo>
                    <a:pt x="371" y="24"/>
                  </a:lnTo>
                  <a:lnTo>
                    <a:pt x="372" y="27"/>
                  </a:lnTo>
                  <a:lnTo>
                    <a:pt x="372" y="30"/>
                  </a:lnTo>
                  <a:lnTo>
                    <a:pt x="376" y="30"/>
                  </a:lnTo>
                  <a:lnTo>
                    <a:pt x="374" y="29"/>
                  </a:lnTo>
                  <a:lnTo>
                    <a:pt x="377" y="28"/>
                  </a:lnTo>
                  <a:lnTo>
                    <a:pt x="378" y="29"/>
                  </a:lnTo>
                  <a:lnTo>
                    <a:pt x="379" y="29"/>
                  </a:lnTo>
                  <a:lnTo>
                    <a:pt x="379" y="28"/>
                  </a:lnTo>
                  <a:lnTo>
                    <a:pt x="378" y="28"/>
                  </a:lnTo>
                  <a:lnTo>
                    <a:pt x="383" y="27"/>
                  </a:lnTo>
                  <a:lnTo>
                    <a:pt x="383" y="26"/>
                  </a:lnTo>
                  <a:lnTo>
                    <a:pt x="385" y="26"/>
                  </a:lnTo>
                  <a:lnTo>
                    <a:pt x="386" y="27"/>
                  </a:lnTo>
                  <a:lnTo>
                    <a:pt x="395" y="27"/>
                  </a:lnTo>
                  <a:lnTo>
                    <a:pt x="403" y="24"/>
                  </a:lnTo>
                  <a:lnTo>
                    <a:pt x="411" y="21"/>
                  </a:lnTo>
                  <a:lnTo>
                    <a:pt x="418" y="17"/>
                  </a:lnTo>
                  <a:lnTo>
                    <a:pt x="419" y="19"/>
                  </a:lnTo>
                  <a:lnTo>
                    <a:pt x="419" y="20"/>
                  </a:lnTo>
                  <a:lnTo>
                    <a:pt x="421" y="22"/>
                  </a:lnTo>
                  <a:lnTo>
                    <a:pt x="421" y="23"/>
                  </a:lnTo>
                  <a:lnTo>
                    <a:pt x="423" y="29"/>
                  </a:lnTo>
                  <a:lnTo>
                    <a:pt x="424" y="34"/>
                  </a:lnTo>
                  <a:lnTo>
                    <a:pt x="425" y="37"/>
                  </a:lnTo>
                  <a:lnTo>
                    <a:pt x="428" y="43"/>
                  </a:lnTo>
                  <a:lnTo>
                    <a:pt x="430" y="51"/>
                  </a:lnTo>
                  <a:lnTo>
                    <a:pt x="431" y="55"/>
                  </a:lnTo>
                  <a:lnTo>
                    <a:pt x="431" y="58"/>
                  </a:lnTo>
                  <a:lnTo>
                    <a:pt x="432" y="58"/>
                  </a:lnTo>
                  <a:lnTo>
                    <a:pt x="432" y="59"/>
                  </a:lnTo>
                  <a:lnTo>
                    <a:pt x="434" y="60"/>
                  </a:lnTo>
                  <a:lnTo>
                    <a:pt x="432" y="61"/>
                  </a:lnTo>
                  <a:lnTo>
                    <a:pt x="432" y="64"/>
                  </a:lnTo>
                  <a:lnTo>
                    <a:pt x="436" y="67"/>
                  </a:lnTo>
                  <a:lnTo>
                    <a:pt x="440" y="78"/>
                  </a:lnTo>
                  <a:lnTo>
                    <a:pt x="442" y="83"/>
                  </a:lnTo>
                  <a:lnTo>
                    <a:pt x="442" y="87"/>
                  </a:lnTo>
                  <a:lnTo>
                    <a:pt x="444" y="92"/>
                  </a:lnTo>
                  <a:lnTo>
                    <a:pt x="446" y="97"/>
                  </a:lnTo>
                  <a:lnTo>
                    <a:pt x="447" y="103"/>
                  </a:lnTo>
                  <a:lnTo>
                    <a:pt x="447" y="107"/>
                  </a:lnTo>
                  <a:lnTo>
                    <a:pt x="449" y="110"/>
                  </a:lnTo>
                  <a:lnTo>
                    <a:pt x="448" y="110"/>
                  </a:lnTo>
                  <a:lnTo>
                    <a:pt x="448" y="111"/>
                  </a:lnTo>
                  <a:lnTo>
                    <a:pt x="447" y="111"/>
                  </a:lnTo>
                  <a:lnTo>
                    <a:pt x="447" y="112"/>
                  </a:lnTo>
                  <a:lnTo>
                    <a:pt x="446" y="113"/>
                  </a:lnTo>
                  <a:lnTo>
                    <a:pt x="446" y="115"/>
                  </a:lnTo>
                  <a:lnTo>
                    <a:pt x="443" y="117"/>
                  </a:lnTo>
                  <a:lnTo>
                    <a:pt x="443" y="118"/>
                  </a:lnTo>
                  <a:lnTo>
                    <a:pt x="442" y="118"/>
                  </a:lnTo>
                  <a:lnTo>
                    <a:pt x="442" y="124"/>
                  </a:lnTo>
                  <a:lnTo>
                    <a:pt x="440" y="126"/>
                  </a:lnTo>
                  <a:lnTo>
                    <a:pt x="440" y="135"/>
                  </a:lnTo>
                  <a:lnTo>
                    <a:pt x="438" y="135"/>
                  </a:lnTo>
                  <a:lnTo>
                    <a:pt x="438" y="136"/>
                  </a:lnTo>
                  <a:lnTo>
                    <a:pt x="437" y="136"/>
                  </a:lnTo>
                  <a:lnTo>
                    <a:pt x="437" y="137"/>
                  </a:lnTo>
                  <a:lnTo>
                    <a:pt x="438" y="138"/>
                  </a:lnTo>
                  <a:lnTo>
                    <a:pt x="438" y="141"/>
                  </a:lnTo>
                  <a:lnTo>
                    <a:pt x="437" y="142"/>
                  </a:lnTo>
                  <a:lnTo>
                    <a:pt x="437" y="148"/>
                  </a:lnTo>
                  <a:lnTo>
                    <a:pt x="436" y="148"/>
                  </a:lnTo>
                  <a:lnTo>
                    <a:pt x="436" y="149"/>
                  </a:lnTo>
                  <a:lnTo>
                    <a:pt x="435" y="150"/>
                  </a:lnTo>
                  <a:lnTo>
                    <a:pt x="435" y="153"/>
                  </a:lnTo>
                  <a:lnTo>
                    <a:pt x="432" y="156"/>
                  </a:lnTo>
                  <a:lnTo>
                    <a:pt x="432" y="160"/>
                  </a:lnTo>
                  <a:lnTo>
                    <a:pt x="429" y="163"/>
                  </a:lnTo>
                  <a:lnTo>
                    <a:pt x="429" y="167"/>
                  </a:lnTo>
                  <a:lnTo>
                    <a:pt x="428" y="167"/>
                  </a:lnTo>
                  <a:lnTo>
                    <a:pt x="428" y="174"/>
                  </a:lnTo>
                  <a:lnTo>
                    <a:pt x="429" y="174"/>
                  </a:lnTo>
                  <a:lnTo>
                    <a:pt x="429" y="175"/>
                  </a:lnTo>
                  <a:lnTo>
                    <a:pt x="430" y="175"/>
                  </a:lnTo>
                  <a:lnTo>
                    <a:pt x="430" y="176"/>
                  </a:lnTo>
                  <a:lnTo>
                    <a:pt x="429" y="176"/>
                  </a:lnTo>
                  <a:lnTo>
                    <a:pt x="429" y="179"/>
                  </a:lnTo>
                  <a:lnTo>
                    <a:pt x="428" y="180"/>
                  </a:lnTo>
                  <a:lnTo>
                    <a:pt x="429" y="181"/>
                  </a:lnTo>
                  <a:lnTo>
                    <a:pt x="428" y="185"/>
                  </a:lnTo>
                  <a:lnTo>
                    <a:pt x="429" y="186"/>
                  </a:lnTo>
                  <a:lnTo>
                    <a:pt x="427" y="186"/>
                  </a:lnTo>
                  <a:lnTo>
                    <a:pt x="427" y="187"/>
                  </a:lnTo>
                  <a:lnTo>
                    <a:pt x="425" y="188"/>
                  </a:lnTo>
                  <a:lnTo>
                    <a:pt x="424" y="188"/>
                  </a:lnTo>
                  <a:lnTo>
                    <a:pt x="424" y="191"/>
                  </a:lnTo>
                  <a:lnTo>
                    <a:pt x="423" y="192"/>
                  </a:lnTo>
                  <a:lnTo>
                    <a:pt x="423" y="191"/>
                  </a:lnTo>
                  <a:lnTo>
                    <a:pt x="422" y="191"/>
                  </a:lnTo>
                  <a:lnTo>
                    <a:pt x="422" y="192"/>
                  </a:lnTo>
                  <a:lnTo>
                    <a:pt x="421" y="193"/>
                  </a:lnTo>
                  <a:lnTo>
                    <a:pt x="422" y="193"/>
                  </a:lnTo>
                  <a:lnTo>
                    <a:pt x="421" y="194"/>
                  </a:lnTo>
                  <a:lnTo>
                    <a:pt x="419" y="194"/>
                  </a:lnTo>
                  <a:lnTo>
                    <a:pt x="419" y="195"/>
                  </a:lnTo>
                  <a:lnTo>
                    <a:pt x="421" y="195"/>
                  </a:lnTo>
                  <a:lnTo>
                    <a:pt x="421" y="198"/>
                  </a:lnTo>
                  <a:lnTo>
                    <a:pt x="417" y="194"/>
                  </a:lnTo>
                  <a:lnTo>
                    <a:pt x="414" y="194"/>
                  </a:lnTo>
                  <a:lnTo>
                    <a:pt x="406" y="187"/>
                  </a:lnTo>
                  <a:lnTo>
                    <a:pt x="404" y="187"/>
                  </a:lnTo>
                  <a:lnTo>
                    <a:pt x="404" y="186"/>
                  </a:lnTo>
                  <a:lnTo>
                    <a:pt x="403" y="187"/>
                  </a:lnTo>
                  <a:lnTo>
                    <a:pt x="403" y="186"/>
                  </a:lnTo>
                  <a:lnTo>
                    <a:pt x="402" y="185"/>
                  </a:lnTo>
                  <a:lnTo>
                    <a:pt x="400" y="185"/>
                  </a:lnTo>
                  <a:lnTo>
                    <a:pt x="400" y="183"/>
                  </a:lnTo>
                  <a:lnTo>
                    <a:pt x="399" y="183"/>
                  </a:lnTo>
                  <a:lnTo>
                    <a:pt x="399" y="182"/>
                  </a:lnTo>
                  <a:lnTo>
                    <a:pt x="397" y="180"/>
                  </a:lnTo>
                  <a:lnTo>
                    <a:pt x="397" y="179"/>
                  </a:lnTo>
                  <a:lnTo>
                    <a:pt x="396" y="177"/>
                  </a:lnTo>
                  <a:lnTo>
                    <a:pt x="395" y="177"/>
                  </a:lnTo>
                  <a:lnTo>
                    <a:pt x="396" y="176"/>
                  </a:lnTo>
                  <a:lnTo>
                    <a:pt x="395" y="176"/>
                  </a:lnTo>
                  <a:lnTo>
                    <a:pt x="393" y="175"/>
                  </a:lnTo>
                  <a:lnTo>
                    <a:pt x="392" y="173"/>
                  </a:lnTo>
                  <a:lnTo>
                    <a:pt x="392" y="172"/>
                  </a:lnTo>
                  <a:lnTo>
                    <a:pt x="390" y="169"/>
                  </a:lnTo>
                  <a:lnTo>
                    <a:pt x="385" y="166"/>
                  </a:lnTo>
                  <a:lnTo>
                    <a:pt x="384" y="166"/>
                  </a:lnTo>
                  <a:lnTo>
                    <a:pt x="383" y="163"/>
                  </a:lnTo>
                  <a:lnTo>
                    <a:pt x="379" y="160"/>
                  </a:lnTo>
                  <a:lnTo>
                    <a:pt x="378" y="160"/>
                  </a:lnTo>
                  <a:lnTo>
                    <a:pt x="378" y="159"/>
                  </a:lnTo>
                  <a:lnTo>
                    <a:pt x="377" y="157"/>
                  </a:lnTo>
                  <a:lnTo>
                    <a:pt x="378" y="157"/>
                  </a:lnTo>
                  <a:lnTo>
                    <a:pt x="377" y="155"/>
                  </a:lnTo>
                  <a:lnTo>
                    <a:pt x="376" y="156"/>
                  </a:lnTo>
                  <a:lnTo>
                    <a:pt x="376" y="153"/>
                  </a:lnTo>
                  <a:lnTo>
                    <a:pt x="374" y="153"/>
                  </a:lnTo>
                  <a:lnTo>
                    <a:pt x="374" y="149"/>
                  </a:lnTo>
                  <a:lnTo>
                    <a:pt x="376" y="148"/>
                  </a:lnTo>
                  <a:lnTo>
                    <a:pt x="376" y="145"/>
                  </a:lnTo>
                  <a:lnTo>
                    <a:pt x="374" y="145"/>
                  </a:lnTo>
                  <a:lnTo>
                    <a:pt x="374" y="144"/>
                  </a:lnTo>
                  <a:lnTo>
                    <a:pt x="373" y="143"/>
                  </a:lnTo>
                  <a:lnTo>
                    <a:pt x="373" y="134"/>
                  </a:lnTo>
                  <a:lnTo>
                    <a:pt x="372" y="134"/>
                  </a:lnTo>
                  <a:lnTo>
                    <a:pt x="372" y="132"/>
                  </a:lnTo>
                  <a:lnTo>
                    <a:pt x="371" y="132"/>
                  </a:lnTo>
                  <a:lnTo>
                    <a:pt x="370" y="131"/>
                  </a:lnTo>
                  <a:lnTo>
                    <a:pt x="368" y="131"/>
                  </a:lnTo>
                  <a:lnTo>
                    <a:pt x="368" y="129"/>
                  </a:lnTo>
                  <a:lnTo>
                    <a:pt x="367" y="129"/>
                  </a:lnTo>
                  <a:lnTo>
                    <a:pt x="366" y="128"/>
                  </a:lnTo>
                  <a:lnTo>
                    <a:pt x="366" y="126"/>
                  </a:lnTo>
                  <a:lnTo>
                    <a:pt x="364" y="124"/>
                  </a:lnTo>
                  <a:lnTo>
                    <a:pt x="363" y="124"/>
                  </a:lnTo>
                  <a:lnTo>
                    <a:pt x="363" y="123"/>
                  </a:lnTo>
                  <a:lnTo>
                    <a:pt x="361" y="123"/>
                  </a:lnTo>
                  <a:lnTo>
                    <a:pt x="360" y="122"/>
                  </a:lnTo>
                  <a:lnTo>
                    <a:pt x="360" y="119"/>
                  </a:lnTo>
                  <a:lnTo>
                    <a:pt x="359" y="119"/>
                  </a:lnTo>
                  <a:lnTo>
                    <a:pt x="359" y="118"/>
                  </a:lnTo>
                  <a:lnTo>
                    <a:pt x="358" y="116"/>
                  </a:lnTo>
                  <a:lnTo>
                    <a:pt x="358" y="113"/>
                  </a:lnTo>
                  <a:lnTo>
                    <a:pt x="357" y="113"/>
                  </a:lnTo>
                  <a:lnTo>
                    <a:pt x="354" y="111"/>
                  </a:lnTo>
                  <a:lnTo>
                    <a:pt x="354" y="110"/>
                  </a:lnTo>
                  <a:lnTo>
                    <a:pt x="353" y="110"/>
                  </a:lnTo>
                  <a:lnTo>
                    <a:pt x="353" y="105"/>
                  </a:lnTo>
                  <a:lnTo>
                    <a:pt x="352" y="104"/>
                  </a:lnTo>
                  <a:lnTo>
                    <a:pt x="352" y="97"/>
                  </a:lnTo>
                  <a:lnTo>
                    <a:pt x="351" y="96"/>
                  </a:lnTo>
                  <a:lnTo>
                    <a:pt x="351" y="94"/>
                  </a:lnTo>
                  <a:lnTo>
                    <a:pt x="350" y="94"/>
                  </a:lnTo>
                  <a:lnTo>
                    <a:pt x="350" y="93"/>
                  </a:lnTo>
                  <a:lnTo>
                    <a:pt x="348" y="93"/>
                  </a:lnTo>
                  <a:lnTo>
                    <a:pt x="348" y="92"/>
                  </a:lnTo>
                  <a:lnTo>
                    <a:pt x="350" y="92"/>
                  </a:lnTo>
                  <a:lnTo>
                    <a:pt x="350" y="91"/>
                  </a:lnTo>
                  <a:lnTo>
                    <a:pt x="348" y="90"/>
                  </a:lnTo>
                  <a:lnTo>
                    <a:pt x="347" y="87"/>
                  </a:lnTo>
                  <a:lnTo>
                    <a:pt x="346" y="87"/>
                  </a:lnTo>
                  <a:lnTo>
                    <a:pt x="346" y="86"/>
                  </a:lnTo>
                  <a:lnTo>
                    <a:pt x="347" y="86"/>
                  </a:lnTo>
                  <a:lnTo>
                    <a:pt x="346" y="85"/>
                  </a:lnTo>
                  <a:lnTo>
                    <a:pt x="347" y="85"/>
                  </a:lnTo>
                  <a:lnTo>
                    <a:pt x="347" y="84"/>
                  </a:lnTo>
                  <a:lnTo>
                    <a:pt x="346" y="85"/>
                  </a:lnTo>
                  <a:lnTo>
                    <a:pt x="346" y="86"/>
                  </a:lnTo>
                  <a:lnTo>
                    <a:pt x="344" y="86"/>
                  </a:lnTo>
                  <a:lnTo>
                    <a:pt x="342" y="87"/>
                  </a:lnTo>
                  <a:lnTo>
                    <a:pt x="342" y="91"/>
                  </a:lnTo>
                  <a:lnTo>
                    <a:pt x="344" y="91"/>
                  </a:lnTo>
                  <a:lnTo>
                    <a:pt x="340" y="97"/>
                  </a:lnTo>
                  <a:lnTo>
                    <a:pt x="339" y="97"/>
                  </a:lnTo>
                  <a:lnTo>
                    <a:pt x="339" y="98"/>
                  </a:lnTo>
                  <a:lnTo>
                    <a:pt x="338" y="99"/>
                  </a:lnTo>
                  <a:lnTo>
                    <a:pt x="338" y="103"/>
                  </a:lnTo>
                  <a:lnTo>
                    <a:pt x="336" y="104"/>
                  </a:lnTo>
                  <a:lnTo>
                    <a:pt x="336" y="105"/>
                  </a:lnTo>
                  <a:lnTo>
                    <a:pt x="338" y="105"/>
                  </a:lnTo>
                  <a:lnTo>
                    <a:pt x="338" y="107"/>
                  </a:lnTo>
                  <a:lnTo>
                    <a:pt x="339" y="107"/>
                  </a:lnTo>
                  <a:lnTo>
                    <a:pt x="347" y="116"/>
                  </a:lnTo>
                  <a:lnTo>
                    <a:pt x="347" y="117"/>
                  </a:lnTo>
                  <a:lnTo>
                    <a:pt x="348" y="118"/>
                  </a:lnTo>
                  <a:lnTo>
                    <a:pt x="348" y="122"/>
                  </a:lnTo>
                  <a:lnTo>
                    <a:pt x="350" y="122"/>
                  </a:lnTo>
                  <a:lnTo>
                    <a:pt x="350" y="123"/>
                  </a:lnTo>
                  <a:lnTo>
                    <a:pt x="351" y="129"/>
                  </a:lnTo>
                  <a:lnTo>
                    <a:pt x="351" y="130"/>
                  </a:lnTo>
                  <a:lnTo>
                    <a:pt x="350" y="131"/>
                  </a:lnTo>
                  <a:lnTo>
                    <a:pt x="350" y="136"/>
                  </a:lnTo>
                  <a:lnTo>
                    <a:pt x="351" y="137"/>
                  </a:lnTo>
                  <a:lnTo>
                    <a:pt x="351" y="138"/>
                  </a:lnTo>
                  <a:lnTo>
                    <a:pt x="352" y="138"/>
                  </a:lnTo>
                  <a:lnTo>
                    <a:pt x="352" y="141"/>
                  </a:lnTo>
                  <a:lnTo>
                    <a:pt x="353" y="142"/>
                  </a:lnTo>
                  <a:lnTo>
                    <a:pt x="354" y="144"/>
                  </a:lnTo>
                  <a:lnTo>
                    <a:pt x="357" y="144"/>
                  </a:lnTo>
                  <a:lnTo>
                    <a:pt x="357" y="145"/>
                  </a:lnTo>
                  <a:lnTo>
                    <a:pt x="358" y="147"/>
                  </a:lnTo>
                  <a:lnTo>
                    <a:pt x="360" y="154"/>
                  </a:lnTo>
                  <a:lnTo>
                    <a:pt x="360" y="156"/>
                  </a:lnTo>
                  <a:lnTo>
                    <a:pt x="363" y="157"/>
                  </a:lnTo>
                  <a:lnTo>
                    <a:pt x="364" y="157"/>
                  </a:lnTo>
                  <a:lnTo>
                    <a:pt x="364" y="159"/>
                  </a:lnTo>
                  <a:lnTo>
                    <a:pt x="365" y="160"/>
                  </a:lnTo>
                  <a:lnTo>
                    <a:pt x="366" y="160"/>
                  </a:lnTo>
                  <a:lnTo>
                    <a:pt x="366" y="161"/>
                  </a:lnTo>
                  <a:lnTo>
                    <a:pt x="367" y="163"/>
                  </a:lnTo>
                  <a:lnTo>
                    <a:pt x="367" y="164"/>
                  </a:lnTo>
                  <a:lnTo>
                    <a:pt x="370" y="166"/>
                  </a:lnTo>
                  <a:lnTo>
                    <a:pt x="370" y="168"/>
                  </a:lnTo>
                  <a:lnTo>
                    <a:pt x="371" y="168"/>
                  </a:lnTo>
                  <a:lnTo>
                    <a:pt x="371" y="170"/>
                  </a:lnTo>
                  <a:lnTo>
                    <a:pt x="374" y="174"/>
                  </a:lnTo>
                  <a:lnTo>
                    <a:pt x="374" y="175"/>
                  </a:lnTo>
                  <a:lnTo>
                    <a:pt x="377" y="175"/>
                  </a:lnTo>
                  <a:lnTo>
                    <a:pt x="377" y="177"/>
                  </a:lnTo>
                  <a:lnTo>
                    <a:pt x="378" y="177"/>
                  </a:lnTo>
                  <a:lnTo>
                    <a:pt x="379" y="180"/>
                  </a:lnTo>
                  <a:lnTo>
                    <a:pt x="380" y="180"/>
                  </a:lnTo>
                  <a:lnTo>
                    <a:pt x="380" y="182"/>
                  </a:lnTo>
                  <a:lnTo>
                    <a:pt x="383" y="182"/>
                  </a:lnTo>
                  <a:lnTo>
                    <a:pt x="385" y="183"/>
                  </a:lnTo>
                  <a:lnTo>
                    <a:pt x="389" y="186"/>
                  </a:lnTo>
                  <a:lnTo>
                    <a:pt x="389" y="188"/>
                  </a:lnTo>
                  <a:lnTo>
                    <a:pt x="390" y="189"/>
                  </a:lnTo>
                  <a:lnTo>
                    <a:pt x="391" y="192"/>
                  </a:lnTo>
                  <a:lnTo>
                    <a:pt x="391" y="194"/>
                  </a:lnTo>
                  <a:lnTo>
                    <a:pt x="390" y="193"/>
                  </a:lnTo>
                  <a:lnTo>
                    <a:pt x="387" y="193"/>
                  </a:lnTo>
                  <a:lnTo>
                    <a:pt x="387" y="192"/>
                  </a:lnTo>
                  <a:lnTo>
                    <a:pt x="386" y="192"/>
                  </a:lnTo>
                  <a:lnTo>
                    <a:pt x="386" y="194"/>
                  </a:lnTo>
                  <a:lnTo>
                    <a:pt x="387" y="195"/>
                  </a:lnTo>
                  <a:lnTo>
                    <a:pt x="389" y="195"/>
                  </a:lnTo>
                  <a:lnTo>
                    <a:pt x="389" y="196"/>
                  </a:lnTo>
                  <a:lnTo>
                    <a:pt x="390" y="196"/>
                  </a:lnTo>
                  <a:lnTo>
                    <a:pt x="390" y="198"/>
                  </a:lnTo>
                  <a:lnTo>
                    <a:pt x="389" y="199"/>
                  </a:lnTo>
                  <a:lnTo>
                    <a:pt x="390" y="199"/>
                  </a:lnTo>
                  <a:lnTo>
                    <a:pt x="391" y="200"/>
                  </a:lnTo>
                  <a:lnTo>
                    <a:pt x="391" y="201"/>
                  </a:lnTo>
                  <a:lnTo>
                    <a:pt x="390" y="200"/>
                  </a:lnTo>
                  <a:lnTo>
                    <a:pt x="389" y="200"/>
                  </a:lnTo>
                  <a:lnTo>
                    <a:pt x="387" y="201"/>
                  </a:lnTo>
                  <a:lnTo>
                    <a:pt x="389" y="202"/>
                  </a:lnTo>
                  <a:lnTo>
                    <a:pt x="389" y="204"/>
                  </a:lnTo>
                  <a:lnTo>
                    <a:pt x="390" y="206"/>
                  </a:lnTo>
                  <a:lnTo>
                    <a:pt x="390" y="207"/>
                  </a:lnTo>
                  <a:lnTo>
                    <a:pt x="391" y="207"/>
                  </a:lnTo>
                  <a:lnTo>
                    <a:pt x="393" y="210"/>
                  </a:lnTo>
                  <a:lnTo>
                    <a:pt x="393" y="211"/>
                  </a:lnTo>
                  <a:lnTo>
                    <a:pt x="395" y="212"/>
                  </a:lnTo>
                  <a:lnTo>
                    <a:pt x="395" y="213"/>
                  </a:lnTo>
                  <a:lnTo>
                    <a:pt x="396" y="214"/>
                  </a:lnTo>
                  <a:lnTo>
                    <a:pt x="396" y="217"/>
                  </a:lnTo>
                  <a:lnTo>
                    <a:pt x="397" y="218"/>
                  </a:lnTo>
                  <a:lnTo>
                    <a:pt x="399" y="219"/>
                  </a:lnTo>
                  <a:lnTo>
                    <a:pt x="400" y="220"/>
                  </a:lnTo>
                  <a:lnTo>
                    <a:pt x="402" y="220"/>
                  </a:lnTo>
                  <a:lnTo>
                    <a:pt x="403" y="221"/>
                  </a:lnTo>
                  <a:lnTo>
                    <a:pt x="403" y="224"/>
                  </a:lnTo>
                  <a:lnTo>
                    <a:pt x="402" y="225"/>
                  </a:lnTo>
                  <a:lnTo>
                    <a:pt x="402" y="227"/>
                  </a:lnTo>
                  <a:lnTo>
                    <a:pt x="403" y="227"/>
                  </a:lnTo>
                  <a:lnTo>
                    <a:pt x="403" y="229"/>
                  </a:lnTo>
                  <a:lnTo>
                    <a:pt x="404" y="229"/>
                  </a:lnTo>
                  <a:lnTo>
                    <a:pt x="404" y="230"/>
                  </a:lnTo>
                  <a:lnTo>
                    <a:pt x="405" y="231"/>
                  </a:lnTo>
                  <a:lnTo>
                    <a:pt x="405" y="233"/>
                  </a:lnTo>
                  <a:lnTo>
                    <a:pt x="406" y="234"/>
                  </a:lnTo>
                  <a:lnTo>
                    <a:pt x="406" y="237"/>
                  </a:lnTo>
                  <a:lnTo>
                    <a:pt x="408" y="237"/>
                  </a:lnTo>
                  <a:lnTo>
                    <a:pt x="409" y="238"/>
                  </a:lnTo>
                  <a:lnTo>
                    <a:pt x="409" y="239"/>
                  </a:lnTo>
                  <a:lnTo>
                    <a:pt x="410" y="240"/>
                  </a:lnTo>
                  <a:lnTo>
                    <a:pt x="410" y="242"/>
                  </a:lnTo>
                  <a:lnTo>
                    <a:pt x="408" y="242"/>
                  </a:lnTo>
                  <a:lnTo>
                    <a:pt x="408" y="246"/>
                  </a:lnTo>
                  <a:lnTo>
                    <a:pt x="406" y="249"/>
                  </a:lnTo>
                  <a:lnTo>
                    <a:pt x="406" y="251"/>
                  </a:lnTo>
                  <a:lnTo>
                    <a:pt x="409" y="251"/>
                  </a:lnTo>
                  <a:lnTo>
                    <a:pt x="410" y="252"/>
                  </a:lnTo>
                  <a:lnTo>
                    <a:pt x="411" y="255"/>
                  </a:lnTo>
                  <a:lnTo>
                    <a:pt x="412" y="256"/>
                  </a:lnTo>
                  <a:lnTo>
                    <a:pt x="412" y="257"/>
                  </a:lnTo>
                  <a:lnTo>
                    <a:pt x="415" y="262"/>
                  </a:lnTo>
                  <a:lnTo>
                    <a:pt x="415" y="263"/>
                  </a:lnTo>
                  <a:lnTo>
                    <a:pt x="416" y="264"/>
                  </a:lnTo>
                  <a:lnTo>
                    <a:pt x="416" y="265"/>
                  </a:lnTo>
                  <a:lnTo>
                    <a:pt x="417" y="268"/>
                  </a:lnTo>
                  <a:lnTo>
                    <a:pt x="421" y="276"/>
                  </a:lnTo>
                  <a:lnTo>
                    <a:pt x="423" y="278"/>
                  </a:lnTo>
                  <a:lnTo>
                    <a:pt x="424" y="282"/>
                  </a:lnTo>
                  <a:lnTo>
                    <a:pt x="428" y="287"/>
                  </a:lnTo>
                  <a:lnTo>
                    <a:pt x="428" y="288"/>
                  </a:lnTo>
                  <a:lnTo>
                    <a:pt x="429" y="289"/>
                  </a:lnTo>
                  <a:lnTo>
                    <a:pt x="431" y="294"/>
                  </a:lnTo>
                  <a:lnTo>
                    <a:pt x="434" y="295"/>
                  </a:lnTo>
                  <a:lnTo>
                    <a:pt x="434" y="296"/>
                  </a:lnTo>
                  <a:lnTo>
                    <a:pt x="440" y="308"/>
                  </a:lnTo>
                  <a:lnTo>
                    <a:pt x="440" y="310"/>
                  </a:lnTo>
                  <a:lnTo>
                    <a:pt x="441" y="312"/>
                  </a:lnTo>
                  <a:lnTo>
                    <a:pt x="442" y="314"/>
                  </a:lnTo>
                  <a:lnTo>
                    <a:pt x="442" y="315"/>
                  </a:lnTo>
                  <a:lnTo>
                    <a:pt x="443" y="316"/>
                  </a:lnTo>
                  <a:lnTo>
                    <a:pt x="446" y="321"/>
                  </a:lnTo>
                  <a:lnTo>
                    <a:pt x="447" y="325"/>
                  </a:lnTo>
                  <a:lnTo>
                    <a:pt x="450" y="331"/>
                  </a:lnTo>
                  <a:lnTo>
                    <a:pt x="451" y="333"/>
                  </a:lnTo>
                  <a:lnTo>
                    <a:pt x="451" y="334"/>
                  </a:lnTo>
                  <a:lnTo>
                    <a:pt x="453" y="334"/>
                  </a:lnTo>
                  <a:lnTo>
                    <a:pt x="453" y="336"/>
                  </a:lnTo>
                  <a:lnTo>
                    <a:pt x="454" y="339"/>
                  </a:lnTo>
                  <a:lnTo>
                    <a:pt x="454" y="340"/>
                  </a:lnTo>
                  <a:lnTo>
                    <a:pt x="457" y="344"/>
                  </a:lnTo>
                  <a:lnTo>
                    <a:pt x="459" y="347"/>
                  </a:lnTo>
                  <a:lnTo>
                    <a:pt x="459" y="350"/>
                  </a:lnTo>
                  <a:lnTo>
                    <a:pt x="461" y="352"/>
                  </a:lnTo>
                  <a:lnTo>
                    <a:pt x="460" y="354"/>
                  </a:lnTo>
                  <a:lnTo>
                    <a:pt x="460" y="355"/>
                  </a:lnTo>
                  <a:lnTo>
                    <a:pt x="462" y="355"/>
                  </a:lnTo>
                  <a:lnTo>
                    <a:pt x="463" y="360"/>
                  </a:lnTo>
                  <a:lnTo>
                    <a:pt x="469" y="365"/>
                  </a:lnTo>
                  <a:lnTo>
                    <a:pt x="470" y="365"/>
                  </a:lnTo>
                  <a:lnTo>
                    <a:pt x="475" y="374"/>
                  </a:lnTo>
                  <a:lnTo>
                    <a:pt x="476" y="373"/>
                  </a:lnTo>
                  <a:lnTo>
                    <a:pt x="478" y="373"/>
                  </a:lnTo>
                  <a:lnTo>
                    <a:pt x="480" y="376"/>
                  </a:lnTo>
                  <a:lnTo>
                    <a:pt x="480" y="378"/>
                  </a:lnTo>
                  <a:lnTo>
                    <a:pt x="481" y="379"/>
                  </a:lnTo>
                  <a:lnTo>
                    <a:pt x="485" y="379"/>
                  </a:lnTo>
                  <a:lnTo>
                    <a:pt x="486" y="380"/>
                  </a:lnTo>
                  <a:lnTo>
                    <a:pt x="487" y="380"/>
                  </a:lnTo>
                  <a:lnTo>
                    <a:pt x="487" y="383"/>
                  </a:lnTo>
                  <a:lnTo>
                    <a:pt x="485" y="383"/>
                  </a:lnTo>
                  <a:lnTo>
                    <a:pt x="483" y="384"/>
                  </a:lnTo>
                  <a:lnTo>
                    <a:pt x="482" y="383"/>
                  </a:lnTo>
                  <a:lnTo>
                    <a:pt x="480" y="383"/>
                  </a:lnTo>
                  <a:lnTo>
                    <a:pt x="479" y="382"/>
                  </a:lnTo>
                  <a:lnTo>
                    <a:pt x="478" y="382"/>
                  </a:lnTo>
                  <a:lnTo>
                    <a:pt x="478" y="380"/>
                  </a:lnTo>
                  <a:lnTo>
                    <a:pt x="475" y="380"/>
                  </a:lnTo>
                  <a:lnTo>
                    <a:pt x="475" y="387"/>
                  </a:lnTo>
                  <a:lnTo>
                    <a:pt x="474" y="389"/>
                  </a:lnTo>
                  <a:lnTo>
                    <a:pt x="476" y="391"/>
                  </a:lnTo>
                  <a:lnTo>
                    <a:pt x="476" y="395"/>
                  </a:lnTo>
                  <a:lnTo>
                    <a:pt x="475" y="396"/>
                  </a:lnTo>
                  <a:lnTo>
                    <a:pt x="475" y="404"/>
                  </a:lnTo>
                  <a:lnTo>
                    <a:pt x="476" y="406"/>
                  </a:lnTo>
                  <a:lnTo>
                    <a:pt x="478" y="408"/>
                  </a:lnTo>
                  <a:lnTo>
                    <a:pt x="478" y="414"/>
                  </a:lnTo>
                  <a:lnTo>
                    <a:pt x="479" y="415"/>
                  </a:lnTo>
                  <a:lnTo>
                    <a:pt x="479" y="417"/>
                  </a:lnTo>
                  <a:lnTo>
                    <a:pt x="481" y="421"/>
                  </a:lnTo>
                  <a:lnTo>
                    <a:pt x="481" y="422"/>
                  </a:lnTo>
                  <a:lnTo>
                    <a:pt x="482" y="423"/>
                  </a:lnTo>
                  <a:lnTo>
                    <a:pt x="483" y="428"/>
                  </a:lnTo>
                  <a:lnTo>
                    <a:pt x="483" y="429"/>
                  </a:lnTo>
                  <a:lnTo>
                    <a:pt x="485" y="430"/>
                  </a:lnTo>
                  <a:lnTo>
                    <a:pt x="486" y="433"/>
                  </a:lnTo>
                  <a:lnTo>
                    <a:pt x="487" y="433"/>
                  </a:lnTo>
                  <a:lnTo>
                    <a:pt x="488" y="435"/>
                  </a:lnTo>
                  <a:lnTo>
                    <a:pt x="491" y="437"/>
                  </a:lnTo>
                  <a:lnTo>
                    <a:pt x="491" y="439"/>
                  </a:lnTo>
                  <a:lnTo>
                    <a:pt x="493" y="440"/>
                  </a:lnTo>
                  <a:lnTo>
                    <a:pt x="494" y="440"/>
                  </a:lnTo>
                  <a:lnTo>
                    <a:pt x="495" y="441"/>
                  </a:lnTo>
                  <a:lnTo>
                    <a:pt x="496" y="441"/>
                  </a:lnTo>
                  <a:lnTo>
                    <a:pt x="499" y="442"/>
                  </a:lnTo>
                  <a:lnTo>
                    <a:pt x="502" y="442"/>
                  </a:lnTo>
                  <a:lnTo>
                    <a:pt x="506" y="443"/>
                  </a:lnTo>
                  <a:lnTo>
                    <a:pt x="507" y="444"/>
                  </a:lnTo>
                  <a:lnTo>
                    <a:pt x="510" y="446"/>
                  </a:lnTo>
                  <a:lnTo>
                    <a:pt x="511" y="447"/>
                  </a:lnTo>
                  <a:lnTo>
                    <a:pt x="511" y="452"/>
                  </a:lnTo>
                  <a:lnTo>
                    <a:pt x="513" y="452"/>
                  </a:lnTo>
                  <a:lnTo>
                    <a:pt x="514" y="453"/>
                  </a:lnTo>
                  <a:lnTo>
                    <a:pt x="514" y="454"/>
                  </a:lnTo>
                  <a:lnTo>
                    <a:pt x="515" y="454"/>
                  </a:lnTo>
                  <a:lnTo>
                    <a:pt x="515" y="453"/>
                  </a:lnTo>
                  <a:lnTo>
                    <a:pt x="517" y="454"/>
                  </a:lnTo>
                  <a:lnTo>
                    <a:pt x="517" y="457"/>
                  </a:lnTo>
                  <a:lnTo>
                    <a:pt x="520" y="459"/>
                  </a:lnTo>
                  <a:lnTo>
                    <a:pt x="521" y="460"/>
                  </a:lnTo>
                  <a:lnTo>
                    <a:pt x="523" y="460"/>
                  </a:lnTo>
                  <a:lnTo>
                    <a:pt x="530" y="467"/>
                  </a:lnTo>
                  <a:lnTo>
                    <a:pt x="531" y="467"/>
                  </a:lnTo>
                  <a:lnTo>
                    <a:pt x="531" y="466"/>
                  </a:lnTo>
                  <a:lnTo>
                    <a:pt x="533" y="468"/>
                  </a:lnTo>
                  <a:lnTo>
                    <a:pt x="533" y="469"/>
                  </a:lnTo>
                  <a:lnTo>
                    <a:pt x="534" y="469"/>
                  </a:lnTo>
                  <a:lnTo>
                    <a:pt x="536" y="471"/>
                  </a:lnTo>
                  <a:lnTo>
                    <a:pt x="537" y="471"/>
                  </a:lnTo>
                  <a:lnTo>
                    <a:pt x="537" y="474"/>
                  </a:lnTo>
                  <a:lnTo>
                    <a:pt x="296" y="474"/>
                  </a:lnTo>
                  <a:lnTo>
                    <a:pt x="299" y="471"/>
                  </a:lnTo>
                  <a:lnTo>
                    <a:pt x="300" y="467"/>
                  </a:lnTo>
                  <a:lnTo>
                    <a:pt x="300" y="466"/>
                  </a:lnTo>
                  <a:lnTo>
                    <a:pt x="299" y="465"/>
                  </a:lnTo>
                  <a:lnTo>
                    <a:pt x="297" y="465"/>
                  </a:lnTo>
                  <a:lnTo>
                    <a:pt x="297" y="463"/>
                  </a:lnTo>
                  <a:lnTo>
                    <a:pt x="295" y="463"/>
                  </a:lnTo>
                  <a:lnTo>
                    <a:pt x="295" y="465"/>
                  </a:lnTo>
                  <a:lnTo>
                    <a:pt x="294" y="466"/>
                  </a:lnTo>
                  <a:lnTo>
                    <a:pt x="291" y="469"/>
                  </a:lnTo>
                  <a:lnTo>
                    <a:pt x="289" y="474"/>
                  </a:lnTo>
                  <a:lnTo>
                    <a:pt x="13" y="474"/>
                  </a:lnTo>
                  <a:lnTo>
                    <a:pt x="13" y="123"/>
                  </a:lnTo>
                  <a:lnTo>
                    <a:pt x="12" y="119"/>
                  </a:lnTo>
                  <a:lnTo>
                    <a:pt x="8" y="111"/>
                  </a:lnTo>
                  <a:lnTo>
                    <a:pt x="8" y="103"/>
                  </a:lnTo>
                  <a:lnTo>
                    <a:pt x="7" y="100"/>
                  </a:lnTo>
                  <a:lnTo>
                    <a:pt x="5" y="97"/>
                  </a:lnTo>
                  <a:lnTo>
                    <a:pt x="5" y="94"/>
                  </a:lnTo>
                  <a:lnTo>
                    <a:pt x="6" y="92"/>
                  </a:lnTo>
                  <a:lnTo>
                    <a:pt x="6" y="90"/>
                  </a:lnTo>
                  <a:lnTo>
                    <a:pt x="0" y="78"/>
                  </a:lnTo>
                  <a:lnTo>
                    <a:pt x="0" y="74"/>
                  </a:lnTo>
                  <a:lnTo>
                    <a:pt x="1" y="73"/>
                  </a:lnTo>
                  <a:lnTo>
                    <a:pt x="2" y="70"/>
                  </a:lnTo>
                  <a:lnTo>
                    <a:pt x="3" y="68"/>
                  </a:lnTo>
                  <a:lnTo>
                    <a:pt x="3" y="67"/>
                  </a:lnTo>
                  <a:lnTo>
                    <a:pt x="6" y="65"/>
                  </a:lnTo>
                  <a:lnTo>
                    <a:pt x="9" y="60"/>
                  </a:lnTo>
                  <a:lnTo>
                    <a:pt x="9" y="59"/>
                  </a:lnTo>
                  <a:lnTo>
                    <a:pt x="11" y="56"/>
                  </a:lnTo>
                  <a:lnTo>
                    <a:pt x="12" y="53"/>
                  </a:lnTo>
                  <a:lnTo>
                    <a:pt x="12" y="49"/>
                  </a:lnTo>
                  <a:lnTo>
                    <a:pt x="13" y="48"/>
                  </a:lnTo>
                  <a:lnTo>
                    <a:pt x="13" y="42"/>
                  </a:lnTo>
                  <a:lnTo>
                    <a:pt x="11" y="37"/>
                  </a:lnTo>
                  <a:lnTo>
                    <a:pt x="11" y="35"/>
                  </a:lnTo>
                  <a:lnTo>
                    <a:pt x="9" y="33"/>
                  </a:lnTo>
                  <a:lnTo>
                    <a:pt x="8" y="32"/>
                  </a:lnTo>
                  <a:lnTo>
                    <a:pt x="7" y="26"/>
                  </a:lnTo>
                  <a:lnTo>
                    <a:pt x="7" y="15"/>
                  </a:lnTo>
                  <a:lnTo>
                    <a:pt x="8" y="14"/>
                  </a:lnTo>
                  <a:lnTo>
                    <a:pt x="15" y="8"/>
                  </a:lnTo>
                  <a:lnTo>
                    <a:pt x="16" y="3"/>
                  </a:lnTo>
                  <a:lnTo>
                    <a:pt x="20"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51">
              <a:extLst>
                <a:ext uri="{FF2B5EF4-FFF2-40B4-BE49-F238E27FC236}">
                  <a16:creationId xmlns:a16="http://schemas.microsoft.com/office/drawing/2014/main" id="{29942C34-5ABE-4132-BBEC-F994660460D4}"/>
                </a:ext>
              </a:extLst>
            </p:cNvPr>
            <p:cNvSpPr>
              <a:spLocks noEditPoints="1"/>
            </p:cNvSpPr>
            <p:nvPr/>
          </p:nvSpPr>
          <p:spPr bwMode="auto">
            <a:xfrm>
              <a:off x="5059363" y="3494088"/>
              <a:ext cx="1331912" cy="1317625"/>
            </a:xfrm>
            <a:custGeom>
              <a:avLst/>
              <a:gdLst/>
              <a:ahLst/>
              <a:cxnLst>
                <a:cxn ang="0">
                  <a:pos x="599" y="7"/>
                </a:cxn>
                <a:cxn ang="0">
                  <a:pos x="619" y="10"/>
                </a:cxn>
                <a:cxn ang="0">
                  <a:pos x="656" y="7"/>
                </a:cxn>
                <a:cxn ang="0">
                  <a:pos x="685" y="34"/>
                </a:cxn>
                <a:cxn ang="0">
                  <a:pos x="720" y="44"/>
                </a:cxn>
                <a:cxn ang="0">
                  <a:pos x="756" y="37"/>
                </a:cxn>
                <a:cxn ang="0">
                  <a:pos x="787" y="55"/>
                </a:cxn>
                <a:cxn ang="0">
                  <a:pos x="819" y="82"/>
                </a:cxn>
                <a:cxn ang="0">
                  <a:pos x="814" y="123"/>
                </a:cxn>
                <a:cxn ang="0">
                  <a:pos x="839" y="140"/>
                </a:cxn>
                <a:cxn ang="0">
                  <a:pos x="785" y="197"/>
                </a:cxn>
                <a:cxn ang="0">
                  <a:pos x="769" y="238"/>
                </a:cxn>
                <a:cxn ang="0">
                  <a:pos x="765" y="296"/>
                </a:cxn>
                <a:cxn ang="0">
                  <a:pos x="736" y="338"/>
                </a:cxn>
                <a:cxn ang="0">
                  <a:pos x="746" y="366"/>
                </a:cxn>
                <a:cxn ang="0">
                  <a:pos x="759" y="464"/>
                </a:cxn>
                <a:cxn ang="0">
                  <a:pos x="803" y="569"/>
                </a:cxn>
                <a:cxn ang="0">
                  <a:pos x="711" y="645"/>
                </a:cxn>
                <a:cxn ang="0">
                  <a:pos x="722" y="681"/>
                </a:cxn>
                <a:cxn ang="0">
                  <a:pos x="717" y="718"/>
                </a:cxn>
                <a:cxn ang="0">
                  <a:pos x="718" y="758"/>
                </a:cxn>
                <a:cxn ang="0">
                  <a:pos x="752" y="782"/>
                </a:cxn>
                <a:cxn ang="0">
                  <a:pos x="769" y="830"/>
                </a:cxn>
                <a:cxn ang="0">
                  <a:pos x="736" y="825"/>
                </a:cxn>
                <a:cxn ang="0">
                  <a:pos x="715" y="792"/>
                </a:cxn>
                <a:cxn ang="0">
                  <a:pos x="669" y="761"/>
                </a:cxn>
                <a:cxn ang="0">
                  <a:pos x="633" y="763"/>
                </a:cxn>
                <a:cxn ang="0">
                  <a:pos x="583" y="750"/>
                </a:cxn>
                <a:cxn ang="0">
                  <a:pos x="548" y="735"/>
                </a:cxn>
                <a:cxn ang="0">
                  <a:pos x="525" y="721"/>
                </a:cxn>
                <a:cxn ang="0">
                  <a:pos x="472" y="724"/>
                </a:cxn>
                <a:cxn ang="0">
                  <a:pos x="439" y="712"/>
                </a:cxn>
                <a:cxn ang="0">
                  <a:pos x="435" y="670"/>
                </a:cxn>
                <a:cxn ang="0">
                  <a:pos x="427" y="611"/>
                </a:cxn>
                <a:cxn ang="0">
                  <a:pos x="424" y="558"/>
                </a:cxn>
                <a:cxn ang="0">
                  <a:pos x="314" y="567"/>
                </a:cxn>
                <a:cxn ang="0">
                  <a:pos x="245" y="590"/>
                </a:cxn>
                <a:cxn ang="0">
                  <a:pos x="224" y="575"/>
                </a:cxn>
                <a:cxn ang="0">
                  <a:pos x="209" y="548"/>
                </a:cxn>
                <a:cxn ang="0">
                  <a:pos x="198" y="513"/>
                </a:cxn>
                <a:cxn ang="0">
                  <a:pos x="183" y="493"/>
                </a:cxn>
                <a:cxn ang="0">
                  <a:pos x="37" y="492"/>
                </a:cxn>
                <a:cxn ang="0">
                  <a:pos x="6" y="486"/>
                </a:cxn>
                <a:cxn ang="0">
                  <a:pos x="40" y="436"/>
                </a:cxn>
                <a:cxn ang="0">
                  <a:pos x="61" y="444"/>
                </a:cxn>
                <a:cxn ang="0">
                  <a:pos x="94" y="424"/>
                </a:cxn>
                <a:cxn ang="0">
                  <a:pos x="99" y="449"/>
                </a:cxn>
                <a:cxn ang="0">
                  <a:pos x="146" y="413"/>
                </a:cxn>
                <a:cxn ang="0">
                  <a:pos x="174" y="361"/>
                </a:cxn>
                <a:cxn ang="0">
                  <a:pos x="199" y="299"/>
                </a:cxn>
                <a:cxn ang="0">
                  <a:pos x="240" y="263"/>
                </a:cxn>
                <a:cxn ang="0">
                  <a:pos x="255" y="176"/>
                </a:cxn>
                <a:cxn ang="0">
                  <a:pos x="279" y="101"/>
                </a:cxn>
                <a:cxn ang="0">
                  <a:pos x="293" y="34"/>
                </a:cxn>
                <a:cxn ang="0">
                  <a:pos x="338" y="16"/>
                </a:cxn>
                <a:cxn ang="0">
                  <a:pos x="389" y="43"/>
                </a:cxn>
                <a:cxn ang="0">
                  <a:pos x="423" y="48"/>
                </a:cxn>
                <a:cxn ang="0">
                  <a:pos x="454" y="49"/>
                </a:cxn>
                <a:cxn ang="0">
                  <a:pos x="468" y="28"/>
                </a:cxn>
                <a:cxn ang="0">
                  <a:pos x="493" y="32"/>
                </a:cxn>
                <a:cxn ang="0">
                  <a:pos x="530" y="19"/>
                </a:cxn>
                <a:cxn ang="0">
                  <a:pos x="548" y="19"/>
                </a:cxn>
                <a:cxn ang="0">
                  <a:pos x="580" y="2"/>
                </a:cxn>
              </a:cxnLst>
              <a:rect l="0" t="0" r="r" b="b"/>
              <a:pathLst>
                <a:path w="839" h="830">
                  <a:moveTo>
                    <a:pt x="27" y="493"/>
                  </a:moveTo>
                  <a:lnTo>
                    <a:pt x="33" y="493"/>
                  </a:lnTo>
                  <a:lnTo>
                    <a:pt x="32" y="494"/>
                  </a:lnTo>
                  <a:lnTo>
                    <a:pt x="30" y="494"/>
                  </a:lnTo>
                  <a:lnTo>
                    <a:pt x="27" y="495"/>
                  </a:lnTo>
                  <a:lnTo>
                    <a:pt x="26" y="496"/>
                  </a:lnTo>
                  <a:lnTo>
                    <a:pt x="25" y="496"/>
                  </a:lnTo>
                  <a:lnTo>
                    <a:pt x="24" y="495"/>
                  </a:lnTo>
                  <a:lnTo>
                    <a:pt x="25" y="495"/>
                  </a:lnTo>
                  <a:lnTo>
                    <a:pt x="27" y="493"/>
                  </a:lnTo>
                  <a:close/>
                  <a:moveTo>
                    <a:pt x="583" y="0"/>
                  </a:moveTo>
                  <a:lnTo>
                    <a:pt x="584" y="0"/>
                  </a:lnTo>
                  <a:lnTo>
                    <a:pt x="584" y="2"/>
                  </a:lnTo>
                  <a:lnTo>
                    <a:pt x="586" y="0"/>
                  </a:lnTo>
                  <a:lnTo>
                    <a:pt x="589" y="0"/>
                  </a:lnTo>
                  <a:lnTo>
                    <a:pt x="589" y="3"/>
                  </a:lnTo>
                  <a:lnTo>
                    <a:pt x="593" y="3"/>
                  </a:lnTo>
                  <a:lnTo>
                    <a:pt x="595" y="5"/>
                  </a:lnTo>
                  <a:lnTo>
                    <a:pt x="596" y="5"/>
                  </a:lnTo>
                  <a:lnTo>
                    <a:pt x="597" y="4"/>
                  </a:lnTo>
                  <a:lnTo>
                    <a:pt x="597" y="6"/>
                  </a:lnTo>
                  <a:lnTo>
                    <a:pt x="599" y="5"/>
                  </a:lnTo>
                  <a:lnTo>
                    <a:pt x="599" y="7"/>
                  </a:lnTo>
                  <a:lnTo>
                    <a:pt x="600" y="7"/>
                  </a:lnTo>
                  <a:lnTo>
                    <a:pt x="600" y="6"/>
                  </a:lnTo>
                  <a:lnTo>
                    <a:pt x="601" y="6"/>
                  </a:lnTo>
                  <a:lnTo>
                    <a:pt x="601" y="7"/>
                  </a:lnTo>
                  <a:lnTo>
                    <a:pt x="602" y="9"/>
                  </a:lnTo>
                  <a:lnTo>
                    <a:pt x="603" y="7"/>
                  </a:lnTo>
                  <a:lnTo>
                    <a:pt x="605" y="7"/>
                  </a:lnTo>
                  <a:lnTo>
                    <a:pt x="605" y="6"/>
                  </a:lnTo>
                  <a:lnTo>
                    <a:pt x="607" y="6"/>
                  </a:lnTo>
                  <a:lnTo>
                    <a:pt x="607" y="7"/>
                  </a:lnTo>
                  <a:lnTo>
                    <a:pt x="609" y="7"/>
                  </a:lnTo>
                  <a:lnTo>
                    <a:pt x="611" y="6"/>
                  </a:lnTo>
                  <a:lnTo>
                    <a:pt x="612" y="6"/>
                  </a:lnTo>
                  <a:lnTo>
                    <a:pt x="612" y="5"/>
                  </a:lnTo>
                  <a:lnTo>
                    <a:pt x="613" y="5"/>
                  </a:lnTo>
                  <a:lnTo>
                    <a:pt x="613" y="6"/>
                  </a:lnTo>
                  <a:lnTo>
                    <a:pt x="615" y="6"/>
                  </a:lnTo>
                  <a:lnTo>
                    <a:pt x="615" y="7"/>
                  </a:lnTo>
                  <a:lnTo>
                    <a:pt x="616" y="7"/>
                  </a:lnTo>
                  <a:lnTo>
                    <a:pt x="616" y="9"/>
                  </a:lnTo>
                  <a:lnTo>
                    <a:pt x="618" y="7"/>
                  </a:lnTo>
                  <a:lnTo>
                    <a:pt x="618" y="9"/>
                  </a:lnTo>
                  <a:lnTo>
                    <a:pt x="619" y="10"/>
                  </a:lnTo>
                  <a:lnTo>
                    <a:pt x="625" y="10"/>
                  </a:lnTo>
                  <a:lnTo>
                    <a:pt x="625" y="11"/>
                  </a:lnTo>
                  <a:lnTo>
                    <a:pt x="626" y="11"/>
                  </a:lnTo>
                  <a:lnTo>
                    <a:pt x="626" y="12"/>
                  </a:lnTo>
                  <a:lnTo>
                    <a:pt x="628" y="15"/>
                  </a:lnTo>
                  <a:lnTo>
                    <a:pt x="629" y="15"/>
                  </a:lnTo>
                  <a:lnTo>
                    <a:pt x="631" y="13"/>
                  </a:lnTo>
                  <a:lnTo>
                    <a:pt x="632" y="13"/>
                  </a:lnTo>
                  <a:lnTo>
                    <a:pt x="633" y="12"/>
                  </a:lnTo>
                  <a:lnTo>
                    <a:pt x="634" y="13"/>
                  </a:lnTo>
                  <a:lnTo>
                    <a:pt x="637" y="13"/>
                  </a:lnTo>
                  <a:lnTo>
                    <a:pt x="637" y="12"/>
                  </a:lnTo>
                  <a:lnTo>
                    <a:pt x="640" y="12"/>
                  </a:lnTo>
                  <a:lnTo>
                    <a:pt x="643" y="15"/>
                  </a:lnTo>
                  <a:lnTo>
                    <a:pt x="644" y="13"/>
                  </a:lnTo>
                  <a:lnTo>
                    <a:pt x="644" y="15"/>
                  </a:lnTo>
                  <a:lnTo>
                    <a:pt x="645" y="15"/>
                  </a:lnTo>
                  <a:lnTo>
                    <a:pt x="646" y="13"/>
                  </a:lnTo>
                  <a:lnTo>
                    <a:pt x="646" y="12"/>
                  </a:lnTo>
                  <a:lnTo>
                    <a:pt x="648" y="10"/>
                  </a:lnTo>
                  <a:lnTo>
                    <a:pt x="651" y="9"/>
                  </a:lnTo>
                  <a:lnTo>
                    <a:pt x="652" y="7"/>
                  </a:lnTo>
                  <a:lnTo>
                    <a:pt x="656" y="7"/>
                  </a:lnTo>
                  <a:lnTo>
                    <a:pt x="658" y="9"/>
                  </a:lnTo>
                  <a:lnTo>
                    <a:pt x="661" y="10"/>
                  </a:lnTo>
                  <a:lnTo>
                    <a:pt x="663" y="10"/>
                  </a:lnTo>
                  <a:lnTo>
                    <a:pt x="664" y="11"/>
                  </a:lnTo>
                  <a:lnTo>
                    <a:pt x="665" y="11"/>
                  </a:lnTo>
                  <a:lnTo>
                    <a:pt x="666" y="12"/>
                  </a:lnTo>
                  <a:lnTo>
                    <a:pt x="669" y="12"/>
                  </a:lnTo>
                  <a:lnTo>
                    <a:pt x="670" y="13"/>
                  </a:lnTo>
                  <a:lnTo>
                    <a:pt x="670" y="16"/>
                  </a:lnTo>
                  <a:lnTo>
                    <a:pt x="671" y="16"/>
                  </a:lnTo>
                  <a:lnTo>
                    <a:pt x="671" y="17"/>
                  </a:lnTo>
                  <a:lnTo>
                    <a:pt x="672" y="17"/>
                  </a:lnTo>
                  <a:lnTo>
                    <a:pt x="672" y="18"/>
                  </a:lnTo>
                  <a:lnTo>
                    <a:pt x="673" y="18"/>
                  </a:lnTo>
                  <a:lnTo>
                    <a:pt x="673" y="19"/>
                  </a:lnTo>
                  <a:lnTo>
                    <a:pt x="675" y="21"/>
                  </a:lnTo>
                  <a:lnTo>
                    <a:pt x="679" y="21"/>
                  </a:lnTo>
                  <a:lnTo>
                    <a:pt x="679" y="22"/>
                  </a:lnTo>
                  <a:lnTo>
                    <a:pt x="680" y="23"/>
                  </a:lnTo>
                  <a:lnTo>
                    <a:pt x="680" y="25"/>
                  </a:lnTo>
                  <a:lnTo>
                    <a:pt x="684" y="25"/>
                  </a:lnTo>
                  <a:lnTo>
                    <a:pt x="684" y="34"/>
                  </a:lnTo>
                  <a:lnTo>
                    <a:pt x="685" y="34"/>
                  </a:lnTo>
                  <a:lnTo>
                    <a:pt x="688" y="36"/>
                  </a:lnTo>
                  <a:lnTo>
                    <a:pt x="691" y="36"/>
                  </a:lnTo>
                  <a:lnTo>
                    <a:pt x="691" y="35"/>
                  </a:lnTo>
                  <a:lnTo>
                    <a:pt x="692" y="35"/>
                  </a:lnTo>
                  <a:lnTo>
                    <a:pt x="692" y="36"/>
                  </a:lnTo>
                  <a:lnTo>
                    <a:pt x="696" y="36"/>
                  </a:lnTo>
                  <a:lnTo>
                    <a:pt x="695" y="37"/>
                  </a:lnTo>
                  <a:lnTo>
                    <a:pt x="695" y="39"/>
                  </a:lnTo>
                  <a:lnTo>
                    <a:pt x="696" y="39"/>
                  </a:lnTo>
                  <a:lnTo>
                    <a:pt x="697" y="42"/>
                  </a:lnTo>
                  <a:lnTo>
                    <a:pt x="698" y="41"/>
                  </a:lnTo>
                  <a:lnTo>
                    <a:pt x="699" y="41"/>
                  </a:lnTo>
                  <a:lnTo>
                    <a:pt x="699" y="42"/>
                  </a:lnTo>
                  <a:lnTo>
                    <a:pt x="703" y="45"/>
                  </a:lnTo>
                  <a:lnTo>
                    <a:pt x="704" y="45"/>
                  </a:lnTo>
                  <a:lnTo>
                    <a:pt x="707" y="44"/>
                  </a:lnTo>
                  <a:lnTo>
                    <a:pt x="708" y="44"/>
                  </a:lnTo>
                  <a:lnTo>
                    <a:pt x="710" y="47"/>
                  </a:lnTo>
                  <a:lnTo>
                    <a:pt x="710" y="48"/>
                  </a:lnTo>
                  <a:lnTo>
                    <a:pt x="714" y="48"/>
                  </a:lnTo>
                  <a:lnTo>
                    <a:pt x="714" y="47"/>
                  </a:lnTo>
                  <a:lnTo>
                    <a:pt x="716" y="44"/>
                  </a:lnTo>
                  <a:lnTo>
                    <a:pt x="720" y="44"/>
                  </a:lnTo>
                  <a:lnTo>
                    <a:pt x="720" y="42"/>
                  </a:lnTo>
                  <a:lnTo>
                    <a:pt x="722" y="42"/>
                  </a:lnTo>
                  <a:lnTo>
                    <a:pt x="723" y="41"/>
                  </a:lnTo>
                  <a:lnTo>
                    <a:pt x="725" y="37"/>
                  </a:lnTo>
                  <a:lnTo>
                    <a:pt x="727" y="37"/>
                  </a:lnTo>
                  <a:lnTo>
                    <a:pt x="727" y="36"/>
                  </a:lnTo>
                  <a:lnTo>
                    <a:pt x="729" y="36"/>
                  </a:lnTo>
                  <a:lnTo>
                    <a:pt x="729" y="38"/>
                  </a:lnTo>
                  <a:lnTo>
                    <a:pt x="730" y="39"/>
                  </a:lnTo>
                  <a:lnTo>
                    <a:pt x="735" y="39"/>
                  </a:lnTo>
                  <a:lnTo>
                    <a:pt x="739" y="38"/>
                  </a:lnTo>
                  <a:lnTo>
                    <a:pt x="741" y="41"/>
                  </a:lnTo>
                  <a:lnTo>
                    <a:pt x="743" y="42"/>
                  </a:lnTo>
                  <a:lnTo>
                    <a:pt x="747" y="45"/>
                  </a:lnTo>
                  <a:lnTo>
                    <a:pt x="748" y="45"/>
                  </a:lnTo>
                  <a:lnTo>
                    <a:pt x="749" y="44"/>
                  </a:lnTo>
                  <a:lnTo>
                    <a:pt x="749" y="43"/>
                  </a:lnTo>
                  <a:lnTo>
                    <a:pt x="752" y="43"/>
                  </a:lnTo>
                  <a:lnTo>
                    <a:pt x="753" y="42"/>
                  </a:lnTo>
                  <a:lnTo>
                    <a:pt x="753" y="41"/>
                  </a:lnTo>
                  <a:lnTo>
                    <a:pt x="754" y="41"/>
                  </a:lnTo>
                  <a:lnTo>
                    <a:pt x="756" y="38"/>
                  </a:lnTo>
                  <a:lnTo>
                    <a:pt x="756" y="37"/>
                  </a:lnTo>
                  <a:lnTo>
                    <a:pt x="757" y="36"/>
                  </a:lnTo>
                  <a:lnTo>
                    <a:pt x="757" y="35"/>
                  </a:lnTo>
                  <a:lnTo>
                    <a:pt x="759" y="35"/>
                  </a:lnTo>
                  <a:lnTo>
                    <a:pt x="759" y="31"/>
                  </a:lnTo>
                  <a:lnTo>
                    <a:pt x="762" y="31"/>
                  </a:lnTo>
                  <a:lnTo>
                    <a:pt x="765" y="32"/>
                  </a:lnTo>
                  <a:lnTo>
                    <a:pt x="768" y="32"/>
                  </a:lnTo>
                  <a:lnTo>
                    <a:pt x="768" y="34"/>
                  </a:lnTo>
                  <a:lnTo>
                    <a:pt x="769" y="35"/>
                  </a:lnTo>
                  <a:lnTo>
                    <a:pt x="773" y="35"/>
                  </a:lnTo>
                  <a:lnTo>
                    <a:pt x="773" y="44"/>
                  </a:lnTo>
                  <a:lnTo>
                    <a:pt x="774" y="45"/>
                  </a:lnTo>
                  <a:lnTo>
                    <a:pt x="779" y="45"/>
                  </a:lnTo>
                  <a:lnTo>
                    <a:pt x="780" y="47"/>
                  </a:lnTo>
                  <a:lnTo>
                    <a:pt x="780" y="48"/>
                  </a:lnTo>
                  <a:lnTo>
                    <a:pt x="779" y="49"/>
                  </a:lnTo>
                  <a:lnTo>
                    <a:pt x="780" y="50"/>
                  </a:lnTo>
                  <a:lnTo>
                    <a:pt x="782" y="50"/>
                  </a:lnTo>
                  <a:lnTo>
                    <a:pt x="782" y="51"/>
                  </a:lnTo>
                  <a:lnTo>
                    <a:pt x="784" y="54"/>
                  </a:lnTo>
                  <a:lnTo>
                    <a:pt x="785" y="54"/>
                  </a:lnTo>
                  <a:lnTo>
                    <a:pt x="785" y="55"/>
                  </a:lnTo>
                  <a:lnTo>
                    <a:pt x="787" y="55"/>
                  </a:lnTo>
                  <a:lnTo>
                    <a:pt x="788" y="56"/>
                  </a:lnTo>
                  <a:lnTo>
                    <a:pt x="788" y="57"/>
                  </a:lnTo>
                  <a:lnTo>
                    <a:pt x="791" y="60"/>
                  </a:lnTo>
                  <a:lnTo>
                    <a:pt x="791" y="62"/>
                  </a:lnTo>
                  <a:lnTo>
                    <a:pt x="794" y="62"/>
                  </a:lnTo>
                  <a:lnTo>
                    <a:pt x="798" y="63"/>
                  </a:lnTo>
                  <a:lnTo>
                    <a:pt x="801" y="66"/>
                  </a:lnTo>
                  <a:lnTo>
                    <a:pt x="806" y="66"/>
                  </a:lnTo>
                  <a:lnTo>
                    <a:pt x="806" y="67"/>
                  </a:lnTo>
                  <a:lnTo>
                    <a:pt x="807" y="74"/>
                  </a:lnTo>
                  <a:lnTo>
                    <a:pt x="807" y="76"/>
                  </a:lnTo>
                  <a:lnTo>
                    <a:pt x="806" y="76"/>
                  </a:lnTo>
                  <a:lnTo>
                    <a:pt x="806" y="77"/>
                  </a:lnTo>
                  <a:lnTo>
                    <a:pt x="810" y="77"/>
                  </a:lnTo>
                  <a:lnTo>
                    <a:pt x="811" y="76"/>
                  </a:lnTo>
                  <a:lnTo>
                    <a:pt x="814" y="76"/>
                  </a:lnTo>
                  <a:lnTo>
                    <a:pt x="814" y="75"/>
                  </a:lnTo>
                  <a:lnTo>
                    <a:pt x="816" y="74"/>
                  </a:lnTo>
                  <a:lnTo>
                    <a:pt x="817" y="75"/>
                  </a:lnTo>
                  <a:lnTo>
                    <a:pt x="817" y="77"/>
                  </a:lnTo>
                  <a:lnTo>
                    <a:pt x="818" y="77"/>
                  </a:lnTo>
                  <a:lnTo>
                    <a:pt x="819" y="79"/>
                  </a:lnTo>
                  <a:lnTo>
                    <a:pt x="819" y="82"/>
                  </a:lnTo>
                  <a:lnTo>
                    <a:pt x="820" y="82"/>
                  </a:lnTo>
                  <a:lnTo>
                    <a:pt x="821" y="81"/>
                  </a:lnTo>
                  <a:lnTo>
                    <a:pt x="823" y="82"/>
                  </a:lnTo>
                  <a:lnTo>
                    <a:pt x="823" y="87"/>
                  </a:lnTo>
                  <a:lnTo>
                    <a:pt x="820" y="89"/>
                  </a:lnTo>
                  <a:lnTo>
                    <a:pt x="820" y="91"/>
                  </a:lnTo>
                  <a:lnTo>
                    <a:pt x="818" y="93"/>
                  </a:lnTo>
                  <a:lnTo>
                    <a:pt x="817" y="99"/>
                  </a:lnTo>
                  <a:lnTo>
                    <a:pt x="816" y="100"/>
                  </a:lnTo>
                  <a:lnTo>
                    <a:pt x="816" y="104"/>
                  </a:lnTo>
                  <a:lnTo>
                    <a:pt x="818" y="105"/>
                  </a:lnTo>
                  <a:lnTo>
                    <a:pt x="819" y="105"/>
                  </a:lnTo>
                  <a:lnTo>
                    <a:pt x="820" y="107"/>
                  </a:lnTo>
                  <a:lnTo>
                    <a:pt x="820" y="111"/>
                  </a:lnTo>
                  <a:lnTo>
                    <a:pt x="819" y="113"/>
                  </a:lnTo>
                  <a:lnTo>
                    <a:pt x="819" y="114"/>
                  </a:lnTo>
                  <a:lnTo>
                    <a:pt x="818" y="114"/>
                  </a:lnTo>
                  <a:lnTo>
                    <a:pt x="818" y="115"/>
                  </a:lnTo>
                  <a:lnTo>
                    <a:pt x="817" y="119"/>
                  </a:lnTo>
                  <a:lnTo>
                    <a:pt x="816" y="119"/>
                  </a:lnTo>
                  <a:lnTo>
                    <a:pt x="816" y="121"/>
                  </a:lnTo>
                  <a:lnTo>
                    <a:pt x="814" y="121"/>
                  </a:lnTo>
                  <a:lnTo>
                    <a:pt x="814" y="123"/>
                  </a:lnTo>
                  <a:lnTo>
                    <a:pt x="816" y="124"/>
                  </a:lnTo>
                  <a:lnTo>
                    <a:pt x="816" y="125"/>
                  </a:lnTo>
                  <a:lnTo>
                    <a:pt x="813" y="127"/>
                  </a:lnTo>
                  <a:lnTo>
                    <a:pt x="814" y="128"/>
                  </a:lnTo>
                  <a:lnTo>
                    <a:pt x="818" y="128"/>
                  </a:lnTo>
                  <a:lnTo>
                    <a:pt x="818" y="131"/>
                  </a:lnTo>
                  <a:lnTo>
                    <a:pt x="819" y="131"/>
                  </a:lnTo>
                  <a:lnTo>
                    <a:pt x="819" y="132"/>
                  </a:lnTo>
                  <a:lnTo>
                    <a:pt x="820" y="133"/>
                  </a:lnTo>
                  <a:lnTo>
                    <a:pt x="821" y="133"/>
                  </a:lnTo>
                  <a:lnTo>
                    <a:pt x="823" y="132"/>
                  </a:lnTo>
                  <a:lnTo>
                    <a:pt x="823" y="131"/>
                  </a:lnTo>
                  <a:lnTo>
                    <a:pt x="824" y="130"/>
                  </a:lnTo>
                  <a:lnTo>
                    <a:pt x="825" y="130"/>
                  </a:lnTo>
                  <a:lnTo>
                    <a:pt x="829" y="133"/>
                  </a:lnTo>
                  <a:lnTo>
                    <a:pt x="829" y="134"/>
                  </a:lnTo>
                  <a:lnTo>
                    <a:pt x="831" y="136"/>
                  </a:lnTo>
                  <a:lnTo>
                    <a:pt x="832" y="136"/>
                  </a:lnTo>
                  <a:lnTo>
                    <a:pt x="835" y="134"/>
                  </a:lnTo>
                  <a:lnTo>
                    <a:pt x="835" y="138"/>
                  </a:lnTo>
                  <a:lnTo>
                    <a:pt x="836" y="139"/>
                  </a:lnTo>
                  <a:lnTo>
                    <a:pt x="838" y="140"/>
                  </a:lnTo>
                  <a:lnTo>
                    <a:pt x="839" y="140"/>
                  </a:lnTo>
                  <a:lnTo>
                    <a:pt x="839" y="142"/>
                  </a:lnTo>
                  <a:lnTo>
                    <a:pt x="838" y="143"/>
                  </a:lnTo>
                  <a:lnTo>
                    <a:pt x="837" y="145"/>
                  </a:lnTo>
                  <a:lnTo>
                    <a:pt x="832" y="152"/>
                  </a:lnTo>
                  <a:lnTo>
                    <a:pt x="819" y="165"/>
                  </a:lnTo>
                  <a:lnTo>
                    <a:pt x="813" y="170"/>
                  </a:lnTo>
                  <a:lnTo>
                    <a:pt x="808" y="175"/>
                  </a:lnTo>
                  <a:lnTo>
                    <a:pt x="807" y="177"/>
                  </a:lnTo>
                  <a:lnTo>
                    <a:pt x="803" y="182"/>
                  </a:lnTo>
                  <a:lnTo>
                    <a:pt x="801" y="182"/>
                  </a:lnTo>
                  <a:lnTo>
                    <a:pt x="801" y="183"/>
                  </a:lnTo>
                  <a:lnTo>
                    <a:pt x="798" y="183"/>
                  </a:lnTo>
                  <a:lnTo>
                    <a:pt x="798" y="184"/>
                  </a:lnTo>
                  <a:lnTo>
                    <a:pt x="794" y="184"/>
                  </a:lnTo>
                  <a:lnTo>
                    <a:pt x="793" y="185"/>
                  </a:lnTo>
                  <a:lnTo>
                    <a:pt x="793" y="188"/>
                  </a:lnTo>
                  <a:lnTo>
                    <a:pt x="792" y="188"/>
                  </a:lnTo>
                  <a:lnTo>
                    <a:pt x="792" y="191"/>
                  </a:lnTo>
                  <a:lnTo>
                    <a:pt x="791" y="193"/>
                  </a:lnTo>
                  <a:lnTo>
                    <a:pt x="791" y="194"/>
                  </a:lnTo>
                  <a:lnTo>
                    <a:pt x="789" y="195"/>
                  </a:lnTo>
                  <a:lnTo>
                    <a:pt x="789" y="196"/>
                  </a:lnTo>
                  <a:lnTo>
                    <a:pt x="785" y="197"/>
                  </a:lnTo>
                  <a:lnTo>
                    <a:pt x="782" y="197"/>
                  </a:lnTo>
                  <a:lnTo>
                    <a:pt x="782" y="198"/>
                  </a:lnTo>
                  <a:lnTo>
                    <a:pt x="781" y="198"/>
                  </a:lnTo>
                  <a:lnTo>
                    <a:pt x="780" y="200"/>
                  </a:lnTo>
                  <a:lnTo>
                    <a:pt x="780" y="201"/>
                  </a:lnTo>
                  <a:lnTo>
                    <a:pt x="779" y="201"/>
                  </a:lnTo>
                  <a:lnTo>
                    <a:pt x="780" y="203"/>
                  </a:lnTo>
                  <a:lnTo>
                    <a:pt x="779" y="207"/>
                  </a:lnTo>
                  <a:lnTo>
                    <a:pt x="779" y="208"/>
                  </a:lnTo>
                  <a:lnTo>
                    <a:pt x="780" y="212"/>
                  </a:lnTo>
                  <a:lnTo>
                    <a:pt x="780" y="214"/>
                  </a:lnTo>
                  <a:lnTo>
                    <a:pt x="779" y="215"/>
                  </a:lnTo>
                  <a:lnTo>
                    <a:pt x="779" y="216"/>
                  </a:lnTo>
                  <a:lnTo>
                    <a:pt x="775" y="220"/>
                  </a:lnTo>
                  <a:lnTo>
                    <a:pt x="775" y="221"/>
                  </a:lnTo>
                  <a:lnTo>
                    <a:pt x="774" y="228"/>
                  </a:lnTo>
                  <a:lnTo>
                    <a:pt x="772" y="228"/>
                  </a:lnTo>
                  <a:lnTo>
                    <a:pt x="771" y="231"/>
                  </a:lnTo>
                  <a:lnTo>
                    <a:pt x="769" y="232"/>
                  </a:lnTo>
                  <a:lnTo>
                    <a:pt x="769" y="233"/>
                  </a:lnTo>
                  <a:lnTo>
                    <a:pt x="771" y="235"/>
                  </a:lnTo>
                  <a:lnTo>
                    <a:pt x="769" y="236"/>
                  </a:lnTo>
                  <a:lnTo>
                    <a:pt x="769" y="238"/>
                  </a:lnTo>
                  <a:lnTo>
                    <a:pt x="768" y="242"/>
                  </a:lnTo>
                  <a:lnTo>
                    <a:pt x="768" y="244"/>
                  </a:lnTo>
                  <a:lnTo>
                    <a:pt x="767" y="248"/>
                  </a:lnTo>
                  <a:lnTo>
                    <a:pt x="767" y="249"/>
                  </a:lnTo>
                  <a:lnTo>
                    <a:pt x="766" y="254"/>
                  </a:lnTo>
                  <a:lnTo>
                    <a:pt x="767" y="255"/>
                  </a:lnTo>
                  <a:lnTo>
                    <a:pt x="767" y="261"/>
                  </a:lnTo>
                  <a:lnTo>
                    <a:pt x="766" y="261"/>
                  </a:lnTo>
                  <a:lnTo>
                    <a:pt x="766" y="264"/>
                  </a:lnTo>
                  <a:lnTo>
                    <a:pt x="765" y="267"/>
                  </a:lnTo>
                  <a:lnTo>
                    <a:pt x="766" y="270"/>
                  </a:lnTo>
                  <a:lnTo>
                    <a:pt x="766" y="273"/>
                  </a:lnTo>
                  <a:lnTo>
                    <a:pt x="765" y="274"/>
                  </a:lnTo>
                  <a:lnTo>
                    <a:pt x="763" y="274"/>
                  </a:lnTo>
                  <a:lnTo>
                    <a:pt x="763" y="278"/>
                  </a:lnTo>
                  <a:lnTo>
                    <a:pt x="762" y="279"/>
                  </a:lnTo>
                  <a:lnTo>
                    <a:pt x="763" y="280"/>
                  </a:lnTo>
                  <a:lnTo>
                    <a:pt x="763" y="289"/>
                  </a:lnTo>
                  <a:lnTo>
                    <a:pt x="765" y="289"/>
                  </a:lnTo>
                  <a:lnTo>
                    <a:pt x="765" y="290"/>
                  </a:lnTo>
                  <a:lnTo>
                    <a:pt x="763" y="291"/>
                  </a:lnTo>
                  <a:lnTo>
                    <a:pt x="765" y="292"/>
                  </a:lnTo>
                  <a:lnTo>
                    <a:pt x="765" y="296"/>
                  </a:lnTo>
                  <a:lnTo>
                    <a:pt x="762" y="297"/>
                  </a:lnTo>
                  <a:lnTo>
                    <a:pt x="761" y="298"/>
                  </a:lnTo>
                  <a:lnTo>
                    <a:pt x="759" y="299"/>
                  </a:lnTo>
                  <a:lnTo>
                    <a:pt x="759" y="301"/>
                  </a:lnTo>
                  <a:lnTo>
                    <a:pt x="757" y="301"/>
                  </a:lnTo>
                  <a:lnTo>
                    <a:pt x="754" y="302"/>
                  </a:lnTo>
                  <a:lnTo>
                    <a:pt x="753" y="302"/>
                  </a:lnTo>
                  <a:lnTo>
                    <a:pt x="752" y="304"/>
                  </a:lnTo>
                  <a:lnTo>
                    <a:pt x="752" y="305"/>
                  </a:lnTo>
                  <a:lnTo>
                    <a:pt x="749" y="306"/>
                  </a:lnTo>
                  <a:lnTo>
                    <a:pt x="749" y="308"/>
                  </a:lnTo>
                  <a:lnTo>
                    <a:pt x="748" y="310"/>
                  </a:lnTo>
                  <a:lnTo>
                    <a:pt x="747" y="311"/>
                  </a:lnTo>
                  <a:lnTo>
                    <a:pt x="744" y="316"/>
                  </a:lnTo>
                  <a:lnTo>
                    <a:pt x="744" y="319"/>
                  </a:lnTo>
                  <a:lnTo>
                    <a:pt x="746" y="325"/>
                  </a:lnTo>
                  <a:lnTo>
                    <a:pt x="746" y="329"/>
                  </a:lnTo>
                  <a:lnTo>
                    <a:pt x="744" y="331"/>
                  </a:lnTo>
                  <a:lnTo>
                    <a:pt x="742" y="334"/>
                  </a:lnTo>
                  <a:lnTo>
                    <a:pt x="740" y="335"/>
                  </a:lnTo>
                  <a:lnTo>
                    <a:pt x="737" y="335"/>
                  </a:lnTo>
                  <a:lnTo>
                    <a:pt x="737" y="337"/>
                  </a:lnTo>
                  <a:lnTo>
                    <a:pt x="736" y="338"/>
                  </a:lnTo>
                  <a:lnTo>
                    <a:pt x="735" y="338"/>
                  </a:lnTo>
                  <a:lnTo>
                    <a:pt x="734" y="340"/>
                  </a:lnTo>
                  <a:lnTo>
                    <a:pt x="733" y="340"/>
                  </a:lnTo>
                  <a:lnTo>
                    <a:pt x="733" y="343"/>
                  </a:lnTo>
                  <a:lnTo>
                    <a:pt x="734" y="344"/>
                  </a:lnTo>
                  <a:lnTo>
                    <a:pt x="733" y="344"/>
                  </a:lnTo>
                  <a:lnTo>
                    <a:pt x="733" y="346"/>
                  </a:lnTo>
                  <a:lnTo>
                    <a:pt x="734" y="347"/>
                  </a:lnTo>
                  <a:lnTo>
                    <a:pt x="734" y="352"/>
                  </a:lnTo>
                  <a:lnTo>
                    <a:pt x="736" y="353"/>
                  </a:lnTo>
                  <a:lnTo>
                    <a:pt x="737" y="353"/>
                  </a:lnTo>
                  <a:lnTo>
                    <a:pt x="739" y="354"/>
                  </a:lnTo>
                  <a:lnTo>
                    <a:pt x="740" y="354"/>
                  </a:lnTo>
                  <a:lnTo>
                    <a:pt x="740" y="355"/>
                  </a:lnTo>
                  <a:lnTo>
                    <a:pt x="739" y="355"/>
                  </a:lnTo>
                  <a:lnTo>
                    <a:pt x="739" y="359"/>
                  </a:lnTo>
                  <a:lnTo>
                    <a:pt x="741" y="359"/>
                  </a:lnTo>
                  <a:lnTo>
                    <a:pt x="741" y="360"/>
                  </a:lnTo>
                  <a:lnTo>
                    <a:pt x="742" y="361"/>
                  </a:lnTo>
                  <a:lnTo>
                    <a:pt x="742" y="363"/>
                  </a:lnTo>
                  <a:lnTo>
                    <a:pt x="744" y="363"/>
                  </a:lnTo>
                  <a:lnTo>
                    <a:pt x="744" y="365"/>
                  </a:lnTo>
                  <a:lnTo>
                    <a:pt x="746" y="366"/>
                  </a:lnTo>
                  <a:lnTo>
                    <a:pt x="746" y="367"/>
                  </a:lnTo>
                  <a:lnTo>
                    <a:pt x="748" y="367"/>
                  </a:lnTo>
                  <a:lnTo>
                    <a:pt x="748" y="368"/>
                  </a:lnTo>
                  <a:lnTo>
                    <a:pt x="749" y="368"/>
                  </a:lnTo>
                  <a:lnTo>
                    <a:pt x="749" y="372"/>
                  </a:lnTo>
                  <a:lnTo>
                    <a:pt x="748" y="372"/>
                  </a:lnTo>
                  <a:lnTo>
                    <a:pt x="748" y="378"/>
                  </a:lnTo>
                  <a:lnTo>
                    <a:pt x="749" y="378"/>
                  </a:lnTo>
                  <a:lnTo>
                    <a:pt x="749" y="379"/>
                  </a:lnTo>
                  <a:lnTo>
                    <a:pt x="748" y="379"/>
                  </a:lnTo>
                  <a:lnTo>
                    <a:pt x="748" y="407"/>
                  </a:lnTo>
                  <a:lnTo>
                    <a:pt x="750" y="410"/>
                  </a:lnTo>
                  <a:lnTo>
                    <a:pt x="754" y="414"/>
                  </a:lnTo>
                  <a:lnTo>
                    <a:pt x="755" y="418"/>
                  </a:lnTo>
                  <a:lnTo>
                    <a:pt x="755" y="419"/>
                  </a:lnTo>
                  <a:lnTo>
                    <a:pt x="756" y="430"/>
                  </a:lnTo>
                  <a:lnTo>
                    <a:pt x="756" y="436"/>
                  </a:lnTo>
                  <a:lnTo>
                    <a:pt x="753" y="446"/>
                  </a:lnTo>
                  <a:lnTo>
                    <a:pt x="753" y="450"/>
                  </a:lnTo>
                  <a:lnTo>
                    <a:pt x="754" y="454"/>
                  </a:lnTo>
                  <a:lnTo>
                    <a:pt x="754" y="455"/>
                  </a:lnTo>
                  <a:lnTo>
                    <a:pt x="755" y="458"/>
                  </a:lnTo>
                  <a:lnTo>
                    <a:pt x="759" y="464"/>
                  </a:lnTo>
                  <a:lnTo>
                    <a:pt x="761" y="471"/>
                  </a:lnTo>
                  <a:lnTo>
                    <a:pt x="765" y="481"/>
                  </a:lnTo>
                  <a:lnTo>
                    <a:pt x="766" y="486"/>
                  </a:lnTo>
                  <a:lnTo>
                    <a:pt x="763" y="490"/>
                  </a:lnTo>
                  <a:lnTo>
                    <a:pt x="760" y="495"/>
                  </a:lnTo>
                  <a:lnTo>
                    <a:pt x="760" y="500"/>
                  </a:lnTo>
                  <a:lnTo>
                    <a:pt x="761" y="505"/>
                  </a:lnTo>
                  <a:lnTo>
                    <a:pt x="762" y="511"/>
                  </a:lnTo>
                  <a:lnTo>
                    <a:pt x="762" y="512"/>
                  </a:lnTo>
                  <a:lnTo>
                    <a:pt x="763" y="514"/>
                  </a:lnTo>
                  <a:lnTo>
                    <a:pt x="767" y="518"/>
                  </a:lnTo>
                  <a:lnTo>
                    <a:pt x="768" y="524"/>
                  </a:lnTo>
                  <a:lnTo>
                    <a:pt x="772" y="527"/>
                  </a:lnTo>
                  <a:lnTo>
                    <a:pt x="778" y="531"/>
                  </a:lnTo>
                  <a:lnTo>
                    <a:pt x="781" y="533"/>
                  </a:lnTo>
                  <a:lnTo>
                    <a:pt x="784" y="534"/>
                  </a:lnTo>
                  <a:lnTo>
                    <a:pt x="787" y="538"/>
                  </a:lnTo>
                  <a:lnTo>
                    <a:pt x="793" y="545"/>
                  </a:lnTo>
                  <a:lnTo>
                    <a:pt x="795" y="548"/>
                  </a:lnTo>
                  <a:lnTo>
                    <a:pt x="799" y="556"/>
                  </a:lnTo>
                  <a:lnTo>
                    <a:pt x="800" y="562"/>
                  </a:lnTo>
                  <a:lnTo>
                    <a:pt x="801" y="564"/>
                  </a:lnTo>
                  <a:lnTo>
                    <a:pt x="803" y="569"/>
                  </a:lnTo>
                  <a:lnTo>
                    <a:pt x="812" y="583"/>
                  </a:lnTo>
                  <a:lnTo>
                    <a:pt x="814" y="591"/>
                  </a:lnTo>
                  <a:lnTo>
                    <a:pt x="816" y="595"/>
                  </a:lnTo>
                  <a:lnTo>
                    <a:pt x="808" y="596"/>
                  </a:lnTo>
                  <a:lnTo>
                    <a:pt x="797" y="597"/>
                  </a:lnTo>
                  <a:lnTo>
                    <a:pt x="788" y="599"/>
                  </a:lnTo>
                  <a:lnTo>
                    <a:pt x="776" y="601"/>
                  </a:lnTo>
                  <a:lnTo>
                    <a:pt x="765" y="603"/>
                  </a:lnTo>
                  <a:lnTo>
                    <a:pt x="763" y="603"/>
                  </a:lnTo>
                  <a:lnTo>
                    <a:pt x="755" y="604"/>
                  </a:lnTo>
                  <a:lnTo>
                    <a:pt x="748" y="605"/>
                  </a:lnTo>
                  <a:lnTo>
                    <a:pt x="740" y="607"/>
                  </a:lnTo>
                  <a:lnTo>
                    <a:pt x="735" y="607"/>
                  </a:lnTo>
                  <a:lnTo>
                    <a:pt x="734" y="608"/>
                  </a:lnTo>
                  <a:lnTo>
                    <a:pt x="736" y="613"/>
                  </a:lnTo>
                  <a:lnTo>
                    <a:pt x="736" y="616"/>
                  </a:lnTo>
                  <a:lnTo>
                    <a:pt x="734" y="620"/>
                  </a:lnTo>
                  <a:lnTo>
                    <a:pt x="728" y="628"/>
                  </a:lnTo>
                  <a:lnTo>
                    <a:pt x="721" y="635"/>
                  </a:lnTo>
                  <a:lnTo>
                    <a:pt x="717" y="637"/>
                  </a:lnTo>
                  <a:lnTo>
                    <a:pt x="712" y="640"/>
                  </a:lnTo>
                  <a:lnTo>
                    <a:pt x="710" y="642"/>
                  </a:lnTo>
                  <a:lnTo>
                    <a:pt x="711" y="645"/>
                  </a:lnTo>
                  <a:lnTo>
                    <a:pt x="712" y="645"/>
                  </a:lnTo>
                  <a:lnTo>
                    <a:pt x="715" y="646"/>
                  </a:lnTo>
                  <a:lnTo>
                    <a:pt x="716" y="646"/>
                  </a:lnTo>
                  <a:lnTo>
                    <a:pt x="717" y="647"/>
                  </a:lnTo>
                  <a:lnTo>
                    <a:pt x="717" y="651"/>
                  </a:lnTo>
                  <a:lnTo>
                    <a:pt x="718" y="651"/>
                  </a:lnTo>
                  <a:lnTo>
                    <a:pt x="720" y="652"/>
                  </a:lnTo>
                  <a:lnTo>
                    <a:pt x="720" y="654"/>
                  </a:lnTo>
                  <a:lnTo>
                    <a:pt x="722" y="654"/>
                  </a:lnTo>
                  <a:lnTo>
                    <a:pt x="722" y="655"/>
                  </a:lnTo>
                  <a:lnTo>
                    <a:pt x="721" y="655"/>
                  </a:lnTo>
                  <a:lnTo>
                    <a:pt x="721" y="656"/>
                  </a:lnTo>
                  <a:lnTo>
                    <a:pt x="722" y="658"/>
                  </a:lnTo>
                  <a:lnTo>
                    <a:pt x="722" y="662"/>
                  </a:lnTo>
                  <a:lnTo>
                    <a:pt x="723" y="664"/>
                  </a:lnTo>
                  <a:lnTo>
                    <a:pt x="724" y="664"/>
                  </a:lnTo>
                  <a:lnTo>
                    <a:pt x="724" y="665"/>
                  </a:lnTo>
                  <a:lnTo>
                    <a:pt x="725" y="666"/>
                  </a:lnTo>
                  <a:lnTo>
                    <a:pt x="724" y="666"/>
                  </a:lnTo>
                  <a:lnTo>
                    <a:pt x="724" y="667"/>
                  </a:lnTo>
                  <a:lnTo>
                    <a:pt x="723" y="668"/>
                  </a:lnTo>
                  <a:lnTo>
                    <a:pt x="722" y="672"/>
                  </a:lnTo>
                  <a:lnTo>
                    <a:pt x="722" y="681"/>
                  </a:lnTo>
                  <a:lnTo>
                    <a:pt x="720" y="684"/>
                  </a:lnTo>
                  <a:lnTo>
                    <a:pt x="720" y="685"/>
                  </a:lnTo>
                  <a:lnTo>
                    <a:pt x="721" y="686"/>
                  </a:lnTo>
                  <a:lnTo>
                    <a:pt x="722" y="686"/>
                  </a:lnTo>
                  <a:lnTo>
                    <a:pt x="722" y="692"/>
                  </a:lnTo>
                  <a:lnTo>
                    <a:pt x="723" y="693"/>
                  </a:lnTo>
                  <a:lnTo>
                    <a:pt x="723" y="696"/>
                  </a:lnTo>
                  <a:lnTo>
                    <a:pt x="722" y="696"/>
                  </a:lnTo>
                  <a:lnTo>
                    <a:pt x="723" y="697"/>
                  </a:lnTo>
                  <a:lnTo>
                    <a:pt x="723" y="699"/>
                  </a:lnTo>
                  <a:lnTo>
                    <a:pt x="724" y="700"/>
                  </a:lnTo>
                  <a:lnTo>
                    <a:pt x="724" y="703"/>
                  </a:lnTo>
                  <a:lnTo>
                    <a:pt x="725" y="703"/>
                  </a:lnTo>
                  <a:lnTo>
                    <a:pt x="725" y="704"/>
                  </a:lnTo>
                  <a:lnTo>
                    <a:pt x="724" y="705"/>
                  </a:lnTo>
                  <a:lnTo>
                    <a:pt x="724" y="706"/>
                  </a:lnTo>
                  <a:lnTo>
                    <a:pt x="722" y="706"/>
                  </a:lnTo>
                  <a:lnTo>
                    <a:pt x="722" y="707"/>
                  </a:lnTo>
                  <a:lnTo>
                    <a:pt x="720" y="710"/>
                  </a:lnTo>
                  <a:lnTo>
                    <a:pt x="720" y="712"/>
                  </a:lnTo>
                  <a:lnTo>
                    <a:pt x="718" y="713"/>
                  </a:lnTo>
                  <a:lnTo>
                    <a:pt x="718" y="717"/>
                  </a:lnTo>
                  <a:lnTo>
                    <a:pt x="717" y="718"/>
                  </a:lnTo>
                  <a:lnTo>
                    <a:pt x="717" y="721"/>
                  </a:lnTo>
                  <a:lnTo>
                    <a:pt x="716" y="722"/>
                  </a:lnTo>
                  <a:lnTo>
                    <a:pt x="716" y="729"/>
                  </a:lnTo>
                  <a:lnTo>
                    <a:pt x="715" y="731"/>
                  </a:lnTo>
                  <a:lnTo>
                    <a:pt x="714" y="732"/>
                  </a:lnTo>
                  <a:lnTo>
                    <a:pt x="714" y="735"/>
                  </a:lnTo>
                  <a:lnTo>
                    <a:pt x="712" y="736"/>
                  </a:lnTo>
                  <a:lnTo>
                    <a:pt x="710" y="740"/>
                  </a:lnTo>
                  <a:lnTo>
                    <a:pt x="710" y="743"/>
                  </a:lnTo>
                  <a:lnTo>
                    <a:pt x="711" y="743"/>
                  </a:lnTo>
                  <a:lnTo>
                    <a:pt x="711" y="745"/>
                  </a:lnTo>
                  <a:lnTo>
                    <a:pt x="712" y="745"/>
                  </a:lnTo>
                  <a:lnTo>
                    <a:pt x="712" y="747"/>
                  </a:lnTo>
                  <a:lnTo>
                    <a:pt x="714" y="749"/>
                  </a:lnTo>
                  <a:lnTo>
                    <a:pt x="714" y="751"/>
                  </a:lnTo>
                  <a:lnTo>
                    <a:pt x="715" y="754"/>
                  </a:lnTo>
                  <a:lnTo>
                    <a:pt x="715" y="755"/>
                  </a:lnTo>
                  <a:lnTo>
                    <a:pt x="716" y="755"/>
                  </a:lnTo>
                  <a:lnTo>
                    <a:pt x="716" y="757"/>
                  </a:lnTo>
                  <a:lnTo>
                    <a:pt x="717" y="758"/>
                  </a:lnTo>
                  <a:lnTo>
                    <a:pt x="717" y="757"/>
                  </a:lnTo>
                  <a:lnTo>
                    <a:pt x="718" y="757"/>
                  </a:lnTo>
                  <a:lnTo>
                    <a:pt x="718" y="758"/>
                  </a:lnTo>
                  <a:lnTo>
                    <a:pt x="720" y="758"/>
                  </a:lnTo>
                  <a:lnTo>
                    <a:pt x="720" y="760"/>
                  </a:lnTo>
                  <a:lnTo>
                    <a:pt x="721" y="760"/>
                  </a:lnTo>
                  <a:lnTo>
                    <a:pt x="722" y="762"/>
                  </a:lnTo>
                  <a:lnTo>
                    <a:pt x="723" y="762"/>
                  </a:lnTo>
                  <a:lnTo>
                    <a:pt x="724" y="763"/>
                  </a:lnTo>
                  <a:lnTo>
                    <a:pt x="728" y="763"/>
                  </a:lnTo>
                  <a:lnTo>
                    <a:pt x="728" y="766"/>
                  </a:lnTo>
                  <a:lnTo>
                    <a:pt x="729" y="766"/>
                  </a:lnTo>
                  <a:lnTo>
                    <a:pt x="731" y="768"/>
                  </a:lnTo>
                  <a:lnTo>
                    <a:pt x="731" y="769"/>
                  </a:lnTo>
                  <a:lnTo>
                    <a:pt x="733" y="769"/>
                  </a:lnTo>
                  <a:lnTo>
                    <a:pt x="733" y="770"/>
                  </a:lnTo>
                  <a:lnTo>
                    <a:pt x="735" y="772"/>
                  </a:lnTo>
                  <a:lnTo>
                    <a:pt x="736" y="773"/>
                  </a:lnTo>
                  <a:lnTo>
                    <a:pt x="740" y="780"/>
                  </a:lnTo>
                  <a:lnTo>
                    <a:pt x="740" y="781"/>
                  </a:lnTo>
                  <a:lnTo>
                    <a:pt x="746" y="781"/>
                  </a:lnTo>
                  <a:lnTo>
                    <a:pt x="747" y="780"/>
                  </a:lnTo>
                  <a:lnTo>
                    <a:pt x="750" y="780"/>
                  </a:lnTo>
                  <a:lnTo>
                    <a:pt x="750" y="781"/>
                  </a:lnTo>
                  <a:lnTo>
                    <a:pt x="752" y="781"/>
                  </a:lnTo>
                  <a:lnTo>
                    <a:pt x="752" y="782"/>
                  </a:lnTo>
                  <a:lnTo>
                    <a:pt x="755" y="782"/>
                  </a:lnTo>
                  <a:lnTo>
                    <a:pt x="756" y="783"/>
                  </a:lnTo>
                  <a:lnTo>
                    <a:pt x="759" y="783"/>
                  </a:lnTo>
                  <a:lnTo>
                    <a:pt x="760" y="785"/>
                  </a:lnTo>
                  <a:lnTo>
                    <a:pt x="761" y="785"/>
                  </a:lnTo>
                  <a:lnTo>
                    <a:pt x="761" y="783"/>
                  </a:lnTo>
                  <a:lnTo>
                    <a:pt x="762" y="783"/>
                  </a:lnTo>
                  <a:lnTo>
                    <a:pt x="762" y="781"/>
                  </a:lnTo>
                  <a:lnTo>
                    <a:pt x="760" y="781"/>
                  </a:lnTo>
                  <a:lnTo>
                    <a:pt x="759" y="779"/>
                  </a:lnTo>
                  <a:lnTo>
                    <a:pt x="759" y="775"/>
                  </a:lnTo>
                  <a:lnTo>
                    <a:pt x="760" y="775"/>
                  </a:lnTo>
                  <a:lnTo>
                    <a:pt x="760" y="774"/>
                  </a:lnTo>
                  <a:lnTo>
                    <a:pt x="762" y="774"/>
                  </a:lnTo>
                  <a:lnTo>
                    <a:pt x="763" y="773"/>
                  </a:lnTo>
                  <a:lnTo>
                    <a:pt x="766" y="773"/>
                  </a:lnTo>
                  <a:lnTo>
                    <a:pt x="767" y="774"/>
                  </a:lnTo>
                  <a:lnTo>
                    <a:pt x="769" y="773"/>
                  </a:lnTo>
                  <a:lnTo>
                    <a:pt x="772" y="770"/>
                  </a:lnTo>
                  <a:lnTo>
                    <a:pt x="774" y="770"/>
                  </a:lnTo>
                  <a:lnTo>
                    <a:pt x="774" y="827"/>
                  </a:lnTo>
                  <a:lnTo>
                    <a:pt x="773" y="830"/>
                  </a:lnTo>
                  <a:lnTo>
                    <a:pt x="769" y="830"/>
                  </a:lnTo>
                  <a:lnTo>
                    <a:pt x="768" y="828"/>
                  </a:lnTo>
                  <a:lnTo>
                    <a:pt x="766" y="828"/>
                  </a:lnTo>
                  <a:lnTo>
                    <a:pt x="766" y="826"/>
                  </a:lnTo>
                  <a:lnTo>
                    <a:pt x="765" y="826"/>
                  </a:lnTo>
                  <a:lnTo>
                    <a:pt x="765" y="825"/>
                  </a:lnTo>
                  <a:lnTo>
                    <a:pt x="766" y="825"/>
                  </a:lnTo>
                  <a:lnTo>
                    <a:pt x="766" y="824"/>
                  </a:lnTo>
                  <a:lnTo>
                    <a:pt x="767" y="823"/>
                  </a:lnTo>
                  <a:lnTo>
                    <a:pt x="768" y="823"/>
                  </a:lnTo>
                  <a:lnTo>
                    <a:pt x="768" y="821"/>
                  </a:lnTo>
                  <a:lnTo>
                    <a:pt x="767" y="820"/>
                  </a:lnTo>
                  <a:lnTo>
                    <a:pt x="766" y="820"/>
                  </a:lnTo>
                  <a:lnTo>
                    <a:pt x="765" y="819"/>
                  </a:lnTo>
                  <a:lnTo>
                    <a:pt x="762" y="819"/>
                  </a:lnTo>
                  <a:lnTo>
                    <a:pt x="759" y="823"/>
                  </a:lnTo>
                  <a:lnTo>
                    <a:pt x="753" y="825"/>
                  </a:lnTo>
                  <a:lnTo>
                    <a:pt x="749" y="826"/>
                  </a:lnTo>
                  <a:lnTo>
                    <a:pt x="747" y="828"/>
                  </a:lnTo>
                  <a:lnTo>
                    <a:pt x="746" y="828"/>
                  </a:lnTo>
                  <a:lnTo>
                    <a:pt x="746" y="827"/>
                  </a:lnTo>
                  <a:lnTo>
                    <a:pt x="744" y="826"/>
                  </a:lnTo>
                  <a:lnTo>
                    <a:pt x="737" y="826"/>
                  </a:lnTo>
                  <a:lnTo>
                    <a:pt x="736" y="825"/>
                  </a:lnTo>
                  <a:lnTo>
                    <a:pt x="736" y="823"/>
                  </a:lnTo>
                  <a:lnTo>
                    <a:pt x="735" y="815"/>
                  </a:lnTo>
                  <a:lnTo>
                    <a:pt x="733" y="815"/>
                  </a:lnTo>
                  <a:lnTo>
                    <a:pt x="733" y="814"/>
                  </a:lnTo>
                  <a:lnTo>
                    <a:pt x="731" y="813"/>
                  </a:lnTo>
                  <a:lnTo>
                    <a:pt x="731" y="811"/>
                  </a:lnTo>
                  <a:lnTo>
                    <a:pt x="730" y="811"/>
                  </a:lnTo>
                  <a:lnTo>
                    <a:pt x="730" y="808"/>
                  </a:lnTo>
                  <a:lnTo>
                    <a:pt x="729" y="808"/>
                  </a:lnTo>
                  <a:lnTo>
                    <a:pt x="729" y="807"/>
                  </a:lnTo>
                  <a:lnTo>
                    <a:pt x="724" y="802"/>
                  </a:lnTo>
                  <a:lnTo>
                    <a:pt x="722" y="801"/>
                  </a:lnTo>
                  <a:lnTo>
                    <a:pt x="722" y="802"/>
                  </a:lnTo>
                  <a:lnTo>
                    <a:pt x="721" y="804"/>
                  </a:lnTo>
                  <a:lnTo>
                    <a:pt x="718" y="804"/>
                  </a:lnTo>
                  <a:lnTo>
                    <a:pt x="718" y="801"/>
                  </a:lnTo>
                  <a:lnTo>
                    <a:pt x="717" y="800"/>
                  </a:lnTo>
                  <a:lnTo>
                    <a:pt x="717" y="799"/>
                  </a:lnTo>
                  <a:lnTo>
                    <a:pt x="716" y="798"/>
                  </a:lnTo>
                  <a:lnTo>
                    <a:pt x="716" y="796"/>
                  </a:lnTo>
                  <a:lnTo>
                    <a:pt x="717" y="795"/>
                  </a:lnTo>
                  <a:lnTo>
                    <a:pt x="717" y="793"/>
                  </a:lnTo>
                  <a:lnTo>
                    <a:pt x="715" y="792"/>
                  </a:lnTo>
                  <a:lnTo>
                    <a:pt x="715" y="791"/>
                  </a:lnTo>
                  <a:lnTo>
                    <a:pt x="714" y="788"/>
                  </a:lnTo>
                  <a:lnTo>
                    <a:pt x="714" y="787"/>
                  </a:lnTo>
                  <a:lnTo>
                    <a:pt x="710" y="785"/>
                  </a:lnTo>
                  <a:lnTo>
                    <a:pt x="709" y="783"/>
                  </a:lnTo>
                  <a:lnTo>
                    <a:pt x="704" y="783"/>
                  </a:lnTo>
                  <a:lnTo>
                    <a:pt x="704" y="782"/>
                  </a:lnTo>
                  <a:lnTo>
                    <a:pt x="701" y="782"/>
                  </a:lnTo>
                  <a:lnTo>
                    <a:pt x="701" y="783"/>
                  </a:lnTo>
                  <a:lnTo>
                    <a:pt x="699" y="782"/>
                  </a:lnTo>
                  <a:lnTo>
                    <a:pt x="699" y="781"/>
                  </a:lnTo>
                  <a:lnTo>
                    <a:pt x="693" y="781"/>
                  </a:lnTo>
                  <a:lnTo>
                    <a:pt x="692" y="780"/>
                  </a:lnTo>
                  <a:lnTo>
                    <a:pt x="692" y="777"/>
                  </a:lnTo>
                  <a:lnTo>
                    <a:pt x="689" y="776"/>
                  </a:lnTo>
                  <a:lnTo>
                    <a:pt x="689" y="775"/>
                  </a:lnTo>
                  <a:lnTo>
                    <a:pt x="688" y="775"/>
                  </a:lnTo>
                  <a:lnTo>
                    <a:pt x="685" y="777"/>
                  </a:lnTo>
                  <a:lnTo>
                    <a:pt x="679" y="777"/>
                  </a:lnTo>
                  <a:lnTo>
                    <a:pt x="673" y="772"/>
                  </a:lnTo>
                  <a:lnTo>
                    <a:pt x="671" y="766"/>
                  </a:lnTo>
                  <a:lnTo>
                    <a:pt x="671" y="764"/>
                  </a:lnTo>
                  <a:lnTo>
                    <a:pt x="669" y="761"/>
                  </a:lnTo>
                  <a:lnTo>
                    <a:pt x="661" y="755"/>
                  </a:lnTo>
                  <a:lnTo>
                    <a:pt x="660" y="751"/>
                  </a:lnTo>
                  <a:lnTo>
                    <a:pt x="660" y="748"/>
                  </a:lnTo>
                  <a:lnTo>
                    <a:pt x="659" y="745"/>
                  </a:lnTo>
                  <a:lnTo>
                    <a:pt x="659" y="744"/>
                  </a:lnTo>
                  <a:lnTo>
                    <a:pt x="658" y="744"/>
                  </a:lnTo>
                  <a:lnTo>
                    <a:pt x="657" y="745"/>
                  </a:lnTo>
                  <a:lnTo>
                    <a:pt x="652" y="745"/>
                  </a:lnTo>
                  <a:lnTo>
                    <a:pt x="651" y="747"/>
                  </a:lnTo>
                  <a:lnTo>
                    <a:pt x="651" y="748"/>
                  </a:lnTo>
                  <a:lnTo>
                    <a:pt x="652" y="749"/>
                  </a:lnTo>
                  <a:lnTo>
                    <a:pt x="652" y="750"/>
                  </a:lnTo>
                  <a:lnTo>
                    <a:pt x="650" y="753"/>
                  </a:lnTo>
                  <a:lnTo>
                    <a:pt x="650" y="758"/>
                  </a:lnTo>
                  <a:lnTo>
                    <a:pt x="647" y="761"/>
                  </a:lnTo>
                  <a:lnTo>
                    <a:pt x="645" y="762"/>
                  </a:lnTo>
                  <a:lnTo>
                    <a:pt x="644" y="763"/>
                  </a:lnTo>
                  <a:lnTo>
                    <a:pt x="641" y="762"/>
                  </a:lnTo>
                  <a:lnTo>
                    <a:pt x="640" y="762"/>
                  </a:lnTo>
                  <a:lnTo>
                    <a:pt x="638" y="764"/>
                  </a:lnTo>
                  <a:lnTo>
                    <a:pt x="637" y="764"/>
                  </a:lnTo>
                  <a:lnTo>
                    <a:pt x="635" y="763"/>
                  </a:lnTo>
                  <a:lnTo>
                    <a:pt x="633" y="763"/>
                  </a:lnTo>
                  <a:lnTo>
                    <a:pt x="629" y="762"/>
                  </a:lnTo>
                  <a:lnTo>
                    <a:pt x="627" y="762"/>
                  </a:lnTo>
                  <a:lnTo>
                    <a:pt x="627" y="761"/>
                  </a:lnTo>
                  <a:lnTo>
                    <a:pt x="626" y="760"/>
                  </a:lnTo>
                  <a:lnTo>
                    <a:pt x="621" y="760"/>
                  </a:lnTo>
                  <a:lnTo>
                    <a:pt x="621" y="761"/>
                  </a:lnTo>
                  <a:lnTo>
                    <a:pt x="616" y="761"/>
                  </a:lnTo>
                  <a:lnTo>
                    <a:pt x="615" y="760"/>
                  </a:lnTo>
                  <a:lnTo>
                    <a:pt x="605" y="760"/>
                  </a:lnTo>
                  <a:lnTo>
                    <a:pt x="605" y="757"/>
                  </a:lnTo>
                  <a:lnTo>
                    <a:pt x="603" y="757"/>
                  </a:lnTo>
                  <a:lnTo>
                    <a:pt x="601" y="755"/>
                  </a:lnTo>
                  <a:lnTo>
                    <a:pt x="595" y="755"/>
                  </a:lnTo>
                  <a:lnTo>
                    <a:pt x="593" y="754"/>
                  </a:lnTo>
                  <a:lnTo>
                    <a:pt x="590" y="751"/>
                  </a:lnTo>
                  <a:lnTo>
                    <a:pt x="588" y="751"/>
                  </a:lnTo>
                  <a:lnTo>
                    <a:pt x="588" y="753"/>
                  </a:lnTo>
                  <a:lnTo>
                    <a:pt x="587" y="753"/>
                  </a:lnTo>
                  <a:lnTo>
                    <a:pt x="586" y="754"/>
                  </a:lnTo>
                  <a:lnTo>
                    <a:pt x="583" y="754"/>
                  </a:lnTo>
                  <a:lnTo>
                    <a:pt x="583" y="753"/>
                  </a:lnTo>
                  <a:lnTo>
                    <a:pt x="584" y="751"/>
                  </a:lnTo>
                  <a:lnTo>
                    <a:pt x="583" y="750"/>
                  </a:lnTo>
                  <a:lnTo>
                    <a:pt x="581" y="749"/>
                  </a:lnTo>
                  <a:lnTo>
                    <a:pt x="580" y="749"/>
                  </a:lnTo>
                  <a:lnTo>
                    <a:pt x="580" y="748"/>
                  </a:lnTo>
                  <a:lnTo>
                    <a:pt x="577" y="748"/>
                  </a:lnTo>
                  <a:lnTo>
                    <a:pt x="577" y="747"/>
                  </a:lnTo>
                  <a:lnTo>
                    <a:pt x="576" y="743"/>
                  </a:lnTo>
                  <a:lnTo>
                    <a:pt x="576" y="740"/>
                  </a:lnTo>
                  <a:lnTo>
                    <a:pt x="575" y="738"/>
                  </a:lnTo>
                  <a:lnTo>
                    <a:pt x="575" y="735"/>
                  </a:lnTo>
                  <a:lnTo>
                    <a:pt x="576" y="735"/>
                  </a:lnTo>
                  <a:lnTo>
                    <a:pt x="576" y="734"/>
                  </a:lnTo>
                  <a:lnTo>
                    <a:pt x="575" y="734"/>
                  </a:lnTo>
                  <a:lnTo>
                    <a:pt x="575" y="732"/>
                  </a:lnTo>
                  <a:lnTo>
                    <a:pt x="577" y="732"/>
                  </a:lnTo>
                  <a:lnTo>
                    <a:pt x="577" y="729"/>
                  </a:lnTo>
                  <a:lnTo>
                    <a:pt x="576" y="728"/>
                  </a:lnTo>
                  <a:lnTo>
                    <a:pt x="575" y="728"/>
                  </a:lnTo>
                  <a:lnTo>
                    <a:pt x="568" y="731"/>
                  </a:lnTo>
                  <a:lnTo>
                    <a:pt x="558" y="731"/>
                  </a:lnTo>
                  <a:lnTo>
                    <a:pt x="555" y="734"/>
                  </a:lnTo>
                  <a:lnTo>
                    <a:pt x="550" y="734"/>
                  </a:lnTo>
                  <a:lnTo>
                    <a:pt x="549" y="735"/>
                  </a:lnTo>
                  <a:lnTo>
                    <a:pt x="548" y="735"/>
                  </a:lnTo>
                  <a:lnTo>
                    <a:pt x="548" y="736"/>
                  </a:lnTo>
                  <a:lnTo>
                    <a:pt x="547" y="736"/>
                  </a:lnTo>
                  <a:lnTo>
                    <a:pt x="547" y="737"/>
                  </a:lnTo>
                  <a:lnTo>
                    <a:pt x="544" y="737"/>
                  </a:lnTo>
                  <a:lnTo>
                    <a:pt x="544" y="740"/>
                  </a:lnTo>
                  <a:lnTo>
                    <a:pt x="537" y="740"/>
                  </a:lnTo>
                  <a:lnTo>
                    <a:pt x="535" y="737"/>
                  </a:lnTo>
                  <a:lnTo>
                    <a:pt x="531" y="737"/>
                  </a:lnTo>
                  <a:lnTo>
                    <a:pt x="531" y="736"/>
                  </a:lnTo>
                  <a:lnTo>
                    <a:pt x="532" y="736"/>
                  </a:lnTo>
                  <a:lnTo>
                    <a:pt x="533" y="735"/>
                  </a:lnTo>
                  <a:lnTo>
                    <a:pt x="535" y="735"/>
                  </a:lnTo>
                  <a:lnTo>
                    <a:pt x="536" y="732"/>
                  </a:lnTo>
                  <a:lnTo>
                    <a:pt x="536" y="728"/>
                  </a:lnTo>
                  <a:lnTo>
                    <a:pt x="535" y="728"/>
                  </a:lnTo>
                  <a:lnTo>
                    <a:pt x="535" y="725"/>
                  </a:lnTo>
                  <a:lnTo>
                    <a:pt x="536" y="725"/>
                  </a:lnTo>
                  <a:lnTo>
                    <a:pt x="536" y="724"/>
                  </a:lnTo>
                  <a:lnTo>
                    <a:pt x="535" y="724"/>
                  </a:lnTo>
                  <a:lnTo>
                    <a:pt x="532" y="722"/>
                  </a:lnTo>
                  <a:lnTo>
                    <a:pt x="529" y="722"/>
                  </a:lnTo>
                  <a:lnTo>
                    <a:pt x="526" y="721"/>
                  </a:lnTo>
                  <a:lnTo>
                    <a:pt x="525" y="721"/>
                  </a:lnTo>
                  <a:lnTo>
                    <a:pt x="524" y="722"/>
                  </a:lnTo>
                  <a:lnTo>
                    <a:pt x="524" y="716"/>
                  </a:lnTo>
                  <a:lnTo>
                    <a:pt x="523" y="715"/>
                  </a:lnTo>
                  <a:lnTo>
                    <a:pt x="520" y="713"/>
                  </a:lnTo>
                  <a:lnTo>
                    <a:pt x="517" y="713"/>
                  </a:lnTo>
                  <a:lnTo>
                    <a:pt x="516" y="715"/>
                  </a:lnTo>
                  <a:lnTo>
                    <a:pt x="516" y="717"/>
                  </a:lnTo>
                  <a:lnTo>
                    <a:pt x="515" y="718"/>
                  </a:lnTo>
                  <a:lnTo>
                    <a:pt x="513" y="718"/>
                  </a:lnTo>
                  <a:lnTo>
                    <a:pt x="513" y="721"/>
                  </a:lnTo>
                  <a:lnTo>
                    <a:pt x="510" y="721"/>
                  </a:lnTo>
                  <a:lnTo>
                    <a:pt x="507" y="719"/>
                  </a:lnTo>
                  <a:lnTo>
                    <a:pt x="503" y="719"/>
                  </a:lnTo>
                  <a:lnTo>
                    <a:pt x="499" y="718"/>
                  </a:lnTo>
                  <a:lnTo>
                    <a:pt x="497" y="718"/>
                  </a:lnTo>
                  <a:lnTo>
                    <a:pt x="494" y="717"/>
                  </a:lnTo>
                  <a:lnTo>
                    <a:pt x="493" y="718"/>
                  </a:lnTo>
                  <a:lnTo>
                    <a:pt x="491" y="718"/>
                  </a:lnTo>
                  <a:lnTo>
                    <a:pt x="488" y="719"/>
                  </a:lnTo>
                  <a:lnTo>
                    <a:pt x="484" y="723"/>
                  </a:lnTo>
                  <a:lnTo>
                    <a:pt x="480" y="723"/>
                  </a:lnTo>
                  <a:lnTo>
                    <a:pt x="475" y="724"/>
                  </a:lnTo>
                  <a:lnTo>
                    <a:pt x="472" y="724"/>
                  </a:lnTo>
                  <a:lnTo>
                    <a:pt x="469" y="722"/>
                  </a:lnTo>
                  <a:lnTo>
                    <a:pt x="466" y="722"/>
                  </a:lnTo>
                  <a:lnTo>
                    <a:pt x="465" y="723"/>
                  </a:lnTo>
                  <a:lnTo>
                    <a:pt x="462" y="724"/>
                  </a:lnTo>
                  <a:lnTo>
                    <a:pt x="461" y="723"/>
                  </a:lnTo>
                  <a:lnTo>
                    <a:pt x="460" y="723"/>
                  </a:lnTo>
                  <a:lnTo>
                    <a:pt x="458" y="722"/>
                  </a:lnTo>
                  <a:lnTo>
                    <a:pt x="454" y="721"/>
                  </a:lnTo>
                  <a:lnTo>
                    <a:pt x="453" y="722"/>
                  </a:lnTo>
                  <a:lnTo>
                    <a:pt x="452" y="725"/>
                  </a:lnTo>
                  <a:lnTo>
                    <a:pt x="451" y="725"/>
                  </a:lnTo>
                  <a:lnTo>
                    <a:pt x="446" y="728"/>
                  </a:lnTo>
                  <a:lnTo>
                    <a:pt x="445" y="728"/>
                  </a:lnTo>
                  <a:lnTo>
                    <a:pt x="443" y="730"/>
                  </a:lnTo>
                  <a:lnTo>
                    <a:pt x="441" y="730"/>
                  </a:lnTo>
                  <a:lnTo>
                    <a:pt x="442" y="729"/>
                  </a:lnTo>
                  <a:lnTo>
                    <a:pt x="442" y="726"/>
                  </a:lnTo>
                  <a:lnTo>
                    <a:pt x="441" y="723"/>
                  </a:lnTo>
                  <a:lnTo>
                    <a:pt x="441" y="721"/>
                  </a:lnTo>
                  <a:lnTo>
                    <a:pt x="440" y="719"/>
                  </a:lnTo>
                  <a:lnTo>
                    <a:pt x="440" y="717"/>
                  </a:lnTo>
                  <a:lnTo>
                    <a:pt x="439" y="715"/>
                  </a:lnTo>
                  <a:lnTo>
                    <a:pt x="439" y="712"/>
                  </a:lnTo>
                  <a:lnTo>
                    <a:pt x="441" y="710"/>
                  </a:lnTo>
                  <a:lnTo>
                    <a:pt x="442" y="710"/>
                  </a:lnTo>
                  <a:lnTo>
                    <a:pt x="443" y="709"/>
                  </a:lnTo>
                  <a:lnTo>
                    <a:pt x="445" y="709"/>
                  </a:lnTo>
                  <a:lnTo>
                    <a:pt x="445" y="699"/>
                  </a:lnTo>
                  <a:lnTo>
                    <a:pt x="443" y="698"/>
                  </a:lnTo>
                  <a:lnTo>
                    <a:pt x="443" y="697"/>
                  </a:lnTo>
                  <a:lnTo>
                    <a:pt x="442" y="696"/>
                  </a:lnTo>
                  <a:lnTo>
                    <a:pt x="443" y="696"/>
                  </a:lnTo>
                  <a:lnTo>
                    <a:pt x="445" y="693"/>
                  </a:lnTo>
                  <a:lnTo>
                    <a:pt x="445" y="691"/>
                  </a:lnTo>
                  <a:lnTo>
                    <a:pt x="443" y="690"/>
                  </a:lnTo>
                  <a:lnTo>
                    <a:pt x="443" y="688"/>
                  </a:lnTo>
                  <a:lnTo>
                    <a:pt x="442" y="686"/>
                  </a:lnTo>
                  <a:lnTo>
                    <a:pt x="441" y="685"/>
                  </a:lnTo>
                  <a:lnTo>
                    <a:pt x="441" y="683"/>
                  </a:lnTo>
                  <a:lnTo>
                    <a:pt x="440" y="680"/>
                  </a:lnTo>
                  <a:lnTo>
                    <a:pt x="440" y="677"/>
                  </a:lnTo>
                  <a:lnTo>
                    <a:pt x="439" y="674"/>
                  </a:lnTo>
                  <a:lnTo>
                    <a:pt x="439" y="673"/>
                  </a:lnTo>
                  <a:lnTo>
                    <a:pt x="437" y="672"/>
                  </a:lnTo>
                  <a:lnTo>
                    <a:pt x="437" y="671"/>
                  </a:lnTo>
                  <a:lnTo>
                    <a:pt x="435" y="670"/>
                  </a:lnTo>
                  <a:lnTo>
                    <a:pt x="433" y="670"/>
                  </a:lnTo>
                  <a:lnTo>
                    <a:pt x="430" y="666"/>
                  </a:lnTo>
                  <a:lnTo>
                    <a:pt x="430" y="664"/>
                  </a:lnTo>
                  <a:lnTo>
                    <a:pt x="429" y="664"/>
                  </a:lnTo>
                  <a:lnTo>
                    <a:pt x="426" y="660"/>
                  </a:lnTo>
                  <a:lnTo>
                    <a:pt x="424" y="658"/>
                  </a:lnTo>
                  <a:lnTo>
                    <a:pt x="424" y="656"/>
                  </a:lnTo>
                  <a:lnTo>
                    <a:pt x="423" y="652"/>
                  </a:lnTo>
                  <a:lnTo>
                    <a:pt x="423" y="651"/>
                  </a:lnTo>
                  <a:lnTo>
                    <a:pt x="422" y="649"/>
                  </a:lnTo>
                  <a:lnTo>
                    <a:pt x="422" y="646"/>
                  </a:lnTo>
                  <a:lnTo>
                    <a:pt x="423" y="642"/>
                  </a:lnTo>
                  <a:lnTo>
                    <a:pt x="424" y="641"/>
                  </a:lnTo>
                  <a:lnTo>
                    <a:pt x="424" y="639"/>
                  </a:lnTo>
                  <a:lnTo>
                    <a:pt x="423" y="634"/>
                  </a:lnTo>
                  <a:lnTo>
                    <a:pt x="424" y="629"/>
                  </a:lnTo>
                  <a:lnTo>
                    <a:pt x="424" y="623"/>
                  </a:lnTo>
                  <a:lnTo>
                    <a:pt x="426" y="622"/>
                  </a:lnTo>
                  <a:lnTo>
                    <a:pt x="426" y="618"/>
                  </a:lnTo>
                  <a:lnTo>
                    <a:pt x="427" y="615"/>
                  </a:lnTo>
                  <a:lnTo>
                    <a:pt x="427" y="614"/>
                  </a:lnTo>
                  <a:lnTo>
                    <a:pt x="428" y="611"/>
                  </a:lnTo>
                  <a:lnTo>
                    <a:pt x="427" y="611"/>
                  </a:lnTo>
                  <a:lnTo>
                    <a:pt x="428" y="608"/>
                  </a:lnTo>
                  <a:lnTo>
                    <a:pt x="428" y="604"/>
                  </a:lnTo>
                  <a:lnTo>
                    <a:pt x="427" y="603"/>
                  </a:lnTo>
                  <a:lnTo>
                    <a:pt x="427" y="599"/>
                  </a:lnTo>
                  <a:lnTo>
                    <a:pt x="426" y="598"/>
                  </a:lnTo>
                  <a:lnTo>
                    <a:pt x="424" y="596"/>
                  </a:lnTo>
                  <a:lnTo>
                    <a:pt x="424" y="592"/>
                  </a:lnTo>
                  <a:lnTo>
                    <a:pt x="422" y="590"/>
                  </a:lnTo>
                  <a:lnTo>
                    <a:pt x="422" y="588"/>
                  </a:lnTo>
                  <a:lnTo>
                    <a:pt x="421" y="588"/>
                  </a:lnTo>
                  <a:lnTo>
                    <a:pt x="420" y="586"/>
                  </a:lnTo>
                  <a:lnTo>
                    <a:pt x="420" y="583"/>
                  </a:lnTo>
                  <a:lnTo>
                    <a:pt x="421" y="582"/>
                  </a:lnTo>
                  <a:lnTo>
                    <a:pt x="421" y="576"/>
                  </a:lnTo>
                  <a:lnTo>
                    <a:pt x="422" y="575"/>
                  </a:lnTo>
                  <a:lnTo>
                    <a:pt x="422" y="573"/>
                  </a:lnTo>
                  <a:lnTo>
                    <a:pt x="423" y="571"/>
                  </a:lnTo>
                  <a:lnTo>
                    <a:pt x="423" y="569"/>
                  </a:lnTo>
                  <a:lnTo>
                    <a:pt x="424" y="569"/>
                  </a:lnTo>
                  <a:lnTo>
                    <a:pt x="424" y="560"/>
                  </a:lnTo>
                  <a:lnTo>
                    <a:pt x="423" y="560"/>
                  </a:lnTo>
                  <a:lnTo>
                    <a:pt x="423" y="559"/>
                  </a:lnTo>
                  <a:lnTo>
                    <a:pt x="424" y="558"/>
                  </a:lnTo>
                  <a:lnTo>
                    <a:pt x="423" y="558"/>
                  </a:lnTo>
                  <a:lnTo>
                    <a:pt x="422" y="556"/>
                  </a:lnTo>
                  <a:lnTo>
                    <a:pt x="422" y="554"/>
                  </a:lnTo>
                  <a:lnTo>
                    <a:pt x="365" y="554"/>
                  </a:lnTo>
                  <a:lnTo>
                    <a:pt x="365" y="551"/>
                  </a:lnTo>
                  <a:lnTo>
                    <a:pt x="366" y="548"/>
                  </a:lnTo>
                  <a:lnTo>
                    <a:pt x="366" y="546"/>
                  </a:lnTo>
                  <a:lnTo>
                    <a:pt x="369" y="541"/>
                  </a:lnTo>
                  <a:lnTo>
                    <a:pt x="370" y="538"/>
                  </a:lnTo>
                  <a:lnTo>
                    <a:pt x="357" y="538"/>
                  </a:lnTo>
                  <a:lnTo>
                    <a:pt x="357" y="539"/>
                  </a:lnTo>
                  <a:lnTo>
                    <a:pt x="356" y="539"/>
                  </a:lnTo>
                  <a:lnTo>
                    <a:pt x="356" y="543"/>
                  </a:lnTo>
                  <a:lnTo>
                    <a:pt x="321" y="543"/>
                  </a:lnTo>
                  <a:lnTo>
                    <a:pt x="323" y="544"/>
                  </a:lnTo>
                  <a:lnTo>
                    <a:pt x="323" y="545"/>
                  </a:lnTo>
                  <a:lnTo>
                    <a:pt x="320" y="547"/>
                  </a:lnTo>
                  <a:lnTo>
                    <a:pt x="320" y="559"/>
                  </a:lnTo>
                  <a:lnTo>
                    <a:pt x="321" y="562"/>
                  </a:lnTo>
                  <a:lnTo>
                    <a:pt x="321" y="563"/>
                  </a:lnTo>
                  <a:lnTo>
                    <a:pt x="319" y="565"/>
                  </a:lnTo>
                  <a:lnTo>
                    <a:pt x="319" y="567"/>
                  </a:lnTo>
                  <a:lnTo>
                    <a:pt x="314" y="567"/>
                  </a:lnTo>
                  <a:lnTo>
                    <a:pt x="314" y="570"/>
                  </a:lnTo>
                  <a:lnTo>
                    <a:pt x="315" y="571"/>
                  </a:lnTo>
                  <a:lnTo>
                    <a:pt x="315" y="575"/>
                  </a:lnTo>
                  <a:lnTo>
                    <a:pt x="314" y="577"/>
                  </a:lnTo>
                  <a:lnTo>
                    <a:pt x="314" y="578"/>
                  </a:lnTo>
                  <a:lnTo>
                    <a:pt x="313" y="581"/>
                  </a:lnTo>
                  <a:lnTo>
                    <a:pt x="313" y="583"/>
                  </a:lnTo>
                  <a:lnTo>
                    <a:pt x="314" y="586"/>
                  </a:lnTo>
                  <a:lnTo>
                    <a:pt x="289" y="586"/>
                  </a:lnTo>
                  <a:lnTo>
                    <a:pt x="288" y="585"/>
                  </a:lnTo>
                  <a:lnTo>
                    <a:pt x="288" y="583"/>
                  </a:lnTo>
                  <a:lnTo>
                    <a:pt x="277" y="583"/>
                  </a:lnTo>
                  <a:lnTo>
                    <a:pt x="277" y="586"/>
                  </a:lnTo>
                  <a:lnTo>
                    <a:pt x="261" y="586"/>
                  </a:lnTo>
                  <a:lnTo>
                    <a:pt x="259" y="589"/>
                  </a:lnTo>
                  <a:lnTo>
                    <a:pt x="259" y="590"/>
                  </a:lnTo>
                  <a:lnTo>
                    <a:pt x="260" y="591"/>
                  </a:lnTo>
                  <a:lnTo>
                    <a:pt x="254" y="591"/>
                  </a:lnTo>
                  <a:lnTo>
                    <a:pt x="251" y="589"/>
                  </a:lnTo>
                  <a:lnTo>
                    <a:pt x="250" y="589"/>
                  </a:lnTo>
                  <a:lnTo>
                    <a:pt x="249" y="588"/>
                  </a:lnTo>
                  <a:lnTo>
                    <a:pt x="248" y="589"/>
                  </a:lnTo>
                  <a:lnTo>
                    <a:pt x="245" y="590"/>
                  </a:lnTo>
                  <a:lnTo>
                    <a:pt x="243" y="589"/>
                  </a:lnTo>
                  <a:lnTo>
                    <a:pt x="242" y="589"/>
                  </a:lnTo>
                  <a:lnTo>
                    <a:pt x="238" y="590"/>
                  </a:lnTo>
                  <a:lnTo>
                    <a:pt x="235" y="590"/>
                  </a:lnTo>
                  <a:lnTo>
                    <a:pt x="234" y="589"/>
                  </a:lnTo>
                  <a:lnTo>
                    <a:pt x="235" y="588"/>
                  </a:lnTo>
                  <a:lnTo>
                    <a:pt x="235" y="586"/>
                  </a:lnTo>
                  <a:lnTo>
                    <a:pt x="234" y="586"/>
                  </a:lnTo>
                  <a:lnTo>
                    <a:pt x="232" y="585"/>
                  </a:lnTo>
                  <a:lnTo>
                    <a:pt x="232" y="584"/>
                  </a:lnTo>
                  <a:lnTo>
                    <a:pt x="231" y="584"/>
                  </a:lnTo>
                  <a:lnTo>
                    <a:pt x="230" y="583"/>
                  </a:lnTo>
                  <a:lnTo>
                    <a:pt x="230" y="582"/>
                  </a:lnTo>
                  <a:lnTo>
                    <a:pt x="231" y="581"/>
                  </a:lnTo>
                  <a:lnTo>
                    <a:pt x="230" y="581"/>
                  </a:lnTo>
                  <a:lnTo>
                    <a:pt x="230" y="579"/>
                  </a:lnTo>
                  <a:lnTo>
                    <a:pt x="228" y="579"/>
                  </a:lnTo>
                  <a:lnTo>
                    <a:pt x="229" y="578"/>
                  </a:lnTo>
                  <a:lnTo>
                    <a:pt x="228" y="578"/>
                  </a:lnTo>
                  <a:lnTo>
                    <a:pt x="228" y="577"/>
                  </a:lnTo>
                  <a:lnTo>
                    <a:pt x="225" y="577"/>
                  </a:lnTo>
                  <a:lnTo>
                    <a:pt x="225" y="576"/>
                  </a:lnTo>
                  <a:lnTo>
                    <a:pt x="224" y="575"/>
                  </a:lnTo>
                  <a:lnTo>
                    <a:pt x="225" y="573"/>
                  </a:lnTo>
                  <a:lnTo>
                    <a:pt x="224" y="573"/>
                  </a:lnTo>
                  <a:lnTo>
                    <a:pt x="223" y="572"/>
                  </a:lnTo>
                  <a:lnTo>
                    <a:pt x="223" y="569"/>
                  </a:lnTo>
                  <a:lnTo>
                    <a:pt x="221" y="567"/>
                  </a:lnTo>
                  <a:lnTo>
                    <a:pt x="219" y="567"/>
                  </a:lnTo>
                  <a:lnTo>
                    <a:pt x="219" y="565"/>
                  </a:lnTo>
                  <a:lnTo>
                    <a:pt x="218" y="564"/>
                  </a:lnTo>
                  <a:lnTo>
                    <a:pt x="218" y="563"/>
                  </a:lnTo>
                  <a:lnTo>
                    <a:pt x="217" y="563"/>
                  </a:lnTo>
                  <a:lnTo>
                    <a:pt x="217" y="562"/>
                  </a:lnTo>
                  <a:lnTo>
                    <a:pt x="219" y="562"/>
                  </a:lnTo>
                  <a:lnTo>
                    <a:pt x="218" y="560"/>
                  </a:lnTo>
                  <a:lnTo>
                    <a:pt x="215" y="560"/>
                  </a:lnTo>
                  <a:lnTo>
                    <a:pt x="215" y="557"/>
                  </a:lnTo>
                  <a:lnTo>
                    <a:pt x="213" y="557"/>
                  </a:lnTo>
                  <a:lnTo>
                    <a:pt x="212" y="556"/>
                  </a:lnTo>
                  <a:lnTo>
                    <a:pt x="211" y="556"/>
                  </a:lnTo>
                  <a:lnTo>
                    <a:pt x="211" y="554"/>
                  </a:lnTo>
                  <a:lnTo>
                    <a:pt x="210" y="553"/>
                  </a:lnTo>
                  <a:lnTo>
                    <a:pt x="210" y="552"/>
                  </a:lnTo>
                  <a:lnTo>
                    <a:pt x="209" y="552"/>
                  </a:lnTo>
                  <a:lnTo>
                    <a:pt x="209" y="548"/>
                  </a:lnTo>
                  <a:lnTo>
                    <a:pt x="208" y="546"/>
                  </a:lnTo>
                  <a:lnTo>
                    <a:pt x="208" y="545"/>
                  </a:lnTo>
                  <a:lnTo>
                    <a:pt x="209" y="545"/>
                  </a:lnTo>
                  <a:lnTo>
                    <a:pt x="209" y="544"/>
                  </a:lnTo>
                  <a:lnTo>
                    <a:pt x="210" y="544"/>
                  </a:lnTo>
                  <a:lnTo>
                    <a:pt x="210" y="541"/>
                  </a:lnTo>
                  <a:lnTo>
                    <a:pt x="209" y="541"/>
                  </a:lnTo>
                  <a:lnTo>
                    <a:pt x="208" y="540"/>
                  </a:lnTo>
                  <a:lnTo>
                    <a:pt x="208" y="537"/>
                  </a:lnTo>
                  <a:lnTo>
                    <a:pt x="206" y="535"/>
                  </a:lnTo>
                  <a:lnTo>
                    <a:pt x="204" y="535"/>
                  </a:lnTo>
                  <a:lnTo>
                    <a:pt x="204" y="534"/>
                  </a:lnTo>
                  <a:lnTo>
                    <a:pt x="203" y="534"/>
                  </a:lnTo>
                  <a:lnTo>
                    <a:pt x="203" y="533"/>
                  </a:lnTo>
                  <a:lnTo>
                    <a:pt x="200" y="529"/>
                  </a:lnTo>
                  <a:lnTo>
                    <a:pt x="200" y="526"/>
                  </a:lnTo>
                  <a:lnTo>
                    <a:pt x="199" y="525"/>
                  </a:lnTo>
                  <a:lnTo>
                    <a:pt x="199" y="520"/>
                  </a:lnTo>
                  <a:lnTo>
                    <a:pt x="198" y="520"/>
                  </a:lnTo>
                  <a:lnTo>
                    <a:pt x="198" y="516"/>
                  </a:lnTo>
                  <a:lnTo>
                    <a:pt x="197" y="515"/>
                  </a:lnTo>
                  <a:lnTo>
                    <a:pt x="197" y="514"/>
                  </a:lnTo>
                  <a:lnTo>
                    <a:pt x="198" y="513"/>
                  </a:lnTo>
                  <a:lnTo>
                    <a:pt x="199" y="513"/>
                  </a:lnTo>
                  <a:lnTo>
                    <a:pt x="198" y="512"/>
                  </a:lnTo>
                  <a:lnTo>
                    <a:pt x="198" y="507"/>
                  </a:lnTo>
                  <a:lnTo>
                    <a:pt x="199" y="507"/>
                  </a:lnTo>
                  <a:lnTo>
                    <a:pt x="198" y="506"/>
                  </a:lnTo>
                  <a:lnTo>
                    <a:pt x="198" y="505"/>
                  </a:lnTo>
                  <a:lnTo>
                    <a:pt x="197" y="503"/>
                  </a:lnTo>
                  <a:lnTo>
                    <a:pt x="196" y="503"/>
                  </a:lnTo>
                  <a:lnTo>
                    <a:pt x="196" y="502"/>
                  </a:lnTo>
                  <a:lnTo>
                    <a:pt x="193" y="502"/>
                  </a:lnTo>
                  <a:lnTo>
                    <a:pt x="195" y="501"/>
                  </a:lnTo>
                  <a:lnTo>
                    <a:pt x="193" y="501"/>
                  </a:lnTo>
                  <a:lnTo>
                    <a:pt x="193" y="496"/>
                  </a:lnTo>
                  <a:lnTo>
                    <a:pt x="192" y="496"/>
                  </a:lnTo>
                  <a:lnTo>
                    <a:pt x="193" y="495"/>
                  </a:lnTo>
                  <a:lnTo>
                    <a:pt x="192" y="494"/>
                  </a:lnTo>
                  <a:lnTo>
                    <a:pt x="191" y="494"/>
                  </a:lnTo>
                  <a:lnTo>
                    <a:pt x="190" y="493"/>
                  </a:lnTo>
                  <a:lnTo>
                    <a:pt x="187" y="493"/>
                  </a:lnTo>
                  <a:lnTo>
                    <a:pt x="186" y="494"/>
                  </a:lnTo>
                  <a:lnTo>
                    <a:pt x="184" y="494"/>
                  </a:lnTo>
                  <a:lnTo>
                    <a:pt x="184" y="493"/>
                  </a:lnTo>
                  <a:lnTo>
                    <a:pt x="183" y="493"/>
                  </a:lnTo>
                  <a:lnTo>
                    <a:pt x="181" y="492"/>
                  </a:lnTo>
                  <a:lnTo>
                    <a:pt x="154" y="492"/>
                  </a:lnTo>
                  <a:lnTo>
                    <a:pt x="151" y="493"/>
                  </a:lnTo>
                  <a:lnTo>
                    <a:pt x="110" y="493"/>
                  </a:lnTo>
                  <a:lnTo>
                    <a:pt x="104" y="494"/>
                  </a:lnTo>
                  <a:lnTo>
                    <a:pt x="103" y="494"/>
                  </a:lnTo>
                  <a:lnTo>
                    <a:pt x="100" y="493"/>
                  </a:lnTo>
                  <a:lnTo>
                    <a:pt x="99" y="494"/>
                  </a:lnTo>
                  <a:lnTo>
                    <a:pt x="94" y="493"/>
                  </a:lnTo>
                  <a:lnTo>
                    <a:pt x="87" y="493"/>
                  </a:lnTo>
                  <a:lnTo>
                    <a:pt x="85" y="492"/>
                  </a:lnTo>
                  <a:lnTo>
                    <a:pt x="80" y="493"/>
                  </a:lnTo>
                  <a:lnTo>
                    <a:pt x="78" y="492"/>
                  </a:lnTo>
                  <a:lnTo>
                    <a:pt x="70" y="492"/>
                  </a:lnTo>
                  <a:lnTo>
                    <a:pt x="63" y="493"/>
                  </a:lnTo>
                  <a:lnTo>
                    <a:pt x="59" y="492"/>
                  </a:lnTo>
                  <a:lnTo>
                    <a:pt x="58" y="493"/>
                  </a:lnTo>
                  <a:lnTo>
                    <a:pt x="57" y="492"/>
                  </a:lnTo>
                  <a:lnTo>
                    <a:pt x="51" y="492"/>
                  </a:lnTo>
                  <a:lnTo>
                    <a:pt x="51" y="493"/>
                  </a:lnTo>
                  <a:lnTo>
                    <a:pt x="49" y="493"/>
                  </a:lnTo>
                  <a:lnTo>
                    <a:pt x="46" y="492"/>
                  </a:lnTo>
                  <a:lnTo>
                    <a:pt x="37" y="492"/>
                  </a:lnTo>
                  <a:lnTo>
                    <a:pt x="35" y="490"/>
                  </a:lnTo>
                  <a:lnTo>
                    <a:pt x="27" y="490"/>
                  </a:lnTo>
                  <a:lnTo>
                    <a:pt x="26" y="492"/>
                  </a:lnTo>
                  <a:lnTo>
                    <a:pt x="25" y="492"/>
                  </a:lnTo>
                  <a:lnTo>
                    <a:pt x="24" y="493"/>
                  </a:lnTo>
                  <a:lnTo>
                    <a:pt x="24" y="494"/>
                  </a:lnTo>
                  <a:lnTo>
                    <a:pt x="23" y="495"/>
                  </a:lnTo>
                  <a:lnTo>
                    <a:pt x="23" y="497"/>
                  </a:lnTo>
                  <a:lnTo>
                    <a:pt x="18" y="497"/>
                  </a:lnTo>
                  <a:lnTo>
                    <a:pt x="16" y="499"/>
                  </a:lnTo>
                  <a:lnTo>
                    <a:pt x="12" y="500"/>
                  </a:lnTo>
                  <a:lnTo>
                    <a:pt x="10" y="500"/>
                  </a:lnTo>
                  <a:lnTo>
                    <a:pt x="10" y="499"/>
                  </a:lnTo>
                  <a:lnTo>
                    <a:pt x="11" y="499"/>
                  </a:lnTo>
                  <a:lnTo>
                    <a:pt x="11" y="497"/>
                  </a:lnTo>
                  <a:lnTo>
                    <a:pt x="8" y="497"/>
                  </a:lnTo>
                  <a:lnTo>
                    <a:pt x="6" y="495"/>
                  </a:lnTo>
                  <a:lnTo>
                    <a:pt x="6" y="494"/>
                  </a:lnTo>
                  <a:lnTo>
                    <a:pt x="3" y="492"/>
                  </a:lnTo>
                  <a:lnTo>
                    <a:pt x="3" y="490"/>
                  </a:lnTo>
                  <a:lnTo>
                    <a:pt x="0" y="488"/>
                  </a:lnTo>
                  <a:lnTo>
                    <a:pt x="3" y="487"/>
                  </a:lnTo>
                  <a:lnTo>
                    <a:pt x="6" y="486"/>
                  </a:lnTo>
                  <a:lnTo>
                    <a:pt x="13" y="486"/>
                  </a:lnTo>
                  <a:lnTo>
                    <a:pt x="13" y="480"/>
                  </a:lnTo>
                  <a:lnTo>
                    <a:pt x="14" y="474"/>
                  </a:lnTo>
                  <a:lnTo>
                    <a:pt x="14" y="459"/>
                  </a:lnTo>
                  <a:lnTo>
                    <a:pt x="13" y="459"/>
                  </a:lnTo>
                  <a:lnTo>
                    <a:pt x="11" y="458"/>
                  </a:lnTo>
                  <a:lnTo>
                    <a:pt x="11" y="456"/>
                  </a:lnTo>
                  <a:lnTo>
                    <a:pt x="12" y="456"/>
                  </a:lnTo>
                  <a:lnTo>
                    <a:pt x="16" y="455"/>
                  </a:lnTo>
                  <a:lnTo>
                    <a:pt x="18" y="452"/>
                  </a:lnTo>
                  <a:lnTo>
                    <a:pt x="18" y="451"/>
                  </a:lnTo>
                  <a:lnTo>
                    <a:pt x="20" y="451"/>
                  </a:lnTo>
                  <a:lnTo>
                    <a:pt x="21" y="450"/>
                  </a:lnTo>
                  <a:lnTo>
                    <a:pt x="21" y="449"/>
                  </a:lnTo>
                  <a:lnTo>
                    <a:pt x="24" y="446"/>
                  </a:lnTo>
                  <a:lnTo>
                    <a:pt x="25" y="446"/>
                  </a:lnTo>
                  <a:lnTo>
                    <a:pt x="25" y="444"/>
                  </a:lnTo>
                  <a:lnTo>
                    <a:pt x="27" y="442"/>
                  </a:lnTo>
                  <a:lnTo>
                    <a:pt x="37" y="439"/>
                  </a:lnTo>
                  <a:lnTo>
                    <a:pt x="38" y="439"/>
                  </a:lnTo>
                  <a:lnTo>
                    <a:pt x="38" y="437"/>
                  </a:lnTo>
                  <a:lnTo>
                    <a:pt x="39" y="436"/>
                  </a:lnTo>
                  <a:lnTo>
                    <a:pt x="40" y="436"/>
                  </a:lnTo>
                  <a:lnTo>
                    <a:pt x="40" y="437"/>
                  </a:lnTo>
                  <a:lnTo>
                    <a:pt x="42" y="437"/>
                  </a:lnTo>
                  <a:lnTo>
                    <a:pt x="42" y="438"/>
                  </a:lnTo>
                  <a:lnTo>
                    <a:pt x="43" y="439"/>
                  </a:lnTo>
                  <a:lnTo>
                    <a:pt x="43" y="441"/>
                  </a:lnTo>
                  <a:lnTo>
                    <a:pt x="44" y="441"/>
                  </a:lnTo>
                  <a:lnTo>
                    <a:pt x="46" y="443"/>
                  </a:lnTo>
                  <a:lnTo>
                    <a:pt x="48" y="443"/>
                  </a:lnTo>
                  <a:lnTo>
                    <a:pt x="50" y="444"/>
                  </a:lnTo>
                  <a:lnTo>
                    <a:pt x="50" y="445"/>
                  </a:lnTo>
                  <a:lnTo>
                    <a:pt x="51" y="445"/>
                  </a:lnTo>
                  <a:lnTo>
                    <a:pt x="51" y="448"/>
                  </a:lnTo>
                  <a:lnTo>
                    <a:pt x="52" y="449"/>
                  </a:lnTo>
                  <a:lnTo>
                    <a:pt x="56" y="445"/>
                  </a:lnTo>
                  <a:lnTo>
                    <a:pt x="57" y="445"/>
                  </a:lnTo>
                  <a:lnTo>
                    <a:pt x="57" y="444"/>
                  </a:lnTo>
                  <a:lnTo>
                    <a:pt x="56" y="444"/>
                  </a:lnTo>
                  <a:lnTo>
                    <a:pt x="57" y="443"/>
                  </a:lnTo>
                  <a:lnTo>
                    <a:pt x="58" y="443"/>
                  </a:lnTo>
                  <a:lnTo>
                    <a:pt x="58" y="444"/>
                  </a:lnTo>
                  <a:lnTo>
                    <a:pt x="59" y="444"/>
                  </a:lnTo>
                  <a:lnTo>
                    <a:pt x="61" y="445"/>
                  </a:lnTo>
                  <a:lnTo>
                    <a:pt x="61" y="444"/>
                  </a:lnTo>
                  <a:lnTo>
                    <a:pt x="63" y="442"/>
                  </a:lnTo>
                  <a:lnTo>
                    <a:pt x="64" y="443"/>
                  </a:lnTo>
                  <a:lnTo>
                    <a:pt x="65" y="442"/>
                  </a:lnTo>
                  <a:lnTo>
                    <a:pt x="65" y="441"/>
                  </a:lnTo>
                  <a:lnTo>
                    <a:pt x="67" y="441"/>
                  </a:lnTo>
                  <a:lnTo>
                    <a:pt x="65" y="438"/>
                  </a:lnTo>
                  <a:lnTo>
                    <a:pt x="65" y="437"/>
                  </a:lnTo>
                  <a:lnTo>
                    <a:pt x="67" y="436"/>
                  </a:lnTo>
                  <a:lnTo>
                    <a:pt x="67" y="430"/>
                  </a:lnTo>
                  <a:lnTo>
                    <a:pt x="70" y="429"/>
                  </a:lnTo>
                  <a:lnTo>
                    <a:pt x="71" y="430"/>
                  </a:lnTo>
                  <a:lnTo>
                    <a:pt x="72" y="430"/>
                  </a:lnTo>
                  <a:lnTo>
                    <a:pt x="72" y="431"/>
                  </a:lnTo>
                  <a:lnTo>
                    <a:pt x="74" y="432"/>
                  </a:lnTo>
                  <a:lnTo>
                    <a:pt x="77" y="432"/>
                  </a:lnTo>
                  <a:lnTo>
                    <a:pt x="77" y="431"/>
                  </a:lnTo>
                  <a:lnTo>
                    <a:pt x="80" y="429"/>
                  </a:lnTo>
                  <a:lnTo>
                    <a:pt x="82" y="427"/>
                  </a:lnTo>
                  <a:lnTo>
                    <a:pt x="85" y="427"/>
                  </a:lnTo>
                  <a:lnTo>
                    <a:pt x="87" y="426"/>
                  </a:lnTo>
                  <a:lnTo>
                    <a:pt x="89" y="426"/>
                  </a:lnTo>
                  <a:lnTo>
                    <a:pt x="91" y="424"/>
                  </a:lnTo>
                  <a:lnTo>
                    <a:pt x="94" y="424"/>
                  </a:lnTo>
                  <a:lnTo>
                    <a:pt x="95" y="423"/>
                  </a:lnTo>
                  <a:lnTo>
                    <a:pt x="96" y="423"/>
                  </a:lnTo>
                  <a:lnTo>
                    <a:pt x="96" y="426"/>
                  </a:lnTo>
                  <a:lnTo>
                    <a:pt x="97" y="426"/>
                  </a:lnTo>
                  <a:lnTo>
                    <a:pt x="97" y="427"/>
                  </a:lnTo>
                  <a:lnTo>
                    <a:pt x="100" y="429"/>
                  </a:lnTo>
                  <a:lnTo>
                    <a:pt x="100" y="430"/>
                  </a:lnTo>
                  <a:lnTo>
                    <a:pt x="97" y="432"/>
                  </a:lnTo>
                  <a:lnTo>
                    <a:pt x="95" y="433"/>
                  </a:lnTo>
                  <a:lnTo>
                    <a:pt x="95" y="435"/>
                  </a:lnTo>
                  <a:lnTo>
                    <a:pt x="94" y="435"/>
                  </a:lnTo>
                  <a:lnTo>
                    <a:pt x="95" y="436"/>
                  </a:lnTo>
                  <a:lnTo>
                    <a:pt x="95" y="438"/>
                  </a:lnTo>
                  <a:lnTo>
                    <a:pt x="96" y="438"/>
                  </a:lnTo>
                  <a:lnTo>
                    <a:pt x="96" y="439"/>
                  </a:lnTo>
                  <a:lnTo>
                    <a:pt x="97" y="439"/>
                  </a:lnTo>
                  <a:lnTo>
                    <a:pt x="97" y="442"/>
                  </a:lnTo>
                  <a:lnTo>
                    <a:pt x="96" y="442"/>
                  </a:lnTo>
                  <a:lnTo>
                    <a:pt x="96" y="444"/>
                  </a:lnTo>
                  <a:lnTo>
                    <a:pt x="97" y="444"/>
                  </a:lnTo>
                  <a:lnTo>
                    <a:pt x="96" y="448"/>
                  </a:lnTo>
                  <a:lnTo>
                    <a:pt x="96" y="449"/>
                  </a:lnTo>
                  <a:lnTo>
                    <a:pt x="99" y="449"/>
                  </a:lnTo>
                  <a:lnTo>
                    <a:pt x="100" y="448"/>
                  </a:lnTo>
                  <a:lnTo>
                    <a:pt x="104" y="448"/>
                  </a:lnTo>
                  <a:lnTo>
                    <a:pt x="104" y="449"/>
                  </a:lnTo>
                  <a:lnTo>
                    <a:pt x="107" y="450"/>
                  </a:lnTo>
                  <a:lnTo>
                    <a:pt x="108" y="450"/>
                  </a:lnTo>
                  <a:lnTo>
                    <a:pt x="115" y="446"/>
                  </a:lnTo>
                  <a:lnTo>
                    <a:pt x="116" y="445"/>
                  </a:lnTo>
                  <a:lnTo>
                    <a:pt x="116" y="444"/>
                  </a:lnTo>
                  <a:lnTo>
                    <a:pt x="120" y="438"/>
                  </a:lnTo>
                  <a:lnTo>
                    <a:pt x="123" y="436"/>
                  </a:lnTo>
                  <a:lnTo>
                    <a:pt x="123" y="435"/>
                  </a:lnTo>
                  <a:lnTo>
                    <a:pt x="126" y="433"/>
                  </a:lnTo>
                  <a:lnTo>
                    <a:pt x="127" y="432"/>
                  </a:lnTo>
                  <a:lnTo>
                    <a:pt x="129" y="429"/>
                  </a:lnTo>
                  <a:lnTo>
                    <a:pt x="132" y="426"/>
                  </a:lnTo>
                  <a:lnTo>
                    <a:pt x="132" y="425"/>
                  </a:lnTo>
                  <a:lnTo>
                    <a:pt x="133" y="424"/>
                  </a:lnTo>
                  <a:lnTo>
                    <a:pt x="135" y="424"/>
                  </a:lnTo>
                  <a:lnTo>
                    <a:pt x="140" y="422"/>
                  </a:lnTo>
                  <a:lnTo>
                    <a:pt x="141" y="420"/>
                  </a:lnTo>
                  <a:lnTo>
                    <a:pt x="142" y="420"/>
                  </a:lnTo>
                  <a:lnTo>
                    <a:pt x="145" y="418"/>
                  </a:lnTo>
                  <a:lnTo>
                    <a:pt x="146" y="413"/>
                  </a:lnTo>
                  <a:lnTo>
                    <a:pt x="147" y="412"/>
                  </a:lnTo>
                  <a:lnTo>
                    <a:pt x="148" y="412"/>
                  </a:lnTo>
                  <a:lnTo>
                    <a:pt x="154" y="410"/>
                  </a:lnTo>
                  <a:lnTo>
                    <a:pt x="158" y="410"/>
                  </a:lnTo>
                  <a:lnTo>
                    <a:pt x="160" y="408"/>
                  </a:lnTo>
                  <a:lnTo>
                    <a:pt x="161" y="407"/>
                  </a:lnTo>
                  <a:lnTo>
                    <a:pt x="163" y="407"/>
                  </a:lnTo>
                  <a:lnTo>
                    <a:pt x="163" y="406"/>
                  </a:lnTo>
                  <a:lnTo>
                    <a:pt x="164" y="404"/>
                  </a:lnTo>
                  <a:lnTo>
                    <a:pt x="165" y="404"/>
                  </a:lnTo>
                  <a:lnTo>
                    <a:pt x="166" y="401"/>
                  </a:lnTo>
                  <a:lnTo>
                    <a:pt x="166" y="399"/>
                  </a:lnTo>
                  <a:lnTo>
                    <a:pt x="167" y="398"/>
                  </a:lnTo>
                  <a:lnTo>
                    <a:pt x="167" y="397"/>
                  </a:lnTo>
                  <a:lnTo>
                    <a:pt x="170" y="393"/>
                  </a:lnTo>
                  <a:lnTo>
                    <a:pt x="172" y="391"/>
                  </a:lnTo>
                  <a:lnTo>
                    <a:pt x="174" y="386"/>
                  </a:lnTo>
                  <a:lnTo>
                    <a:pt x="176" y="382"/>
                  </a:lnTo>
                  <a:lnTo>
                    <a:pt x="177" y="381"/>
                  </a:lnTo>
                  <a:lnTo>
                    <a:pt x="177" y="379"/>
                  </a:lnTo>
                  <a:lnTo>
                    <a:pt x="176" y="378"/>
                  </a:lnTo>
                  <a:lnTo>
                    <a:pt x="176" y="363"/>
                  </a:lnTo>
                  <a:lnTo>
                    <a:pt x="174" y="361"/>
                  </a:lnTo>
                  <a:lnTo>
                    <a:pt x="174" y="360"/>
                  </a:lnTo>
                  <a:lnTo>
                    <a:pt x="176" y="357"/>
                  </a:lnTo>
                  <a:lnTo>
                    <a:pt x="177" y="350"/>
                  </a:lnTo>
                  <a:lnTo>
                    <a:pt x="176" y="340"/>
                  </a:lnTo>
                  <a:lnTo>
                    <a:pt x="176" y="337"/>
                  </a:lnTo>
                  <a:lnTo>
                    <a:pt x="174" y="336"/>
                  </a:lnTo>
                  <a:lnTo>
                    <a:pt x="174" y="335"/>
                  </a:lnTo>
                  <a:lnTo>
                    <a:pt x="176" y="334"/>
                  </a:lnTo>
                  <a:lnTo>
                    <a:pt x="176" y="330"/>
                  </a:lnTo>
                  <a:lnTo>
                    <a:pt x="177" y="328"/>
                  </a:lnTo>
                  <a:lnTo>
                    <a:pt x="178" y="328"/>
                  </a:lnTo>
                  <a:lnTo>
                    <a:pt x="181" y="324"/>
                  </a:lnTo>
                  <a:lnTo>
                    <a:pt x="184" y="323"/>
                  </a:lnTo>
                  <a:lnTo>
                    <a:pt x="186" y="319"/>
                  </a:lnTo>
                  <a:lnTo>
                    <a:pt x="187" y="319"/>
                  </a:lnTo>
                  <a:lnTo>
                    <a:pt x="187" y="318"/>
                  </a:lnTo>
                  <a:lnTo>
                    <a:pt x="190" y="318"/>
                  </a:lnTo>
                  <a:lnTo>
                    <a:pt x="190" y="316"/>
                  </a:lnTo>
                  <a:lnTo>
                    <a:pt x="195" y="311"/>
                  </a:lnTo>
                  <a:lnTo>
                    <a:pt x="195" y="306"/>
                  </a:lnTo>
                  <a:lnTo>
                    <a:pt x="197" y="304"/>
                  </a:lnTo>
                  <a:lnTo>
                    <a:pt x="197" y="302"/>
                  </a:lnTo>
                  <a:lnTo>
                    <a:pt x="199" y="299"/>
                  </a:lnTo>
                  <a:lnTo>
                    <a:pt x="200" y="297"/>
                  </a:lnTo>
                  <a:lnTo>
                    <a:pt x="202" y="296"/>
                  </a:lnTo>
                  <a:lnTo>
                    <a:pt x="202" y="295"/>
                  </a:lnTo>
                  <a:lnTo>
                    <a:pt x="203" y="292"/>
                  </a:lnTo>
                  <a:lnTo>
                    <a:pt x="203" y="291"/>
                  </a:lnTo>
                  <a:lnTo>
                    <a:pt x="204" y="291"/>
                  </a:lnTo>
                  <a:lnTo>
                    <a:pt x="204" y="290"/>
                  </a:lnTo>
                  <a:lnTo>
                    <a:pt x="205" y="290"/>
                  </a:lnTo>
                  <a:lnTo>
                    <a:pt x="212" y="283"/>
                  </a:lnTo>
                  <a:lnTo>
                    <a:pt x="216" y="283"/>
                  </a:lnTo>
                  <a:lnTo>
                    <a:pt x="218" y="282"/>
                  </a:lnTo>
                  <a:lnTo>
                    <a:pt x="219" y="280"/>
                  </a:lnTo>
                  <a:lnTo>
                    <a:pt x="224" y="280"/>
                  </a:lnTo>
                  <a:lnTo>
                    <a:pt x="224" y="279"/>
                  </a:lnTo>
                  <a:lnTo>
                    <a:pt x="225" y="278"/>
                  </a:lnTo>
                  <a:lnTo>
                    <a:pt x="227" y="278"/>
                  </a:lnTo>
                  <a:lnTo>
                    <a:pt x="229" y="276"/>
                  </a:lnTo>
                  <a:lnTo>
                    <a:pt x="235" y="268"/>
                  </a:lnTo>
                  <a:lnTo>
                    <a:pt x="237" y="265"/>
                  </a:lnTo>
                  <a:lnTo>
                    <a:pt x="238" y="265"/>
                  </a:lnTo>
                  <a:lnTo>
                    <a:pt x="238" y="264"/>
                  </a:lnTo>
                  <a:lnTo>
                    <a:pt x="240" y="264"/>
                  </a:lnTo>
                  <a:lnTo>
                    <a:pt x="240" y="263"/>
                  </a:lnTo>
                  <a:lnTo>
                    <a:pt x="244" y="258"/>
                  </a:lnTo>
                  <a:lnTo>
                    <a:pt x="243" y="251"/>
                  </a:lnTo>
                  <a:lnTo>
                    <a:pt x="242" y="246"/>
                  </a:lnTo>
                  <a:lnTo>
                    <a:pt x="242" y="244"/>
                  </a:lnTo>
                  <a:lnTo>
                    <a:pt x="244" y="235"/>
                  </a:lnTo>
                  <a:lnTo>
                    <a:pt x="245" y="234"/>
                  </a:lnTo>
                  <a:lnTo>
                    <a:pt x="249" y="225"/>
                  </a:lnTo>
                  <a:lnTo>
                    <a:pt x="253" y="220"/>
                  </a:lnTo>
                  <a:lnTo>
                    <a:pt x="253" y="213"/>
                  </a:lnTo>
                  <a:lnTo>
                    <a:pt x="251" y="213"/>
                  </a:lnTo>
                  <a:lnTo>
                    <a:pt x="251" y="212"/>
                  </a:lnTo>
                  <a:lnTo>
                    <a:pt x="250" y="209"/>
                  </a:lnTo>
                  <a:lnTo>
                    <a:pt x="250" y="207"/>
                  </a:lnTo>
                  <a:lnTo>
                    <a:pt x="251" y="204"/>
                  </a:lnTo>
                  <a:lnTo>
                    <a:pt x="251" y="203"/>
                  </a:lnTo>
                  <a:lnTo>
                    <a:pt x="249" y="197"/>
                  </a:lnTo>
                  <a:lnTo>
                    <a:pt x="249" y="190"/>
                  </a:lnTo>
                  <a:lnTo>
                    <a:pt x="250" y="188"/>
                  </a:lnTo>
                  <a:lnTo>
                    <a:pt x="251" y="187"/>
                  </a:lnTo>
                  <a:lnTo>
                    <a:pt x="253" y="184"/>
                  </a:lnTo>
                  <a:lnTo>
                    <a:pt x="254" y="183"/>
                  </a:lnTo>
                  <a:lnTo>
                    <a:pt x="254" y="181"/>
                  </a:lnTo>
                  <a:lnTo>
                    <a:pt x="255" y="176"/>
                  </a:lnTo>
                  <a:lnTo>
                    <a:pt x="255" y="174"/>
                  </a:lnTo>
                  <a:lnTo>
                    <a:pt x="259" y="168"/>
                  </a:lnTo>
                  <a:lnTo>
                    <a:pt x="259" y="165"/>
                  </a:lnTo>
                  <a:lnTo>
                    <a:pt x="257" y="153"/>
                  </a:lnTo>
                  <a:lnTo>
                    <a:pt x="259" y="152"/>
                  </a:lnTo>
                  <a:lnTo>
                    <a:pt x="259" y="140"/>
                  </a:lnTo>
                  <a:lnTo>
                    <a:pt x="260" y="136"/>
                  </a:lnTo>
                  <a:lnTo>
                    <a:pt x="263" y="132"/>
                  </a:lnTo>
                  <a:lnTo>
                    <a:pt x="263" y="131"/>
                  </a:lnTo>
                  <a:lnTo>
                    <a:pt x="264" y="130"/>
                  </a:lnTo>
                  <a:lnTo>
                    <a:pt x="264" y="126"/>
                  </a:lnTo>
                  <a:lnTo>
                    <a:pt x="266" y="126"/>
                  </a:lnTo>
                  <a:lnTo>
                    <a:pt x="266" y="125"/>
                  </a:lnTo>
                  <a:lnTo>
                    <a:pt x="268" y="123"/>
                  </a:lnTo>
                  <a:lnTo>
                    <a:pt x="269" y="123"/>
                  </a:lnTo>
                  <a:lnTo>
                    <a:pt x="273" y="117"/>
                  </a:lnTo>
                  <a:lnTo>
                    <a:pt x="273" y="113"/>
                  </a:lnTo>
                  <a:lnTo>
                    <a:pt x="274" y="112"/>
                  </a:lnTo>
                  <a:lnTo>
                    <a:pt x="275" y="109"/>
                  </a:lnTo>
                  <a:lnTo>
                    <a:pt x="275" y="108"/>
                  </a:lnTo>
                  <a:lnTo>
                    <a:pt x="276" y="107"/>
                  </a:lnTo>
                  <a:lnTo>
                    <a:pt x="276" y="106"/>
                  </a:lnTo>
                  <a:lnTo>
                    <a:pt x="279" y="101"/>
                  </a:lnTo>
                  <a:lnTo>
                    <a:pt x="279" y="100"/>
                  </a:lnTo>
                  <a:lnTo>
                    <a:pt x="280" y="100"/>
                  </a:lnTo>
                  <a:lnTo>
                    <a:pt x="281" y="99"/>
                  </a:lnTo>
                  <a:lnTo>
                    <a:pt x="282" y="99"/>
                  </a:lnTo>
                  <a:lnTo>
                    <a:pt x="282" y="96"/>
                  </a:lnTo>
                  <a:lnTo>
                    <a:pt x="283" y="89"/>
                  </a:lnTo>
                  <a:lnTo>
                    <a:pt x="282" y="85"/>
                  </a:lnTo>
                  <a:lnTo>
                    <a:pt x="282" y="83"/>
                  </a:lnTo>
                  <a:lnTo>
                    <a:pt x="281" y="73"/>
                  </a:lnTo>
                  <a:lnTo>
                    <a:pt x="282" y="68"/>
                  </a:lnTo>
                  <a:lnTo>
                    <a:pt x="282" y="63"/>
                  </a:lnTo>
                  <a:lnTo>
                    <a:pt x="283" y="62"/>
                  </a:lnTo>
                  <a:lnTo>
                    <a:pt x="283" y="58"/>
                  </a:lnTo>
                  <a:lnTo>
                    <a:pt x="282" y="55"/>
                  </a:lnTo>
                  <a:lnTo>
                    <a:pt x="282" y="53"/>
                  </a:lnTo>
                  <a:lnTo>
                    <a:pt x="281" y="50"/>
                  </a:lnTo>
                  <a:lnTo>
                    <a:pt x="279" y="48"/>
                  </a:lnTo>
                  <a:lnTo>
                    <a:pt x="279" y="45"/>
                  </a:lnTo>
                  <a:lnTo>
                    <a:pt x="280" y="44"/>
                  </a:lnTo>
                  <a:lnTo>
                    <a:pt x="285" y="44"/>
                  </a:lnTo>
                  <a:lnTo>
                    <a:pt x="287" y="43"/>
                  </a:lnTo>
                  <a:lnTo>
                    <a:pt x="288" y="43"/>
                  </a:lnTo>
                  <a:lnTo>
                    <a:pt x="293" y="34"/>
                  </a:lnTo>
                  <a:lnTo>
                    <a:pt x="294" y="32"/>
                  </a:lnTo>
                  <a:lnTo>
                    <a:pt x="294" y="31"/>
                  </a:lnTo>
                  <a:lnTo>
                    <a:pt x="295" y="31"/>
                  </a:lnTo>
                  <a:lnTo>
                    <a:pt x="298" y="29"/>
                  </a:lnTo>
                  <a:lnTo>
                    <a:pt x="298" y="28"/>
                  </a:lnTo>
                  <a:lnTo>
                    <a:pt x="299" y="28"/>
                  </a:lnTo>
                  <a:lnTo>
                    <a:pt x="299" y="26"/>
                  </a:lnTo>
                  <a:lnTo>
                    <a:pt x="300" y="25"/>
                  </a:lnTo>
                  <a:lnTo>
                    <a:pt x="300" y="24"/>
                  </a:lnTo>
                  <a:lnTo>
                    <a:pt x="301" y="24"/>
                  </a:lnTo>
                  <a:lnTo>
                    <a:pt x="301" y="22"/>
                  </a:lnTo>
                  <a:lnTo>
                    <a:pt x="305" y="18"/>
                  </a:lnTo>
                  <a:lnTo>
                    <a:pt x="307" y="18"/>
                  </a:lnTo>
                  <a:lnTo>
                    <a:pt x="309" y="16"/>
                  </a:lnTo>
                  <a:lnTo>
                    <a:pt x="312" y="15"/>
                  </a:lnTo>
                  <a:lnTo>
                    <a:pt x="315" y="12"/>
                  </a:lnTo>
                  <a:lnTo>
                    <a:pt x="318" y="10"/>
                  </a:lnTo>
                  <a:lnTo>
                    <a:pt x="331" y="10"/>
                  </a:lnTo>
                  <a:lnTo>
                    <a:pt x="332" y="11"/>
                  </a:lnTo>
                  <a:lnTo>
                    <a:pt x="333" y="11"/>
                  </a:lnTo>
                  <a:lnTo>
                    <a:pt x="336" y="12"/>
                  </a:lnTo>
                  <a:lnTo>
                    <a:pt x="338" y="15"/>
                  </a:lnTo>
                  <a:lnTo>
                    <a:pt x="338" y="16"/>
                  </a:lnTo>
                  <a:lnTo>
                    <a:pt x="339" y="17"/>
                  </a:lnTo>
                  <a:lnTo>
                    <a:pt x="343" y="17"/>
                  </a:lnTo>
                  <a:lnTo>
                    <a:pt x="345" y="19"/>
                  </a:lnTo>
                  <a:lnTo>
                    <a:pt x="346" y="19"/>
                  </a:lnTo>
                  <a:lnTo>
                    <a:pt x="350" y="21"/>
                  </a:lnTo>
                  <a:lnTo>
                    <a:pt x="351" y="22"/>
                  </a:lnTo>
                  <a:lnTo>
                    <a:pt x="352" y="24"/>
                  </a:lnTo>
                  <a:lnTo>
                    <a:pt x="353" y="25"/>
                  </a:lnTo>
                  <a:lnTo>
                    <a:pt x="356" y="25"/>
                  </a:lnTo>
                  <a:lnTo>
                    <a:pt x="357" y="26"/>
                  </a:lnTo>
                  <a:lnTo>
                    <a:pt x="358" y="26"/>
                  </a:lnTo>
                  <a:lnTo>
                    <a:pt x="359" y="29"/>
                  </a:lnTo>
                  <a:lnTo>
                    <a:pt x="360" y="30"/>
                  </a:lnTo>
                  <a:lnTo>
                    <a:pt x="360" y="31"/>
                  </a:lnTo>
                  <a:lnTo>
                    <a:pt x="362" y="31"/>
                  </a:lnTo>
                  <a:lnTo>
                    <a:pt x="362" y="32"/>
                  </a:lnTo>
                  <a:lnTo>
                    <a:pt x="363" y="32"/>
                  </a:lnTo>
                  <a:lnTo>
                    <a:pt x="363" y="37"/>
                  </a:lnTo>
                  <a:lnTo>
                    <a:pt x="368" y="42"/>
                  </a:lnTo>
                  <a:lnTo>
                    <a:pt x="378" y="42"/>
                  </a:lnTo>
                  <a:lnTo>
                    <a:pt x="378" y="41"/>
                  </a:lnTo>
                  <a:lnTo>
                    <a:pt x="385" y="41"/>
                  </a:lnTo>
                  <a:lnTo>
                    <a:pt x="389" y="43"/>
                  </a:lnTo>
                  <a:lnTo>
                    <a:pt x="390" y="43"/>
                  </a:lnTo>
                  <a:lnTo>
                    <a:pt x="391" y="44"/>
                  </a:lnTo>
                  <a:lnTo>
                    <a:pt x="391" y="45"/>
                  </a:lnTo>
                  <a:lnTo>
                    <a:pt x="394" y="45"/>
                  </a:lnTo>
                  <a:lnTo>
                    <a:pt x="394" y="47"/>
                  </a:lnTo>
                  <a:lnTo>
                    <a:pt x="396" y="47"/>
                  </a:lnTo>
                  <a:lnTo>
                    <a:pt x="396" y="48"/>
                  </a:lnTo>
                  <a:lnTo>
                    <a:pt x="397" y="48"/>
                  </a:lnTo>
                  <a:lnTo>
                    <a:pt x="397" y="47"/>
                  </a:lnTo>
                  <a:lnTo>
                    <a:pt x="398" y="47"/>
                  </a:lnTo>
                  <a:lnTo>
                    <a:pt x="398" y="45"/>
                  </a:lnTo>
                  <a:lnTo>
                    <a:pt x="401" y="45"/>
                  </a:lnTo>
                  <a:lnTo>
                    <a:pt x="401" y="47"/>
                  </a:lnTo>
                  <a:lnTo>
                    <a:pt x="403" y="48"/>
                  </a:lnTo>
                  <a:lnTo>
                    <a:pt x="408" y="48"/>
                  </a:lnTo>
                  <a:lnTo>
                    <a:pt x="408" y="49"/>
                  </a:lnTo>
                  <a:lnTo>
                    <a:pt x="410" y="49"/>
                  </a:lnTo>
                  <a:lnTo>
                    <a:pt x="415" y="48"/>
                  </a:lnTo>
                  <a:lnTo>
                    <a:pt x="415" y="47"/>
                  </a:lnTo>
                  <a:lnTo>
                    <a:pt x="417" y="48"/>
                  </a:lnTo>
                  <a:lnTo>
                    <a:pt x="419" y="47"/>
                  </a:lnTo>
                  <a:lnTo>
                    <a:pt x="420" y="48"/>
                  </a:lnTo>
                  <a:lnTo>
                    <a:pt x="423" y="48"/>
                  </a:lnTo>
                  <a:lnTo>
                    <a:pt x="423" y="49"/>
                  </a:lnTo>
                  <a:lnTo>
                    <a:pt x="424" y="49"/>
                  </a:lnTo>
                  <a:lnTo>
                    <a:pt x="426" y="50"/>
                  </a:lnTo>
                  <a:lnTo>
                    <a:pt x="429" y="50"/>
                  </a:lnTo>
                  <a:lnTo>
                    <a:pt x="430" y="49"/>
                  </a:lnTo>
                  <a:lnTo>
                    <a:pt x="432" y="49"/>
                  </a:lnTo>
                  <a:lnTo>
                    <a:pt x="433" y="50"/>
                  </a:lnTo>
                  <a:lnTo>
                    <a:pt x="434" y="50"/>
                  </a:lnTo>
                  <a:lnTo>
                    <a:pt x="435" y="51"/>
                  </a:lnTo>
                  <a:lnTo>
                    <a:pt x="436" y="51"/>
                  </a:lnTo>
                  <a:lnTo>
                    <a:pt x="437" y="53"/>
                  </a:lnTo>
                  <a:lnTo>
                    <a:pt x="439" y="53"/>
                  </a:lnTo>
                  <a:lnTo>
                    <a:pt x="440" y="54"/>
                  </a:lnTo>
                  <a:lnTo>
                    <a:pt x="445" y="55"/>
                  </a:lnTo>
                  <a:lnTo>
                    <a:pt x="449" y="54"/>
                  </a:lnTo>
                  <a:lnTo>
                    <a:pt x="451" y="54"/>
                  </a:lnTo>
                  <a:lnTo>
                    <a:pt x="453" y="53"/>
                  </a:lnTo>
                  <a:lnTo>
                    <a:pt x="453" y="51"/>
                  </a:lnTo>
                  <a:lnTo>
                    <a:pt x="454" y="51"/>
                  </a:lnTo>
                  <a:lnTo>
                    <a:pt x="454" y="50"/>
                  </a:lnTo>
                  <a:lnTo>
                    <a:pt x="455" y="50"/>
                  </a:lnTo>
                  <a:lnTo>
                    <a:pt x="455" y="49"/>
                  </a:lnTo>
                  <a:lnTo>
                    <a:pt x="454" y="49"/>
                  </a:lnTo>
                  <a:lnTo>
                    <a:pt x="454" y="48"/>
                  </a:lnTo>
                  <a:lnTo>
                    <a:pt x="455" y="45"/>
                  </a:lnTo>
                  <a:lnTo>
                    <a:pt x="456" y="45"/>
                  </a:lnTo>
                  <a:lnTo>
                    <a:pt x="458" y="44"/>
                  </a:lnTo>
                  <a:lnTo>
                    <a:pt x="458" y="43"/>
                  </a:lnTo>
                  <a:lnTo>
                    <a:pt x="456" y="43"/>
                  </a:lnTo>
                  <a:lnTo>
                    <a:pt x="456" y="39"/>
                  </a:lnTo>
                  <a:lnTo>
                    <a:pt x="458" y="38"/>
                  </a:lnTo>
                  <a:lnTo>
                    <a:pt x="460" y="39"/>
                  </a:lnTo>
                  <a:lnTo>
                    <a:pt x="460" y="38"/>
                  </a:lnTo>
                  <a:lnTo>
                    <a:pt x="461" y="38"/>
                  </a:lnTo>
                  <a:lnTo>
                    <a:pt x="461" y="36"/>
                  </a:lnTo>
                  <a:lnTo>
                    <a:pt x="462" y="36"/>
                  </a:lnTo>
                  <a:lnTo>
                    <a:pt x="462" y="32"/>
                  </a:lnTo>
                  <a:lnTo>
                    <a:pt x="464" y="32"/>
                  </a:lnTo>
                  <a:lnTo>
                    <a:pt x="464" y="31"/>
                  </a:lnTo>
                  <a:lnTo>
                    <a:pt x="465" y="30"/>
                  </a:lnTo>
                  <a:lnTo>
                    <a:pt x="465" y="29"/>
                  </a:lnTo>
                  <a:lnTo>
                    <a:pt x="466" y="29"/>
                  </a:lnTo>
                  <a:lnTo>
                    <a:pt x="466" y="28"/>
                  </a:lnTo>
                  <a:lnTo>
                    <a:pt x="467" y="29"/>
                  </a:lnTo>
                  <a:lnTo>
                    <a:pt x="468" y="29"/>
                  </a:lnTo>
                  <a:lnTo>
                    <a:pt x="468" y="28"/>
                  </a:lnTo>
                  <a:lnTo>
                    <a:pt x="469" y="26"/>
                  </a:lnTo>
                  <a:lnTo>
                    <a:pt x="469" y="24"/>
                  </a:lnTo>
                  <a:lnTo>
                    <a:pt x="473" y="24"/>
                  </a:lnTo>
                  <a:lnTo>
                    <a:pt x="473" y="23"/>
                  </a:lnTo>
                  <a:lnTo>
                    <a:pt x="474" y="24"/>
                  </a:lnTo>
                  <a:lnTo>
                    <a:pt x="474" y="25"/>
                  </a:lnTo>
                  <a:lnTo>
                    <a:pt x="475" y="26"/>
                  </a:lnTo>
                  <a:lnTo>
                    <a:pt x="475" y="28"/>
                  </a:lnTo>
                  <a:lnTo>
                    <a:pt x="478" y="28"/>
                  </a:lnTo>
                  <a:lnTo>
                    <a:pt x="478" y="29"/>
                  </a:lnTo>
                  <a:lnTo>
                    <a:pt x="480" y="29"/>
                  </a:lnTo>
                  <a:lnTo>
                    <a:pt x="483" y="28"/>
                  </a:lnTo>
                  <a:lnTo>
                    <a:pt x="483" y="29"/>
                  </a:lnTo>
                  <a:lnTo>
                    <a:pt x="484" y="30"/>
                  </a:lnTo>
                  <a:lnTo>
                    <a:pt x="485" y="30"/>
                  </a:lnTo>
                  <a:lnTo>
                    <a:pt x="486" y="31"/>
                  </a:lnTo>
                  <a:lnTo>
                    <a:pt x="486" y="32"/>
                  </a:lnTo>
                  <a:lnTo>
                    <a:pt x="488" y="32"/>
                  </a:lnTo>
                  <a:lnTo>
                    <a:pt x="488" y="34"/>
                  </a:lnTo>
                  <a:lnTo>
                    <a:pt x="491" y="34"/>
                  </a:lnTo>
                  <a:lnTo>
                    <a:pt x="492" y="35"/>
                  </a:lnTo>
                  <a:lnTo>
                    <a:pt x="493" y="35"/>
                  </a:lnTo>
                  <a:lnTo>
                    <a:pt x="493" y="32"/>
                  </a:lnTo>
                  <a:lnTo>
                    <a:pt x="494" y="31"/>
                  </a:lnTo>
                  <a:lnTo>
                    <a:pt x="497" y="31"/>
                  </a:lnTo>
                  <a:lnTo>
                    <a:pt x="497" y="30"/>
                  </a:lnTo>
                  <a:lnTo>
                    <a:pt x="499" y="29"/>
                  </a:lnTo>
                  <a:lnTo>
                    <a:pt x="500" y="28"/>
                  </a:lnTo>
                  <a:lnTo>
                    <a:pt x="503" y="28"/>
                  </a:lnTo>
                  <a:lnTo>
                    <a:pt x="504" y="26"/>
                  </a:lnTo>
                  <a:lnTo>
                    <a:pt x="507" y="26"/>
                  </a:lnTo>
                  <a:lnTo>
                    <a:pt x="510" y="24"/>
                  </a:lnTo>
                  <a:lnTo>
                    <a:pt x="517" y="24"/>
                  </a:lnTo>
                  <a:lnTo>
                    <a:pt x="516" y="23"/>
                  </a:lnTo>
                  <a:lnTo>
                    <a:pt x="517" y="23"/>
                  </a:lnTo>
                  <a:lnTo>
                    <a:pt x="517" y="22"/>
                  </a:lnTo>
                  <a:lnTo>
                    <a:pt x="518" y="23"/>
                  </a:lnTo>
                  <a:lnTo>
                    <a:pt x="518" y="22"/>
                  </a:lnTo>
                  <a:lnTo>
                    <a:pt x="520" y="22"/>
                  </a:lnTo>
                  <a:lnTo>
                    <a:pt x="523" y="19"/>
                  </a:lnTo>
                  <a:lnTo>
                    <a:pt x="524" y="19"/>
                  </a:lnTo>
                  <a:lnTo>
                    <a:pt x="525" y="21"/>
                  </a:lnTo>
                  <a:lnTo>
                    <a:pt x="526" y="21"/>
                  </a:lnTo>
                  <a:lnTo>
                    <a:pt x="528" y="18"/>
                  </a:lnTo>
                  <a:lnTo>
                    <a:pt x="530" y="18"/>
                  </a:lnTo>
                  <a:lnTo>
                    <a:pt x="530" y="19"/>
                  </a:lnTo>
                  <a:lnTo>
                    <a:pt x="531" y="19"/>
                  </a:lnTo>
                  <a:lnTo>
                    <a:pt x="531" y="17"/>
                  </a:lnTo>
                  <a:lnTo>
                    <a:pt x="532" y="16"/>
                  </a:lnTo>
                  <a:lnTo>
                    <a:pt x="536" y="16"/>
                  </a:lnTo>
                  <a:lnTo>
                    <a:pt x="536" y="15"/>
                  </a:lnTo>
                  <a:lnTo>
                    <a:pt x="535" y="13"/>
                  </a:lnTo>
                  <a:lnTo>
                    <a:pt x="535" y="12"/>
                  </a:lnTo>
                  <a:lnTo>
                    <a:pt x="536" y="11"/>
                  </a:lnTo>
                  <a:lnTo>
                    <a:pt x="537" y="12"/>
                  </a:lnTo>
                  <a:lnTo>
                    <a:pt x="537" y="13"/>
                  </a:lnTo>
                  <a:lnTo>
                    <a:pt x="538" y="13"/>
                  </a:lnTo>
                  <a:lnTo>
                    <a:pt x="538" y="12"/>
                  </a:lnTo>
                  <a:lnTo>
                    <a:pt x="539" y="11"/>
                  </a:lnTo>
                  <a:lnTo>
                    <a:pt x="539" y="12"/>
                  </a:lnTo>
                  <a:lnTo>
                    <a:pt x="542" y="12"/>
                  </a:lnTo>
                  <a:lnTo>
                    <a:pt x="542" y="13"/>
                  </a:lnTo>
                  <a:lnTo>
                    <a:pt x="543" y="13"/>
                  </a:lnTo>
                  <a:lnTo>
                    <a:pt x="543" y="15"/>
                  </a:lnTo>
                  <a:lnTo>
                    <a:pt x="545" y="15"/>
                  </a:lnTo>
                  <a:lnTo>
                    <a:pt x="545" y="17"/>
                  </a:lnTo>
                  <a:lnTo>
                    <a:pt x="547" y="17"/>
                  </a:lnTo>
                  <a:lnTo>
                    <a:pt x="548" y="18"/>
                  </a:lnTo>
                  <a:lnTo>
                    <a:pt x="548" y="19"/>
                  </a:lnTo>
                  <a:lnTo>
                    <a:pt x="556" y="19"/>
                  </a:lnTo>
                  <a:lnTo>
                    <a:pt x="557" y="18"/>
                  </a:lnTo>
                  <a:lnTo>
                    <a:pt x="558" y="18"/>
                  </a:lnTo>
                  <a:lnTo>
                    <a:pt x="560" y="17"/>
                  </a:lnTo>
                  <a:lnTo>
                    <a:pt x="563" y="17"/>
                  </a:lnTo>
                  <a:lnTo>
                    <a:pt x="564" y="18"/>
                  </a:lnTo>
                  <a:lnTo>
                    <a:pt x="567" y="18"/>
                  </a:lnTo>
                  <a:lnTo>
                    <a:pt x="567" y="17"/>
                  </a:lnTo>
                  <a:lnTo>
                    <a:pt x="568" y="16"/>
                  </a:lnTo>
                  <a:lnTo>
                    <a:pt x="574" y="16"/>
                  </a:lnTo>
                  <a:lnTo>
                    <a:pt x="576" y="15"/>
                  </a:lnTo>
                  <a:lnTo>
                    <a:pt x="577" y="13"/>
                  </a:lnTo>
                  <a:lnTo>
                    <a:pt x="577" y="11"/>
                  </a:lnTo>
                  <a:lnTo>
                    <a:pt x="579" y="10"/>
                  </a:lnTo>
                  <a:lnTo>
                    <a:pt x="577" y="10"/>
                  </a:lnTo>
                  <a:lnTo>
                    <a:pt x="576" y="9"/>
                  </a:lnTo>
                  <a:lnTo>
                    <a:pt x="576" y="7"/>
                  </a:lnTo>
                  <a:lnTo>
                    <a:pt x="577" y="6"/>
                  </a:lnTo>
                  <a:lnTo>
                    <a:pt x="577" y="4"/>
                  </a:lnTo>
                  <a:lnTo>
                    <a:pt x="580" y="4"/>
                  </a:lnTo>
                  <a:lnTo>
                    <a:pt x="579" y="3"/>
                  </a:lnTo>
                  <a:lnTo>
                    <a:pt x="580" y="3"/>
                  </a:lnTo>
                  <a:lnTo>
                    <a:pt x="580" y="2"/>
                  </a:lnTo>
                  <a:lnTo>
                    <a:pt x="582" y="2"/>
                  </a:lnTo>
                  <a:lnTo>
                    <a:pt x="583"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52">
              <a:extLst>
                <a:ext uri="{FF2B5EF4-FFF2-40B4-BE49-F238E27FC236}">
                  <a16:creationId xmlns:a16="http://schemas.microsoft.com/office/drawing/2014/main" id="{16828D06-F9A5-42B6-8EC4-993A97BCA877}"/>
                </a:ext>
              </a:extLst>
            </p:cNvPr>
            <p:cNvSpPr>
              <a:spLocks/>
            </p:cNvSpPr>
            <p:nvPr/>
          </p:nvSpPr>
          <p:spPr bwMode="auto">
            <a:xfrm>
              <a:off x="7121525" y="2978150"/>
              <a:ext cx="117475" cy="125413"/>
            </a:xfrm>
            <a:custGeom>
              <a:avLst/>
              <a:gdLst/>
              <a:ahLst/>
              <a:cxnLst>
                <a:cxn ang="0">
                  <a:pos x="62" y="0"/>
                </a:cxn>
                <a:cxn ang="0">
                  <a:pos x="63" y="3"/>
                </a:cxn>
                <a:cxn ang="0">
                  <a:pos x="68" y="10"/>
                </a:cxn>
                <a:cxn ang="0">
                  <a:pos x="70" y="13"/>
                </a:cxn>
                <a:cxn ang="0">
                  <a:pos x="71" y="18"/>
                </a:cxn>
                <a:cxn ang="0">
                  <a:pos x="74" y="29"/>
                </a:cxn>
                <a:cxn ang="0">
                  <a:pos x="72" y="31"/>
                </a:cxn>
                <a:cxn ang="0">
                  <a:pos x="69" y="32"/>
                </a:cxn>
                <a:cxn ang="0">
                  <a:pos x="64" y="33"/>
                </a:cxn>
                <a:cxn ang="0">
                  <a:pos x="58" y="41"/>
                </a:cxn>
                <a:cxn ang="0">
                  <a:pos x="53" y="42"/>
                </a:cxn>
                <a:cxn ang="0">
                  <a:pos x="51" y="41"/>
                </a:cxn>
                <a:cxn ang="0">
                  <a:pos x="46" y="43"/>
                </a:cxn>
                <a:cxn ang="0">
                  <a:pos x="44" y="44"/>
                </a:cxn>
                <a:cxn ang="0">
                  <a:pos x="40" y="51"/>
                </a:cxn>
                <a:cxn ang="0">
                  <a:pos x="36" y="50"/>
                </a:cxn>
                <a:cxn ang="0">
                  <a:pos x="34" y="54"/>
                </a:cxn>
                <a:cxn ang="0">
                  <a:pos x="42" y="55"/>
                </a:cxn>
                <a:cxn ang="0">
                  <a:pos x="40" y="54"/>
                </a:cxn>
                <a:cxn ang="0">
                  <a:pos x="42" y="51"/>
                </a:cxn>
                <a:cxn ang="0">
                  <a:pos x="46" y="50"/>
                </a:cxn>
                <a:cxn ang="0">
                  <a:pos x="62" y="49"/>
                </a:cxn>
                <a:cxn ang="0">
                  <a:pos x="64" y="52"/>
                </a:cxn>
                <a:cxn ang="0">
                  <a:pos x="52" y="76"/>
                </a:cxn>
                <a:cxn ang="0">
                  <a:pos x="50" y="77"/>
                </a:cxn>
                <a:cxn ang="0">
                  <a:pos x="48" y="76"/>
                </a:cxn>
                <a:cxn ang="0">
                  <a:pos x="44" y="74"/>
                </a:cxn>
                <a:cxn ang="0">
                  <a:pos x="37" y="73"/>
                </a:cxn>
                <a:cxn ang="0">
                  <a:pos x="30" y="75"/>
                </a:cxn>
                <a:cxn ang="0">
                  <a:pos x="27" y="76"/>
                </a:cxn>
                <a:cxn ang="0">
                  <a:pos x="25" y="76"/>
                </a:cxn>
                <a:cxn ang="0">
                  <a:pos x="21" y="77"/>
                </a:cxn>
                <a:cxn ang="0">
                  <a:pos x="18" y="76"/>
                </a:cxn>
                <a:cxn ang="0">
                  <a:pos x="13" y="79"/>
                </a:cxn>
                <a:cxn ang="0">
                  <a:pos x="2" y="77"/>
                </a:cxn>
                <a:cxn ang="0">
                  <a:pos x="1" y="75"/>
                </a:cxn>
                <a:cxn ang="0">
                  <a:pos x="2" y="64"/>
                </a:cxn>
                <a:cxn ang="0">
                  <a:pos x="0" y="52"/>
                </a:cxn>
                <a:cxn ang="0">
                  <a:pos x="2" y="44"/>
                </a:cxn>
                <a:cxn ang="0">
                  <a:pos x="4" y="43"/>
                </a:cxn>
                <a:cxn ang="0">
                  <a:pos x="6" y="42"/>
                </a:cxn>
                <a:cxn ang="0">
                  <a:pos x="7" y="41"/>
                </a:cxn>
                <a:cxn ang="0">
                  <a:pos x="14" y="31"/>
                </a:cxn>
                <a:cxn ang="0">
                  <a:pos x="18" y="26"/>
                </a:cxn>
                <a:cxn ang="0">
                  <a:pos x="24" y="17"/>
                </a:cxn>
                <a:cxn ang="0">
                  <a:pos x="29" y="11"/>
                </a:cxn>
                <a:cxn ang="0">
                  <a:pos x="32" y="9"/>
                </a:cxn>
                <a:cxn ang="0">
                  <a:pos x="42" y="16"/>
                </a:cxn>
                <a:cxn ang="0">
                  <a:pos x="43" y="14"/>
                </a:cxn>
                <a:cxn ang="0">
                  <a:pos x="46" y="12"/>
                </a:cxn>
                <a:cxn ang="0">
                  <a:pos x="49" y="4"/>
                </a:cxn>
                <a:cxn ang="0">
                  <a:pos x="61" y="0"/>
                </a:cxn>
              </a:cxnLst>
              <a:rect l="0" t="0" r="r" b="b"/>
              <a:pathLst>
                <a:path w="74" h="79">
                  <a:moveTo>
                    <a:pt x="61" y="0"/>
                  </a:moveTo>
                  <a:lnTo>
                    <a:pt x="62" y="0"/>
                  </a:lnTo>
                  <a:lnTo>
                    <a:pt x="62" y="1"/>
                  </a:lnTo>
                  <a:lnTo>
                    <a:pt x="63" y="3"/>
                  </a:lnTo>
                  <a:lnTo>
                    <a:pt x="66" y="7"/>
                  </a:lnTo>
                  <a:lnTo>
                    <a:pt x="68" y="10"/>
                  </a:lnTo>
                  <a:lnTo>
                    <a:pt x="70" y="10"/>
                  </a:lnTo>
                  <a:lnTo>
                    <a:pt x="70" y="13"/>
                  </a:lnTo>
                  <a:lnTo>
                    <a:pt x="71" y="13"/>
                  </a:lnTo>
                  <a:lnTo>
                    <a:pt x="71" y="18"/>
                  </a:lnTo>
                  <a:lnTo>
                    <a:pt x="74" y="20"/>
                  </a:lnTo>
                  <a:lnTo>
                    <a:pt x="74" y="29"/>
                  </a:lnTo>
                  <a:lnTo>
                    <a:pt x="72" y="30"/>
                  </a:lnTo>
                  <a:lnTo>
                    <a:pt x="72" y="31"/>
                  </a:lnTo>
                  <a:lnTo>
                    <a:pt x="71" y="32"/>
                  </a:lnTo>
                  <a:lnTo>
                    <a:pt x="69" y="32"/>
                  </a:lnTo>
                  <a:lnTo>
                    <a:pt x="68" y="33"/>
                  </a:lnTo>
                  <a:lnTo>
                    <a:pt x="64" y="33"/>
                  </a:lnTo>
                  <a:lnTo>
                    <a:pt x="58" y="39"/>
                  </a:lnTo>
                  <a:lnTo>
                    <a:pt x="58" y="41"/>
                  </a:lnTo>
                  <a:lnTo>
                    <a:pt x="55" y="41"/>
                  </a:lnTo>
                  <a:lnTo>
                    <a:pt x="53" y="42"/>
                  </a:lnTo>
                  <a:lnTo>
                    <a:pt x="52" y="42"/>
                  </a:lnTo>
                  <a:lnTo>
                    <a:pt x="51" y="41"/>
                  </a:lnTo>
                  <a:lnTo>
                    <a:pt x="51" y="42"/>
                  </a:lnTo>
                  <a:lnTo>
                    <a:pt x="46" y="43"/>
                  </a:lnTo>
                  <a:lnTo>
                    <a:pt x="45" y="43"/>
                  </a:lnTo>
                  <a:lnTo>
                    <a:pt x="44" y="44"/>
                  </a:lnTo>
                  <a:lnTo>
                    <a:pt x="42" y="50"/>
                  </a:lnTo>
                  <a:lnTo>
                    <a:pt x="40" y="51"/>
                  </a:lnTo>
                  <a:lnTo>
                    <a:pt x="36" y="51"/>
                  </a:lnTo>
                  <a:lnTo>
                    <a:pt x="36" y="50"/>
                  </a:lnTo>
                  <a:lnTo>
                    <a:pt x="34" y="50"/>
                  </a:lnTo>
                  <a:lnTo>
                    <a:pt x="34" y="54"/>
                  </a:lnTo>
                  <a:lnTo>
                    <a:pt x="37" y="55"/>
                  </a:lnTo>
                  <a:lnTo>
                    <a:pt x="42" y="55"/>
                  </a:lnTo>
                  <a:lnTo>
                    <a:pt x="42" y="54"/>
                  </a:lnTo>
                  <a:lnTo>
                    <a:pt x="40" y="54"/>
                  </a:lnTo>
                  <a:lnTo>
                    <a:pt x="40" y="52"/>
                  </a:lnTo>
                  <a:lnTo>
                    <a:pt x="42" y="51"/>
                  </a:lnTo>
                  <a:lnTo>
                    <a:pt x="44" y="51"/>
                  </a:lnTo>
                  <a:lnTo>
                    <a:pt x="46" y="50"/>
                  </a:lnTo>
                  <a:lnTo>
                    <a:pt x="62" y="50"/>
                  </a:lnTo>
                  <a:lnTo>
                    <a:pt x="62" y="49"/>
                  </a:lnTo>
                  <a:lnTo>
                    <a:pt x="63" y="52"/>
                  </a:lnTo>
                  <a:lnTo>
                    <a:pt x="64" y="52"/>
                  </a:lnTo>
                  <a:lnTo>
                    <a:pt x="66" y="55"/>
                  </a:lnTo>
                  <a:lnTo>
                    <a:pt x="52" y="76"/>
                  </a:lnTo>
                  <a:lnTo>
                    <a:pt x="51" y="76"/>
                  </a:lnTo>
                  <a:lnTo>
                    <a:pt x="50" y="77"/>
                  </a:lnTo>
                  <a:lnTo>
                    <a:pt x="49" y="77"/>
                  </a:lnTo>
                  <a:lnTo>
                    <a:pt x="48" y="76"/>
                  </a:lnTo>
                  <a:lnTo>
                    <a:pt x="44" y="76"/>
                  </a:lnTo>
                  <a:lnTo>
                    <a:pt x="44" y="74"/>
                  </a:lnTo>
                  <a:lnTo>
                    <a:pt x="43" y="73"/>
                  </a:lnTo>
                  <a:lnTo>
                    <a:pt x="37" y="73"/>
                  </a:lnTo>
                  <a:lnTo>
                    <a:pt x="32" y="74"/>
                  </a:lnTo>
                  <a:lnTo>
                    <a:pt x="30" y="75"/>
                  </a:lnTo>
                  <a:lnTo>
                    <a:pt x="29" y="76"/>
                  </a:lnTo>
                  <a:lnTo>
                    <a:pt x="27" y="76"/>
                  </a:lnTo>
                  <a:lnTo>
                    <a:pt x="26" y="75"/>
                  </a:lnTo>
                  <a:lnTo>
                    <a:pt x="25" y="76"/>
                  </a:lnTo>
                  <a:lnTo>
                    <a:pt x="21" y="76"/>
                  </a:lnTo>
                  <a:lnTo>
                    <a:pt x="21" y="77"/>
                  </a:lnTo>
                  <a:lnTo>
                    <a:pt x="20" y="77"/>
                  </a:lnTo>
                  <a:lnTo>
                    <a:pt x="18" y="76"/>
                  </a:lnTo>
                  <a:lnTo>
                    <a:pt x="16" y="76"/>
                  </a:lnTo>
                  <a:lnTo>
                    <a:pt x="13" y="79"/>
                  </a:lnTo>
                  <a:lnTo>
                    <a:pt x="7" y="79"/>
                  </a:lnTo>
                  <a:lnTo>
                    <a:pt x="2" y="77"/>
                  </a:lnTo>
                  <a:lnTo>
                    <a:pt x="1" y="77"/>
                  </a:lnTo>
                  <a:lnTo>
                    <a:pt x="1" y="75"/>
                  </a:lnTo>
                  <a:lnTo>
                    <a:pt x="2" y="73"/>
                  </a:lnTo>
                  <a:lnTo>
                    <a:pt x="2" y="64"/>
                  </a:lnTo>
                  <a:lnTo>
                    <a:pt x="0" y="55"/>
                  </a:lnTo>
                  <a:lnTo>
                    <a:pt x="0" y="52"/>
                  </a:lnTo>
                  <a:lnTo>
                    <a:pt x="1" y="48"/>
                  </a:lnTo>
                  <a:lnTo>
                    <a:pt x="2" y="44"/>
                  </a:lnTo>
                  <a:lnTo>
                    <a:pt x="2" y="43"/>
                  </a:lnTo>
                  <a:lnTo>
                    <a:pt x="4" y="43"/>
                  </a:lnTo>
                  <a:lnTo>
                    <a:pt x="5" y="42"/>
                  </a:lnTo>
                  <a:lnTo>
                    <a:pt x="6" y="42"/>
                  </a:lnTo>
                  <a:lnTo>
                    <a:pt x="6" y="41"/>
                  </a:lnTo>
                  <a:lnTo>
                    <a:pt x="7" y="41"/>
                  </a:lnTo>
                  <a:lnTo>
                    <a:pt x="11" y="37"/>
                  </a:lnTo>
                  <a:lnTo>
                    <a:pt x="14" y="31"/>
                  </a:lnTo>
                  <a:lnTo>
                    <a:pt x="16" y="29"/>
                  </a:lnTo>
                  <a:lnTo>
                    <a:pt x="18" y="26"/>
                  </a:lnTo>
                  <a:lnTo>
                    <a:pt x="18" y="25"/>
                  </a:lnTo>
                  <a:lnTo>
                    <a:pt x="24" y="17"/>
                  </a:lnTo>
                  <a:lnTo>
                    <a:pt x="25" y="14"/>
                  </a:lnTo>
                  <a:lnTo>
                    <a:pt x="29" y="11"/>
                  </a:lnTo>
                  <a:lnTo>
                    <a:pt x="30" y="9"/>
                  </a:lnTo>
                  <a:lnTo>
                    <a:pt x="32" y="9"/>
                  </a:lnTo>
                  <a:lnTo>
                    <a:pt x="34" y="10"/>
                  </a:lnTo>
                  <a:lnTo>
                    <a:pt x="42" y="16"/>
                  </a:lnTo>
                  <a:lnTo>
                    <a:pt x="42" y="14"/>
                  </a:lnTo>
                  <a:lnTo>
                    <a:pt x="43" y="14"/>
                  </a:lnTo>
                  <a:lnTo>
                    <a:pt x="45" y="12"/>
                  </a:lnTo>
                  <a:lnTo>
                    <a:pt x="46" y="12"/>
                  </a:lnTo>
                  <a:lnTo>
                    <a:pt x="46" y="9"/>
                  </a:lnTo>
                  <a:lnTo>
                    <a:pt x="49" y="4"/>
                  </a:lnTo>
                  <a:lnTo>
                    <a:pt x="51" y="4"/>
                  </a:lnTo>
                  <a:lnTo>
                    <a:pt x="61"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53">
              <a:extLst>
                <a:ext uri="{FF2B5EF4-FFF2-40B4-BE49-F238E27FC236}">
                  <a16:creationId xmlns:a16="http://schemas.microsoft.com/office/drawing/2014/main" id="{FD4CA86D-CE9F-4C8D-8BC1-71263F61163B}"/>
                </a:ext>
              </a:extLst>
            </p:cNvPr>
            <p:cNvSpPr>
              <a:spLocks/>
            </p:cNvSpPr>
            <p:nvPr/>
          </p:nvSpPr>
          <p:spPr bwMode="auto">
            <a:xfrm>
              <a:off x="4983163" y="3609975"/>
              <a:ext cx="525462" cy="606425"/>
            </a:xfrm>
            <a:custGeom>
              <a:avLst/>
              <a:gdLst/>
              <a:ahLst/>
              <a:cxnLst>
                <a:cxn ang="0">
                  <a:pos x="296" y="6"/>
                </a:cxn>
                <a:cxn ang="0">
                  <a:pos x="320" y="4"/>
                </a:cxn>
                <a:cxn ang="0">
                  <a:pos x="330" y="26"/>
                </a:cxn>
                <a:cxn ang="0">
                  <a:pos x="317" y="50"/>
                </a:cxn>
                <a:cxn ang="0">
                  <a:pos x="307" y="92"/>
                </a:cxn>
                <a:cxn ang="0">
                  <a:pos x="299" y="131"/>
                </a:cxn>
                <a:cxn ang="0">
                  <a:pos x="291" y="178"/>
                </a:cxn>
                <a:cxn ang="0">
                  <a:pos x="272" y="207"/>
                </a:cxn>
                <a:cxn ang="0">
                  <a:pos x="248" y="224"/>
                </a:cxn>
                <a:cxn ang="0">
                  <a:pos x="229" y="251"/>
                </a:cxn>
                <a:cxn ang="0">
                  <a:pos x="222" y="288"/>
                </a:cxn>
                <a:cxn ang="0">
                  <a:pos x="214" y="328"/>
                </a:cxn>
                <a:cxn ang="0">
                  <a:pos x="193" y="345"/>
                </a:cxn>
                <a:cxn ang="0">
                  <a:pos x="171" y="363"/>
                </a:cxn>
                <a:cxn ang="0">
                  <a:pos x="144" y="375"/>
                </a:cxn>
                <a:cxn ang="0">
                  <a:pos x="143" y="360"/>
                </a:cxn>
                <a:cxn ang="0">
                  <a:pos x="135" y="353"/>
                </a:cxn>
                <a:cxn ang="0">
                  <a:pos x="115" y="363"/>
                </a:cxn>
                <a:cxn ang="0">
                  <a:pos x="106" y="370"/>
                </a:cxn>
                <a:cxn ang="0">
                  <a:pos x="94" y="370"/>
                </a:cxn>
                <a:cxn ang="0">
                  <a:pos x="81" y="360"/>
                </a:cxn>
                <a:cxn ang="0">
                  <a:pos x="66" y="362"/>
                </a:cxn>
                <a:cxn ang="0">
                  <a:pos x="40" y="382"/>
                </a:cxn>
                <a:cxn ang="0">
                  <a:pos x="32" y="365"/>
                </a:cxn>
                <a:cxn ang="0">
                  <a:pos x="3" y="325"/>
                </a:cxn>
                <a:cxn ang="0">
                  <a:pos x="24" y="324"/>
                </a:cxn>
                <a:cxn ang="0">
                  <a:pos x="37" y="308"/>
                </a:cxn>
                <a:cxn ang="0">
                  <a:pos x="21" y="286"/>
                </a:cxn>
                <a:cxn ang="0">
                  <a:pos x="27" y="268"/>
                </a:cxn>
                <a:cxn ang="0">
                  <a:pos x="61" y="255"/>
                </a:cxn>
                <a:cxn ang="0">
                  <a:pos x="65" y="242"/>
                </a:cxn>
                <a:cxn ang="0">
                  <a:pos x="80" y="257"/>
                </a:cxn>
                <a:cxn ang="0">
                  <a:pos x="88" y="265"/>
                </a:cxn>
                <a:cxn ang="0">
                  <a:pos x="105" y="267"/>
                </a:cxn>
                <a:cxn ang="0">
                  <a:pos x="117" y="255"/>
                </a:cxn>
                <a:cxn ang="0">
                  <a:pos x="120" y="270"/>
                </a:cxn>
                <a:cxn ang="0">
                  <a:pos x="137" y="264"/>
                </a:cxn>
                <a:cxn ang="0">
                  <a:pos x="138" y="249"/>
                </a:cxn>
                <a:cxn ang="0">
                  <a:pos x="143" y="233"/>
                </a:cxn>
                <a:cxn ang="0">
                  <a:pos x="145" y="220"/>
                </a:cxn>
                <a:cxn ang="0">
                  <a:pos x="144" y="205"/>
                </a:cxn>
                <a:cxn ang="0">
                  <a:pos x="138" y="182"/>
                </a:cxn>
                <a:cxn ang="0">
                  <a:pos x="119" y="169"/>
                </a:cxn>
                <a:cxn ang="0">
                  <a:pos x="123" y="160"/>
                </a:cxn>
                <a:cxn ang="0">
                  <a:pos x="138" y="137"/>
                </a:cxn>
                <a:cxn ang="0">
                  <a:pos x="139" y="112"/>
                </a:cxn>
                <a:cxn ang="0">
                  <a:pos x="117" y="102"/>
                </a:cxn>
                <a:cxn ang="0">
                  <a:pos x="96" y="108"/>
                </a:cxn>
                <a:cxn ang="0">
                  <a:pos x="88" y="92"/>
                </a:cxn>
                <a:cxn ang="0">
                  <a:pos x="93" y="73"/>
                </a:cxn>
                <a:cxn ang="0">
                  <a:pos x="151" y="65"/>
                </a:cxn>
                <a:cxn ang="0">
                  <a:pos x="163" y="72"/>
                </a:cxn>
                <a:cxn ang="0">
                  <a:pos x="174" y="76"/>
                </a:cxn>
                <a:cxn ang="0">
                  <a:pos x="194" y="76"/>
                </a:cxn>
                <a:cxn ang="0">
                  <a:pos x="215" y="84"/>
                </a:cxn>
                <a:cxn ang="0">
                  <a:pos x="219" y="77"/>
                </a:cxn>
                <a:cxn ang="0">
                  <a:pos x="233" y="44"/>
                </a:cxn>
                <a:cxn ang="0">
                  <a:pos x="235" y="23"/>
                </a:cxn>
                <a:cxn ang="0">
                  <a:pos x="257" y="7"/>
                </a:cxn>
                <a:cxn ang="0">
                  <a:pos x="277" y="1"/>
                </a:cxn>
              </a:cxnLst>
              <a:rect l="0" t="0" r="r" b="b"/>
              <a:pathLst>
                <a:path w="331" h="382">
                  <a:moveTo>
                    <a:pt x="278" y="0"/>
                  </a:moveTo>
                  <a:lnTo>
                    <a:pt x="280" y="0"/>
                  </a:lnTo>
                  <a:lnTo>
                    <a:pt x="280" y="1"/>
                  </a:lnTo>
                  <a:lnTo>
                    <a:pt x="282" y="1"/>
                  </a:lnTo>
                  <a:lnTo>
                    <a:pt x="283" y="2"/>
                  </a:lnTo>
                  <a:lnTo>
                    <a:pt x="285" y="3"/>
                  </a:lnTo>
                  <a:lnTo>
                    <a:pt x="292" y="3"/>
                  </a:lnTo>
                  <a:lnTo>
                    <a:pt x="292" y="4"/>
                  </a:lnTo>
                  <a:lnTo>
                    <a:pt x="293" y="3"/>
                  </a:lnTo>
                  <a:lnTo>
                    <a:pt x="293" y="4"/>
                  </a:lnTo>
                  <a:lnTo>
                    <a:pt x="295" y="4"/>
                  </a:lnTo>
                  <a:lnTo>
                    <a:pt x="296" y="6"/>
                  </a:lnTo>
                  <a:lnTo>
                    <a:pt x="296" y="7"/>
                  </a:lnTo>
                  <a:lnTo>
                    <a:pt x="308" y="7"/>
                  </a:lnTo>
                  <a:lnTo>
                    <a:pt x="309" y="8"/>
                  </a:lnTo>
                  <a:lnTo>
                    <a:pt x="309" y="9"/>
                  </a:lnTo>
                  <a:lnTo>
                    <a:pt x="310" y="10"/>
                  </a:lnTo>
                  <a:lnTo>
                    <a:pt x="311" y="10"/>
                  </a:lnTo>
                  <a:lnTo>
                    <a:pt x="311" y="9"/>
                  </a:lnTo>
                  <a:lnTo>
                    <a:pt x="312" y="9"/>
                  </a:lnTo>
                  <a:lnTo>
                    <a:pt x="314" y="8"/>
                  </a:lnTo>
                  <a:lnTo>
                    <a:pt x="314" y="6"/>
                  </a:lnTo>
                  <a:lnTo>
                    <a:pt x="320" y="6"/>
                  </a:lnTo>
                  <a:lnTo>
                    <a:pt x="320" y="4"/>
                  </a:lnTo>
                  <a:lnTo>
                    <a:pt x="322" y="4"/>
                  </a:lnTo>
                  <a:lnTo>
                    <a:pt x="323" y="3"/>
                  </a:lnTo>
                  <a:lnTo>
                    <a:pt x="324" y="4"/>
                  </a:lnTo>
                  <a:lnTo>
                    <a:pt x="325" y="4"/>
                  </a:lnTo>
                  <a:lnTo>
                    <a:pt x="328" y="8"/>
                  </a:lnTo>
                  <a:lnTo>
                    <a:pt x="328" y="9"/>
                  </a:lnTo>
                  <a:lnTo>
                    <a:pt x="329" y="10"/>
                  </a:lnTo>
                  <a:lnTo>
                    <a:pt x="330" y="10"/>
                  </a:lnTo>
                  <a:lnTo>
                    <a:pt x="330" y="12"/>
                  </a:lnTo>
                  <a:lnTo>
                    <a:pt x="331" y="16"/>
                  </a:lnTo>
                  <a:lnTo>
                    <a:pt x="330" y="23"/>
                  </a:lnTo>
                  <a:lnTo>
                    <a:pt x="330" y="26"/>
                  </a:lnTo>
                  <a:lnTo>
                    <a:pt x="329" y="26"/>
                  </a:lnTo>
                  <a:lnTo>
                    <a:pt x="328" y="27"/>
                  </a:lnTo>
                  <a:lnTo>
                    <a:pt x="327" y="27"/>
                  </a:lnTo>
                  <a:lnTo>
                    <a:pt x="327" y="28"/>
                  </a:lnTo>
                  <a:lnTo>
                    <a:pt x="324" y="33"/>
                  </a:lnTo>
                  <a:lnTo>
                    <a:pt x="324" y="34"/>
                  </a:lnTo>
                  <a:lnTo>
                    <a:pt x="323" y="35"/>
                  </a:lnTo>
                  <a:lnTo>
                    <a:pt x="323" y="36"/>
                  </a:lnTo>
                  <a:lnTo>
                    <a:pt x="322" y="39"/>
                  </a:lnTo>
                  <a:lnTo>
                    <a:pt x="321" y="40"/>
                  </a:lnTo>
                  <a:lnTo>
                    <a:pt x="321" y="44"/>
                  </a:lnTo>
                  <a:lnTo>
                    <a:pt x="317" y="50"/>
                  </a:lnTo>
                  <a:lnTo>
                    <a:pt x="316" y="50"/>
                  </a:lnTo>
                  <a:lnTo>
                    <a:pt x="314" y="52"/>
                  </a:lnTo>
                  <a:lnTo>
                    <a:pt x="314" y="53"/>
                  </a:lnTo>
                  <a:lnTo>
                    <a:pt x="312" y="53"/>
                  </a:lnTo>
                  <a:lnTo>
                    <a:pt x="312" y="57"/>
                  </a:lnTo>
                  <a:lnTo>
                    <a:pt x="311" y="58"/>
                  </a:lnTo>
                  <a:lnTo>
                    <a:pt x="311" y="59"/>
                  </a:lnTo>
                  <a:lnTo>
                    <a:pt x="308" y="63"/>
                  </a:lnTo>
                  <a:lnTo>
                    <a:pt x="307" y="67"/>
                  </a:lnTo>
                  <a:lnTo>
                    <a:pt x="307" y="79"/>
                  </a:lnTo>
                  <a:lnTo>
                    <a:pt x="305" y="80"/>
                  </a:lnTo>
                  <a:lnTo>
                    <a:pt x="307" y="92"/>
                  </a:lnTo>
                  <a:lnTo>
                    <a:pt x="307" y="95"/>
                  </a:lnTo>
                  <a:lnTo>
                    <a:pt x="303" y="101"/>
                  </a:lnTo>
                  <a:lnTo>
                    <a:pt x="303" y="103"/>
                  </a:lnTo>
                  <a:lnTo>
                    <a:pt x="302" y="108"/>
                  </a:lnTo>
                  <a:lnTo>
                    <a:pt x="302" y="110"/>
                  </a:lnTo>
                  <a:lnTo>
                    <a:pt x="301" y="111"/>
                  </a:lnTo>
                  <a:lnTo>
                    <a:pt x="299" y="114"/>
                  </a:lnTo>
                  <a:lnTo>
                    <a:pt x="298" y="115"/>
                  </a:lnTo>
                  <a:lnTo>
                    <a:pt x="297" y="117"/>
                  </a:lnTo>
                  <a:lnTo>
                    <a:pt x="297" y="124"/>
                  </a:lnTo>
                  <a:lnTo>
                    <a:pt x="299" y="130"/>
                  </a:lnTo>
                  <a:lnTo>
                    <a:pt x="299" y="131"/>
                  </a:lnTo>
                  <a:lnTo>
                    <a:pt x="298" y="134"/>
                  </a:lnTo>
                  <a:lnTo>
                    <a:pt x="298" y="136"/>
                  </a:lnTo>
                  <a:lnTo>
                    <a:pt x="299" y="139"/>
                  </a:lnTo>
                  <a:lnTo>
                    <a:pt x="299" y="140"/>
                  </a:lnTo>
                  <a:lnTo>
                    <a:pt x="301" y="140"/>
                  </a:lnTo>
                  <a:lnTo>
                    <a:pt x="301" y="147"/>
                  </a:lnTo>
                  <a:lnTo>
                    <a:pt x="297" y="152"/>
                  </a:lnTo>
                  <a:lnTo>
                    <a:pt x="293" y="161"/>
                  </a:lnTo>
                  <a:lnTo>
                    <a:pt x="292" y="162"/>
                  </a:lnTo>
                  <a:lnTo>
                    <a:pt x="290" y="171"/>
                  </a:lnTo>
                  <a:lnTo>
                    <a:pt x="290" y="173"/>
                  </a:lnTo>
                  <a:lnTo>
                    <a:pt x="291" y="178"/>
                  </a:lnTo>
                  <a:lnTo>
                    <a:pt x="292" y="185"/>
                  </a:lnTo>
                  <a:lnTo>
                    <a:pt x="288" y="190"/>
                  </a:lnTo>
                  <a:lnTo>
                    <a:pt x="288" y="191"/>
                  </a:lnTo>
                  <a:lnTo>
                    <a:pt x="286" y="191"/>
                  </a:lnTo>
                  <a:lnTo>
                    <a:pt x="286" y="192"/>
                  </a:lnTo>
                  <a:lnTo>
                    <a:pt x="285" y="192"/>
                  </a:lnTo>
                  <a:lnTo>
                    <a:pt x="283" y="195"/>
                  </a:lnTo>
                  <a:lnTo>
                    <a:pt x="277" y="203"/>
                  </a:lnTo>
                  <a:lnTo>
                    <a:pt x="275" y="205"/>
                  </a:lnTo>
                  <a:lnTo>
                    <a:pt x="273" y="205"/>
                  </a:lnTo>
                  <a:lnTo>
                    <a:pt x="272" y="206"/>
                  </a:lnTo>
                  <a:lnTo>
                    <a:pt x="272" y="207"/>
                  </a:lnTo>
                  <a:lnTo>
                    <a:pt x="267" y="207"/>
                  </a:lnTo>
                  <a:lnTo>
                    <a:pt x="266" y="209"/>
                  </a:lnTo>
                  <a:lnTo>
                    <a:pt x="264" y="210"/>
                  </a:lnTo>
                  <a:lnTo>
                    <a:pt x="260" y="210"/>
                  </a:lnTo>
                  <a:lnTo>
                    <a:pt x="253" y="217"/>
                  </a:lnTo>
                  <a:lnTo>
                    <a:pt x="252" y="217"/>
                  </a:lnTo>
                  <a:lnTo>
                    <a:pt x="252" y="218"/>
                  </a:lnTo>
                  <a:lnTo>
                    <a:pt x="251" y="218"/>
                  </a:lnTo>
                  <a:lnTo>
                    <a:pt x="251" y="219"/>
                  </a:lnTo>
                  <a:lnTo>
                    <a:pt x="250" y="222"/>
                  </a:lnTo>
                  <a:lnTo>
                    <a:pt x="250" y="223"/>
                  </a:lnTo>
                  <a:lnTo>
                    <a:pt x="248" y="224"/>
                  </a:lnTo>
                  <a:lnTo>
                    <a:pt x="247" y="226"/>
                  </a:lnTo>
                  <a:lnTo>
                    <a:pt x="245" y="229"/>
                  </a:lnTo>
                  <a:lnTo>
                    <a:pt x="245" y="231"/>
                  </a:lnTo>
                  <a:lnTo>
                    <a:pt x="243" y="233"/>
                  </a:lnTo>
                  <a:lnTo>
                    <a:pt x="243" y="238"/>
                  </a:lnTo>
                  <a:lnTo>
                    <a:pt x="238" y="243"/>
                  </a:lnTo>
                  <a:lnTo>
                    <a:pt x="238" y="245"/>
                  </a:lnTo>
                  <a:lnTo>
                    <a:pt x="235" y="245"/>
                  </a:lnTo>
                  <a:lnTo>
                    <a:pt x="235" y="246"/>
                  </a:lnTo>
                  <a:lnTo>
                    <a:pt x="234" y="246"/>
                  </a:lnTo>
                  <a:lnTo>
                    <a:pt x="232" y="250"/>
                  </a:lnTo>
                  <a:lnTo>
                    <a:pt x="229" y="251"/>
                  </a:lnTo>
                  <a:lnTo>
                    <a:pt x="226" y="255"/>
                  </a:lnTo>
                  <a:lnTo>
                    <a:pt x="225" y="255"/>
                  </a:lnTo>
                  <a:lnTo>
                    <a:pt x="224" y="257"/>
                  </a:lnTo>
                  <a:lnTo>
                    <a:pt x="224" y="261"/>
                  </a:lnTo>
                  <a:lnTo>
                    <a:pt x="222" y="262"/>
                  </a:lnTo>
                  <a:lnTo>
                    <a:pt x="222" y="263"/>
                  </a:lnTo>
                  <a:lnTo>
                    <a:pt x="224" y="264"/>
                  </a:lnTo>
                  <a:lnTo>
                    <a:pt x="224" y="267"/>
                  </a:lnTo>
                  <a:lnTo>
                    <a:pt x="225" y="277"/>
                  </a:lnTo>
                  <a:lnTo>
                    <a:pt x="224" y="284"/>
                  </a:lnTo>
                  <a:lnTo>
                    <a:pt x="222" y="287"/>
                  </a:lnTo>
                  <a:lnTo>
                    <a:pt x="222" y="288"/>
                  </a:lnTo>
                  <a:lnTo>
                    <a:pt x="224" y="290"/>
                  </a:lnTo>
                  <a:lnTo>
                    <a:pt x="224" y="305"/>
                  </a:lnTo>
                  <a:lnTo>
                    <a:pt x="225" y="306"/>
                  </a:lnTo>
                  <a:lnTo>
                    <a:pt x="225" y="308"/>
                  </a:lnTo>
                  <a:lnTo>
                    <a:pt x="224" y="309"/>
                  </a:lnTo>
                  <a:lnTo>
                    <a:pt x="222" y="313"/>
                  </a:lnTo>
                  <a:lnTo>
                    <a:pt x="220" y="318"/>
                  </a:lnTo>
                  <a:lnTo>
                    <a:pt x="218" y="320"/>
                  </a:lnTo>
                  <a:lnTo>
                    <a:pt x="215" y="324"/>
                  </a:lnTo>
                  <a:lnTo>
                    <a:pt x="215" y="325"/>
                  </a:lnTo>
                  <a:lnTo>
                    <a:pt x="214" y="326"/>
                  </a:lnTo>
                  <a:lnTo>
                    <a:pt x="214" y="328"/>
                  </a:lnTo>
                  <a:lnTo>
                    <a:pt x="213" y="331"/>
                  </a:lnTo>
                  <a:lnTo>
                    <a:pt x="212" y="331"/>
                  </a:lnTo>
                  <a:lnTo>
                    <a:pt x="211" y="333"/>
                  </a:lnTo>
                  <a:lnTo>
                    <a:pt x="211" y="334"/>
                  </a:lnTo>
                  <a:lnTo>
                    <a:pt x="209" y="334"/>
                  </a:lnTo>
                  <a:lnTo>
                    <a:pt x="208" y="335"/>
                  </a:lnTo>
                  <a:lnTo>
                    <a:pt x="206" y="337"/>
                  </a:lnTo>
                  <a:lnTo>
                    <a:pt x="202" y="337"/>
                  </a:lnTo>
                  <a:lnTo>
                    <a:pt x="196" y="339"/>
                  </a:lnTo>
                  <a:lnTo>
                    <a:pt x="195" y="339"/>
                  </a:lnTo>
                  <a:lnTo>
                    <a:pt x="194" y="340"/>
                  </a:lnTo>
                  <a:lnTo>
                    <a:pt x="193" y="345"/>
                  </a:lnTo>
                  <a:lnTo>
                    <a:pt x="190" y="347"/>
                  </a:lnTo>
                  <a:lnTo>
                    <a:pt x="189" y="347"/>
                  </a:lnTo>
                  <a:lnTo>
                    <a:pt x="188" y="349"/>
                  </a:lnTo>
                  <a:lnTo>
                    <a:pt x="183" y="351"/>
                  </a:lnTo>
                  <a:lnTo>
                    <a:pt x="181" y="351"/>
                  </a:lnTo>
                  <a:lnTo>
                    <a:pt x="180" y="352"/>
                  </a:lnTo>
                  <a:lnTo>
                    <a:pt x="180" y="353"/>
                  </a:lnTo>
                  <a:lnTo>
                    <a:pt x="177" y="356"/>
                  </a:lnTo>
                  <a:lnTo>
                    <a:pt x="175" y="359"/>
                  </a:lnTo>
                  <a:lnTo>
                    <a:pt x="174" y="360"/>
                  </a:lnTo>
                  <a:lnTo>
                    <a:pt x="171" y="362"/>
                  </a:lnTo>
                  <a:lnTo>
                    <a:pt x="171" y="363"/>
                  </a:lnTo>
                  <a:lnTo>
                    <a:pt x="168" y="365"/>
                  </a:lnTo>
                  <a:lnTo>
                    <a:pt x="164" y="371"/>
                  </a:lnTo>
                  <a:lnTo>
                    <a:pt x="164" y="372"/>
                  </a:lnTo>
                  <a:lnTo>
                    <a:pt x="163" y="373"/>
                  </a:lnTo>
                  <a:lnTo>
                    <a:pt x="156" y="377"/>
                  </a:lnTo>
                  <a:lnTo>
                    <a:pt x="155" y="377"/>
                  </a:lnTo>
                  <a:lnTo>
                    <a:pt x="152" y="376"/>
                  </a:lnTo>
                  <a:lnTo>
                    <a:pt x="152" y="375"/>
                  </a:lnTo>
                  <a:lnTo>
                    <a:pt x="148" y="375"/>
                  </a:lnTo>
                  <a:lnTo>
                    <a:pt x="147" y="376"/>
                  </a:lnTo>
                  <a:lnTo>
                    <a:pt x="144" y="376"/>
                  </a:lnTo>
                  <a:lnTo>
                    <a:pt x="144" y="375"/>
                  </a:lnTo>
                  <a:lnTo>
                    <a:pt x="145" y="371"/>
                  </a:lnTo>
                  <a:lnTo>
                    <a:pt x="144" y="371"/>
                  </a:lnTo>
                  <a:lnTo>
                    <a:pt x="144" y="369"/>
                  </a:lnTo>
                  <a:lnTo>
                    <a:pt x="145" y="369"/>
                  </a:lnTo>
                  <a:lnTo>
                    <a:pt x="145" y="366"/>
                  </a:lnTo>
                  <a:lnTo>
                    <a:pt x="144" y="366"/>
                  </a:lnTo>
                  <a:lnTo>
                    <a:pt x="144" y="365"/>
                  </a:lnTo>
                  <a:lnTo>
                    <a:pt x="143" y="365"/>
                  </a:lnTo>
                  <a:lnTo>
                    <a:pt x="143" y="363"/>
                  </a:lnTo>
                  <a:lnTo>
                    <a:pt x="142" y="362"/>
                  </a:lnTo>
                  <a:lnTo>
                    <a:pt x="143" y="362"/>
                  </a:lnTo>
                  <a:lnTo>
                    <a:pt x="143" y="360"/>
                  </a:lnTo>
                  <a:lnTo>
                    <a:pt x="145" y="359"/>
                  </a:lnTo>
                  <a:lnTo>
                    <a:pt x="148" y="357"/>
                  </a:lnTo>
                  <a:lnTo>
                    <a:pt x="148" y="356"/>
                  </a:lnTo>
                  <a:lnTo>
                    <a:pt x="145" y="354"/>
                  </a:lnTo>
                  <a:lnTo>
                    <a:pt x="145" y="353"/>
                  </a:lnTo>
                  <a:lnTo>
                    <a:pt x="144" y="353"/>
                  </a:lnTo>
                  <a:lnTo>
                    <a:pt x="144" y="350"/>
                  </a:lnTo>
                  <a:lnTo>
                    <a:pt x="143" y="350"/>
                  </a:lnTo>
                  <a:lnTo>
                    <a:pt x="142" y="351"/>
                  </a:lnTo>
                  <a:lnTo>
                    <a:pt x="139" y="351"/>
                  </a:lnTo>
                  <a:lnTo>
                    <a:pt x="137" y="353"/>
                  </a:lnTo>
                  <a:lnTo>
                    <a:pt x="135" y="353"/>
                  </a:lnTo>
                  <a:lnTo>
                    <a:pt x="133" y="354"/>
                  </a:lnTo>
                  <a:lnTo>
                    <a:pt x="130" y="354"/>
                  </a:lnTo>
                  <a:lnTo>
                    <a:pt x="128" y="356"/>
                  </a:lnTo>
                  <a:lnTo>
                    <a:pt x="125" y="358"/>
                  </a:lnTo>
                  <a:lnTo>
                    <a:pt x="125" y="359"/>
                  </a:lnTo>
                  <a:lnTo>
                    <a:pt x="122" y="359"/>
                  </a:lnTo>
                  <a:lnTo>
                    <a:pt x="120" y="358"/>
                  </a:lnTo>
                  <a:lnTo>
                    <a:pt x="120" y="357"/>
                  </a:lnTo>
                  <a:lnTo>
                    <a:pt x="119" y="357"/>
                  </a:lnTo>
                  <a:lnTo>
                    <a:pt x="118" y="356"/>
                  </a:lnTo>
                  <a:lnTo>
                    <a:pt x="115" y="357"/>
                  </a:lnTo>
                  <a:lnTo>
                    <a:pt x="115" y="363"/>
                  </a:lnTo>
                  <a:lnTo>
                    <a:pt x="113" y="364"/>
                  </a:lnTo>
                  <a:lnTo>
                    <a:pt x="113" y="365"/>
                  </a:lnTo>
                  <a:lnTo>
                    <a:pt x="115" y="368"/>
                  </a:lnTo>
                  <a:lnTo>
                    <a:pt x="113" y="368"/>
                  </a:lnTo>
                  <a:lnTo>
                    <a:pt x="113" y="369"/>
                  </a:lnTo>
                  <a:lnTo>
                    <a:pt x="112" y="370"/>
                  </a:lnTo>
                  <a:lnTo>
                    <a:pt x="111" y="369"/>
                  </a:lnTo>
                  <a:lnTo>
                    <a:pt x="109" y="371"/>
                  </a:lnTo>
                  <a:lnTo>
                    <a:pt x="109" y="372"/>
                  </a:lnTo>
                  <a:lnTo>
                    <a:pt x="107" y="371"/>
                  </a:lnTo>
                  <a:lnTo>
                    <a:pt x="106" y="371"/>
                  </a:lnTo>
                  <a:lnTo>
                    <a:pt x="106" y="370"/>
                  </a:lnTo>
                  <a:lnTo>
                    <a:pt x="105" y="370"/>
                  </a:lnTo>
                  <a:lnTo>
                    <a:pt x="104" y="371"/>
                  </a:lnTo>
                  <a:lnTo>
                    <a:pt x="105" y="371"/>
                  </a:lnTo>
                  <a:lnTo>
                    <a:pt x="105" y="372"/>
                  </a:lnTo>
                  <a:lnTo>
                    <a:pt x="104" y="372"/>
                  </a:lnTo>
                  <a:lnTo>
                    <a:pt x="100" y="376"/>
                  </a:lnTo>
                  <a:lnTo>
                    <a:pt x="99" y="375"/>
                  </a:lnTo>
                  <a:lnTo>
                    <a:pt x="99" y="372"/>
                  </a:lnTo>
                  <a:lnTo>
                    <a:pt x="98" y="372"/>
                  </a:lnTo>
                  <a:lnTo>
                    <a:pt x="98" y="371"/>
                  </a:lnTo>
                  <a:lnTo>
                    <a:pt x="96" y="370"/>
                  </a:lnTo>
                  <a:lnTo>
                    <a:pt x="94" y="370"/>
                  </a:lnTo>
                  <a:lnTo>
                    <a:pt x="92" y="368"/>
                  </a:lnTo>
                  <a:lnTo>
                    <a:pt x="91" y="368"/>
                  </a:lnTo>
                  <a:lnTo>
                    <a:pt x="91" y="366"/>
                  </a:lnTo>
                  <a:lnTo>
                    <a:pt x="90" y="365"/>
                  </a:lnTo>
                  <a:lnTo>
                    <a:pt x="90" y="364"/>
                  </a:lnTo>
                  <a:lnTo>
                    <a:pt x="88" y="364"/>
                  </a:lnTo>
                  <a:lnTo>
                    <a:pt x="88" y="363"/>
                  </a:lnTo>
                  <a:lnTo>
                    <a:pt x="87" y="363"/>
                  </a:lnTo>
                  <a:lnTo>
                    <a:pt x="86" y="364"/>
                  </a:lnTo>
                  <a:lnTo>
                    <a:pt x="86" y="365"/>
                  </a:lnTo>
                  <a:lnTo>
                    <a:pt x="84" y="364"/>
                  </a:lnTo>
                  <a:lnTo>
                    <a:pt x="81" y="360"/>
                  </a:lnTo>
                  <a:lnTo>
                    <a:pt x="79" y="358"/>
                  </a:lnTo>
                  <a:lnTo>
                    <a:pt x="78" y="356"/>
                  </a:lnTo>
                  <a:lnTo>
                    <a:pt x="77" y="354"/>
                  </a:lnTo>
                  <a:lnTo>
                    <a:pt x="75" y="356"/>
                  </a:lnTo>
                  <a:lnTo>
                    <a:pt x="74" y="356"/>
                  </a:lnTo>
                  <a:lnTo>
                    <a:pt x="73" y="354"/>
                  </a:lnTo>
                  <a:lnTo>
                    <a:pt x="72" y="354"/>
                  </a:lnTo>
                  <a:lnTo>
                    <a:pt x="71" y="356"/>
                  </a:lnTo>
                  <a:lnTo>
                    <a:pt x="71" y="357"/>
                  </a:lnTo>
                  <a:lnTo>
                    <a:pt x="68" y="359"/>
                  </a:lnTo>
                  <a:lnTo>
                    <a:pt x="67" y="362"/>
                  </a:lnTo>
                  <a:lnTo>
                    <a:pt x="66" y="362"/>
                  </a:lnTo>
                  <a:lnTo>
                    <a:pt x="61" y="363"/>
                  </a:lnTo>
                  <a:lnTo>
                    <a:pt x="58" y="364"/>
                  </a:lnTo>
                  <a:lnTo>
                    <a:pt x="55" y="364"/>
                  </a:lnTo>
                  <a:lnTo>
                    <a:pt x="55" y="368"/>
                  </a:lnTo>
                  <a:lnTo>
                    <a:pt x="54" y="371"/>
                  </a:lnTo>
                  <a:lnTo>
                    <a:pt x="53" y="371"/>
                  </a:lnTo>
                  <a:lnTo>
                    <a:pt x="51" y="372"/>
                  </a:lnTo>
                  <a:lnTo>
                    <a:pt x="49" y="372"/>
                  </a:lnTo>
                  <a:lnTo>
                    <a:pt x="49" y="371"/>
                  </a:lnTo>
                  <a:lnTo>
                    <a:pt x="47" y="371"/>
                  </a:lnTo>
                  <a:lnTo>
                    <a:pt x="46" y="376"/>
                  </a:lnTo>
                  <a:lnTo>
                    <a:pt x="40" y="382"/>
                  </a:lnTo>
                  <a:lnTo>
                    <a:pt x="39" y="382"/>
                  </a:lnTo>
                  <a:lnTo>
                    <a:pt x="39" y="381"/>
                  </a:lnTo>
                  <a:lnTo>
                    <a:pt x="34" y="376"/>
                  </a:lnTo>
                  <a:lnTo>
                    <a:pt x="34" y="375"/>
                  </a:lnTo>
                  <a:lnTo>
                    <a:pt x="32" y="372"/>
                  </a:lnTo>
                  <a:lnTo>
                    <a:pt x="33" y="372"/>
                  </a:lnTo>
                  <a:lnTo>
                    <a:pt x="33" y="370"/>
                  </a:lnTo>
                  <a:lnTo>
                    <a:pt x="32" y="369"/>
                  </a:lnTo>
                  <a:lnTo>
                    <a:pt x="29" y="368"/>
                  </a:lnTo>
                  <a:lnTo>
                    <a:pt x="29" y="366"/>
                  </a:lnTo>
                  <a:lnTo>
                    <a:pt x="30" y="366"/>
                  </a:lnTo>
                  <a:lnTo>
                    <a:pt x="32" y="365"/>
                  </a:lnTo>
                  <a:lnTo>
                    <a:pt x="32" y="364"/>
                  </a:lnTo>
                  <a:lnTo>
                    <a:pt x="17" y="350"/>
                  </a:lnTo>
                  <a:lnTo>
                    <a:pt x="13" y="347"/>
                  </a:lnTo>
                  <a:lnTo>
                    <a:pt x="11" y="346"/>
                  </a:lnTo>
                  <a:lnTo>
                    <a:pt x="11" y="343"/>
                  </a:lnTo>
                  <a:lnTo>
                    <a:pt x="10" y="343"/>
                  </a:lnTo>
                  <a:lnTo>
                    <a:pt x="7" y="339"/>
                  </a:lnTo>
                  <a:lnTo>
                    <a:pt x="3" y="337"/>
                  </a:lnTo>
                  <a:lnTo>
                    <a:pt x="1" y="335"/>
                  </a:lnTo>
                  <a:lnTo>
                    <a:pt x="0" y="334"/>
                  </a:lnTo>
                  <a:lnTo>
                    <a:pt x="1" y="333"/>
                  </a:lnTo>
                  <a:lnTo>
                    <a:pt x="3" y="325"/>
                  </a:lnTo>
                  <a:lnTo>
                    <a:pt x="5" y="322"/>
                  </a:lnTo>
                  <a:lnTo>
                    <a:pt x="7" y="322"/>
                  </a:lnTo>
                  <a:lnTo>
                    <a:pt x="8" y="321"/>
                  </a:lnTo>
                  <a:lnTo>
                    <a:pt x="10" y="320"/>
                  </a:lnTo>
                  <a:lnTo>
                    <a:pt x="11" y="320"/>
                  </a:lnTo>
                  <a:lnTo>
                    <a:pt x="14" y="319"/>
                  </a:lnTo>
                  <a:lnTo>
                    <a:pt x="14" y="318"/>
                  </a:lnTo>
                  <a:lnTo>
                    <a:pt x="16" y="315"/>
                  </a:lnTo>
                  <a:lnTo>
                    <a:pt x="19" y="316"/>
                  </a:lnTo>
                  <a:lnTo>
                    <a:pt x="20" y="318"/>
                  </a:lnTo>
                  <a:lnTo>
                    <a:pt x="23" y="322"/>
                  </a:lnTo>
                  <a:lnTo>
                    <a:pt x="24" y="324"/>
                  </a:lnTo>
                  <a:lnTo>
                    <a:pt x="28" y="324"/>
                  </a:lnTo>
                  <a:lnTo>
                    <a:pt x="32" y="325"/>
                  </a:lnTo>
                  <a:lnTo>
                    <a:pt x="33" y="325"/>
                  </a:lnTo>
                  <a:lnTo>
                    <a:pt x="34" y="324"/>
                  </a:lnTo>
                  <a:lnTo>
                    <a:pt x="34" y="322"/>
                  </a:lnTo>
                  <a:lnTo>
                    <a:pt x="35" y="321"/>
                  </a:lnTo>
                  <a:lnTo>
                    <a:pt x="34" y="320"/>
                  </a:lnTo>
                  <a:lnTo>
                    <a:pt x="33" y="320"/>
                  </a:lnTo>
                  <a:lnTo>
                    <a:pt x="32" y="319"/>
                  </a:lnTo>
                  <a:lnTo>
                    <a:pt x="32" y="318"/>
                  </a:lnTo>
                  <a:lnTo>
                    <a:pt x="34" y="312"/>
                  </a:lnTo>
                  <a:lnTo>
                    <a:pt x="37" y="308"/>
                  </a:lnTo>
                  <a:lnTo>
                    <a:pt x="35" y="306"/>
                  </a:lnTo>
                  <a:lnTo>
                    <a:pt x="33" y="306"/>
                  </a:lnTo>
                  <a:lnTo>
                    <a:pt x="32" y="305"/>
                  </a:lnTo>
                  <a:lnTo>
                    <a:pt x="29" y="303"/>
                  </a:lnTo>
                  <a:lnTo>
                    <a:pt x="28" y="302"/>
                  </a:lnTo>
                  <a:lnTo>
                    <a:pt x="26" y="301"/>
                  </a:lnTo>
                  <a:lnTo>
                    <a:pt x="26" y="295"/>
                  </a:lnTo>
                  <a:lnTo>
                    <a:pt x="29" y="295"/>
                  </a:lnTo>
                  <a:lnTo>
                    <a:pt x="29" y="293"/>
                  </a:lnTo>
                  <a:lnTo>
                    <a:pt x="23" y="287"/>
                  </a:lnTo>
                  <a:lnTo>
                    <a:pt x="23" y="286"/>
                  </a:lnTo>
                  <a:lnTo>
                    <a:pt x="21" y="286"/>
                  </a:lnTo>
                  <a:lnTo>
                    <a:pt x="20" y="288"/>
                  </a:lnTo>
                  <a:lnTo>
                    <a:pt x="19" y="288"/>
                  </a:lnTo>
                  <a:lnTo>
                    <a:pt x="19" y="284"/>
                  </a:lnTo>
                  <a:lnTo>
                    <a:pt x="22" y="280"/>
                  </a:lnTo>
                  <a:lnTo>
                    <a:pt x="22" y="274"/>
                  </a:lnTo>
                  <a:lnTo>
                    <a:pt x="21" y="273"/>
                  </a:lnTo>
                  <a:lnTo>
                    <a:pt x="21" y="268"/>
                  </a:lnTo>
                  <a:lnTo>
                    <a:pt x="20" y="265"/>
                  </a:lnTo>
                  <a:lnTo>
                    <a:pt x="20" y="264"/>
                  </a:lnTo>
                  <a:lnTo>
                    <a:pt x="24" y="264"/>
                  </a:lnTo>
                  <a:lnTo>
                    <a:pt x="24" y="265"/>
                  </a:lnTo>
                  <a:lnTo>
                    <a:pt x="27" y="268"/>
                  </a:lnTo>
                  <a:lnTo>
                    <a:pt x="29" y="268"/>
                  </a:lnTo>
                  <a:lnTo>
                    <a:pt x="30" y="265"/>
                  </a:lnTo>
                  <a:lnTo>
                    <a:pt x="33" y="265"/>
                  </a:lnTo>
                  <a:lnTo>
                    <a:pt x="35" y="264"/>
                  </a:lnTo>
                  <a:lnTo>
                    <a:pt x="36" y="264"/>
                  </a:lnTo>
                  <a:lnTo>
                    <a:pt x="40" y="268"/>
                  </a:lnTo>
                  <a:lnTo>
                    <a:pt x="42" y="268"/>
                  </a:lnTo>
                  <a:lnTo>
                    <a:pt x="59" y="264"/>
                  </a:lnTo>
                  <a:lnTo>
                    <a:pt x="59" y="262"/>
                  </a:lnTo>
                  <a:lnTo>
                    <a:pt x="60" y="261"/>
                  </a:lnTo>
                  <a:lnTo>
                    <a:pt x="60" y="256"/>
                  </a:lnTo>
                  <a:lnTo>
                    <a:pt x="61" y="255"/>
                  </a:lnTo>
                  <a:lnTo>
                    <a:pt x="61" y="254"/>
                  </a:lnTo>
                  <a:lnTo>
                    <a:pt x="59" y="254"/>
                  </a:lnTo>
                  <a:lnTo>
                    <a:pt x="59" y="251"/>
                  </a:lnTo>
                  <a:lnTo>
                    <a:pt x="58" y="250"/>
                  </a:lnTo>
                  <a:lnTo>
                    <a:pt x="58" y="244"/>
                  </a:lnTo>
                  <a:lnTo>
                    <a:pt x="59" y="244"/>
                  </a:lnTo>
                  <a:lnTo>
                    <a:pt x="59" y="245"/>
                  </a:lnTo>
                  <a:lnTo>
                    <a:pt x="60" y="246"/>
                  </a:lnTo>
                  <a:lnTo>
                    <a:pt x="61" y="246"/>
                  </a:lnTo>
                  <a:lnTo>
                    <a:pt x="61" y="244"/>
                  </a:lnTo>
                  <a:lnTo>
                    <a:pt x="62" y="244"/>
                  </a:lnTo>
                  <a:lnTo>
                    <a:pt x="65" y="242"/>
                  </a:lnTo>
                  <a:lnTo>
                    <a:pt x="67" y="242"/>
                  </a:lnTo>
                  <a:lnTo>
                    <a:pt x="68" y="243"/>
                  </a:lnTo>
                  <a:lnTo>
                    <a:pt x="72" y="245"/>
                  </a:lnTo>
                  <a:lnTo>
                    <a:pt x="74" y="245"/>
                  </a:lnTo>
                  <a:lnTo>
                    <a:pt x="74" y="246"/>
                  </a:lnTo>
                  <a:lnTo>
                    <a:pt x="75" y="248"/>
                  </a:lnTo>
                  <a:lnTo>
                    <a:pt x="75" y="250"/>
                  </a:lnTo>
                  <a:lnTo>
                    <a:pt x="78" y="252"/>
                  </a:lnTo>
                  <a:lnTo>
                    <a:pt x="78" y="256"/>
                  </a:lnTo>
                  <a:lnTo>
                    <a:pt x="79" y="257"/>
                  </a:lnTo>
                  <a:lnTo>
                    <a:pt x="79" y="258"/>
                  </a:lnTo>
                  <a:lnTo>
                    <a:pt x="80" y="257"/>
                  </a:lnTo>
                  <a:lnTo>
                    <a:pt x="81" y="258"/>
                  </a:lnTo>
                  <a:lnTo>
                    <a:pt x="81" y="260"/>
                  </a:lnTo>
                  <a:lnTo>
                    <a:pt x="83" y="260"/>
                  </a:lnTo>
                  <a:lnTo>
                    <a:pt x="83" y="262"/>
                  </a:lnTo>
                  <a:lnTo>
                    <a:pt x="84" y="262"/>
                  </a:lnTo>
                  <a:lnTo>
                    <a:pt x="83" y="263"/>
                  </a:lnTo>
                  <a:lnTo>
                    <a:pt x="83" y="264"/>
                  </a:lnTo>
                  <a:lnTo>
                    <a:pt x="81" y="265"/>
                  </a:lnTo>
                  <a:lnTo>
                    <a:pt x="83" y="265"/>
                  </a:lnTo>
                  <a:lnTo>
                    <a:pt x="84" y="264"/>
                  </a:lnTo>
                  <a:lnTo>
                    <a:pt x="85" y="264"/>
                  </a:lnTo>
                  <a:lnTo>
                    <a:pt x="88" y="265"/>
                  </a:lnTo>
                  <a:lnTo>
                    <a:pt x="88" y="267"/>
                  </a:lnTo>
                  <a:lnTo>
                    <a:pt x="90" y="265"/>
                  </a:lnTo>
                  <a:lnTo>
                    <a:pt x="91" y="265"/>
                  </a:lnTo>
                  <a:lnTo>
                    <a:pt x="99" y="268"/>
                  </a:lnTo>
                  <a:lnTo>
                    <a:pt x="99" y="269"/>
                  </a:lnTo>
                  <a:lnTo>
                    <a:pt x="100" y="268"/>
                  </a:lnTo>
                  <a:lnTo>
                    <a:pt x="101" y="269"/>
                  </a:lnTo>
                  <a:lnTo>
                    <a:pt x="103" y="268"/>
                  </a:lnTo>
                  <a:lnTo>
                    <a:pt x="103" y="269"/>
                  </a:lnTo>
                  <a:lnTo>
                    <a:pt x="104" y="269"/>
                  </a:lnTo>
                  <a:lnTo>
                    <a:pt x="104" y="268"/>
                  </a:lnTo>
                  <a:lnTo>
                    <a:pt x="105" y="267"/>
                  </a:lnTo>
                  <a:lnTo>
                    <a:pt x="106" y="267"/>
                  </a:lnTo>
                  <a:lnTo>
                    <a:pt x="106" y="265"/>
                  </a:lnTo>
                  <a:lnTo>
                    <a:pt x="107" y="265"/>
                  </a:lnTo>
                  <a:lnTo>
                    <a:pt x="107" y="264"/>
                  </a:lnTo>
                  <a:lnTo>
                    <a:pt x="109" y="264"/>
                  </a:lnTo>
                  <a:lnTo>
                    <a:pt x="110" y="263"/>
                  </a:lnTo>
                  <a:lnTo>
                    <a:pt x="110" y="262"/>
                  </a:lnTo>
                  <a:lnTo>
                    <a:pt x="115" y="257"/>
                  </a:lnTo>
                  <a:lnTo>
                    <a:pt x="115" y="256"/>
                  </a:lnTo>
                  <a:lnTo>
                    <a:pt x="116" y="254"/>
                  </a:lnTo>
                  <a:lnTo>
                    <a:pt x="116" y="255"/>
                  </a:lnTo>
                  <a:lnTo>
                    <a:pt x="117" y="255"/>
                  </a:lnTo>
                  <a:lnTo>
                    <a:pt x="117" y="256"/>
                  </a:lnTo>
                  <a:lnTo>
                    <a:pt x="118" y="257"/>
                  </a:lnTo>
                  <a:lnTo>
                    <a:pt x="118" y="258"/>
                  </a:lnTo>
                  <a:lnTo>
                    <a:pt x="119" y="261"/>
                  </a:lnTo>
                  <a:lnTo>
                    <a:pt x="120" y="262"/>
                  </a:lnTo>
                  <a:lnTo>
                    <a:pt x="120" y="264"/>
                  </a:lnTo>
                  <a:lnTo>
                    <a:pt x="123" y="264"/>
                  </a:lnTo>
                  <a:lnTo>
                    <a:pt x="123" y="265"/>
                  </a:lnTo>
                  <a:lnTo>
                    <a:pt x="122" y="265"/>
                  </a:lnTo>
                  <a:lnTo>
                    <a:pt x="122" y="268"/>
                  </a:lnTo>
                  <a:lnTo>
                    <a:pt x="120" y="268"/>
                  </a:lnTo>
                  <a:lnTo>
                    <a:pt x="120" y="270"/>
                  </a:lnTo>
                  <a:lnTo>
                    <a:pt x="122" y="271"/>
                  </a:lnTo>
                  <a:lnTo>
                    <a:pt x="124" y="271"/>
                  </a:lnTo>
                  <a:lnTo>
                    <a:pt x="125" y="270"/>
                  </a:lnTo>
                  <a:lnTo>
                    <a:pt x="126" y="270"/>
                  </a:lnTo>
                  <a:lnTo>
                    <a:pt x="126" y="271"/>
                  </a:lnTo>
                  <a:lnTo>
                    <a:pt x="131" y="271"/>
                  </a:lnTo>
                  <a:lnTo>
                    <a:pt x="131" y="270"/>
                  </a:lnTo>
                  <a:lnTo>
                    <a:pt x="132" y="269"/>
                  </a:lnTo>
                  <a:lnTo>
                    <a:pt x="132" y="268"/>
                  </a:lnTo>
                  <a:lnTo>
                    <a:pt x="135" y="265"/>
                  </a:lnTo>
                  <a:lnTo>
                    <a:pt x="137" y="265"/>
                  </a:lnTo>
                  <a:lnTo>
                    <a:pt x="137" y="264"/>
                  </a:lnTo>
                  <a:lnTo>
                    <a:pt x="133" y="261"/>
                  </a:lnTo>
                  <a:lnTo>
                    <a:pt x="133" y="260"/>
                  </a:lnTo>
                  <a:lnTo>
                    <a:pt x="135" y="260"/>
                  </a:lnTo>
                  <a:lnTo>
                    <a:pt x="136" y="258"/>
                  </a:lnTo>
                  <a:lnTo>
                    <a:pt x="136" y="256"/>
                  </a:lnTo>
                  <a:lnTo>
                    <a:pt x="137" y="256"/>
                  </a:lnTo>
                  <a:lnTo>
                    <a:pt x="137" y="255"/>
                  </a:lnTo>
                  <a:lnTo>
                    <a:pt x="138" y="252"/>
                  </a:lnTo>
                  <a:lnTo>
                    <a:pt x="138" y="251"/>
                  </a:lnTo>
                  <a:lnTo>
                    <a:pt x="137" y="251"/>
                  </a:lnTo>
                  <a:lnTo>
                    <a:pt x="137" y="249"/>
                  </a:lnTo>
                  <a:lnTo>
                    <a:pt x="138" y="249"/>
                  </a:lnTo>
                  <a:lnTo>
                    <a:pt x="138" y="248"/>
                  </a:lnTo>
                  <a:lnTo>
                    <a:pt x="143" y="246"/>
                  </a:lnTo>
                  <a:lnTo>
                    <a:pt x="144" y="245"/>
                  </a:lnTo>
                  <a:lnTo>
                    <a:pt x="145" y="245"/>
                  </a:lnTo>
                  <a:lnTo>
                    <a:pt x="144" y="243"/>
                  </a:lnTo>
                  <a:lnTo>
                    <a:pt x="144" y="242"/>
                  </a:lnTo>
                  <a:lnTo>
                    <a:pt x="145" y="238"/>
                  </a:lnTo>
                  <a:lnTo>
                    <a:pt x="145" y="237"/>
                  </a:lnTo>
                  <a:lnTo>
                    <a:pt x="147" y="236"/>
                  </a:lnTo>
                  <a:lnTo>
                    <a:pt x="144" y="236"/>
                  </a:lnTo>
                  <a:lnTo>
                    <a:pt x="144" y="233"/>
                  </a:lnTo>
                  <a:lnTo>
                    <a:pt x="143" y="233"/>
                  </a:lnTo>
                  <a:lnTo>
                    <a:pt x="143" y="232"/>
                  </a:lnTo>
                  <a:lnTo>
                    <a:pt x="144" y="232"/>
                  </a:lnTo>
                  <a:lnTo>
                    <a:pt x="145" y="231"/>
                  </a:lnTo>
                  <a:lnTo>
                    <a:pt x="145" y="230"/>
                  </a:lnTo>
                  <a:lnTo>
                    <a:pt x="148" y="230"/>
                  </a:lnTo>
                  <a:lnTo>
                    <a:pt x="148" y="229"/>
                  </a:lnTo>
                  <a:lnTo>
                    <a:pt x="147" y="229"/>
                  </a:lnTo>
                  <a:lnTo>
                    <a:pt x="147" y="225"/>
                  </a:lnTo>
                  <a:lnTo>
                    <a:pt x="148" y="225"/>
                  </a:lnTo>
                  <a:lnTo>
                    <a:pt x="148" y="224"/>
                  </a:lnTo>
                  <a:lnTo>
                    <a:pt x="149" y="224"/>
                  </a:lnTo>
                  <a:lnTo>
                    <a:pt x="145" y="220"/>
                  </a:lnTo>
                  <a:lnTo>
                    <a:pt x="147" y="219"/>
                  </a:lnTo>
                  <a:lnTo>
                    <a:pt x="147" y="218"/>
                  </a:lnTo>
                  <a:lnTo>
                    <a:pt x="148" y="218"/>
                  </a:lnTo>
                  <a:lnTo>
                    <a:pt x="148" y="216"/>
                  </a:lnTo>
                  <a:lnTo>
                    <a:pt x="147" y="214"/>
                  </a:lnTo>
                  <a:lnTo>
                    <a:pt x="147" y="213"/>
                  </a:lnTo>
                  <a:lnTo>
                    <a:pt x="145" y="213"/>
                  </a:lnTo>
                  <a:lnTo>
                    <a:pt x="147" y="212"/>
                  </a:lnTo>
                  <a:lnTo>
                    <a:pt x="147" y="211"/>
                  </a:lnTo>
                  <a:lnTo>
                    <a:pt x="145" y="211"/>
                  </a:lnTo>
                  <a:lnTo>
                    <a:pt x="144" y="207"/>
                  </a:lnTo>
                  <a:lnTo>
                    <a:pt x="144" y="205"/>
                  </a:lnTo>
                  <a:lnTo>
                    <a:pt x="145" y="204"/>
                  </a:lnTo>
                  <a:lnTo>
                    <a:pt x="145" y="201"/>
                  </a:lnTo>
                  <a:lnTo>
                    <a:pt x="147" y="200"/>
                  </a:lnTo>
                  <a:lnTo>
                    <a:pt x="147" y="195"/>
                  </a:lnTo>
                  <a:lnTo>
                    <a:pt x="149" y="191"/>
                  </a:lnTo>
                  <a:lnTo>
                    <a:pt x="149" y="188"/>
                  </a:lnTo>
                  <a:lnTo>
                    <a:pt x="148" y="186"/>
                  </a:lnTo>
                  <a:lnTo>
                    <a:pt x="147" y="186"/>
                  </a:lnTo>
                  <a:lnTo>
                    <a:pt x="143" y="182"/>
                  </a:lnTo>
                  <a:lnTo>
                    <a:pt x="141" y="181"/>
                  </a:lnTo>
                  <a:lnTo>
                    <a:pt x="138" y="181"/>
                  </a:lnTo>
                  <a:lnTo>
                    <a:pt x="138" y="182"/>
                  </a:lnTo>
                  <a:lnTo>
                    <a:pt x="137" y="181"/>
                  </a:lnTo>
                  <a:lnTo>
                    <a:pt x="135" y="181"/>
                  </a:lnTo>
                  <a:lnTo>
                    <a:pt x="133" y="182"/>
                  </a:lnTo>
                  <a:lnTo>
                    <a:pt x="133" y="176"/>
                  </a:lnTo>
                  <a:lnTo>
                    <a:pt x="130" y="173"/>
                  </a:lnTo>
                  <a:lnTo>
                    <a:pt x="128" y="173"/>
                  </a:lnTo>
                  <a:lnTo>
                    <a:pt x="126" y="174"/>
                  </a:lnTo>
                  <a:lnTo>
                    <a:pt x="126" y="173"/>
                  </a:lnTo>
                  <a:lnTo>
                    <a:pt x="123" y="173"/>
                  </a:lnTo>
                  <a:lnTo>
                    <a:pt x="122" y="174"/>
                  </a:lnTo>
                  <a:lnTo>
                    <a:pt x="119" y="171"/>
                  </a:lnTo>
                  <a:lnTo>
                    <a:pt x="119" y="169"/>
                  </a:lnTo>
                  <a:lnTo>
                    <a:pt x="120" y="169"/>
                  </a:lnTo>
                  <a:lnTo>
                    <a:pt x="122" y="166"/>
                  </a:lnTo>
                  <a:lnTo>
                    <a:pt x="123" y="166"/>
                  </a:lnTo>
                  <a:lnTo>
                    <a:pt x="123" y="165"/>
                  </a:lnTo>
                  <a:lnTo>
                    <a:pt x="124" y="165"/>
                  </a:lnTo>
                  <a:lnTo>
                    <a:pt x="124" y="163"/>
                  </a:lnTo>
                  <a:lnTo>
                    <a:pt x="123" y="163"/>
                  </a:lnTo>
                  <a:lnTo>
                    <a:pt x="123" y="162"/>
                  </a:lnTo>
                  <a:lnTo>
                    <a:pt x="124" y="162"/>
                  </a:lnTo>
                  <a:lnTo>
                    <a:pt x="124" y="161"/>
                  </a:lnTo>
                  <a:lnTo>
                    <a:pt x="123" y="161"/>
                  </a:lnTo>
                  <a:lnTo>
                    <a:pt x="123" y="160"/>
                  </a:lnTo>
                  <a:lnTo>
                    <a:pt x="122" y="158"/>
                  </a:lnTo>
                  <a:lnTo>
                    <a:pt x="122" y="153"/>
                  </a:lnTo>
                  <a:lnTo>
                    <a:pt x="123" y="150"/>
                  </a:lnTo>
                  <a:lnTo>
                    <a:pt x="124" y="147"/>
                  </a:lnTo>
                  <a:lnTo>
                    <a:pt x="125" y="146"/>
                  </a:lnTo>
                  <a:lnTo>
                    <a:pt x="129" y="144"/>
                  </a:lnTo>
                  <a:lnTo>
                    <a:pt x="130" y="143"/>
                  </a:lnTo>
                  <a:lnTo>
                    <a:pt x="130" y="141"/>
                  </a:lnTo>
                  <a:lnTo>
                    <a:pt x="129" y="141"/>
                  </a:lnTo>
                  <a:lnTo>
                    <a:pt x="130" y="139"/>
                  </a:lnTo>
                  <a:lnTo>
                    <a:pt x="138" y="139"/>
                  </a:lnTo>
                  <a:lnTo>
                    <a:pt x="138" y="137"/>
                  </a:lnTo>
                  <a:lnTo>
                    <a:pt x="142" y="135"/>
                  </a:lnTo>
                  <a:lnTo>
                    <a:pt x="142" y="131"/>
                  </a:lnTo>
                  <a:lnTo>
                    <a:pt x="147" y="127"/>
                  </a:lnTo>
                  <a:lnTo>
                    <a:pt x="147" y="123"/>
                  </a:lnTo>
                  <a:lnTo>
                    <a:pt x="148" y="123"/>
                  </a:lnTo>
                  <a:lnTo>
                    <a:pt x="148" y="122"/>
                  </a:lnTo>
                  <a:lnTo>
                    <a:pt x="147" y="122"/>
                  </a:lnTo>
                  <a:lnTo>
                    <a:pt x="144" y="120"/>
                  </a:lnTo>
                  <a:lnTo>
                    <a:pt x="144" y="118"/>
                  </a:lnTo>
                  <a:lnTo>
                    <a:pt x="143" y="117"/>
                  </a:lnTo>
                  <a:lnTo>
                    <a:pt x="143" y="116"/>
                  </a:lnTo>
                  <a:lnTo>
                    <a:pt x="139" y="112"/>
                  </a:lnTo>
                  <a:lnTo>
                    <a:pt x="139" y="108"/>
                  </a:lnTo>
                  <a:lnTo>
                    <a:pt x="138" y="104"/>
                  </a:lnTo>
                  <a:lnTo>
                    <a:pt x="137" y="104"/>
                  </a:lnTo>
                  <a:lnTo>
                    <a:pt x="137" y="103"/>
                  </a:lnTo>
                  <a:lnTo>
                    <a:pt x="136" y="103"/>
                  </a:lnTo>
                  <a:lnTo>
                    <a:pt x="136" y="102"/>
                  </a:lnTo>
                  <a:lnTo>
                    <a:pt x="129" y="102"/>
                  </a:lnTo>
                  <a:lnTo>
                    <a:pt x="128" y="101"/>
                  </a:lnTo>
                  <a:lnTo>
                    <a:pt x="126" y="101"/>
                  </a:lnTo>
                  <a:lnTo>
                    <a:pt x="118" y="99"/>
                  </a:lnTo>
                  <a:lnTo>
                    <a:pt x="117" y="99"/>
                  </a:lnTo>
                  <a:lnTo>
                    <a:pt x="117" y="102"/>
                  </a:lnTo>
                  <a:lnTo>
                    <a:pt x="115" y="102"/>
                  </a:lnTo>
                  <a:lnTo>
                    <a:pt x="115" y="103"/>
                  </a:lnTo>
                  <a:lnTo>
                    <a:pt x="111" y="103"/>
                  </a:lnTo>
                  <a:lnTo>
                    <a:pt x="110" y="104"/>
                  </a:lnTo>
                  <a:lnTo>
                    <a:pt x="109" y="104"/>
                  </a:lnTo>
                  <a:lnTo>
                    <a:pt x="107" y="105"/>
                  </a:lnTo>
                  <a:lnTo>
                    <a:pt x="107" y="106"/>
                  </a:lnTo>
                  <a:lnTo>
                    <a:pt x="103" y="106"/>
                  </a:lnTo>
                  <a:lnTo>
                    <a:pt x="101" y="105"/>
                  </a:lnTo>
                  <a:lnTo>
                    <a:pt x="99" y="105"/>
                  </a:lnTo>
                  <a:lnTo>
                    <a:pt x="97" y="108"/>
                  </a:lnTo>
                  <a:lnTo>
                    <a:pt x="96" y="108"/>
                  </a:lnTo>
                  <a:lnTo>
                    <a:pt x="94" y="109"/>
                  </a:lnTo>
                  <a:lnTo>
                    <a:pt x="91" y="109"/>
                  </a:lnTo>
                  <a:lnTo>
                    <a:pt x="91" y="105"/>
                  </a:lnTo>
                  <a:lnTo>
                    <a:pt x="93" y="105"/>
                  </a:lnTo>
                  <a:lnTo>
                    <a:pt x="93" y="104"/>
                  </a:lnTo>
                  <a:lnTo>
                    <a:pt x="94" y="104"/>
                  </a:lnTo>
                  <a:lnTo>
                    <a:pt x="93" y="103"/>
                  </a:lnTo>
                  <a:lnTo>
                    <a:pt x="93" y="99"/>
                  </a:lnTo>
                  <a:lnTo>
                    <a:pt x="92" y="97"/>
                  </a:lnTo>
                  <a:lnTo>
                    <a:pt x="91" y="97"/>
                  </a:lnTo>
                  <a:lnTo>
                    <a:pt x="91" y="95"/>
                  </a:lnTo>
                  <a:lnTo>
                    <a:pt x="88" y="92"/>
                  </a:lnTo>
                  <a:lnTo>
                    <a:pt x="90" y="91"/>
                  </a:lnTo>
                  <a:lnTo>
                    <a:pt x="90" y="85"/>
                  </a:lnTo>
                  <a:lnTo>
                    <a:pt x="91" y="84"/>
                  </a:lnTo>
                  <a:lnTo>
                    <a:pt x="91" y="83"/>
                  </a:lnTo>
                  <a:lnTo>
                    <a:pt x="92" y="82"/>
                  </a:lnTo>
                  <a:lnTo>
                    <a:pt x="90" y="79"/>
                  </a:lnTo>
                  <a:lnTo>
                    <a:pt x="91" y="79"/>
                  </a:lnTo>
                  <a:lnTo>
                    <a:pt x="91" y="78"/>
                  </a:lnTo>
                  <a:lnTo>
                    <a:pt x="92" y="78"/>
                  </a:lnTo>
                  <a:lnTo>
                    <a:pt x="92" y="74"/>
                  </a:lnTo>
                  <a:lnTo>
                    <a:pt x="93" y="74"/>
                  </a:lnTo>
                  <a:lnTo>
                    <a:pt x="93" y="73"/>
                  </a:lnTo>
                  <a:lnTo>
                    <a:pt x="96" y="73"/>
                  </a:lnTo>
                  <a:lnTo>
                    <a:pt x="96" y="67"/>
                  </a:lnTo>
                  <a:lnTo>
                    <a:pt x="128" y="67"/>
                  </a:lnTo>
                  <a:lnTo>
                    <a:pt x="135" y="69"/>
                  </a:lnTo>
                  <a:lnTo>
                    <a:pt x="139" y="69"/>
                  </a:lnTo>
                  <a:lnTo>
                    <a:pt x="141" y="67"/>
                  </a:lnTo>
                  <a:lnTo>
                    <a:pt x="144" y="67"/>
                  </a:lnTo>
                  <a:lnTo>
                    <a:pt x="144" y="69"/>
                  </a:lnTo>
                  <a:lnTo>
                    <a:pt x="148" y="69"/>
                  </a:lnTo>
                  <a:lnTo>
                    <a:pt x="150" y="67"/>
                  </a:lnTo>
                  <a:lnTo>
                    <a:pt x="151" y="67"/>
                  </a:lnTo>
                  <a:lnTo>
                    <a:pt x="151" y="65"/>
                  </a:lnTo>
                  <a:lnTo>
                    <a:pt x="152" y="66"/>
                  </a:lnTo>
                  <a:lnTo>
                    <a:pt x="155" y="67"/>
                  </a:lnTo>
                  <a:lnTo>
                    <a:pt x="155" y="69"/>
                  </a:lnTo>
                  <a:lnTo>
                    <a:pt x="156" y="69"/>
                  </a:lnTo>
                  <a:lnTo>
                    <a:pt x="157" y="70"/>
                  </a:lnTo>
                  <a:lnTo>
                    <a:pt x="158" y="70"/>
                  </a:lnTo>
                  <a:lnTo>
                    <a:pt x="158" y="69"/>
                  </a:lnTo>
                  <a:lnTo>
                    <a:pt x="160" y="70"/>
                  </a:lnTo>
                  <a:lnTo>
                    <a:pt x="158" y="71"/>
                  </a:lnTo>
                  <a:lnTo>
                    <a:pt x="161" y="71"/>
                  </a:lnTo>
                  <a:lnTo>
                    <a:pt x="161" y="72"/>
                  </a:lnTo>
                  <a:lnTo>
                    <a:pt x="163" y="72"/>
                  </a:lnTo>
                  <a:lnTo>
                    <a:pt x="164" y="71"/>
                  </a:lnTo>
                  <a:lnTo>
                    <a:pt x="164" y="70"/>
                  </a:lnTo>
                  <a:lnTo>
                    <a:pt x="165" y="70"/>
                  </a:lnTo>
                  <a:lnTo>
                    <a:pt x="165" y="72"/>
                  </a:lnTo>
                  <a:lnTo>
                    <a:pt x="167" y="72"/>
                  </a:lnTo>
                  <a:lnTo>
                    <a:pt x="167" y="74"/>
                  </a:lnTo>
                  <a:lnTo>
                    <a:pt x="169" y="74"/>
                  </a:lnTo>
                  <a:lnTo>
                    <a:pt x="170" y="73"/>
                  </a:lnTo>
                  <a:lnTo>
                    <a:pt x="173" y="74"/>
                  </a:lnTo>
                  <a:lnTo>
                    <a:pt x="173" y="76"/>
                  </a:lnTo>
                  <a:lnTo>
                    <a:pt x="174" y="74"/>
                  </a:lnTo>
                  <a:lnTo>
                    <a:pt x="174" y="76"/>
                  </a:lnTo>
                  <a:lnTo>
                    <a:pt x="175" y="76"/>
                  </a:lnTo>
                  <a:lnTo>
                    <a:pt x="176" y="74"/>
                  </a:lnTo>
                  <a:lnTo>
                    <a:pt x="177" y="74"/>
                  </a:lnTo>
                  <a:lnTo>
                    <a:pt x="177" y="73"/>
                  </a:lnTo>
                  <a:lnTo>
                    <a:pt x="181" y="73"/>
                  </a:lnTo>
                  <a:lnTo>
                    <a:pt x="183" y="76"/>
                  </a:lnTo>
                  <a:lnTo>
                    <a:pt x="184" y="76"/>
                  </a:lnTo>
                  <a:lnTo>
                    <a:pt x="184" y="78"/>
                  </a:lnTo>
                  <a:lnTo>
                    <a:pt x="187" y="78"/>
                  </a:lnTo>
                  <a:lnTo>
                    <a:pt x="188" y="77"/>
                  </a:lnTo>
                  <a:lnTo>
                    <a:pt x="190" y="76"/>
                  </a:lnTo>
                  <a:lnTo>
                    <a:pt x="194" y="76"/>
                  </a:lnTo>
                  <a:lnTo>
                    <a:pt x="197" y="77"/>
                  </a:lnTo>
                  <a:lnTo>
                    <a:pt x="202" y="78"/>
                  </a:lnTo>
                  <a:lnTo>
                    <a:pt x="205" y="78"/>
                  </a:lnTo>
                  <a:lnTo>
                    <a:pt x="205" y="79"/>
                  </a:lnTo>
                  <a:lnTo>
                    <a:pt x="207" y="82"/>
                  </a:lnTo>
                  <a:lnTo>
                    <a:pt x="208" y="82"/>
                  </a:lnTo>
                  <a:lnTo>
                    <a:pt x="209" y="83"/>
                  </a:lnTo>
                  <a:lnTo>
                    <a:pt x="209" y="84"/>
                  </a:lnTo>
                  <a:lnTo>
                    <a:pt x="213" y="84"/>
                  </a:lnTo>
                  <a:lnTo>
                    <a:pt x="214" y="85"/>
                  </a:lnTo>
                  <a:lnTo>
                    <a:pt x="214" y="84"/>
                  </a:lnTo>
                  <a:lnTo>
                    <a:pt x="215" y="84"/>
                  </a:lnTo>
                  <a:lnTo>
                    <a:pt x="215" y="85"/>
                  </a:lnTo>
                  <a:lnTo>
                    <a:pt x="216" y="85"/>
                  </a:lnTo>
                  <a:lnTo>
                    <a:pt x="216" y="88"/>
                  </a:lnTo>
                  <a:lnTo>
                    <a:pt x="218" y="90"/>
                  </a:lnTo>
                  <a:lnTo>
                    <a:pt x="220" y="88"/>
                  </a:lnTo>
                  <a:lnTo>
                    <a:pt x="220" y="86"/>
                  </a:lnTo>
                  <a:lnTo>
                    <a:pt x="221" y="88"/>
                  </a:lnTo>
                  <a:lnTo>
                    <a:pt x="222" y="88"/>
                  </a:lnTo>
                  <a:lnTo>
                    <a:pt x="222" y="86"/>
                  </a:lnTo>
                  <a:lnTo>
                    <a:pt x="221" y="82"/>
                  </a:lnTo>
                  <a:lnTo>
                    <a:pt x="219" y="78"/>
                  </a:lnTo>
                  <a:lnTo>
                    <a:pt x="219" y="77"/>
                  </a:lnTo>
                  <a:lnTo>
                    <a:pt x="218" y="76"/>
                  </a:lnTo>
                  <a:lnTo>
                    <a:pt x="218" y="73"/>
                  </a:lnTo>
                  <a:lnTo>
                    <a:pt x="219" y="72"/>
                  </a:lnTo>
                  <a:lnTo>
                    <a:pt x="219" y="67"/>
                  </a:lnTo>
                  <a:lnTo>
                    <a:pt x="220" y="66"/>
                  </a:lnTo>
                  <a:lnTo>
                    <a:pt x="222" y="66"/>
                  </a:lnTo>
                  <a:lnTo>
                    <a:pt x="224" y="65"/>
                  </a:lnTo>
                  <a:lnTo>
                    <a:pt x="224" y="64"/>
                  </a:lnTo>
                  <a:lnTo>
                    <a:pt x="226" y="59"/>
                  </a:lnTo>
                  <a:lnTo>
                    <a:pt x="228" y="55"/>
                  </a:lnTo>
                  <a:lnTo>
                    <a:pt x="231" y="48"/>
                  </a:lnTo>
                  <a:lnTo>
                    <a:pt x="233" y="44"/>
                  </a:lnTo>
                  <a:lnTo>
                    <a:pt x="234" y="42"/>
                  </a:lnTo>
                  <a:lnTo>
                    <a:pt x="234" y="41"/>
                  </a:lnTo>
                  <a:lnTo>
                    <a:pt x="237" y="38"/>
                  </a:lnTo>
                  <a:lnTo>
                    <a:pt x="237" y="36"/>
                  </a:lnTo>
                  <a:lnTo>
                    <a:pt x="235" y="36"/>
                  </a:lnTo>
                  <a:lnTo>
                    <a:pt x="235" y="35"/>
                  </a:lnTo>
                  <a:lnTo>
                    <a:pt x="234" y="34"/>
                  </a:lnTo>
                  <a:lnTo>
                    <a:pt x="234" y="33"/>
                  </a:lnTo>
                  <a:lnTo>
                    <a:pt x="237" y="29"/>
                  </a:lnTo>
                  <a:lnTo>
                    <a:pt x="237" y="27"/>
                  </a:lnTo>
                  <a:lnTo>
                    <a:pt x="235" y="26"/>
                  </a:lnTo>
                  <a:lnTo>
                    <a:pt x="235" y="23"/>
                  </a:lnTo>
                  <a:lnTo>
                    <a:pt x="238" y="21"/>
                  </a:lnTo>
                  <a:lnTo>
                    <a:pt x="238" y="19"/>
                  </a:lnTo>
                  <a:lnTo>
                    <a:pt x="239" y="16"/>
                  </a:lnTo>
                  <a:lnTo>
                    <a:pt x="239" y="13"/>
                  </a:lnTo>
                  <a:lnTo>
                    <a:pt x="240" y="10"/>
                  </a:lnTo>
                  <a:lnTo>
                    <a:pt x="243" y="8"/>
                  </a:lnTo>
                  <a:lnTo>
                    <a:pt x="245" y="7"/>
                  </a:lnTo>
                  <a:lnTo>
                    <a:pt x="247" y="7"/>
                  </a:lnTo>
                  <a:lnTo>
                    <a:pt x="251" y="8"/>
                  </a:lnTo>
                  <a:lnTo>
                    <a:pt x="252" y="8"/>
                  </a:lnTo>
                  <a:lnTo>
                    <a:pt x="252" y="7"/>
                  </a:lnTo>
                  <a:lnTo>
                    <a:pt x="257" y="7"/>
                  </a:lnTo>
                  <a:lnTo>
                    <a:pt x="258" y="8"/>
                  </a:lnTo>
                  <a:lnTo>
                    <a:pt x="258" y="7"/>
                  </a:lnTo>
                  <a:lnTo>
                    <a:pt x="260" y="7"/>
                  </a:lnTo>
                  <a:lnTo>
                    <a:pt x="261" y="6"/>
                  </a:lnTo>
                  <a:lnTo>
                    <a:pt x="269" y="6"/>
                  </a:lnTo>
                  <a:lnTo>
                    <a:pt x="269" y="4"/>
                  </a:lnTo>
                  <a:lnTo>
                    <a:pt x="270" y="3"/>
                  </a:lnTo>
                  <a:lnTo>
                    <a:pt x="271" y="3"/>
                  </a:lnTo>
                  <a:lnTo>
                    <a:pt x="272" y="4"/>
                  </a:lnTo>
                  <a:lnTo>
                    <a:pt x="273" y="3"/>
                  </a:lnTo>
                  <a:lnTo>
                    <a:pt x="275" y="3"/>
                  </a:lnTo>
                  <a:lnTo>
                    <a:pt x="277" y="1"/>
                  </a:lnTo>
                  <a:lnTo>
                    <a:pt x="278" y="1"/>
                  </a:lnTo>
                  <a:lnTo>
                    <a:pt x="278"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54">
              <a:extLst>
                <a:ext uri="{FF2B5EF4-FFF2-40B4-BE49-F238E27FC236}">
                  <a16:creationId xmlns:a16="http://schemas.microsoft.com/office/drawing/2014/main" id="{122A7F52-7A40-4026-9EF2-92E31F0032DD}"/>
                </a:ext>
              </a:extLst>
            </p:cNvPr>
            <p:cNvSpPr>
              <a:spLocks noEditPoints="1"/>
            </p:cNvSpPr>
            <p:nvPr/>
          </p:nvSpPr>
          <p:spPr bwMode="auto">
            <a:xfrm>
              <a:off x="7223125" y="4660900"/>
              <a:ext cx="92075" cy="73025"/>
            </a:xfrm>
            <a:custGeom>
              <a:avLst/>
              <a:gdLst/>
              <a:ahLst/>
              <a:cxnLst>
                <a:cxn ang="0">
                  <a:pos x="19" y="39"/>
                </a:cxn>
                <a:cxn ang="0">
                  <a:pos x="20" y="40"/>
                </a:cxn>
                <a:cxn ang="0">
                  <a:pos x="24" y="40"/>
                </a:cxn>
                <a:cxn ang="0">
                  <a:pos x="29" y="45"/>
                </a:cxn>
                <a:cxn ang="0">
                  <a:pos x="30" y="45"/>
                </a:cxn>
                <a:cxn ang="0">
                  <a:pos x="29" y="46"/>
                </a:cxn>
                <a:cxn ang="0">
                  <a:pos x="27" y="46"/>
                </a:cxn>
                <a:cxn ang="0">
                  <a:pos x="24" y="45"/>
                </a:cxn>
                <a:cxn ang="0">
                  <a:pos x="20" y="45"/>
                </a:cxn>
                <a:cxn ang="0">
                  <a:pos x="20" y="42"/>
                </a:cxn>
                <a:cxn ang="0">
                  <a:pos x="19" y="42"/>
                </a:cxn>
                <a:cxn ang="0">
                  <a:pos x="19" y="39"/>
                </a:cxn>
                <a:cxn ang="0">
                  <a:pos x="55" y="32"/>
                </a:cxn>
                <a:cxn ang="0">
                  <a:pos x="56" y="32"/>
                </a:cxn>
                <a:cxn ang="0">
                  <a:pos x="57" y="33"/>
                </a:cxn>
                <a:cxn ang="0">
                  <a:pos x="58" y="39"/>
                </a:cxn>
                <a:cxn ang="0">
                  <a:pos x="58" y="46"/>
                </a:cxn>
                <a:cxn ang="0">
                  <a:pos x="57" y="46"/>
                </a:cxn>
                <a:cxn ang="0">
                  <a:pos x="57" y="45"/>
                </a:cxn>
                <a:cxn ang="0">
                  <a:pos x="53" y="41"/>
                </a:cxn>
                <a:cxn ang="0">
                  <a:pos x="52" y="41"/>
                </a:cxn>
                <a:cxn ang="0">
                  <a:pos x="52" y="40"/>
                </a:cxn>
                <a:cxn ang="0">
                  <a:pos x="51" y="40"/>
                </a:cxn>
                <a:cxn ang="0">
                  <a:pos x="50" y="39"/>
                </a:cxn>
                <a:cxn ang="0">
                  <a:pos x="48" y="38"/>
                </a:cxn>
                <a:cxn ang="0">
                  <a:pos x="46" y="38"/>
                </a:cxn>
                <a:cxn ang="0">
                  <a:pos x="45" y="37"/>
                </a:cxn>
                <a:cxn ang="0">
                  <a:pos x="49" y="37"/>
                </a:cxn>
                <a:cxn ang="0">
                  <a:pos x="50" y="38"/>
                </a:cxn>
                <a:cxn ang="0">
                  <a:pos x="50" y="37"/>
                </a:cxn>
                <a:cxn ang="0">
                  <a:pos x="52" y="37"/>
                </a:cxn>
                <a:cxn ang="0">
                  <a:pos x="53" y="35"/>
                </a:cxn>
                <a:cxn ang="0">
                  <a:pos x="53" y="33"/>
                </a:cxn>
                <a:cxn ang="0">
                  <a:pos x="55" y="32"/>
                </a:cxn>
                <a:cxn ang="0">
                  <a:pos x="7" y="0"/>
                </a:cxn>
                <a:cxn ang="0">
                  <a:pos x="7" y="1"/>
                </a:cxn>
                <a:cxn ang="0">
                  <a:pos x="8" y="1"/>
                </a:cxn>
                <a:cxn ang="0">
                  <a:pos x="8" y="13"/>
                </a:cxn>
                <a:cxn ang="0">
                  <a:pos x="11" y="16"/>
                </a:cxn>
                <a:cxn ang="0">
                  <a:pos x="11" y="20"/>
                </a:cxn>
                <a:cxn ang="0">
                  <a:pos x="12" y="20"/>
                </a:cxn>
                <a:cxn ang="0">
                  <a:pos x="12" y="22"/>
                </a:cxn>
                <a:cxn ang="0">
                  <a:pos x="13" y="23"/>
                </a:cxn>
                <a:cxn ang="0">
                  <a:pos x="13" y="25"/>
                </a:cxn>
                <a:cxn ang="0">
                  <a:pos x="12" y="25"/>
                </a:cxn>
                <a:cxn ang="0">
                  <a:pos x="12" y="26"/>
                </a:cxn>
                <a:cxn ang="0">
                  <a:pos x="11" y="26"/>
                </a:cxn>
                <a:cxn ang="0">
                  <a:pos x="7" y="22"/>
                </a:cxn>
                <a:cxn ang="0">
                  <a:pos x="4" y="22"/>
                </a:cxn>
                <a:cxn ang="0">
                  <a:pos x="4" y="21"/>
                </a:cxn>
                <a:cxn ang="0">
                  <a:pos x="2" y="21"/>
                </a:cxn>
                <a:cxn ang="0">
                  <a:pos x="2" y="20"/>
                </a:cxn>
                <a:cxn ang="0">
                  <a:pos x="1" y="19"/>
                </a:cxn>
                <a:cxn ang="0">
                  <a:pos x="1" y="18"/>
                </a:cxn>
                <a:cxn ang="0">
                  <a:pos x="0" y="16"/>
                </a:cxn>
                <a:cxn ang="0">
                  <a:pos x="1" y="16"/>
                </a:cxn>
                <a:cxn ang="0">
                  <a:pos x="1" y="15"/>
                </a:cxn>
                <a:cxn ang="0">
                  <a:pos x="2" y="14"/>
                </a:cxn>
                <a:cxn ang="0">
                  <a:pos x="2" y="2"/>
                </a:cxn>
                <a:cxn ang="0">
                  <a:pos x="4" y="1"/>
                </a:cxn>
                <a:cxn ang="0">
                  <a:pos x="6" y="1"/>
                </a:cxn>
                <a:cxn ang="0">
                  <a:pos x="7" y="0"/>
                </a:cxn>
              </a:cxnLst>
              <a:rect l="0" t="0" r="r" b="b"/>
              <a:pathLst>
                <a:path w="58" h="46">
                  <a:moveTo>
                    <a:pt x="19" y="39"/>
                  </a:moveTo>
                  <a:lnTo>
                    <a:pt x="20" y="40"/>
                  </a:lnTo>
                  <a:lnTo>
                    <a:pt x="24" y="40"/>
                  </a:lnTo>
                  <a:lnTo>
                    <a:pt x="29" y="45"/>
                  </a:lnTo>
                  <a:lnTo>
                    <a:pt x="30" y="45"/>
                  </a:lnTo>
                  <a:lnTo>
                    <a:pt x="29" y="46"/>
                  </a:lnTo>
                  <a:lnTo>
                    <a:pt x="27" y="46"/>
                  </a:lnTo>
                  <a:lnTo>
                    <a:pt x="24" y="45"/>
                  </a:lnTo>
                  <a:lnTo>
                    <a:pt x="20" y="45"/>
                  </a:lnTo>
                  <a:lnTo>
                    <a:pt x="20" y="42"/>
                  </a:lnTo>
                  <a:lnTo>
                    <a:pt x="19" y="42"/>
                  </a:lnTo>
                  <a:lnTo>
                    <a:pt x="19" y="39"/>
                  </a:lnTo>
                  <a:close/>
                  <a:moveTo>
                    <a:pt x="55" y="32"/>
                  </a:moveTo>
                  <a:lnTo>
                    <a:pt x="56" y="32"/>
                  </a:lnTo>
                  <a:lnTo>
                    <a:pt x="57" y="33"/>
                  </a:lnTo>
                  <a:lnTo>
                    <a:pt x="58" y="39"/>
                  </a:lnTo>
                  <a:lnTo>
                    <a:pt x="58" y="46"/>
                  </a:lnTo>
                  <a:lnTo>
                    <a:pt x="57" y="46"/>
                  </a:lnTo>
                  <a:lnTo>
                    <a:pt x="57" y="45"/>
                  </a:lnTo>
                  <a:lnTo>
                    <a:pt x="53" y="41"/>
                  </a:lnTo>
                  <a:lnTo>
                    <a:pt x="52" y="41"/>
                  </a:lnTo>
                  <a:lnTo>
                    <a:pt x="52" y="40"/>
                  </a:lnTo>
                  <a:lnTo>
                    <a:pt x="51" y="40"/>
                  </a:lnTo>
                  <a:lnTo>
                    <a:pt x="50" y="39"/>
                  </a:lnTo>
                  <a:lnTo>
                    <a:pt x="48" y="38"/>
                  </a:lnTo>
                  <a:lnTo>
                    <a:pt x="46" y="38"/>
                  </a:lnTo>
                  <a:lnTo>
                    <a:pt x="45" y="37"/>
                  </a:lnTo>
                  <a:lnTo>
                    <a:pt x="49" y="37"/>
                  </a:lnTo>
                  <a:lnTo>
                    <a:pt x="50" y="38"/>
                  </a:lnTo>
                  <a:lnTo>
                    <a:pt x="50" y="37"/>
                  </a:lnTo>
                  <a:lnTo>
                    <a:pt x="52" y="37"/>
                  </a:lnTo>
                  <a:lnTo>
                    <a:pt x="53" y="35"/>
                  </a:lnTo>
                  <a:lnTo>
                    <a:pt x="53" y="33"/>
                  </a:lnTo>
                  <a:lnTo>
                    <a:pt x="55" y="32"/>
                  </a:lnTo>
                  <a:close/>
                  <a:moveTo>
                    <a:pt x="7" y="0"/>
                  </a:moveTo>
                  <a:lnTo>
                    <a:pt x="7" y="1"/>
                  </a:lnTo>
                  <a:lnTo>
                    <a:pt x="8" y="1"/>
                  </a:lnTo>
                  <a:lnTo>
                    <a:pt x="8" y="13"/>
                  </a:lnTo>
                  <a:lnTo>
                    <a:pt x="11" y="16"/>
                  </a:lnTo>
                  <a:lnTo>
                    <a:pt x="11" y="20"/>
                  </a:lnTo>
                  <a:lnTo>
                    <a:pt x="12" y="20"/>
                  </a:lnTo>
                  <a:lnTo>
                    <a:pt x="12" y="22"/>
                  </a:lnTo>
                  <a:lnTo>
                    <a:pt x="13" y="23"/>
                  </a:lnTo>
                  <a:lnTo>
                    <a:pt x="13" y="25"/>
                  </a:lnTo>
                  <a:lnTo>
                    <a:pt x="12" y="25"/>
                  </a:lnTo>
                  <a:lnTo>
                    <a:pt x="12" y="26"/>
                  </a:lnTo>
                  <a:lnTo>
                    <a:pt x="11" y="26"/>
                  </a:lnTo>
                  <a:lnTo>
                    <a:pt x="7" y="22"/>
                  </a:lnTo>
                  <a:lnTo>
                    <a:pt x="4" y="22"/>
                  </a:lnTo>
                  <a:lnTo>
                    <a:pt x="4" y="21"/>
                  </a:lnTo>
                  <a:lnTo>
                    <a:pt x="2" y="21"/>
                  </a:lnTo>
                  <a:lnTo>
                    <a:pt x="2" y="20"/>
                  </a:lnTo>
                  <a:lnTo>
                    <a:pt x="1" y="19"/>
                  </a:lnTo>
                  <a:lnTo>
                    <a:pt x="1" y="18"/>
                  </a:lnTo>
                  <a:lnTo>
                    <a:pt x="0" y="16"/>
                  </a:lnTo>
                  <a:lnTo>
                    <a:pt x="1" y="16"/>
                  </a:lnTo>
                  <a:lnTo>
                    <a:pt x="1" y="15"/>
                  </a:lnTo>
                  <a:lnTo>
                    <a:pt x="2" y="14"/>
                  </a:lnTo>
                  <a:lnTo>
                    <a:pt x="2" y="2"/>
                  </a:lnTo>
                  <a:lnTo>
                    <a:pt x="4" y="1"/>
                  </a:lnTo>
                  <a:lnTo>
                    <a:pt x="6" y="1"/>
                  </a:lnTo>
                  <a:lnTo>
                    <a:pt x="7"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55">
              <a:extLst>
                <a:ext uri="{FF2B5EF4-FFF2-40B4-BE49-F238E27FC236}">
                  <a16:creationId xmlns:a16="http://schemas.microsoft.com/office/drawing/2014/main" id="{A2DDC72D-1EAF-4FE5-AF25-FE3232017311}"/>
                </a:ext>
              </a:extLst>
            </p:cNvPr>
            <p:cNvSpPr>
              <a:spLocks/>
            </p:cNvSpPr>
            <p:nvPr/>
          </p:nvSpPr>
          <p:spPr bwMode="auto">
            <a:xfrm>
              <a:off x="5146675" y="2190750"/>
              <a:ext cx="735012" cy="1157288"/>
            </a:xfrm>
            <a:custGeom>
              <a:avLst/>
              <a:gdLst/>
              <a:ahLst/>
              <a:cxnLst>
                <a:cxn ang="0">
                  <a:pos x="158" y="26"/>
                </a:cxn>
                <a:cxn ang="0">
                  <a:pos x="224" y="61"/>
                </a:cxn>
                <a:cxn ang="0">
                  <a:pos x="278" y="89"/>
                </a:cxn>
                <a:cxn ang="0">
                  <a:pos x="337" y="121"/>
                </a:cxn>
                <a:cxn ang="0">
                  <a:pos x="398" y="152"/>
                </a:cxn>
                <a:cxn ang="0">
                  <a:pos x="463" y="361"/>
                </a:cxn>
                <a:cxn ang="0">
                  <a:pos x="417" y="367"/>
                </a:cxn>
                <a:cxn ang="0">
                  <a:pos x="413" y="388"/>
                </a:cxn>
                <a:cxn ang="0">
                  <a:pos x="392" y="413"/>
                </a:cxn>
                <a:cxn ang="0">
                  <a:pos x="400" y="430"/>
                </a:cxn>
                <a:cxn ang="0">
                  <a:pos x="380" y="445"/>
                </a:cxn>
                <a:cxn ang="0">
                  <a:pos x="369" y="487"/>
                </a:cxn>
                <a:cxn ang="0">
                  <a:pos x="391" y="497"/>
                </a:cxn>
                <a:cxn ang="0">
                  <a:pos x="403" y="525"/>
                </a:cxn>
                <a:cxn ang="0">
                  <a:pos x="416" y="554"/>
                </a:cxn>
                <a:cxn ang="0">
                  <a:pos x="403" y="573"/>
                </a:cxn>
                <a:cxn ang="0">
                  <a:pos x="386" y="576"/>
                </a:cxn>
                <a:cxn ang="0">
                  <a:pos x="366" y="586"/>
                </a:cxn>
                <a:cxn ang="0">
                  <a:pos x="364" y="601"/>
                </a:cxn>
                <a:cxn ang="0">
                  <a:pos x="345" y="617"/>
                </a:cxn>
                <a:cxn ang="0">
                  <a:pos x="334" y="627"/>
                </a:cxn>
                <a:cxn ang="0">
                  <a:pos x="324" y="640"/>
                </a:cxn>
                <a:cxn ang="0">
                  <a:pos x="311" y="648"/>
                </a:cxn>
                <a:cxn ang="0">
                  <a:pos x="296" y="655"/>
                </a:cxn>
                <a:cxn ang="0">
                  <a:pos x="276" y="660"/>
                </a:cxn>
                <a:cxn ang="0">
                  <a:pos x="246" y="661"/>
                </a:cxn>
                <a:cxn ang="0">
                  <a:pos x="239" y="668"/>
                </a:cxn>
                <a:cxn ang="0">
                  <a:pos x="240" y="686"/>
                </a:cxn>
                <a:cxn ang="0">
                  <a:pos x="222" y="704"/>
                </a:cxn>
                <a:cxn ang="0">
                  <a:pos x="177" y="709"/>
                </a:cxn>
                <a:cxn ang="0">
                  <a:pos x="158" y="718"/>
                </a:cxn>
                <a:cxn ang="0">
                  <a:pos x="145" y="725"/>
                </a:cxn>
                <a:cxn ang="0">
                  <a:pos x="135" y="711"/>
                </a:cxn>
                <a:cxn ang="0">
                  <a:pos x="121" y="723"/>
                </a:cxn>
                <a:cxn ang="0">
                  <a:pos x="91" y="724"/>
                </a:cxn>
                <a:cxn ang="0">
                  <a:pos x="76" y="684"/>
                </a:cxn>
                <a:cxn ang="0">
                  <a:pos x="64" y="671"/>
                </a:cxn>
                <a:cxn ang="0">
                  <a:pos x="28" y="626"/>
                </a:cxn>
                <a:cxn ang="0">
                  <a:pos x="78" y="617"/>
                </a:cxn>
                <a:cxn ang="0">
                  <a:pos x="79" y="598"/>
                </a:cxn>
                <a:cxn ang="0">
                  <a:pos x="71" y="576"/>
                </a:cxn>
                <a:cxn ang="0">
                  <a:pos x="74" y="548"/>
                </a:cxn>
                <a:cxn ang="0">
                  <a:pos x="71" y="531"/>
                </a:cxn>
                <a:cxn ang="0">
                  <a:pos x="67" y="524"/>
                </a:cxn>
                <a:cxn ang="0">
                  <a:pos x="60" y="500"/>
                </a:cxn>
                <a:cxn ang="0">
                  <a:pos x="49" y="493"/>
                </a:cxn>
                <a:cxn ang="0">
                  <a:pos x="7" y="451"/>
                </a:cxn>
                <a:cxn ang="0">
                  <a:pos x="1" y="424"/>
                </a:cxn>
                <a:cxn ang="0">
                  <a:pos x="13" y="406"/>
                </a:cxn>
                <a:cxn ang="0">
                  <a:pos x="23" y="382"/>
                </a:cxn>
                <a:cxn ang="0">
                  <a:pos x="47" y="351"/>
                </a:cxn>
                <a:cxn ang="0">
                  <a:pos x="89" y="302"/>
                </a:cxn>
                <a:cxn ang="0">
                  <a:pos x="96" y="228"/>
                </a:cxn>
                <a:cxn ang="0">
                  <a:pos x="103" y="163"/>
                </a:cxn>
                <a:cxn ang="0">
                  <a:pos x="92" y="127"/>
                </a:cxn>
                <a:cxn ang="0">
                  <a:pos x="86" y="105"/>
                </a:cxn>
                <a:cxn ang="0">
                  <a:pos x="74" y="66"/>
                </a:cxn>
                <a:cxn ang="0">
                  <a:pos x="68" y="28"/>
                </a:cxn>
                <a:cxn ang="0">
                  <a:pos x="110" y="0"/>
                </a:cxn>
              </a:cxnLst>
              <a:rect l="0" t="0" r="r" b="b"/>
              <a:pathLst>
                <a:path w="463" h="729">
                  <a:moveTo>
                    <a:pt x="110" y="0"/>
                  </a:moveTo>
                  <a:lnTo>
                    <a:pt x="111" y="0"/>
                  </a:lnTo>
                  <a:lnTo>
                    <a:pt x="116" y="3"/>
                  </a:lnTo>
                  <a:lnTo>
                    <a:pt x="121" y="6"/>
                  </a:lnTo>
                  <a:lnTo>
                    <a:pt x="126" y="9"/>
                  </a:lnTo>
                  <a:lnTo>
                    <a:pt x="131" y="11"/>
                  </a:lnTo>
                  <a:lnTo>
                    <a:pt x="137" y="15"/>
                  </a:lnTo>
                  <a:lnTo>
                    <a:pt x="142" y="17"/>
                  </a:lnTo>
                  <a:lnTo>
                    <a:pt x="148" y="20"/>
                  </a:lnTo>
                  <a:lnTo>
                    <a:pt x="154" y="23"/>
                  </a:lnTo>
                  <a:lnTo>
                    <a:pt x="158" y="26"/>
                  </a:lnTo>
                  <a:lnTo>
                    <a:pt x="164" y="29"/>
                  </a:lnTo>
                  <a:lnTo>
                    <a:pt x="169" y="32"/>
                  </a:lnTo>
                  <a:lnTo>
                    <a:pt x="181" y="37"/>
                  </a:lnTo>
                  <a:lnTo>
                    <a:pt x="186" y="41"/>
                  </a:lnTo>
                  <a:lnTo>
                    <a:pt x="192" y="43"/>
                  </a:lnTo>
                  <a:lnTo>
                    <a:pt x="196" y="47"/>
                  </a:lnTo>
                  <a:lnTo>
                    <a:pt x="202" y="49"/>
                  </a:lnTo>
                  <a:lnTo>
                    <a:pt x="207" y="52"/>
                  </a:lnTo>
                  <a:lnTo>
                    <a:pt x="213" y="55"/>
                  </a:lnTo>
                  <a:lnTo>
                    <a:pt x="219" y="58"/>
                  </a:lnTo>
                  <a:lnTo>
                    <a:pt x="224" y="61"/>
                  </a:lnTo>
                  <a:lnTo>
                    <a:pt x="230" y="63"/>
                  </a:lnTo>
                  <a:lnTo>
                    <a:pt x="234" y="67"/>
                  </a:lnTo>
                  <a:lnTo>
                    <a:pt x="240" y="69"/>
                  </a:lnTo>
                  <a:lnTo>
                    <a:pt x="246" y="73"/>
                  </a:lnTo>
                  <a:lnTo>
                    <a:pt x="251" y="75"/>
                  </a:lnTo>
                  <a:lnTo>
                    <a:pt x="252" y="75"/>
                  </a:lnTo>
                  <a:lnTo>
                    <a:pt x="257" y="77"/>
                  </a:lnTo>
                  <a:lnTo>
                    <a:pt x="262" y="81"/>
                  </a:lnTo>
                  <a:lnTo>
                    <a:pt x="268" y="83"/>
                  </a:lnTo>
                  <a:lnTo>
                    <a:pt x="272" y="87"/>
                  </a:lnTo>
                  <a:lnTo>
                    <a:pt x="278" y="89"/>
                  </a:lnTo>
                  <a:lnTo>
                    <a:pt x="284" y="93"/>
                  </a:lnTo>
                  <a:lnTo>
                    <a:pt x="289" y="95"/>
                  </a:lnTo>
                  <a:lnTo>
                    <a:pt x="295" y="98"/>
                  </a:lnTo>
                  <a:lnTo>
                    <a:pt x="300" y="101"/>
                  </a:lnTo>
                  <a:lnTo>
                    <a:pt x="305" y="104"/>
                  </a:lnTo>
                  <a:lnTo>
                    <a:pt x="311" y="107"/>
                  </a:lnTo>
                  <a:lnTo>
                    <a:pt x="316" y="109"/>
                  </a:lnTo>
                  <a:lnTo>
                    <a:pt x="322" y="113"/>
                  </a:lnTo>
                  <a:lnTo>
                    <a:pt x="327" y="115"/>
                  </a:lnTo>
                  <a:lnTo>
                    <a:pt x="333" y="118"/>
                  </a:lnTo>
                  <a:lnTo>
                    <a:pt x="337" y="121"/>
                  </a:lnTo>
                  <a:lnTo>
                    <a:pt x="343" y="124"/>
                  </a:lnTo>
                  <a:lnTo>
                    <a:pt x="349" y="127"/>
                  </a:lnTo>
                  <a:lnTo>
                    <a:pt x="354" y="130"/>
                  </a:lnTo>
                  <a:lnTo>
                    <a:pt x="360" y="132"/>
                  </a:lnTo>
                  <a:lnTo>
                    <a:pt x="365" y="136"/>
                  </a:lnTo>
                  <a:lnTo>
                    <a:pt x="371" y="138"/>
                  </a:lnTo>
                  <a:lnTo>
                    <a:pt x="377" y="141"/>
                  </a:lnTo>
                  <a:lnTo>
                    <a:pt x="381" y="144"/>
                  </a:lnTo>
                  <a:lnTo>
                    <a:pt x="387" y="146"/>
                  </a:lnTo>
                  <a:lnTo>
                    <a:pt x="392" y="150"/>
                  </a:lnTo>
                  <a:lnTo>
                    <a:pt x="398" y="152"/>
                  </a:lnTo>
                  <a:lnTo>
                    <a:pt x="403" y="156"/>
                  </a:lnTo>
                  <a:lnTo>
                    <a:pt x="414" y="160"/>
                  </a:lnTo>
                  <a:lnTo>
                    <a:pt x="419" y="164"/>
                  </a:lnTo>
                  <a:lnTo>
                    <a:pt x="425" y="166"/>
                  </a:lnTo>
                  <a:lnTo>
                    <a:pt x="430" y="170"/>
                  </a:lnTo>
                  <a:lnTo>
                    <a:pt x="442" y="175"/>
                  </a:lnTo>
                  <a:lnTo>
                    <a:pt x="446" y="178"/>
                  </a:lnTo>
                  <a:lnTo>
                    <a:pt x="452" y="181"/>
                  </a:lnTo>
                  <a:lnTo>
                    <a:pt x="457" y="183"/>
                  </a:lnTo>
                  <a:lnTo>
                    <a:pt x="463" y="187"/>
                  </a:lnTo>
                  <a:lnTo>
                    <a:pt x="463" y="361"/>
                  </a:lnTo>
                  <a:lnTo>
                    <a:pt x="462" y="361"/>
                  </a:lnTo>
                  <a:lnTo>
                    <a:pt x="456" y="360"/>
                  </a:lnTo>
                  <a:lnTo>
                    <a:pt x="451" y="359"/>
                  </a:lnTo>
                  <a:lnTo>
                    <a:pt x="443" y="359"/>
                  </a:lnTo>
                  <a:lnTo>
                    <a:pt x="437" y="361"/>
                  </a:lnTo>
                  <a:lnTo>
                    <a:pt x="433" y="362"/>
                  </a:lnTo>
                  <a:lnTo>
                    <a:pt x="428" y="360"/>
                  </a:lnTo>
                  <a:lnTo>
                    <a:pt x="425" y="361"/>
                  </a:lnTo>
                  <a:lnTo>
                    <a:pt x="423" y="361"/>
                  </a:lnTo>
                  <a:lnTo>
                    <a:pt x="420" y="365"/>
                  </a:lnTo>
                  <a:lnTo>
                    <a:pt x="417" y="367"/>
                  </a:lnTo>
                  <a:lnTo>
                    <a:pt x="416" y="368"/>
                  </a:lnTo>
                  <a:lnTo>
                    <a:pt x="416" y="370"/>
                  </a:lnTo>
                  <a:lnTo>
                    <a:pt x="417" y="372"/>
                  </a:lnTo>
                  <a:lnTo>
                    <a:pt x="417" y="373"/>
                  </a:lnTo>
                  <a:lnTo>
                    <a:pt x="419" y="375"/>
                  </a:lnTo>
                  <a:lnTo>
                    <a:pt x="419" y="378"/>
                  </a:lnTo>
                  <a:lnTo>
                    <a:pt x="418" y="382"/>
                  </a:lnTo>
                  <a:lnTo>
                    <a:pt x="418" y="384"/>
                  </a:lnTo>
                  <a:lnTo>
                    <a:pt x="416" y="387"/>
                  </a:lnTo>
                  <a:lnTo>
                    <a:pt x="414" y="388"/>
                  </a:lnTo>
                  <a:lnTo>
                    <a:pt x="413" y="388"/>
                  </a:lnTo>
                  <a:lnTo>
                    <a:pt x="407" y="394"/>
                  </a:lnTo>
                  <a:lnTo>
                    <a:pt x="407" y="397"/>
                  </a:lnTo>
                  <a:lnTo>
                    <a:pt x="405" y="399"/>
                  </a:lnTo>
                  <a:lnTo>
                    <a:pt x="405" y="404"/>
                  </a:lnTo>
                  <a:lnTo>
                    <a:pt x="406" y="406"/>
                  </a:lnTo>
                  <a:lnTo>
                    <a:pt x="405" y="406"/>
                  </a:lnTo>
                  <a:lnTo>
                    <a:pt x="405" y="407"/>
                  </a:lnTo>
                  <a:lnTo>
                    <a:pt x="397" y="410"/>
                  </a:lnTo>
                  <a:lnTo>
                    <a:pt x="394" y="410"/>
                  </a:lnTo>
                  <a:lnTo>
                    <a:pt x="393" y="412"/>
                  </a:lnTo>
                  <a:lnTo>
                    <a:pt x="392" y="413"/>
                  </a:lnTo>
                  <a:lnTo>
                    <a:pt x="394" y="416"/>
                  </a:lnTo>
                  <a:lnTo>
                    <a:pt x="394" y="417"/>
                  </a:lnTo>
                  <a:lnTo>
                    <a:pt x="396" y="421"/>
                  </a:lnTo>
                  <a:lnTo>
                    <a:pt x="396" y="423"/>
                  </a:lnTo>
                  <a:lnTo>
                    <a:pt x="394" y="423"/>
                  </a:lnTo>
                  <a:lnTo>
                    <a:pt x="394" y="426"/>
                  </a:lnTo>
                  <a:lnTo>
                    <a:pt x="396" y="426"/>
                  </a:lnTo>
                  <a:lnTo>
                    <a:pt x="398" y="427"/>
                  </a:lnTo>
                  <a:lnTo>
                    <a:pt x="399" y="427"/>
                  </a:lnTo>
                  <a:lnTo>
                    <a:pt x="399" y="429"/>
                  </a:lnTo>
                  <a:lnTo>
                    <a:pt x="400" y="430"/>
                  </a:lnTo>
                  <a:lnTo>
                    <a:pt x="400" y="431"/>
                  </a:lnTo>
                  <a:lnTo>
                    <a:pt x="399" y="432"/>
                  </a:lnTo>
                  <a:lnTo>
                    <a:pt x="398" y="432"/>
                  </a:lnTo>
                  <a:lnTo>
                    <a:pt x="397" y="433"/>
                  </a:lnTo>
                  <a:lnTo>
                    <a:pt x="396" y="433"/>
                  </a:lnTo>
                  <a:lnTo>
                    <a:pt x="393" y="436"/>
                  </a:lnTo>
                  <a:lnTo>
                    <a:pt x="386" y="439"/>
                  </a:lnTo>
                  <a:lnTo>
                    <a:pt x="385" y="439"/>
                  </a:lnTo>
                  <a:lnTo>
                    <a:pt x="384" y="440"/>
                  </a:lnTo>
                  <a:lnTo>
                    <a:pt x="384" y="442"/>
                  </a:lnTo>
                  <a:lnTo>
                    <a:pt x="380" y="445"/>
                  </a:lnTo>
                  <a:lnTo>
                    <a:pt x="379" y="448"/>
                  </a:lnTo>
                  <a:lnTo>
                    <a:pt x="381" y="450"/>
                  </a:lnTo>
                  <a:lnTo>
                    <a:pt x="381" y="454"/>
                  </a:lnTo>
                  <a:lnTo>
                    <a:pt x="385" y="457"/>
                  </a:lnTo>
                  <a:lnTo>
                    <a:pt x="385" y="462"/>
                  </a:lnTo>
                  <a:lnTo>
                    <a:pt x="388" y="465"/>
                  </a:lnTo>
                  <a:lnTo>
                    <a:pt x="386" y="470"/>
                  </a:lnTo>
                  <a:lnTo>
                    <a:pt x="381" y="475"/>
                  </a:lnTo>
                  <a:lnTo>
                    <a:pt x="377" y="476"/>
                  </a:lnTo>
                  <a:lnTo>
                    <a:pt x="373" y="480"/>
                  </a:lnTo>
                  <a:lnTo>
                    <a:pt x="369" y="487"/>
                  </a:lnTo>
                  <a:lnTo>
                    <a:pt x="368" y="490"/>
                  </a:lnTo>
                  <a:lnTo>
                    <a:pt x="367" y="491"/>
                  </a:lnTo>
                  <a:lnTo>
                    <a:pt x="367" y="493"/>
                  </a:lnTo>
                  <a:lnTo>
                    <a:pt x="368" y="494"/>
                  </a:lnTo>
                  <a:lnTo>
                    <a:pt x="371" y="497"/>
                  </a:lnTo>
                  <a:lnTo>
                    <a:pt x="372" y="499"/>
                  </a:lnTo>
                  <a:lnTo>
                    <a:pt x="380" y="499"/>
                  </a:lnTo>
                  <a:lnTo>
                    <a:pt x="382" y="497"/>
                  </a:lnTo>
                  <a:lnTo>
                    <a:pt x="384" y="496"/>
                  </a:lnTo>
                  <a:lnTo>
                    <a:pt x="385" y="494"/>
                  </a:lnTo>
                  <a:lnTo>
                    <a:pt x="391" y="497"/>
                  </a:lnTo>
                  <a:lnTo>
                    <a:pt x="394" y="500"/>
                  </a:lnTo>
                  <a:lnTo>
                    <a:pt x="396" y="500"/>
                  </a:lnTo>
                  <a:lnTo>
                    <a:pt x="393" y="506"/>
                  </a:lnTo>
                  <a:lnTo>
                    <a:pt x="392" y="507"/>
                  </a:lnTo>
                  <a:lnTo>
                    <a:pt x="393" y="509"/>
                  </a:lnTo>
                  <a:lnTo>
                    <a:pt x="397" y="520"/>
                  </a:lnTo>
                  <a:lnTo>
                    <a:pt x="397" y="521"/>
                  </a:lnTo>
                  <a:lnTo>
                    <a:pt x="396" y="526"/>
                  </a:lnTo>
                  <a:lnTo>
                    <a:pt x="397" y="526"/>
                  </a:lnTo>
                  <a:lnTo>
                    <a:pt x="400" y="525"/>
                  </a:lnTo>
                  <a:lnTo>
                    <a:pt x="403" y="525"/>
                  </a:lnTo>
                  <a:lnTo>
                    <a:pt x="403" y="526"/>
                  </a:lnTo>
                  <a:lnTo>
                    <a:pt x="401" y="528"/>
                  </a:lnTo>
                  <a:lnTo>
                    <a:pt x="399" y="541"/>
                  </a:lnTo>
                  <a:lnTo>
                    <a:pt x="399" y="544"/>
                  </a:lnTo>
                  <a:lnTo>
                    <a:pt x="401" y="548"/>
                  </a:lnTo>
                  <a:lnTo>
                    <a:pt x="404" y="550"/>
                  </a:lnTo>
                  <a:lnTo>
                    <a:pt x="405" y="550"/>
                  </a:lnTo>
                  <a:lnTo>
                    <a:pt x="409" y="551"/>
                  </a:lnTo>
                  <a:lnTo>
                    <a:pt x="410" y="552"/>
                  </a:lnTo>
                  <a:lnTo>
                    <a:pt x="410" y="554"/>
                  </a:lnTo>
                  <a:lnTo>
                    <a:pt x="416" y="554"/>
                  </a:lnTo>
                  <a:lnTo>
                    <a:pt x="418" y="561"/>
                  </a:lnTo>
                  <a:lnTo>
                    <a:pt x="418" y="564"/>
                  </a:lnTo>
                  <a:lnTo>
                    <a:pt x="417" y="565"/>
                  </a:lnTo>
                  <a:lnTo>
                    <a:pt x="417" y="569"/>
                  </a:lnTo>
                  <a:lnTo>
                    <a:pt x="416" y="569"/>
                  </a:lnTo>
                  <a:lnTo>
                    <a:pt x="416" y="570"/>
                  </a:lnTo>
                  <a:lnTo>
                    <a:pt x="413" y="576"/>
                  </a:lnTo>
                  <a:lnTo>
                    <a:pt x="411" y="576"/>
                  </a:lnTo>
                  <a:lnTo>
                    <a:pt x="409" y="575"/>
                  </a:lnTo>
                  <a:lnTo>
                    <a:pt x="407" y="573"/>
                  </a:lnTo>
                  <a:lnTo>
                    <a:pt x="403" y="573"/>
                  </a:lnTo>
                  <a:lnTo>
                    <a:pt x="403" y="572"/>
                  </a:lnTo>
                  <a:lnTo>
                    <a:pt x="401" y="573"/>
                  </a:lnTo>
                  <a:lnTo>
                    <a:pt x="399" y="573"/>
                  </a:lnTo>
                  <a:lnTo>
                    <a:pt x="398" y="572"/>
                  </a:lnTo>
                  <a:lnTo>
                    <a:pt x="396" y="572"/>
                  </a:lnTo>
                  <a:lnTo>
                    <a:pt x="394" y="573"/>
                  </a:lnTo>
                  <a:lnTo>
                    <a:pt x="393" y="573"/>
                  </a:lnTo>
                  <a:lnTo>
                    <a:pt x="393" y="575"/>
                  </a:lnTo>
                  <a:lnTo>
                    <a:pt x="390" y="575"/>
                  </a:lnTo>
                  <a:lnTo>
                    <a:pt x="388" y="576"/>
                  </a:lnTo>
                  <a:lnTo>
                    <a:pt x="386" y="576"/>
                  </a:lnTo>
                  <a:lnTo>
                    <a:pt x="386" y="577"/>
                  </a:lnTo>
                  <a:lnTo>
                    <a:pt x="384" y="579"/>
                  </a:lnTo>
                  <a:lnTo>
                    <a:pt x="384" y="580"/>
                  </a:lnTo>
                  <a:lnTo>
                    <a:pt x="382" y="579"/>
                  </a:lnTo>
                  <a:lnTo>
                    <a:pt x="377" y="579"/>
                  </a:lnTo>
                  <a:lnTo>
                    <a:pt x="377" y="583"/>
                  </a:lnTo>
                  <a:lnTo>
                    <a:pt x="375" y="584"/>
                  </a:lnTo>
                  <a:lnTo>
                    <a:pt x="373" y="584"/>
                  </a:lnTo>
                  <a:lnTo>
                    <a:pt x="371" y="585"/>
                  </a:lnTo>
                  <a:lnTo>
                    <a:pt x="371" y="586"/>
                  </a:lnTo>
                  <a:lnTo>
                    <a:pt x="366" y="586"/>
                  </a:lnTo>
                  <a:lnTo>
                    <a:pt x="366" y="588"/>
                  </a:lnTo>
                  <a:lnTo>
                    <a:pt x="365" y="588"/>
                  </a:lnTo>
                  <a:lnTo>
                    <a:pt x="364" y="589"/>
                  </a:lnTo>
                  <a:lnTo>
                    <a:pt x="364" y="590"/>
                  </a:lnTo>
                  <a:lnTo>
                    <a:pt x="362" y="591"/>
                  </a:lnTo>
                  <a:lnTo>
                    <a:pt x="362" y="594"/>
                  </a:lnTo>
                  <a:lnTo>
                    <a:pt x="364" y="595"/>
                  </a:lnTo>
                  <a:lnTo>
                    <a:pt x="364" y="596"/>
                  </a:lnTo>
                  <a:lnTo>
                    <a:pt x="365" y="597"/>
                  </a:lnTo>
                  <a:lnTo>
                    <a:pt x="365" y="598"/>
                  </a:lnTo>
                  <a:lnTo>
                    <a:pt x="364" y="601"/>
                  </a:lnTo>
                  <a:lnTo>
                    <a:pt x="364" y="603"/>
                  </a:lnTo>
                  <a:lnTo>
                    <a:pt x="362" y="603"/>
                  </a:lnTo>
                  <a:lnTo>
                    <a:pt x="362" y="604"/>
                  </a:lnTo>
                  <a:lnTo>
                    <a:pt x="361" y="604"/>
                  </a:lnTo>
                  <a:lnTo>
                    <a:pt x="361" y="607"/>
                  </a:lnTo>
                  <a:lnTo>
                    <a:pt x="355" y="607"/>
                  </a:lnTo>
                  <a:lnTo>
                    <a:pt x="353" y="609"/>
                  </a:lnTo>
                  <a:lnTo>
                    <a:pt x="350" y="615"/>
                  </a:lnTo>
                  <a:lnTo>
                    <a:pt x="347" y="618"/>
                  </a:lnTo>
                  <a:lnTo>
                    <a:pt x="346" y="618"/>
                  </a:lnTo>
                  <a:lnTo>
                    <a:pt x="345" y="617"/>
                  </a:lnTo>
                  <a:lnTo>
                    <a:pt x="343" y="617"/>
                  </a:lnTo>
                  <a:lnTo>
                    <a:pt x="341" y="621"/>
                  </a:lnTo>
                  <a:lnTo>
                    <a:pt x="341" y="622"/>
                  </a:lnTo>
                  <a:lnTo>
                    <a:pt x="340" y="622"/>
                  </a:lnTo>
                  <a:lnTo>
                    <a:pt x="337" y="623"/>
                  </a:lnTo>
                  <a:lnTo>
                    <a:pt x="337" y="624"/>
                  </a:lnTo>
                  <a:lnTo>
                    <a:pt x="336" y="626"/>
                  </a:lnTo>
                  <a:lnTo>
                    <a:pt x="336" y="627"/>
                  </a:lnTo>
                  <a:lnTo>
                    <a:pt x="335" y="627"/>
                  </a:lnTo>
                  <a:lnTo>
                    <a:pt x="335" y="628"/>
                  </a:lnTo>
                  <a:lnTo>
                    <a:pt x="334" y="627"/>
                  </a:lnTo>
                  <a:lnTo>
                    <a:pt x="333" y="627"/>
                  </a:lnTo>
                  <a:lnTo>
                    <a:pt x="333" y="629"/>
                  </a:lnTo>
                  <a:lnTo>
                    <a:pt x="332" y="630"/>
                  </a:lnTo>
                  <a:lnTo>
                    <a:pt x="332" y="633"/>
                  </a:lnTo>
                  <a:lnTo>
                    <a:pt x="330" y="633"/>
                  </a:lnTo>
                  <a:lnTo>
                    <a:pt x="330" y="635"/>
                  </a:lnTo>
                  <a:lnTo>
                    <a:pt x="329" y="635"/>
                  </a:lnTo>
                  <a:lnTo>
                    <a:pt x="328" y="636"/>
                  </a:lnTo>
                  <a:lnTo>
                    <a:pt x="327" y="639"/>
                  </a:lnTo>
                  <a:lnTo>
                    <a:pt x="326" y="639"/>
                  </a:lnTo>
                  <a:lnTo>
                    <a:pt x="324" y="640"/>
                  </a:lnTo>
                  <a:lnTo>
                    <a:pt x="324" y="642"/>
                  </a:lnTo>
                  <a:lnTo>
                    <a:pt x="322" y="642"/>
                  </a:lnTo>
                  <a:lnTo>
                    <a:pt x="322" y="643"/>
                  </a:lnTo>
                  <a:lnTo>
                    <a:pt x="321" y="645"/>
                  </a:lnTo>
                  <a:lnTo>
                    <a:pt x="318" y="645"/>
                  </a:lnTo>
                  <a:lnTo>
                    <a:pt x="316" y="646"/>
                  </a:lnTo>
                  <a:lnTo>
                    <a:pt x="317" y="648"/>
                  </a:lnTo>
                  <a:lnTo>
                    <a:pt x="315" y="648"/>
                  </a:lnTo>
                  <a:lnTo>
                    <a:pt x="314" y="647"/>
                  </a:lnTo>
                  <a:lnTo>
                    <a:pt x="311" y="647"/>
                  </a:lnTo>
                  <a:lnTo>
                    <a:pt x="311" y="648"/>
                  </a:lnTo>
                  <a:lnTo>
                    <a:pt x="310" y="648"/>
                  </a:lnTo>
                  <a:lnTo>
                    <a:pt x="310" y="652"/>
                  </a:lnTo>
                  <a:lnTo>
                    <a:pt x="309" y="652"/>
                  </a:lnTo>
                  <a:lnTo>
                    <a:pt x="308" y="653"/>
                  </a:lnTo>
                  <a:lnTo>
                    <a:pt x="308" y="654"/>
                  </a:lnTo>
                  <a:lnTo>
                    <a:pt x="307" y="655"/>
                  </a:lnTo>
                  <a:lnTo>
                    <a:pt x="307" y="654"/>
                  </a:lnTo>
                  <a:lnTo>
                    <a:pt x="305" y="655"/>
                  </a:lnTo>
                  <a:lnTo>
                    <a:pt x="297" y="655"/>
                  </a:lnTo>
                  <a:lnTo>
                    <a:pt x="297" y="654"/>
                  </a:lnTo>
                  <a:lnTo>
                    <a:pt x="296" y="655"/>
                  </a:lnTo>
                  <a:lnTo>
                    <a:pt x="294" y="655"/>
                  </a:lnTo>
                  <a:lnTo>
                    <a:pt x="292" y="654"/>
                  </a:lnTo>
                  <a:lnTo>
                    <a:pt x="292" y="655"/>
                  </a:lnTo>
                  <a:lnTo>
                    <a:pt x="290" y="655"/>
                  </a:lnTo>
                  <a:lnTo>
                    <a:pt x="289" y="656"/>
                  </a:lnTo>
                  <a:lnTo>
                    <a:pt x="288" y="656"/>
                  </a:lnTo>
                  <a:lnTo>
                    <a:pt x="288" y="658"/>
                  </a:lnTo>
                  <a:lnTo>
                    <a:pt x="284" y="658"/>
                  </a:lnTo>
                  <a:lnTo>
                    <a:pt x="284" y="659"/>
                  </a:lnTo>
                  <a:lnTo>
                    <a:pt x="276" y="659"/>
                  </a:lnTo>
                  <a:lnTo>
                    <a:pt x="276" y="660"/>
                  </a:lnTo>
                  <a:lnTo>
                    <a:pt x="263" y="660"/>
                  </a:lnTo>
                  <a:lnTo>
                    <a:pt x="260" y="661"/>
                  </a:lnTo>
                  <a:lnTo>
                    <a:pt x="258" y="661"/>
                  </a:lnTo>
                  <a:lnTo>
                    <a:pt x="258" y="660"/>
                  </a:lnTo>
                  <a:lnTo>
                    <a:pt x="252" y="660"/>
                  </a:lnTo>
                  <a:lnTo>
                    <a:pt x="252" y="661"/>
                  </a:lnTo>
                  <a:lnTo>
                    <a:pt x="251" y="661"/>
                  </a:lnTo>
                  <a:lnTo>
                    <a:pt x="250" y="660"/>
                  </a:lnTo>
                  <a:lnTo>
                    <a:pt x="250" y="661"/>
                  </a:lnTo>
                  <a:lnTo>
                    <a:pt x="247" y="660"/>
                  </a:lnTo>
                  <a:lnTo>
                    <a:pt x="246" y="661"/>
                  </a:lnTo>
                  <a:lnTo>
                    <a:pt x="245" y="661"/>
                  </a:lnTo>
                  <a:lnTo>
                    <a:pt x="244" y="662"/>
                  </a:lnTo>
                  <a:lnTo>
                    <a:pt x="243" y="662"/>
                  </a:lnTo>
                  <a:lnTo>
                    <a:pt x="243" y="664"/>
                  </a:lnTo>
                  <a:lnTo>
                    <a:pt x="241" y="664"/>
                  </a:lnTo>
                  <a:lnTo>
                    <a:pt x="241" y="665"/>
                  </a:lnTo>
                  <a:lnTo>
                    <a:pt x="240" y="665"/>
                  </a:lnTo>
                  <a:lnTo>
                    <a:pt x="240" y="666"/>
                  </a:lnTo>
                  <a:lnTo>
                    <a:pt x="239" y="666"/>
                  </a:lnTo>
                  <a:lnTo>
                    <a:pt x="238" y="667"/>
                  </a:lnTo>
                  <a:lnTo>
                    <a:pt x="239" y="668"/>
                  </a:lnTo>
                  <a:lnTo>
                    <a:pt x="240" y="668"/>
                  </a:lnTo>
                  <a:lnTo>
                    <a:pt x="240" y="669"/>
                  </a:lnTo>
                  <a:lnTo>
                    <a:pt x="246" y="672"/>
                  </a:lnTo>
                  <a:lnTo>
                    <a:pt x="246" y="673"/>
                  </a:lnTo>
                  <a:lnTo>
                    <a:pt x="247" y="673"/>
                  </a:lnTo>
                  <a:lnTo>
                    <a:pt x="247" y="674"/>
                  </a:lnTo>
                  <a:lnTo>
                    <a:pt x="250" y="675"/>
                  </a:lnTo>
                  <a:lnTo>
                    <a:pt x="247" y="677"/>
                  </a:lnTo>
                  <a:lnTo>
                    <a:pt x="246" y="678"/>
                  </a:lnTo>
                  <a:lnTo>
                    <a:pt x="245" y="681"/>
                  </a:lnTo>
                  <a:lnTo>
                    <a:pt x="240" y="686"/>
                  </a:lnTo>
                  <a:lnTo>
                    <a:pt x="240" y="687"/>
                  </a:lnTo>
                  <a:lnTo>
                    <a:pt x="238" y="690"/>
                  </a:lnTo>
                  <a:lnTo>
                    <a:pt x="236" y="693"/>
                  </a:lnTo>
                  <a:lnTo>
                    <a:pt x="234" y="694"/>
                  </a:lnTo>
                  <a:lnTo>
                    <a:pt x="231" y="696"/>
                  </a:lnTo>
                  <a:lnTo>
                    <a:pt x="230" y="696"/>
                  </a:lnTo>
                  <a:lnTo>
                    <a:pt x="228" y="697"/>
                  </a:lnTo>
                  <a:lnTo>
                    <a:pt x="227" y="699"/>
                  </a:lnTo>
                  <a:lnTo>
                    <a:pt x="227" y="701"/>
                  </a:lnTo>
                  <a:lnTo>
                    <a:pt x="226" y="703"/>
                  </a:lnTo>
                  <a:lnTo>
                    <a:pt x="222" y="704"/>
                  </a:lnTo>
                  <a:lnTo>
                    <a:pt x="204" y="704"/>
                  </a:lnTo>
                  <a:lnTo>
                    <a:pt x="199" y="705"/>
                  </a:lnTo>
                  <a:lnTo>
                    <a:pt x="195" y="706"/>
                  </a:lnTo>
                  <a:lnTo>
                    <a:pt x="194" y="707"/>
                  </a:lnTo>
                  <a:lnTo>
                    <a:pt x="192" y="707"/>
                  </a:lnTo>
                  <a:lnTo>
                    <a:pt x="186" y="706"/>
                  </a:lnTo>
                  <a:lnTo>
                    <a:pt x="183" y="706"/>
                  </a:lnTo>
                  <a:lnTo>
                    <a:pt x="182" y="707"/>
                  </a:lnTo>
                  <a:lnTo>
                    <a:pt x="181" y="707"/>
                  </a:lnTo>
                  <a:lnTo>
                    <a:pt x="181" y="709"/>
                  </a:lnTo>
                  <a:lnTo>
                    <a:pt x="177" y="709"/>
                  </a:lnTo>
                  <a:lnTo>
                    <a:pt x="177" y="710"/>
                  </a:lnTo>
                  <a:lnTo>
                    <a:pt x="174" y="710"/>
                  </a:lnTo>
                  <a:lnTo>
                    <a:pt x="173" y="711"/>
                  </a:lnTo>
                  <a:lnTo>
                    <a:pt x="167" y="713"/>
                  </a:lnTo>
                  <a:lnTo>
                    <a:pt x="166" y="713"/>
                  </a:lnTo>
                  <a:lnTo>
                    <a:pt x="166" y="716"/>
                  </a:lnTo>
                  <a:lnTo>
                    <a:pt x="163" y="716"/>
                  </a:lnTo>
                  <a:lnTo>
                    <a:pt x="162" y="718"/>
                  </a:lnTo>
                  <a:lnTo>
                    <a:pt x="161" y="719"/>
                  </a:lnTo>
                  <a:lnTo>
                    <a:pt x="160" y="719"/>
                  </a:lnTo>
                  <a:lnTo>
                    <a:pt x="158" y="718"/>
                  </a:lnTo>
                  <a:lnTo>
                    <a:pt x="158" y="719"/>
                  </a:lnTo>
                  <a:lnTo>
                    <a:pt x="157" y="719"/>
                  </a:lnTo>
                  <a:lnTo>
                    <a:pt x="157" y="720"/>
                  </a:lnTo>
                  <a:lnTo>
                    <a:pt x="156" y="719"/>
                  </a:lnTo>
                  <a:lnTo>
                    <a:pt x="155" y="720"/>
                  </a:lnTo>
                  <a:lnTo>
                    <a:pt x="153" y="720"/>
                  </a:lnTo>
                  <a:lnTo>
                    <a:pt x="150" y="722"/>
                  </a:lnTo>
                  <a:lnTo>
                    <a:pt x="149" y="723"/>
                  </a:lnTo>
                  <a:lnTo>
                    <a:pt x="149" y="724"/>
                  </a:lnTo>
                  <a:lnTo>
                    <a:pt x="148" y="725"/>
                  </a:lnTo>
                  <a:lnTo>
                    <a:pt x="145" y="725"/>
                  </a:lnTo>
                  <a:lnTo>
                    <a:pt x="144" y="723"/>
                  </a:lnTo>
                  <a:lnTo>
                    <a:pt x="142" y="720"/>
                  </a:lnTo>
                  <a:lnTo>
                    <a:pt x="141" y="720"/>
                  </a:lnTo>
                  <a:lnTo>
                    <a:pt x="138" y="718"/>
                  </a:lnTo>
                  <a:lnTo>
                    <a:pt x="140" y="717"/>
                  </a:lnTo>
                  <a:lnTo>
                    <a:pt x="138" y="716"/>
                  </a:lnTo>
                  <a:lnTo>
                    <a:pt x="137" y="716"/>
                  </a:lnTo>
                  <a:lnTo>
                    <a:pt x="137" y="715"/>
                  </a:lnTo>
                  <a:lnTo>
                    <a:pt x="136" y="715"/>
                  </a:lnTo>
                  <a:lnTo>
                    <a:pt x="136" y="711"/>
                  </a:lnTo>
                  <a:lnTo>
                    <a:pt x="135" y="711"/>
                  </a:lnTo>
                  <a:lnTo>
                    <a:pt x="134" y="712"/>
                  </a:lnTo>
                  <a:lnTo>
                    <a:pt x="132" y="712"/>
                  </a:lnTo>
                  <a:lnTo>
                    <a:pt x="132" y="715"/>
                  </a:lnTo>
                  <a:lnTo>
                    <a:pt x="129" y="715"/>
                  </a:lnTo>
                  <a:lnTo>
                    <a:pt x="129" y="719"/>
                  </a:lnTo>
                  <a:lnTo>
                    <a:pt x="128" y="719"/>
                  </a:lnTo>
                  <a:lnTo>
                    <a:pt x="124" y="720"/>
                  </a:lnTo>
                  <a:lnTo>
                    <a:pt x="123" y="720"/>
                  </a:lnTo>
                  <a:lnTo>
                    <a:pt x="122" y="722"/>
                  </a:lnTo>
                  <a:lnTo>
                    <a:pt x="121" y="722"/>
                  </a:lnTo>
                  <a:lnTo>
                    <a:pt x="121" y="723"/>
                  </a:lnTo>
                  <a:lnTo>
                    <a:pt x="115" y="723"/>
                  </a:lnTo>
                  <a:lnTo>
                    <a:pt x="113" y="724"/>
                  </a:lnTo>
                  <a:lnTo>
                    <a:pt x="112" y="724"/>
                  </a:lnTo>
                  <a:lnTo>
                    <a:pt x="111" y="726"/>
                  </a:lnTo>
                  <a:lnTo>
                    <a:pt x="110" y="728"/>
                  </a:lnTo>
                  <a:lnTo>
                    <a:pt x="109" y="728"/>
                  </a:lnTo>
                  <a:lnTo>
                    <a:pt x="103" y="729"/>
                  </a:lnTo>
                  <a:lnTo>
                    <a:pt x="99" y="729"/>
                  </a:lnTo>
                  <a:lnTo>
                    <a:pt x="97" y="726"/>
                  </a:lnTo>
                  <a:lnTo>
                    <a:pt x="89" y="726"/>
                  </a:lnTo>
                  <a:lnTo>
                    <a:pt x="91" y="724"/>
                  </a:lnTo>
                  <a:lnTo>
                    <a:pt x="92" y="722"/>
                  </a:lnTo>
                  <a:lnTo>
                    <a:pt x="92" y="719"/>
                  </a:lnTo>
                  <a:lnTo>
                    <a:pt x="93" y="715"/>
                  </a:lnTo>
                  <a:lnTo>
                    <a:pt x="92" y="715"/>
                  </a:lnTo>
                  <a:lnTo>
                    <a:pt x="91" y="713"/>
                  </a:lnTo>
                  <a:lnTo>
                    <a:pt x="90" y="713"/>
                  </a:lnTo>
                  <a:lnTo>
                    <a:pt x="87" y="712"/>
                  </a:lnTo>
                  <a:lnTo>
                    <a:pt x="86" y="709"/>
                  </a:lnTo>
                  <a:lnTo>
                    <a:pt x="83" y="699"/>
                  </a:lnTo>
                  <a:lnTo>
                    <a:pt x="77" y="686"/>
                  </a:lnTo>
                  <a:lnTo>
                    <a:pt x="76" y="684"/>
                  </a:lnTo>
                  <a:lnTo>
                    <a:pt x="73" y="680"/>
                  </a:lnTo>
                  <a:lnTo>
                    <a:pt x="71" y="678"/>
                  </a:lnTo>
                  <a:lnTo>
                    <a:pt x="71" y="677"/>
                  </a:lnTo>
                  <a:lnTo>
                    <a:pt x="70" y="677"/>
                  </a:lnTo>
                  <a:lnTo>
                    <a:pt x="68" y="675"/>
                  </a:lnTo>
                  <a:lnTo>
                    <a:pt x="66" y="675"/>
                  </a:lnTo>
                  <a:lnTo>
                    <a:pt x="66" y="674"/>
                  </a:lnTo>
                  <a:lnTo>
                    <a:pt x="65" y="673"/>
                  </a:lnTo>
                  <a:lnTo>
                    <a:pt x="65" y="672"/>
                  </a:lnTo>
                  <a:lnTo>
                    <a:pt x="64" y="672"/>
                  </a:lnTo>
                  <a:lnTo>
                    <a:pt x="64" y="671"/>
                  </a:lnTo>
                  <a:lnTo>
                    <a:pt x="61" y="669"/>
                  </a:lnTo>
                  <a:lnTo>
                    <a:pt x="59" y="669"/>
                  </a:lnTo>
                  <a:lnTo>
                    <a:pt x="49" y="661"/>
                  </a:lnTo>
                  <a:lnTo>
                    <a:pt x="39" y="654"/>
                  </a:lnTo>
                  <a:lnTo>
                    <a:pt x="39" y="652"/>
                  </a:lnTo>
                  <a:lnTo>
                    <a:pt x="38" y="650"/>
                  </a:lnTo>
                  <a:lnTo>
                    <a:pt x="26" y="636"/>
                  </a:lnTo>
                  <a:lnTo>
                    <a:pt x="22" y="633"/>
                  </a:lnTo>
                  <a:lnTo>
                    <a:pt x="22" y="631"/>
                  </a:lnTo>
                  <a:lnTo>
                    <a:pt x="25" y="628"/>
                  </a:lnTo>
                  <a:lnTo>
                    <a:pt x="28" y="626"/>
                  </a:lnTo>
                  <a:lnTo>
                    <a:pt x="32" y="618"/>
                  </a:lnTo>
                  <a:lnTo>
                    <a:pt x="32" y="617"/>
                  </a:lnTo>
                  <a:lnTo>
                    <a:pt x="44" y="617"/>
                  </a:lnTo>
                  <a:lnTo>
                    <a:pt x="57" y="620"/>
                  </a:lnTo>
                  <a:lnTo>
                    <a:pt x="58" y="620"/>
                  </a:lnTo>
                  <a:lnTo>
                    <a:pt x="64" y="618"/>
                  </a:lnTo>
                  <a:lnTo>
                    <a:pt x="66" y="618"/>
                  </a:lnTo>
                  <a:lnTo>
                    <a:pt x="68" y="620"/>
                  </a:lnTo>
                  <a:lnTo>
                    <a:pt x="70" y="620"/>
                  </a:lnTo>
                  <a:lnTo>
                    <a:pt x="72" y="617"/>
                  </a:lnTo>
                  <a:lnTo>
                    <a:pt x="78" y="617"/>
                  </a:lnTo>
                  <a:lnTo>
                    <a:pt x="85" y="620"/>
                  </a:lnTo>
                  <a:lnTo>
                    <a:pt x="87" y="620"/>
                  </a:lnTo>
                  <a:lnTo>
                    <a:pt x="97" y="617"/>
                  </a:lnTo>
                  <a:lnTo>
                    <a:pt x="98" y="617"/>
                  </a:lnTo>
                  <a:lnTo>
                    <a:pt x="96" y="615"/>
                  </a:lnTo>
                  <a:lnTo>
                    <a:pt x="94" y="615"/>
                  </a:lnTo>
                  <a:lnTo>
                    <a:pt x="92" y="613"/>
                  </a:lnTo>
                  <a:lnTo>
                    <a:pt x="90" y="611"/>
                  </a:lnTo>
                  <a:lnTo>
                    <a:pt x="80" y="602"/>
                  </a:lnTo>
                  <a:lnTo>
                    <a:pt x="80" y="598"/>
                  </a:lnTo>
                  <a:lnTo>
                    <a:pt x="79" y="598"/>
                  </a:lnTo>
                  <a:lnTo>
                    <a:pt x="79" y="597"/>
                  </a:lnTo>
                  <a:lnTo>
                    <a:pt x="78" y="596"/>
                  </a:lnTo>
                  <a:lnTo>
                    <a:pt x="78" y="595"/>
                  </a:lnTo>
                  <a:lnTo>
                    <a:pt x="77" y="595"/>
                  </a:lnTo>
                  <a:lnTo>
                    <a:pt x="77" y="594"/>
                  </a:lnTo>
                  <a:lnTo>
                    <a:pt x="74" y="594"/>
                  </a:lnTo>
                  <a:lnTo>
                    <a:pt x="74" y="588"/>
                  </a:lnTo>
                  <a:lnTo>
                    <a:pt x="71" y="582"/>
                  </a:lnTo>
                  <a:lnTo>
                    <a:pt x="71" y="578"/>
                  </a:lnTo>
                  <a:lnTo>
                    <a:pt x="72" y="577"/>
                  </a:lnTo>
                  <a:lnTo>
                    <a:pt x="71" y="576"/>
                  </a:lnTo>
                  <a:lnTo>
                    <a:pt x="70" y="572"/>
                  </a:lnTo>
                  <a:lnTo>
                    <a:pt x="70" y="569"/>
                  </a:lnTo>
                  <a:lnTo>
                    <a:pt x="68" y="564"/>
                  </a:lnTo>
                  <a:lnTo>
                    <a:pt x="70" y="561"/>
                  </a:lnTo>
                  <a:lnTo>
                    <a:pt x="70" y="560"/>
                  </a:lnTo>
                  <a:lnTo>
                    <a:pt x="71" y="559"/>
                  </a:lnTo>
                  <a:lnTo>
                    <a:pt x="71" y="558"/>
                  </a:lnTo>
                  <a:lnTo>
                    <a:pt x="70" y="557"/>
                  </a:lnTo>
                  <a:lnTo>
                    <a:pt x="71" y="556"/>
                  </a:lnTo>
                  <a:lnTo>
                    <a:pt x="71" y="552"/>
                  </a:lnTo>
                  <a:lnTo>
                    <a:pt x="74" y="548"/>
                  </a:lnTo>
                  <a:lnTo>
                    <a:pt x="73" y="547"/>
                  </a:lnTo>
                  <a:lnTo>
                    <a:pt x="71" y="543"/>
                  </a:lnTo>
                  <a:lnTo>
                    <a:pt x="71" y="540"/>
                  </a:lnTo>
                  <a:lnTo>
                    <a:pt x="72" y="540"/>
                  </a:lnTo>
                  <a:lnTo>
                    <a:pt x="72" y="538"/>
                  </a:lnTo>
                  <a:lnTo>
                    <a:pt x="73" y="538"/>
                  </a:lnTo>
                  <a:lnTo>
                    <a:pt x="72" y="534"/>
                  </a:lnTo>
                  <a:lnTo>
                    <a:pt x="71" y="534"/>
                  </a:lnTo>
                  <a:lnTo>
                    <a:pt x="70" y="533"/>
                  </a:lnTo>
                  <a:lnTo>
                    <a:pt x="70" y="532"/>
                  </a:lnTo>
                  <a:lnTo>
                    <a:pt x="71" y="531"/>
                  </a:lnTo>
                  <a:lnTo>
                    <a:pt x="71" y="529"/>
                  </a:lnTo>
                  <a:lnTo>
                    <a:pt x="72" y="528"/>
                  </a:lnTo>
                  <a:lnTo>
                    <a:pt x="71" y="528"/>
                  </a:lnTo>
                  <a:lnTo>
                    <a:pt x="71" y="527"/>
                  </a:lnTo>
                  <a:lnTo>
                    <a:pt x="70" y="527"/>
                  </a:lnTo>
                  <a:lnTo>
                    <a:pt x="71" y="526"/>
                  </a:lnTo>
                  <a:lnTo>
                    <a:pt x="70" y="526"/>
                  </a:lnTo>
                  <a:lnTo>
                    <a:pt x="70" y="524"/>
                  </a:lnTo>
                  <a:lnTo>
                    <a:pt x="68" y="522"/>
                  </a:lnTo>
                  <a:lnTo>
                    <a:pt x="67" y="522"/>
                  </a:lnTo>
                  <a:lnTo>
                    <a:pt x="67" y="524"/>
                  </a:lnTo>
                  <a:lnTo>
                    <a:pt x="66" y="524"/>
                  </a:lnTo>
                  <a:lnTo>
                    <a:pt x="66" y="522"/>
                  </a:lnTo>
                  <a:lnTo>
                    <a:pt x="65" y="521"/>
                  </a:lnTo>
                  <a:lnTo>
                    <a:pt x="64" y="521"/>
                  </a:lnTo>
                  <a:lnTo>
                    <a:pt x="64" y="509"/>
                  </a:lnTo>
                  <a:lnTo>
                    <a:pt x="62" y="508"/>
                  </a:lnTo>
                  <a:lnTo>
                    <a:pt x="62" y="507"/>
                  </a:lnTo>
                  <a:lnTo>
                    <a:pt x="61" y="507"/>
                  </a:lnTo>
                  <a:lnTo>
                    <a:pt x="61" y="506"/>
                  </a:lnTo>
                  <a:lnTo>
                    <a:pt x="62" y="506"/>
                  </a:lnTo>
                  <a:lnTo>
                    <a:pt x="60" y="500"/>
                  </a:lnTo>
                  <a:lnTo>
                    <a:pt x="60" y="499"/>
                  </a:lnTo>
                  <a:lnTo>
                    <a:pt x="59" y="500"/>
                  </a:lnTo>
                  <a:lnTo>
                    <a:pt x="58" y="499"/>
                  </a:lnTo>
                  <a:lnTo>
                    <a:pt x="58" y="497"/>
                  </a:lnTo>
                  <a:lnTo>
                    <a:pt x="57" y="497"/>
                  </a:lnTo>
                  <a:lnTo>
                    <a:pt x="55" y="499"/>
                  </a:lnTo>
                  <a:lnTo>
                    <a:pt x="55" y="495"/>
                  </a:lnTo>
                  <a:lnTo>
                    <a:pt x="52" y="495"/>
                  </a:lnTo>
                  <a:lnTo>
                    <a:pt x="52" y="494"/>
                  </a:lnTo>
                  <a:lnTo>
                    <a:pt x="49" y="494"/>
                  </a:lnTo>
                  <a:lnTo>
                    <a:pt x="49" y="493"/>
                  </a:lnTo>
                  <a:lnTo>
                    <a:pt x="48" y="493"/>
                  </a:lnTo>
                  <a:lnTo>
                    <a:pt x="48" y="490"/>
                  </a:lnTo>
                  <a:lnTo>
                    <a:pt x="47" y="490"/>
                  </a:lnTo>
                  <a:lnTo>
                    <a:pt x="46" y="489"/>
                  </a:lnTo>
                  <a:lnTo>
                    <a:pt x="46" y="483"/>
                  </a:lnTo>
                  <a:lnTo>
                    <a:pt x="45" y="483"/>
                  </a:lnTo>
                  <a:lnTo>
                    <a:pt x="44" y="480"/>
                  </a:lnTo>
                  <a:lnTo>
                    <a:pt x="42" y="478"/>
                  </a:lnTo>
                  <a:lnTo>
                    <a:pt x="27" y="480"/>
                  </a:lnTo>
                  <a:lnTo>
                    <a:pt x="16" y="465"/>
                  </a:lnTo>
                  <a:lnTo>
                    <a:pt x="7" y="451"/>
                  </a:lnTo>
                  <a:lnTo>
                    <a:pt x="7" y="450"/>
                  </a:lnTo>
                  <a:lnTo>
                    <a:pt x="6" y="448"/>
                  </a:lnTo>
                  <a:lnTo>
                    <a:pt x="6" y="444"/>
                  </a:lnTo>
                  <a:lnTo>
                    <a:pt x="4" y="443"/>
                  </a:lnTo>
                  <a:lnTo>
                    <a:pt x="4" y="438"/>
                  </a:lnTo>
                  <a:lnTo>
                    <a:pt x="3" y="437"/>
                  </a:lnTo>
                  <a:lnTo>
                    <a:pt x="3" y="433"/>
                  </a:lnTo>
                  <a:lnTo>
                    <a:pt x="2" y="432"/>
                  </a:lnTo>
                  <a:lnTo>
                    <a:pt x="2" y="429"/>
                  </a:lnTo>
                  <a:lnTo>
                    <a:pt x="1" y="426"/>
                  </a:lnTo>
                  <a:lnTo>
                    <a:pt x="1" y="424"/>
                  </a:lnTo>
                  <a:lnTo>
                    <a:pt x="0" y="420"/>
                  </a:lnTo>
                  <a:lnTo>
                    <a:pt x="0" y="418"/>
                  </a:lnTo>
                  <a:lnTo>
                    <a:pt x="1" y="416"/>
                  </a:lnTo>
                  <a:lnTo>
                    <a:pt x="2" y="416"/>
                  </a:lnTo>
                  <a:lnTo>
                    <a:pt x="4" y="414"/>
                  </a:lnTo>
                  <a:lnTo>
                    <a:pt x="8" y="414"/>
                  </a:lnTo>
                  <a:lnTo>
                    <a:pt x="9" y="413"/>
                  </a:lnTo>
                  <a:lnTo>
                    <a:pt x="9" y="410"/>
                  </a:lnTo>
                  <a:lnTo>
                    <a:pt x="8" y="408"/>
                  </a:lnTo>
                  <a:lnTo>
                    <a:pt x="10" y="406"/>
                  </a:lnTo>
                  <a:lnTo>
                    <a:pt x="13" y="406"/>
                  </a:lnTo>
                  <a:lnTo>
                    <a:pt x="14" y="405"/>
                  </a:lnTo>
                  <a:lnTo>
                    <a:pt x="14" y="401"/>
                  </a:lnTo>
                  <a:lnTo>
                    <a:pt x="13" y="400"/>
                  </a:lnTo>
                  <a:lnTo>
                    <a:pt x="13" y="399"/>
                  </a:lnTo>
                  <a:lnTo>
                    <a:pt x="14" y="399"/>
                  </a:lnTo>
                  <a:lnTo>
                    <a:pt x="14" y="397"/>
                  </a:lnTo>
                  <a:lnTo>
                    <a:pt x="17" y="389"/>
                  </a:lnTo>
                  <a:lnTo>
                    <a:pt x="20" y="388"/>
                  </a:lnTo>
                  <a:lnTo>
                    <a:pt x="21" y="386"/>
                  </a:lnTo>
                  <a:lnTo>
                    <a:pt x="22" y="385"/>
                  </a:lnTo>
                  <a:lnTo>
                    <a:pt x="23" y="382"/>
                  </a:lnTo>
                  <a:lnTo>
                    <a:pt x="25" y="381"/>
                  </a:lnTo>
                  <a:lnTo>
                    <a:pt x="27" y="376"/>
                  </a:lnTo>
                  <a:lnTo>
                    <a:pt x="28" y="375"/>
                  </a:lnTo>
                  <a:lnTo>
                    <a:pt x="29" y="373"/>
                  </a:lnTo>
                  <a:lnTo>
                    <a:pt x="34" y="368"/>
                  </a:lnTo>
                  <a:lnTo>
                    <a:pt x="36" y="363"/>
                  </a:lnTo>
                  <a:lnTo>
                    <a:pt x="38" y="362"/>
                  </a:lnTo>
                  <a:lnTo>
                    <a:pt x="39" y="360"/>
                  </a:lnTo>
                  <a:lnTo>
                    <a:pt x="42" y="356"/>
                  </a:lnTo>
                  <a:lnTo>
                    <a:pt x="45" y="353"/>
                  </a:lnTo>
                  <a:lnTo>
                    <a:pt x="47" y="351"/>
                  </a:lnTo>
                  <a:lnTo>
                    <a:pt x="49" y="349"/>
                  </a:lnTo>
                  <a:lnTo>
                    <a:pt x="52" y="346"/>
                  </a:lnTo>
                  <a:lnTo>
                    <a:pt x="59" y="338"/>
                  </a:lnTo>
                  <a:lnTo>
                    <a:pt x="61" y="335"/>
                  </a:lnTo>
                  <a:lnTo>
                    <a:pt x="66" y="330"/>
                  </a:lnTo>
                  <a:lnTo>
                    <a:pt x="70" y="328"/>
                  </a:lnTo>
                  <a:lnTo>
                    <a:pt x="72" y="324"/>
                  </a:lnTo>
                  <a:lnTo>
                    <a:pt x="79" y="317"/>
                  </a:lnTo>
                  <a:lnTo>
                    <a:pt x="81" y="314"/>
                  </a:lnTo>
                  <a:lnTo>
                    <a:pt x="89" y="306"/>
                  </a:lnTo>
                  <a:lnTo>
                    <a:pt x="89" y="302"/>
                  </a:lnTo>
                  <a:lnTo>
                    <a:pt x="90" y="300"/>
                  </a:lnTo>
                  <a:lnTo>
                    <a:pt x="90" y="287"/>
                  </a:lnTo>
                  <a:lnTo>
                    <a:pt x="91" y="285"/>
                  </a:lnTo>
                  <a:lnTo>
                    <a:pt x="91" y="273"/>
                  </a:lnTo>
                  <a:lnTo>
                    <a:pt x="92" y="271"/>
                  </a:lnTo>
                  <a:lnTo>
                    <a:pt x="92" y="260"/>
                  </a:lnTo>
                  <a:lnTo>
                    <a:pt x="93" y="258"/>
                  </a:lnTo>
                  <a:lnTo>
                    <a:pt x="93" y="246"/>
                  </a:lnTo>
                  <a:lnTo>
                    <a:pt x="94" y="244"/>
                  </a:lnTo>
                  <a:lnTo>
                    <a:pt x="94" y="230"/>
                  </a:lnTo>
                  <a:lnTo>
                    <a:pt x="96" y="228"/>
                  </a:lnTo>
                  <a:lnTo>
                    <a:pt x="96" y="216"/>
                  </a:lnTo>
                  <a:lnTo>
                    <a:pt x="97" y="214"/>
                  </a:lnTo>
                  <a:lnTo>
                    <a:pt x="97" y="203"/>
                  </a:lnTo>
                  <a:lnTo>
                    <a:pt x="98" y="201"/>
                  </a:lnTo>
                  <a:lnTo>
                    <a:pt x="98" y="189"/>
                  </a:lnTo>
                  <a:lnTo>
                    <a:pt x="99" y="187"/>
                  </a:lnTo>
                  <a:lnTo>
                    <a:pt x="99" y="174"/>
                  </a:lnTo>
                  <a:lnTo>
                    <a:pt x="100" y="171"/>
                  </a:lnTo>
                  <a:lnTo>
                    <a:pt x="100" y="168"/>
                  </a:lnTo>
                  <a:lnTo>
                    <a:pt x="102" y="164"/>
                  </a:lnTo>
                  <a:lnTo>
                    <a:pt x="103" y="163"/>
                  </a:lnTo>
                  <a:lnTo>
                    <a:pt x="104" y="159"/>
                  </a:lnTo>
                  <a:lnTo>
                    <a:pt x="106" y="156"/>
                  </a:lnTo>
                  <a:lnTo>
                    <a:pt x="108" y="153"/>
                  </a:lnTo>
                  <a:lnTo>
                    <a:pt x="110" y="150"/>
                  </a:lnTo>
                  <a:lnTo>
                    <a:pt x="110" y="149"/>
                  </a:lnTo>
                  <a:lnTo>
                    <a:pt x="111" y="147"/>
                  </a:lnTo>
                  <a:lnTo>
                    <a:pt x="111" y="146"/>
                  </a:lnTo>
                  <a:lnTo>
                    <a:pt x="104" y="139"/>
                  </a:lnTo>
                  <a:lnTo>
                    <a:pt x="102" y="136"/>
                  </a:lnTo>
                  <a:lnTo>
                    <a:pt x="98" y="133"/>
                  </a:lnTo>
                  <a:lnTo>
                    <a:pt x="92" y="127"/>
                  </a:lnTo>
                  <a:lnTo>
                    <a:pt x="92" y="121"/>
                  </a:lnTo>
                  <a:lnTo>
                    <a:pt x="94" y="119"/>
                  </a:lnTo>
                  <a:lnTo>
                    <a:pt x="94" y="118"/>
                  </a:lnTo>
                  <a:lnTo>
                    <a:pt x="92" y="115"/>
                  </a:lnTo>
                  <a:lnTo>
                    <a:pt x="92" y="114"/>
                  </a:lnTo>
                  <a:lnTo>
                    <a:pt x="91" y="113"/>
                  </a:lnTo>
                  <a:lnTo>
                    <a:pt x="91" y="112"/>
                  </a:lnTo>
                  <a:lnTo>
                    <a:pt x="89" y="109"/>
                  </a:lnTo>
                  <a:lnTo>
                    <a:pt x="89" y="108"/>
                  </a:lnTo>
                  <a:lnTo>
                    <a:pt x="86" y="106"/>
                  </a:lnTo>
                  <a:lnTo>
                    <a:pt x="86" y="105"/>
                  </a:lnTo>
                  <a:lnTo>
                    <a:pt x="85" y="104"/>
                  </a:lnTo>
                  <a:lnTo>
                    <a:pt x="85" y="102"/>
                  </a:lnTo>
                  <a:lnTo>
                    <a:pt x="83" y="100"/>
                  </a:lnTo>
                  <a:lnTo>
                    <a:pt x="83" y="99"/>
                  </a:lnTo>
                  <a:lnTo>
                    <a:pt x="81" y="98"/>
                  </a:lnTo>
                  <a:lnTo>
                    <a:pt x="80" y="95"/>
                  </a:lnTo>
                  <a:lnTo>
                    <a:pt x="79" y="95"/>
                  </a:lnTo>
                  <a:lnTo>
                    <a:pt x="77" y="94"/>
                  </a:lnTo>
                  <a:lnTo>
                    <a:pt x="76" y="93"/>
                  </a:lnTo>
                  <a:lnTo>
                    <a:pt x="76" y="68"/>
                  </a:lnTo>
                  <a:lnTo>
                    <a:pt x="74" y="66"/>
                  </a:lnTo>
                  <a:lnTo>
                    <a:pt x="74" y="61"/>
                  </a:lnTo>
                  <a:lnTo>
                    <a:pt x="73" y="57"/>
                  </a:lnTo>
                  <a:lnTo>
                    <a:pt x="73" y="55"/>
                  </a:lnTo>
                  <a:lnTo>
                    <a:pt x="72" y="51"/>
                  </a:lnTo>
                  <a:lnTo>
                    <a:pt x="72" y="49"/>
                  </a:lnTo>
                  <a:lnTo>
                    <a:pt x="71" y="45"/>
                  </a:lnTo>
                  <a:lnTo>
                    <a:pt x="71" y="39"/>
                  </a:lnTo>
                  <a:lnTo>
                    <a:pt x="70" y="37"/>
                  </a:lnTo>
                  <a:lnTo>
                    <a:pt x="70" y="34"/>
                  </a:lnTo>
                  <a:lnTo>
                    <a:pt x="68" y="31"/>
                  </a:lnTo>
                  <a:lnTo>
                    <a:pt x="68" y="28"/>
                  </a:lnTo>
                  <a:lnTo>
                    <a:pt x="67" y="25"/>
                  </a:lnTo>
                  <a:lnTo>
                    <a:pt x="67" y="22"/>
                  </a:lnTo>
                  <a:lnTo>
                    <a:pt x="68" y="22"/>
                  </a:lnTo>
                  <a:lnTo>
                    <a:pt x="83" y="15"/>
                  </a:lnTo>
                  <a:lnTo>
                    <a:pt x="86" y="13"/>
                  </a:lnTo>
                  <a:lnTo>
                    <a:pt x="93" y="10"/>
                  </a:lnTo>
                  <a:lnTo>
                    <a:pt x="96" y="7"/>
                  </a:lnTo>
                  <a:lnTo>
                    <a:pt x="103" y="4"/>
                  </a:lnTo>
                  <a:lnTo>
                    <a:pt x="106" y="3"/>
                  </a:lnTo>
                  <a:lnTo>
                    <a:pt x="109" y="1"/>
                  </a:lnTo>
                  <a:lnTo>
                    <a:pt x="110"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56">
              <a:extLst>
                <a:ext uri="{FF2B5EF4-FFF2-40B4-BE49-F238E27FC236}">
                  <a16:creationId xmlns:a16="http://schemas.microsoft.com/office/drawing/2014/main" id="{E44B9D8D-7D42-4F46-889C-FB2CD2401662}"/>
                </a:ext>
              </a:extLst>
            </p:cNvPr>
            <p:cNvSpPr>
              <a:spLocks noEditPoints="1"/>
            </p:cNvSpPr>
            <p:nvPr/>
          </p:nvSpPr>
          <p:spPr bwMode="auto">
            <a:xfrm>
              <a:off x="2436813" y="2654300"/>
              <a:ext cx="188912" cy="173038"/>
            </a:xfrm>
            <a:custGeom>
              <a:avLst/>
              <a:gdLst/>
              <a:ahLst/>
              <a:cxnLst>
                <a:cxn ang="0">
                  <a:pos x="28" y="109"/>
                </a:cxn>
                <a:cxn ang="0">
                  <a:pos x="27" y="106"/>
                </a:cxn>
                <a:cxn ang="0">
                  <a:pos x="45" y="99"/>
                </a:cxn>
                <a:cxn ang="0">
                  <a:pos x="46" y="105"/>
                </a:cxn>
                <a:cxn ang="0">
                  <a:pos x="41" y="108"/>
                </a:cxn>
                <a:cxn ang="0">
                  <a:pos x="38" y="102"/>
                </a:cxn>
                <a:cxn ang="0">
                  <a:pos x="95" y="86"/>
                </a:cxn>
                <a:cxn ang="0">
                  <a:pos x="98" y="87"/>
                </a:cxn>
                <a:cxn ang="0">
                  <a:pos x="95" y="95"/>
                </a:cxn>
                <a:cxn ang="0">
                  <a:pos x="92" y="92"/>
                </a:cxn>
                <a:cxn ang="0">
                  <a:pos x="92" y="88"/>
                </a:cxn>
                <a:cxn ang="0">
                  <a:pos x="71" y="86"/>
                </a:cxn>
                <a:cxn ang="0">
                  <a:pos x="73" y="87"/>
                </a:cxn>
                <a:cxn ang="0">
                  <a:pos x="76" y="89"/>
                </a:cxn>
                <a:cxn ang="0">
                  <a:pos x="81" y="94"/>
                </a:cxn>
                <a:cxn ang="0">
                  <a:pos x="84" y="100"/>
                </a:cxn>
                <a:cxn ang="0">
                  <a:pos x="82" y="105"/>
                </a:cxn>
                <a:cxn ang="0">
                  <a:pos x="71" y="101"/>
                </a:cxn>
                <a:cxn ang="0">
                  <a:pos x="69" y="97"/>
                </a:cxn>
                <a:cxn ang="0">
                  <a:pos x="69" y="93"/>
                </a:cxn>
                <a:cxn ang="0">
                  <a:pos x="71" y="89"/>
                </a:cxn>
                <a:cxn ang="0">
                  <a:pos x="108" y="44"/>
                </a:cxn>
                <a:cxn ang="0">
                  <a:pos x="115" y="45"/>
                </a:cxn>
                <a:cxn ang="0">
                  <a:pos x="117" y="48"/>
                </a:cxn>
                <a:cxn ang="0">
                  <a:pos x="119" y="51"/>
                </a:cxn>
                <a:cxn ang="0">
                  <a:pos x="108" y="55"/>
                </a:cxn>
                <a:cxn ang="0">
                  <a:pos x="108" y="49"/>
                </a:cxn>
                <a:cxn ang="0">
                  <a:pos x="45" y="24"/>
                </a:cxn>
                <a:cxn ang="0">
                  <a:pos x="50" y="25"/>
                </a:cxn>
                <a:cxn ang="0">
                  <a:pos x="58" y="27"/>
                </a:cxn>
                <a:cxn ang="0">
                  <a:pos x="50" y="27"/>
                </a:cxn>
                <a:cxn ang="0">
                  <a:pos x="44" y="31"/>
                </a:cxn>
                <a:cxn ang="0">
                  <a:pos x="40" y="26"/>
                </a:cxn>
                <a:cxn ang="0">
                  <a:pos x="108" y="16"/>
                </a:cxn>
                <a:cxn ang="0">
                  <a:pos x="108" y="26"/>
                </a:cxn>
                <a:cxn ang="0">
                  <a:pos x="105" y="23"/>
                </a:cxn>
                <a:cxn ang="0">
                  <a:pos x="104" y="20"/>
                </a:cxn>
                <a:cxn ang="0">
                  <a:pos x="19" y="13"/>
                </a:cxn>
                <a:cxn ang="0">
                  <a:pos x="21" y="18"/>
                </a:cxn>
                <a:cxn ang="0">
                  <a:pos x="13" y="18"/>
                </a:cxn>
                <a:cxn ang="0">
                  <a:pos x="14" y="14"/>
                </a:cxn>
                <a:cxn ang="0">
                  <a:pos x="12" y="0"/>
                </a:cxn>
                <a:cxn ang="0">
                  <a:pos x="15" y="3"/>
                </a:cxn>
                <a:cxn ang="0">
                  <a:pos x="15" y="7"/>
                </a:cxn>
                <a:cxn ang="0">
                  <a:pos x="7" y="13"/>
                </a:cxn>
                <a:cxn ang="0">
                  <a:pos x="0" y="8"/>
                </a:cxn>
                <a:cxn ang="0">
                  <a:pos x="4" y="4"/>
                </a:cxn>
                <a:cxn ang="0">
                  <a:pos x="8" y="1"/>
                </a:cxn>
              </a:cxnLst>
              <a:rect l="0" t="0" r="r" b="b"/>
              <a:pathLst>
                <a:path w="119" h="109">
                  <a:moveTo>
                    <a:pt x="28" y="105"/>
                  </a:moveTo>
                  <a:lnTo>
                    <a:pt x="30" y="106"/>
                  </a:lnTo>
                  <a:lnTo>
                    <a:pt x="30" y="108"/>
                  </a:lnTo>
                  <a:lnTo>
                    <a:pt x="28" y="109"/>
                  </a:lnTo>
                  <a:lnTo>
                    <a:pt x="27" y="108"/>
                  </a:lnTo>
                  <a:lnTo>
                    <a:pt x="26" y="108"/>
                  </a:lnTo>
                  <a:lnTo>
                    <a:pt x="27" y="107"/>
                  </a:lnTo>
                  <a:lnTo>
                    <a:pt x="27" y="106"/>
                  </a:lnTo>
                  <a:lnTo>
                    <a:pt x="28" y="106"/>
                  </a:lnTo>
                  <a:lnTo>
                    <a:pt x="28" y="105"/>
                  </a:lnTo>
                  <a:close/>
                  <a:moveTo>
                    <a:pt x="43" y="99"/>
                  </a:moveTo>
                  <a:lnTo>
                    <a:pt x="45" y="99"/>
                  </a:lnTo>
                  <a:lnTo>
                    <a:pt x="46" y="100"/>
                  </a:lnTo>
                  <a:lnTo>
                    <a:pt x="46" y="101"/>
                  </a:lnTo>
                  <a:lnTo>
                    <a:pt x="47" y="103"/>
                  </a:lnTo>
                  <a:lnTo>
                    <a:pt x="46" y="105"/>
                  </a:lnTo>
                  <a:lnTo>
                    <a:pt x="46" y="106"/>
                  </a:lnTo>
                  <a:lnTo>
                    <a:pt x="47" y="106"/>
                  </a:lnTo>
                  <a:lnTo>
                    <a:pt x="44" y="109"/>
                  </a:lnTo>
                  <a:lnTo>
                    <a:pt x="41" y="108"/>
                  </a:lnTo>
                  <a:lnTo>
                    <a:pt x="40" y="108"/>
                  </a:lnTo>
                  <a:lnTo>
                    <a:pt x="37" y="105"/>
                  </a:lnTo>
                  <a:lnTo>
                    <a:pt x="37" y="103"/>
                  </a:lnTo>
                  <a:lnTo>
                    <a:pt x="38" y="102"/>
                  </a:lnTo>
                  <a:lnTo>
                    <a:pt x="38" y="101"/>
                  </a:lnTo>
                  <a:lnTo>
                    <a:pt x="39" y="100"/>
                  </a:lnTo>
                  <a:lnTo>
                    <a:pt x="43" y="99"/>
                  </a:lnTo>
                  <a:close/>
                  <a:moveTo>
                    <a:pt x="95" y="86"/>
                  </a:moveTo>
                  <a:lnTo>
                    <a:pt x="96" y="86"/>
                  </a:lnTo>
                  <a:lnTo>
                    <a:pt x="97" y="87"/>
                  </a:lnTo>
                  <a:lnTo>
                    <a:pt x="97" y="86"/>
                  </a:lnTo>
                  <a:lnTo>
                    <a:pt x="98" y="87"/>
                  </a:lnTo>
                  <a:lnTo>
                    <a:pt x="98" y="94"/>
                  </a:lnTo>
                  <a:lnTo>
                    <a:pt x="97" y="94"/>
                  </a:lnTo>
                  <a:lnTo>
                    <a:pt x="97" y="95"/>
                  </a:lnTo>
                  <a:lnTo>
                    <a:pt x="95" y="95"/>
                  </a:lnTo>
                  <a:lnTo>
                    <a:pt x="95" y="94"/>
                  </a:lnTo>
                  <a:lnTo>
                    <a:pt x="94" y="94"/>
                  </a:lnTo>
                  <a:lnTo>
                    <a:pt x="92" y="93"/>
                  </a:lnTo>
                  <a:lnTo>
                    <a:pt x="92" y="92"/>
                  </a:lnTo>
                  <a:lnTo>
                    <a:pt x="94" y="90"/>
                  </a:lnTo>
                  <a:lnTo>
                    <a:pt x="94" y="89"/>
                  </a:lnTo>
                  <a:lnTo>
                    <a:pt x="92" y="89"/>
                  </a:lnTo>
                  <a:lnTo>
                    <a:pt x="92" y="88"/>
                  </a:lnTo>
                  <a:lnTo>
                    <a:pt x="94" y="88"/>
                  </a:lnTo>
                  <a:lnTo>
                    <a:pt x="95" y="87"/>
                  </a:lnTo>
                  <a:lnTo>
                    <a:pt x="95" y="86"/>
                  </a:lnTo>
                  <a:close/>
                  <a:moveTo>
                    <a:pt x="71" y="86"/>
                  </a:moveTo>
                  <a:lnTo>
                    <a:pt x="71" y="87"/>
                  </a:lnTo>
                  <a:lnTo>
                    <a:pt x="72" y="86"/>
                  </a:lnTo>
                  <a:lnTo>
                    <a:pt x="72" y="87"/>
                  </a:lnTo>
                  <a:lnTo>
                    <a:pt x="73" y="87"/>
                  </a:lnTo>
                  <a:lnTo>
                    <a:pt x="72" y="88"/>
                  </a:lnTo>
                  <a:lnTo>
                    <a:pt x="73" y="88"/>
                  </a:lnTo>
                  <a:lnTo>
                    <a:pt x="73" y="89"/>
                  </a:lnTo>
                  <a:lnTo>
                    <a:pt x="76" y="89"/>
                  </a:lnTo>
                  <a:lnTo>
                    <a:pt x="75" y="90"/>
                  </a:lnTo>
                  <a:lnTo>
                    <a:pt x="76" y="90"/>
                  </a:lnTo>
                  <a:lnTo>
                    <a:pt x="79" y="94"/>
                  </a:lnTo>
                  <a:lnTo>
                    <a:pt x="81" y="94"/>
                  </a:lnTo>
                  <a:lnTo>
                    <a:pt x="81" y="95"/>
                  </a:lnTo>
                  <a:lnTo>
                    <a:pt x="82" y="95"/>
                  </a:lnTo>
                  <a:lnTo>
                    <a:pt x="83" y="99"/>
                  </a:lnTo>
                  <a:lnTo>
                    <a:pt x="84" y="100"/>
                  </a:lnTo>
                  <a:lnTo>
                    <a:pt x="84" y="101"/>
                  </a:lnTo>
                  <a:lnTo>
                    <a:pt x="83" y="102"/>
                  </a:lnTo>
                  <a:lnTo>
                    <a:pt x="83" y="103"/>
                  </a:lnTo>
                  <a:lnTo>
                    <a:pt x="82" y="105"/>
                  </a:lnTo>
                  <a:lnTo>
                    <a:pt x="76" y="105"/>
                  </a:lnTo>
                  <a:lnTo>
                    <a:pt x="75" y="103"/>
                  </a:lnTo>
                  <a:lnTo>
                    <a:pt x="73" y="103"/>
                  </a:lnTo>
                  <a:lnTo>
                    <a:pt x="71" y="101"/>
                  </a:lnTo>
                  <a:lnTo>
                    <a:pt x="71" y="100"/>
                  </a:lnTo>
                  <a:lnTo>
                    <a:pt x="70" y="99"/>
                  </a:lnTo>
                  <a:lnTo>
                    <a:pt x="70" y="97"/>
                  </a:lnTo>
                  <a:lnTo>
                    <a:pt x="69" y="97"/>
                  </a:lnTo>
                  <a:lnTo>
                    <a:pt x="69" y="96"/>
                  </a:lnTo>
                  <a:lnTo>
                    <a:pt x="70" y="95"/>
                  </a:lnTo>
                  <a:lnTo>
                    <a:pt x="70" y="94"/>
                  </a:lnTo>
                  <a:lnTo>
                    <a:pt x="69" y="93"/>
                  </a:lnTo>
                  <a:lnTo>
                    <a:pt x="70" y="93"/>
                  </a:lnTo>
                  <a:lnTo>
                    <a:pt x="70" y="90"/>
                  </a:lnTo>
                  <a:lnTo>
                    <a:pt x="71" y="90"/>
                  </a:lnTo>
                  <a:lnTo>
                    <a:pt x="71" y="89"/>
                  </a:lnTo>
                  <a:lnTo>
                    <a:pt x="69" y="87"/>
                  </a:lnTo>
                  <a:lnTo>
                    <a:pt x="70" y="87"/>
                  </a:lnTo>
                  <a:lnTo>
                    <a:pt x="71" y="86"/>
                  </a:lnTo>
                  <a:close/>
                  <a:moveTo>
                    <a:pt x="108" y="44"/>
                  </a:moveTo>
                  <a:lnTo>
                    <a:pt x="108" y="45"/>
                  </a:lnTo>
                  <a:lnTo>
                    <a:pt x="113" y="45"/>
                  </a:lnTo>
                  <a:lnTo>
                    <a:pt x="113" y="44"/>
                  </a:lnTo>
                  <a:lnTo>
                    <a:pt x="115" y="45"/>
                  </a:lnTo>
                  <a:lnTo>
                    <a:pt x="116" y="45"/>
                  </a:lnTo>
                  <a:lnTo>
                    <a:pt x="116" y="46"/>
                  </a:lnTo>
                  <a:lnTo>
                    <a:pt x="117" y="46"/>
                  </a:lnTo>
                  <a:lnTo>
                    <a:pt x="117" y="48"/>
                  </a:lnTo>
                  <a:lnTo>
                    <a:pt x="119" y="48"/>
                  </a:lnTo>
                  <a:lnTo>
                    <a:pt x="117" y="50"/>
                  </a:lnTo>
                  <a:lnTo>
                    <a:pt x="119" y="50"/>
                  </a:lnTo>
                  <a:lnTo>
                    <a:pt x="119" y="51"/>
                  </a:lnTo>
                  <a:lnTo>
                    <a:pt x="115" y="55"/>
                  </a:lnTo>
                  <a:lnTo>
                    <a:pt x="113" y="56"/>
                  </a:lnTo>
                  <a:lnTo>
                    <a:pt x="109" y="56"/>
                  </a:lnTo>
                  <a:lnTo>
                    <a:pt x="108" y="55"/>
                  </a:lnTo>
                  <a:lnTo>
                    <a:pt x="107" y="55"/>
                  </a:lnTo>
                  <a:lnTo>
                    <a:pt x="105" y="54"/>
                  </a:lnTo>
                  <a:lnTo>
                    <a:pt x="105" y="51"/>
                  </a:lnTo>
                  <a:lnTo>
                    <a:pt x="108" y="49"/>
                  </a:lnTo>
                  <a:lnTo>
                    <a:pt x="107" y="45"/>
                  </a:lnTo>
                  <a:lnTo>
                    <a:pt x="108" y="44"/>
                  </a:lnTo>
                  <a:close/>
                  <a:moveTo>
                    <a:pt x="44" y="24"/>
                  </a:moveTo>
                  <a:lnTo>
                    <a:pt x="45" y="24"/>
                  </a:lnTo>
                  <a:lnTo>
                    <a:pt x="45" y="25"/>
                  </a:lnTo>
                  <a:lnTo>
                    <a:pt x="46" y="25"/>
                  </a:lnTo>
                  <a:lnTo>
                    <a:pt x="47" y="26"/>
                  </a:lnTo>
                  <a:lnTo>
                    <a:pt x="50" y="25"/>
                  </a:lnTo>
                  <a:lnTo>
                    <a:pt x="52" y="26"/>
                  </a:lnTo>
                  <a:lnTo>
                    <a:pt x="56" y="26"/>
                  </a:lnTo>
                  <a:lnTo>
                    <a:pt x="57" y="27"/>
                  </a:lnTo>
                  <a:lnTo>
                    <a:pt x="58" y="27"/>
                  </a:lnTo>
                  <a:lnTo>
                    <a:pt x="58" y="30"/>
                  </a:lnTo>
                  <a:lnTo>
                    <a:pt x="55" y="30"/>
                  </a:lnTo>
                  <a:lnTo>
                    <a:pt x="51" y="29"/>
                  </a:lnTo>
                  <a:lnTo>
                    <a:pt x="50" y="27"/>
                  </a:lnTo>
                  <a:lnTo>
                    <a:pt x="47" y="29"/>
                  </a:lnTo>
                  <a:lnTo>
                    <a:pt x="45" y="33"/>
                  </a:lnTo>
                  <a:lnTo>
                    <a:pt x="45" y="31"/>
                  </a:lnTo>
                  <a:lnTo>
                    <a:pt x="44" y="31"/>
                  </a:lnTo>
                  <a:lnTo>
                    <a:pt x="44" y="29"/>
                  </a:lnTo>
                  <a:lnTo>
                    <a:pt x="43" y="27"/>
                  </a:lnTo>
                  <a:lnTo>
                    <a:pt x="41" y="27"/>
                  </a:lnTo>
                  <a:lnTo>
                    <a:pt x="40" y="26"/>
                  </a:lnTo>
                  <a:lnTo>
                    <a:pt x="41" y="25"/>
                  </a:lnTo>
                  <a:lnTo>
                    <a:pt x="44" y="24"/>
                  </a:lnTo>
                  <a:close/>
                  <a:moveTo>
                    <a:pt x="107" y="16"/>
                  </a:moveTo>
                  <a:lnTo>
                    <a:pt x="108" y="16"/>
                  </a:lnTo>
                  <a:lnTo>
                    <a:pt x="108" y="23"/>
                  </a:lnTo>
                  <a:lnTo>
                    <a:pt x="109" y="23"/>
                  </a:lnTo>
                  <a:lnTo>
                    <a:pt x="109" y="25"/>
                  </a:lnTo>
                  <a:lnTo>
                    <a:pt x="108" y="26"/>
                  </a:lnTo>
                  <a:lnTo>
                    <a:pt x="108" y="27"/>
                  </a:lnTo>
                  <a:lnTo>
                    <a:pt x="107" y="27"/>
                  </a:lnTo>
                  <a:lnTo>
                    <a:pt x="107" y="25"/>
                  </a:lnTo>
                  <a:lnTo>
                    <a:pt x="105" y="23"/>
                  </a:lnTo>
                  <a:lnTo>
                    <a:pt x="104" y="24"/>
                  </a:lnTo>
                  <a:lnTo>
                    <a:pt x="104" y="22"/>
                  </a:lnTo>
                  <a:lnTo>
                    <a:pt x="105" y="20"/>
                  </a:lnTo>
                  <a:lnTo>
                    <a:pt x="104" y="20"/>
                  </a:lnTo>
                  <a:lnTo>
                    <a:pt x="104" y="18"/>
                  </a:lnTo>
                  <a:lnTo>
                    <a:pt x="107" y="16"/>
                  </a:lnTo>
                  <a:close/>
                  <a:moveTo>
                    <a:pt x="17" y="13"/>
                  </a:moveTo>
                  <a:lnTo>
                    <a:pt x="19" y="13"/>
                  </a:lnTo>
                  <a:lnTo>
                    <a:pt x="20" y="14"/>
                  </a:lnTo>
                  <a:lnTo>
                    <a:pt x="20" y="16"/>
                  </a:lnTo>
                  <a:lnTo>
                    <a:pt x="21" y="16"/>
                  </a:lnTo>
                  <a:lnTo>
                    <a:pt x="21" y="18"/>
                  </a:lnTo>
                  <a:lnTo>
                    <a:pt x="20" y="18"/>
                  </a:lnTo>
                  <a:lnTo>
                    <a:pt x="18" y="19"/>
                  </a:lnTo>
                  <a:lnTo>
                    <a:pt x="17" y="19"/>
                  </a:lnTo>
                  <a:lnTo>
                    <a:pt x="13" y="18"/>
                  </a:lnTo>
                  <a:lnTo>
                    <a:pt x="12" y="17"/>
                  </a:lnTo>
                  <a:lnTo>
                    <a:pt x="12" y="16"/>
                  </a:lnTo>
                  <a:lnTo>
                    <a:pt x="13" y="16"/>
                  </a:lnTo>
                  <a:lnTo>
                    <a:pt x="14" y="14"/>
                  </a:lnTo>
                  <a:lnTo>
                    <a:pt x="15" y="14"/>
                  </a:lnTo>
                  <a:lnTo>
                    <a:pt x="17" y="13"/>
                  </a:lnTo>
                  <a:close/>
                  <a:moveTo>
                    <a:pt x="11" y="0"/>
                  </a:moveTo>
                  <a:lnTo>
                    <a:pt x="12" y="0"/>
                  </a:lnTo>
                  <a:lnTo>
                    <a:pt x="12" y="1"/>
                  </a:lnTo>
                  <a:lnTo>
                    <a:pt x="14" y="1"/>
                  </a:lnTo>
                  <a:lnTo>
                    <a:pt x="14" y="3"/>
                  </a:lnTo>
                  <a:lnTo>
                    <a:pt x="15" y="3"/>
                  </a:lnTo>
                  <a:lnTo>
                    <a:pt x="15" y="4"/>
                  </a:lnTo>
                  <a:lnTo>
                    <a:pt x="17" y="4"/>
                  </a:lnTo>
                  <a:lnTo>
                    <a:pt x="17" y="5"/>
                  </a:lnTo>
                  <a:lnTo>
                    <a:pt x="15" y="7"/>
                  </a:lnTo>
                  <a:lnTo>
                    <a:pt x="14" y="7"/>
                  </a:lnTo>
                  <a:lnTo>
                    <a:pt x="13" y="8"/>
                  </a:lnTo>
                  <a:lnTo>
                    <a:pt x="11" y="10"/>
                  </a:lnTo>
                  <a:lnTo>
                    <a:pt x="7" y="13"/>
                  </a:lnTo>
                  <a:lnTo>
                    <a:pt x="2" y="13"/>
                  </a:lnTo>
                  <a:lnTo>
                    <a:pt x="2" y="10"/>
                  </a:lnTo>
                  <a:lnTo>
                    <a:pt x="1" y="8"/>
                  </a:lnTo>
                  <a:lnTo>
                    <a:pt x="0" y="8"/>
                  </a:lnTo>
                  <a:lnTo>
                    <a:pt x="0" y="6"/>
                  </a:lnTo>
                  <a:lnTo>
                    <a:pt x="1" y="5"/>
                  </a:lnTo>
                  <a:lnTo>
                    <a:pt x="4" y="5"/>
                  </a:lnTo>
                  <a:lnTo>
                    <a:pt x="4" y="4"/>
                  </a:lnTo>
                  <a:lnTo>
                    <a:pt x="5" y="4"/>
                  </a:lnTo>
                  <a:lnTo>
                    <a:pt x="6" y="3"/>
                  </a:lnTo>
                  <a:lnTo>
                    <a:pt x="7" y="3"/>
                  </a:lnTo>
                  <a:lnTo>
                    <a:pt x="8" y="1"/>
                  </a:lnTo>
                  <a:lnTo>
                    <a:pt x="11"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7">
              <a:extLst>
                <a:ext uri="{FF2B5EF4-FFF2-40B4-BE49-F238E27FC236}">
                  <a16:creationId xmlns:a16="http://schemas.microsoft.com/office/drawing/2014/main" id="{64E5FE49-567F-4833-A6AE-30A090DC3C8A}"/>
                </a:ext>
              </a:extLst>
            </p:cNvPr>
            <p:cNvSpPr>
              <a:spLocks noEditPoints="1"/>
            </p:cNvSpPr>
            <p:nvPr/>
          </p:nvSpPr>
          <p:spPr bwMode="auto">
            <a:xfrm>
              <a:off x="4802188" y="2949575"/>
              <a:ext cx="536575" cy="803275"/>
            </a:xfrm>
            <a:custGeom>
              <a:avLst/>
              <a:gdLst/>
              <a:ahLst/>
              <a:cxnLst>
                <a:cxn ang="0">
                  <a:pos x="265" y="15"/>
                </a:cxn>
                <a:cxn ang="0">
                  <a:pos x="277" y="22"/>
                </a:cxn>
                <a:cxn ang="0">
                  <a:pos x="284" y="44"/>
                </a:cxn>
                <a:cxn ang="0">
                  <a:pos x="287" y="55"/>
                </a:cxn>
                <a:cxn ang="0">
                  <a:pos x="287" y="79"/>
                </a:cxn>
                <a:cxn ang="0">
                  <a:pos x="291" y="110"/>
                </a:cxn>
                <a:cxn ang="0">
                  <a:pos x="311" y="137"/>
                </a:cxn>
                <a:cxn ang="0">
                  <a:pos x="275" y="142"/>
                </a:cxn>
                <a:cxn ang="0">
                  <a:pos x="256" y="176"/>
                </a:cxn>
                <a:cxn ang="0">
                  <a:pos x="288" y="199"/>
                </a:cxn>
                <a:cxn ang="0">
                  <a:pos x="309" y="241"/>
                </a:cxn>
                <a:cxn ang="0">
                  <a:pos x="295" y="260"/>
                </a:cxn>
                <a:cxn ang="0">
                  <a:pos x="287" y="280"/>
                </a:cxn>
                <a:cxn ang="0">
                  <a:pos x="266" y="307"/>
                </a:cxn>
                <a:cxn ang="0">
                  <a:pos x="262" y="318"/>
                </a:cxn>
                <a:cxn ang="0">
                  <a:pos x="268" y="334"/>
                </a:cxn>
                <a:cxn ang="0">
                  <a:pos x="270" y="360"/>
                </a:cxn>
                <a:cxn ang="0">
                  <a:pos x="275" y="379"/>
                </a:cxn>
                <a:cxn ang="0">
                  <a:pos x="294" y="400"/>
                </a:cxn>
                <a:cxn ang="0">
                  <a:pos x="320" y="442"/>
                </a:cxn>
                <a:cxn ang="0">
                  <a:pos x="332" y="451"/>
                </a:cxn>
                <a:cxn ang="0">
                  <a:pos x="334" y="470"/>
                </a:cxn>
                <a:cxn ang="0">
                  <a:pos x="333" y="483"/>
                </a:cxn>
                <a:cxn ang="0">
                  <a:pos x="332" y="506"/>
                </a:cxn>
                <a:cxn ang="0">
                  <a:pos x="319" y="495"/>
                </a:cxn>
                <a:cxn ang="0">
                  <a:pos x="291" y="489"/>
                </a:cxn>
                <a:cxn ang="0">
                  <a:pos x="279" y="488"/>
                </a:cxn>
                <a:cxn ang="0">
                  <a:pos x="270" y="485"/>
                </a:cxn>
                <a:cxn ang="0">
                  <a:pos x="249" y="485"/>
                </a:cxn>
                <a:cxn ang="0">
                  <a:pos x="188" y="479"/>
                </a:cxn>
                <a:cxn ang="0">
                  <a:pos x="142" y="479"/>
                </a:cxn>
                <a:cxn ang="0">
                  <a:pos x="59" y="481"/>
                </a:cxn>
                <a:cxn ang="0">
                  <a:pos x="64" y="443"/>
                </a:cxn>
                <a:cxn ang="0">
                  <a:pos x="55" y="419"/>
                </a:cxn>
                <a:cxn ang="0">
                  <a:pos x="45" y="412"/>
                </a:cxn>
                <a:cxn ang="0">
                  <a:pos x="51" y="407"/>
                </a:cxn>
                <a:cxn ang="0">
                  <a:pos x="47" y="403"/>
                </a:cxn>
                <a:cxn ang="0">
                  <a:pos x="45" y="404"/>
                </a:cxn>
                <a:cxn ang="0">
                  <a:pos x="35" y="406"/>
                </a:cxn>
                <a:cxn ang="0">
                  <a:pos x="18" y="390"/>
                </a:cxn>
                <a:cxn ang="0">
                  <a:pos x="14" y="379"/>
                </a:cxn>
                <a:cxn ang="0">
                  <a:pos x="7" y="379"/>
                </a:cxn>
                <a:cxn ang="0">
                  <a:pos x="1" y="378"/>
                </a:cxn>
                <a:cxn ang="0">
                  <a:pos x="7" y="360"/>
                </a:cxn>
                <a:cxn ang="0">
                  <a:pos x="14" y="336"/>
                </a:cxn>
                <a:cxn ang="0">
                  <a:pos x="18" y="320"/>
                </a:cxn>
                <a:cxn ang="0">
                  <a:pos x="40" y="301"/>
                </a:cxn>
                <a:cxn ang="0">
                  <a:pos x="71" y="271"/>
                </a:cxn>
                <a:cxn ang="0">
                  <a:pos x="90" y="266"/>
                </a:cxn>
                <a:cxn ang="0">
                  <a:pos x="111" y="283"/>
                </a:cxn>
                <a:cxn ang="0">
                  <a:pos x="133" y="279"/>
                </a:cxn>
                <a:cxn ang="0">
                  <a:pos x="146" y="264"/>
                </a:cxn>
                <a:cxn ang="0">
                  <a:pos x="161" y="226"/>
                </a:cxn>
                <a:cxn ang="0">
                  <a:pos x="170" y="201"/>
                </a:cxn>
                <a:cxn ang="0">
                  <a:pos x="188" y="193"/>
                </a:cxn>
                <a:cxn ang="0">
                  <a:pos x="194" y="164"/>
                </a:cxn>
                <a:cxn ang="0">
                  <a:pos x="207" y="143"/>
                </a:cxn>
                <a:cxn ang="0">
                  <a:pos x="218" y="125"/>
                </a:cxn>
                <a:cxn ang="0">
                  <a:pos x="238" y="83"/>
                </a:cxn>
                <a:cxn ang="0">
                  <a:pos x="268" y="72"/>
                </a:cxn>
                <a:cxn ang="0">
                  <a:pos x="268" y="55"/>
                </a:cxn>
                <a:cxn ang="0">
                  <a:pos x="264" y="37"/>
                </a:cxn>
              </a:cxnLst>
              <a:rect l="0" t="0" r="r" b="b"/>
              <a:pathLst>
                <a:path w="338" h="506">
                  <a:moveTo>
                    <a:pt x="34" y="401"/>
                  </a:moveTo>
                  <a:lnTo>
                    <a:pt x="34" y="403"/>
                  </a:lnTo>
                  <a:lnTo>
                    <a:pt x="35" y="401"/>
                  </a:lnTo>
                  <a:lnTo>
                    <a:pt x="34" y="401"/>
                  </a:lnTo>
                  <a:close/>
                  <a:moveTo>
                    <a:pt x="259" y="0"/>
                  </a:moveTo>
                  <a:lnTo>
                    <a:pt x="261" y="2"/>
                  </a:lnTo>
                  <a:lnTo>
                    <a:pt x="262" y="5"/>
                  </a:lnTo>
                  <a:lnTo>
                    <a:pt x="263" y="5"/>
                  </a:lnTo>
                  <a:lnTo>
                    <a:pt x="263" y="11"/>
                  </a:lnTo>
                  <a:lnTo>
                    <a:pt x="264" y="12"/>
                  </a:lnTo>
                  <a:lnTo>
                    <a:pt x="265" y="12"/>
                  </a:lnTo>
                  <a:lnTo>
                    <a:pt x="265" y="15"/>
                  </a:lnTo>
                  <a:lnTo>
                    <a:pt x="266" y="15"/>
                  </a:lnTo>
                  <a:lnTo>
                    <a:pt x="266" y="16"/>
                  </a:lnTo>
                  <a:lnTo>
                    <a:pt x="269" y="16"/>
                  </a:lnTo>
                  <a:lnTo>
                    <a:pt x="269" y="17"/>
                  </a:lnTo>
                  <a:lnTo>
                    <a:pt x="272" y="17"/>
                  </a:lnTo>
                  <a:lnTo>
                    <a:pt x="272" y="21"/>
                  </a:lnTo>
                  <a:lnTo>
                    <a:pt x="274" y="19"/>
                  </a:lnTo>
                  <a:lnTo>
                    <a:pt x="275" y="19"/>
                  </a:lnTo>
                  <a:lnTo>
                    <a:pt x="275" y="21"/>
                  </a:lnTo>
                  <a:lnTo>
                    <a:pt x="276" y="22"/>
                  </a:lnTo>
                  <a:lnTo>
                    <a:pt x="277" y="21"/>
                  </a:lnTo>
                  <a:lnTo>
                    <a:pt x="277" y="22"/>
                  </a:lnTo>
                  <a:lnTo>
                    <a:pt x="279" y="28"/>
                  </a:lnTo>
                  <a:lnTo>
                    <a:pt x="278" y="28"/>
                  </a:lnTo>
                  <a:lnTo>
                    <a:pt x="278" y="29"/>
                  </a:lnTo>
                  <a:lnTo>
                    <a:pt x="279" y="29"/>
                  </a:lnTo>
                  <a:lnTo>
                    <a:pt x="279" y="30"/>
                  </a:lnTo>
                  <a:lnTo>
                    <a:pt x="281" y="31"/>
                  </a:lnTo>
                  <a:lnTo>
                    <a:pt x="281" y="43"/>
                  </a:lnTo>
                  <a:lnTo>
                    <a:pt x="282" y="43"/>
                  </a:lnTo>
                  <a:lnTo>
                    <a:pt x="283" y="44"/>
                  </a:lnTo>
                  <a:lnTo>
                    <a:pt x="283" y="46"/>
                  </a:lnTo>
                  <a:lnTo>
                    <a:pt x="284" y="46"/>
                  </a:lnTo>
                  <a:lnTo>
                    <a:pt x="284" y="44"/>
                  </a:lnTo>
                  <a:lnTo>
                    <a:pt x="285" y="44"/>
                  </a:lnTo>
                  <a:lnTo>
                    <a:pt x="287" y="46"/>
                  </a:lnTo>
                  <a:lnTo>
                    <a:pt x="287" y="48"/>
                  </a:lnTo>
                  <a:lnTo>
                    <a:pt x="288" y="48"/>
                  </a:lnTo>
                  <a:lnTo>
                    <a:pt x="287" y="49"/>
                  </a:lnTo>
                  <a:lnTo>
                    <a:pt x="288" y="49"/>
                  </a:lnTo>
                  <a:lnTo>
                    <a:pt x="288" y="50"/>
                  </a:lnTo>
                  <a:lnTo>
                    <a:pt x="289" y="50"/>
                  </a:lnTo>
                  <a:lnTo>
                    <a:pt x="288" y="51"/>
                  </a:lnTo>
                  <a:lnTo>
                    <a:pt x="288" y="53"/>
                  </a:lnTo>
                  <a:lnTo>
                    <a:pt x="287" y="54"/>
                  </a:lnTo>
                  <a:lnTo>
                    <a:pt x="287" y="55"/>
                  </a:lnTo>
                  <a:lnTo>
                    <a:pt x="288" y="56"/>
                  </a:lnTo>
                  <a:lnTo>
                    <a:pt x="289" y="56"/>
                  </a:lnTo>
                  <a:lnTo>
                    <a:pt x="290" y="60"/>
                  </a:lnTo>
                  <a:lnTo>
                    <a:pt x="289" y="60"/>
                  </a:lnTo>
                  <a:lnTo>
                    <a:pt x="289" y="62"/>
                  </a:lnTo>
                  <a:lnTo>
                    <a:pt x="288" y="62"/>
                  </a:lnTo>
                  <a:lnTo>
                    <a:pt x="288" y="65"/>
                  </a:lnTo>
                  <a:lnTo>
                    <a:pt x="290" y="69"/>
                  </a:lnTo>
                  <a:lnTo>
                    <a:pt x="291" y="70"/>
                  </a:lnTo>
                  <a:lnTo>
                    <a:pt x="288" y="74"/>
                  </a:lnTo>
                  <a:lnTo>
                    <a:pt x="288" y="78"/>
                  </a:lnTo>
                  <a:lnTo>
                    <a:pt x="287" y="79"/>
                  </a:lnTo>
                  <a:lnTo>
                    <a:pt x="288" y="80"/>
                  </a:lnTo>
                  <a:lnTo>
                    <a:pt x="288" y="81"/>
                  </a:lnTo>
                  <a:lnTo>
                    <a:pt x="287" y="82"/>
                  </a:lnTo>
                  <a:lnTo>
                    <a:pt x="287" y="83"/>
                  </a:lnTo>
                  <a:lnTo>
                    <a:pt x="285" y="86"/>
                  </a:lnTo>
                  <a:lnTo>
                    <a:pt x="287" y="91"/>
                  </a:lnTo>
                  <a:lnTo>
                    <a:pt x="287" y="94"/>
                  </a:lnTo>
                  <a:lnTo>
                    <a:pt x="288" y="98"/>
                  </a:lnTo>
                  <a:lnTo>
                    <a:pt x="289" y="99"/>
                  </a:lnTo>
                  <a:lnTo>
                    <a:pt x="288" y="100"/>
                  </a:lnTo>
                  <a:lnTo>
                    <a:pt x="288" y="104"/>
                  </a:lnTo>
                  <a:lnTo>
                    <a:pt x="291" y="110"/>
                  </a:lnTo>
                  <a:lnTo>
                    <a:pt x="291" y="116"/>
                  </a:lnTo>
                  <a:lnTo>
                    <a:pt x="294" y="116"/>
                  </a:lnTo>
                  <a:lnTo>
                    <a:pt x="294" y="117"/>
                  </a:lnTo>
                  <a:lnTo>
                    <a:pt x="295" y="117"/>
                  </a:lnTo>
                  <a:lnTo>
                    <a:pt x="295" y="118"/>
                  </a:lnTo>
                  <a:lnTo>
                    <a:pt x="296" y="119"/>
                  </a:lnTo>
                  <a:lnTo>
                    <a:pt x="296" y="120"/>
                  </a:lnTo>
                  <a:lnTo>
                    <a:pt x="297" y="120"/>
                  </a:lnTo>
                  <a:lnTo>
                    <a:pt x="297" y="124"/>
                  </a:lnTo>
                  <a:lnTo>
                    <a:pt x="307" y="133"/>
                  </a:lnTo>
                  <a:lnTo>
                    <a:pt x="309" y="135"/>
                  </a:lnTo>
                  <a:lnTo>
                    <a:pt x="311" y="137"/>
                  </a:lnTo>
                  <a:lnTo>
                    <a:pt x="313" y="137"/>
                  </a:lnTo>
                  <a:lnTo>
                    <a:pt x="315" y="139"/>
                  </a:lnTo>
                  <a:lnTo>
                    <a:pt x="314" y="139"/>
                  </a:lnTo>
                  <a:lnTo>
                    <a:pt x="304" y="142"/>
                  </a:lnTo>
                  <a:lnTo>
                    <a:pt x="302" y="142"/>
                  </a:lnTo>
                  <a:lnTo>
                    <a:pt x="295" y="139"/>
                  </a:lnTo>
                  <a:lnTo>
                    <a:pt x="289" y="139"/>
                  </a:lnTo>
                  <a:lnTo>
                    <a:pt x="287" y="142"/>
                  </a:lnTo>
                  <a:lnTo>
                    <a:pt x="285" y="142"/>
                  </a:lnTo>
                  <a:lnTo>
                    <a:pt x="283" y="140"/>
                  </a:lnTo>
                  <a:lnTo>
                    <a:pt x="281" y="140"/>
                  </a:lnTo>
                  <a:lnTo>
                    <a:pt x="275" y="142"/>
                  </a:lnTo>
                  <a:lnTo>
                    <a:pt x="274" y="142"/>
                  </a:lnTo>
                  <a:lnTo>
                    <a:pt x="261" y="139"/>
                  </a:lnTo>
                  <a:lnTo>
                    <a:pt x="249" y="139"/>
                  </a:lnTo>
                  <a:lnTo>
                    <a:pt x="249" y="140"/>
                  </a:lnTo>
                  <a:lnTo>
                    <a:pt x="245" y="148"/>
                  </a:lnTo>
                  <a:lnTo>
                    <a:pt x="242" y="150"/>
                  </a:lnTo>
                  <a:lnTo>
                    <a:pt x="239" y="153"/>
                  </a:lnTo>
                  <a:lnTo>
                    <a:pt x="239" y="155"/>
                  </a:lnTo>
                  <a:lnTo>
                    <a:pt x="243" y="158"/>
                  </a:lnTo>
                  <a:lnTo>
                    <a:pt x="255" y="172"/>
                  </a:lnTo>
                  <a:lnTo>
                    <a:pt x="256" y="174"/>
                  </a:lnTo>
                  <a:lnTo>
                    <a:pt x="256" y="176"/>
                  </a:lnTo>
                  <a:lnTo>
                    <a:pt x="266" y="183"/>
                  </a:lnTo>
                  <a:lnTo>
                    <a:pt x="276" y="191"/>
                  </a:lnTo>
                  <a:lnTo>
                    <a:pt x="278" y="191"/>
                  </a:lnTo>
                  <a:lnTo>
                    <a:pt x="281" y="193"/>
                  </a:lnTo>
                  <a:lnTo>
                    <a:pt x="281" y="194"/>
                  </a:lnTo>
                  <a:lnTo>
                    <a:pt x="282" y="194"/>
                  </a:lnTo>
                  <a:lnTo>
                    <a:pt x="282" y="195"/>
                  </a:lnTo>
                  <a:lnTo>
                    <a:pt x="283" y="196"/>
                  </a:lnTo>
                  <a:lnTo>
                    <a:pt x="283" y="197"/>
                  </a:lnTo>
                  <a:lnTo>
                    <a:pt x="285" y="197"/>
                  </a:lnTo>
                  <a:lnTo>
                    <a:pt x="287" y="199"/>
                  </a:lnTo>
                  <a:lnTo>
                    <a:pt x="288" y="199"/>
                  </a:lnTo>
                  <a:lnTo>
                    <a:pt x="288" y="200"/>
                  </a:lnTo>
                  <a:lnTo>
                    <a:pt x="290" y="202"/>
                  </a:lnTo>
                  <a:lnTo>
                    <a:pt x="293" y="206"/>
                  </a:lnTo>
                  <a:lnTo>
                    <a:pt x="294" y="208"/>
                  </a:lnTo>
                  <a:lnTo>
                    <a:pt x="300" y="221"/>
                  </a:lnTo>
                  <a:lnTo>
                    <a:pt x="303" y="231"/>
                  </a:lnTo>
                  <a:lnTo>
                    <a:pt x="304" y="234"/>
                  </a:lnTo>
                  <a:lnTo>
                    <a:pt x="307" y="235"/>
                  </a:lnTo>
                  <a:lnTo>
                    <a:pt x="308" y="235"/>
                  </a:lnTo>
                  <a:lnTo>
                    <a:pt x="309" y="237"/>
                  </a:lnTo>
                  <a:lnTo>
                    <a:pt x="310" y="237"/>
                  </a:lnTo>
                  <a:lnTo>
                    <a:pt x="309" y="241"/>
                  </a:lnTo>
                  <a:lnTo>
                    <a:pt x="309" y="244"/>
                  </a:lnTo>
                  <a:lnTo>
                    <a:pt x="308" y="246"/>
                  </a:lnTo>
                  <a:lnTo>
                    <a:pt x="306" y="248"/>
                  </a:lnTo>
                  <a:lnTo>
                    <a:pt x="303" y="252"/>
                  </a:lnTo>
                  <a:lnTo>
                    <a:pt x="303" y="253"/>
                  </a:lnTo>
                  <a:lnTo>
                    <a:pt x="304" y="253"/>
                  </a:lnTo>
                  <a:lnTo>
                    <a:pt x="304" y="254"/>
                  </a:lnTo>
                  <a:lnTo>
                    <a:pt x="302" y="254"/>
                  </a:lnTo>
                  <a:lnTo>
                    <a:pt x="302" y="256"/>
                  </a:lnTo>
                  <a:lnTo>
                    <a:pt x="300" y="257"/>
                  </a:lnTo>
                  <a:lnTo>
                    <a:pt x="296" y="259"/>
                  </a:lnTo>
                  <a:lnTo>
                    <a:pt x="295" y="260"/>
                  </a:lnTo>
                  <a:lnTo>
                    <a:pt x="294" y="263"/>
                  </a:lnTo>
                  <a:lnTo>
                    <a:pt x="294" y="264"/>
                  </a:lnTo>
                  <a:lnTo>
                    <a:pt x="293" y="264"/>
                  </a:lnTo>
                  <a:lnTo>
                    <a:pt x="294" y="267"/>
                  </a:lnTo>
                  <a:lnTo>
                    <a:pt x="293" y="267"/>
                  </a:lnTo>
                  <a:lnTo>
                    <a:pt x="291" y="269"/>
                  </a:lnTo>
                  <a:lnTo>
                    <a:pt x="291" y="270"/>
                  </a:lnTo>
                  <a:lnTo>
                    <a:pt x="290" y="270"/>
                  </a:lnTo>
                  <a:lnTo>
                    <a:pt x="290" y="273"/>
                  </a:lnTo>
                  <a:lnTo>
                    <a:pt x="289" y="277"/>
                  </a:lnTo>
                  <a:lnTo>
                    <a:pt x="288" y="278"/>
                  </a:lnTo>
                  <a:lnTo>
                    <a:pt x="287" y="280"/>
                  </a:lnTo>
                  <a:lnTo>
                    <a:pt x="287" y="282"/>
                  </a:lnTo>
                  <a:lnTo>
                    <a:pt x="285" y="282"/>
                  </a:lnTo>
                  <a:lnTo>
                    <a:pt x="283" y="283"/>
                  </a:lnTo>
                  <a:lnTo>
                    <a:pt x="282" y="284"/>
                  </a:lnTo>
                  <a:lnTo>
                    <a:pt x="282" y="285"/>
                  </a:lnTo>
                  <a:lnTo>
                    <a:pt x="276" y="297"/>
                  </a:lnTo>
                  <a:lnTo>
                    <a:pt x="276" y="298"/>
                  </a:lnTo>
                  <a:lnTo>
                    <a:pt x="275" y="298"/>
                  </a:lnTo>
                  <a:lnTo>
                    <a:pt x="276" y="299"/>
                  </a:lnTo>
                  <a:lnTo>
                    <a:pt x="276" y="301"/>
                  </a:lnTo>
                  <a:lnTo>
                    <a:pt x="272" y="304"/>
                  </a:lnTo>
                  <a:lnTo>
                    <a:pt x="266" y="307"/>
                  </a:lnTo>
                  <a:lnTo>
                    <a:pt x="264" y="307"/>
                  </a:lnTo>
                  <a:lnTo>
                    <a:pt x="264" y="308"/>
                  </a:lnTo>
                  <a:lnTo>
                    <a:pt x="261" y="311"/>
                  </a:lnTo>
                  <a:lnTo>
                    <a:pt x="261" y="312"/>
                  </a:lnTo>
                  <a:lnTo>
                    <a:pt x="259" y="312"/>
                  </a:lnTo>
                  <a:lnTo>
                    <a:pt x="259" y="314"/>
                  </a:lnTo>
                  <a:lnTo>
                    <a:pt x="258" y="312"/>
                  </a:lnTo>
                  <a:lnTo>
                    <a:pt x="258" y="315"/>
                  </a:lnTo>
                  <a:lnTo>
                    <a:pt x="259" y="315"/>
                  </a:lnTo>
                  <a:lnTo>
                    <a:pt x="261" y="316"/>
                  </a:lnTo>
                  <a:lnTo>
                    <a:pt x="261" y="317"/>
                  </a:lnTo>
                  <a:lnTo>
                    <a:pt x="262" y="318"/>
                  </a:lnTo>
                  <a:lnTo>
                    <a:pt x="262" y="320"/>
                  </a:lnTo>
                  <a:lnTo>
                    <a:pt x="265" y="320"/>
                  </a:lnTo>
                  <a:lnTo>
                    <a:pt x="266" y="318"/>
                  </a:lnTo>
                  <a:lnTo>
                    <a:pt x="268" y="320"/>
                  </a:lnTo>
                  <a:lnTo>
                    <a:pt x="268" y="321"/>
                  </a:lnTo>
                  <a:lnTo>
                    <a:pt x="269" y="326"/>
                  </a:lnTo>
                  <a:lnTo>
                    <a:pt x="269" y="328"/>
                  </a:lnTo>
                  <a:lnTo>
                    <a:pt x="268" y="330"/>
                  </a:lnTo>
                  <a:lnTo>
                    <a:pt x="268" y="331"/>
                  </a:lnTo>
                  <a:lnTo>
                    <a:pt x="266" y="333"/>
                  </a:lnTo>
                  <a:lnTo>
                    <a:pt x="266" y="334"/>
                  </a:lnTo>
                  <a:lnTo>
                    <a:pt x="268" y="334"/>
                  </a:lnTo>
                  <a:lnTo>
                    <a:pt x="268" y="342"/>
                  </a:lnTo>
                  <a:lnTo>
                    <a:pt x="266" y="342"/>
                  </a:lnTo>
                  <a:lnTo>
                    <a:pt x="266" y="343"/>
                  </a:lnTo>
                  <a:lnTo>
                    <a:pt x="265" y="343"/>
                  </a:lnTo>
                  <a:lnTo>
                    <a:pt x="265" y="346"/>
                  </a:lnTo>
                  <a:lnTo>
                    <a:pt x="264" y="347"/>
                  </a:lnTo>
                  <a:lnTo>
                    <a:pt x="265" y="348"/>
                  </a:lnTo>
                  <a:lnTo>
                    <a:pt x="268" y="349"/>
                  </a:lnTo>
                  <a:lnTo>
                    <a:pt x="269" y="349"/>
                  </a:lnTo>
                  <a:lnTo>
                    <a:pt x="269" y="350"/>
                  </a:lnTo>
                  <a:lnTo>
                    <a:pt x="270" y="350"/>
                  </a:lnTo>
                  <a:lnTo>
                    <a:pt x="270" y="360"/>
                  </a:lnTo>
                  <a:lnTo>
                    <a:pt x="271" y="361"/>
                  </a:lnTo>
                  <a:lnTo>
                    <a:pt x="270" y="362"/>
                  </a:lnTo>
                  <a:lnTo>
                    <a:pt x="271" y="362"/>
                  </a:lnTo>
                  <a:lnTo>
                    <a:pt x="271" y="364"/>
                  </a:lnTo>
                  <a:lnTo>
                    <a:pt x="272" y="367"/>
                  </a:lnTo>
                  <a:lnTo>
                    <a:pt x="272" y="368"/>
                  </a:lnTo>
                  <a:lnTo>
                    <a:pt x="271" y="369"/>
                  </a:lnTo>
                  <a:lnTo>
                    <a:pt x="271" y="371"/>
                  </a:lnTo>
                  <a:lnTo>
                    <a:pt x="272" y="374"/>
                  </a:lnTo>
                  <a:lnTo>
                    <a:pt x="272" y="375"/>
                  </a:lnTo>
                  <a:lnTo>
                    <a:pt x="274" y="378"/>
                  </a:lnTo>
                  <a:lnTo>
                    <a:pt x="275" y="379"/>
                  </a:lnTo>
                  <a:lnTo>
                    <a:pt x="282" y="384"/>
                  </a:lnTo>
                  <a:lnTo>
                    <a:pt x="284" y="385"/>
                  </a:lnTo>
                  <a:lnTo>
                    <a:pt x="285" y="385"/>
                  </a:lnTo>
                  <a:lnTo>
                    <a:pt x="285" y="387"/>
                  </a:lnTo>
                  <a:lnTo>
                    <a:pt x="287" y="388"/>
                  </a:lnTo>
                  <a:lnTo>
                    <a:pt x="288" y="391"/>
                  </a:lnTo>
                  <a:lnTo>
                    <a:pt x="288" y="392"/>
                  </a:lnTo>
                  <a:lnTo>
                    <a:pt x="289" y="394"/>
                  </a:lnTo>
                  <a:lnTo>
                    <a:pt x="289" y="398"/>
                  </a:lnTo>
                  <a:lnTo>
                    <a:pt x="291" y="398"/>
                  </a:lnTo>
                  <a:lnTo>
                    <a:pt x="291" y="400"/>
                  </a:lnTo>
                  <a:lnTo>
                    <a:pt x="294" y="400"/>
                  </a:lnTo>
                  <a:lnTo>
                    <a:pt x="293" y="401"/>
                  </a:lnTo>
                  <a:lnTo>
                    <a:pt x="291" y="401"/>
                  </a:lnTo>
                  <a:lnTo>
                    <a:pt x="290" y="403"/>
                  </a:lnTo>
                  <a:lnTo>
                    <a:pt x="288" y="403"/>
                  </a:lnTo>
                  <a:lnTo>
                    <a:pt x="287" y="401"/>
                  </a:lnTo>
                  <a:lnTo>
                    <a:pt x="289" y="409"/>
                  </a:lnTo>
                  <a:lnTo>
                    <a:pt x="293" y="413"/>
                  </a:lnTo>
                  <a:lnTo>
                    <a:pt x="296" y="417"/>
                  </a:lnTo>
                  <a:lnTo>
                    <a:pt x="296" y="418"/>
                  </a:lnTo>
                  <a:lnTo>
                    <a:pt x="300" y="420"/>
                  </a:lnTo>
                  <a:lnTo>
                    <a:pt x="303" y="425"/>
                  </a:lnTo>
                  <a:lnTo>
                    <a:pt x="320" y="442"/>
                  </a:lnTo>
                  <a:lnTo>
                    <a:pt x="320" y="443"/>
                  </a:lnTo>
                  <a:lnTo>
                    <a:pt x="321" y="443"/>
                  </a:lnTo>
                  <a:lnTo>
                    <a:pt x="321" y="442"/>
                  </a:lnTo>
                  <a:lnTo>
                    <a:pt x="322" y="442"/>
                  </a:lnTo>
                  <a:lnTo>
                    <a:pt x="322" y="443"/>
                  </a:lnTo>
                  <a:lnTo>
                    <a:pt x="325" y="442"/>
                  </a:lnTo>
                  <a:lnTo>
                    <a:pt x="327" y="444"/>
                  </a:lnTo>
                  <a:lnTo>
                    <a:pt x="327" y="445"/>
                  </a:lnTo>
                  <a:lnTo>
                    <a:pt x="328" y="448"/>
                  </a:lnTo>
                  <a:lnTo>
                    <a:pt x="330" y="448"/>
                  </a:lnTo>
                  <a:lnTo>
                    <a:pt x="332" y="450"/>
                  </a:lnTo>
                  <a:lnTo>
                    <a:pt x="332" y="451"/>
                  </a:lnTo>
                  <a:lnTo>
                    <a:pt x="333" y="452"/>
                  </a:lnTo>
                  <a:lnTo>
                    <a:pt x="333" y="455"/>
                  </a:lnTo>
                  <a:lnTo>
                    <a:pt x="332" y="456"/>
                  </a:lnTo>
                  <a:lnTo>
                    <a:pt x="332" y="460"/>
                  </a:lnTo>
                  <a:lnTo>
                    <a:pt x="334" y="460"/>
                  </a:lnTo>
                  <a:lnTo>
                    <a:pt x="333" y="461"/>
                  </a:lnTo>
                  <a:lnTo>
                    <a:pt x="333" y="463"/>
                  </a:lnTo>
                  <a:lnTo>
                    <a:pt x="334" y="464"/>
                  </a:lnTo>
                  <a:lnTo>
                    <a:pt x="334" y="466"/>
                  </a:lnTo>
                  <a:lnTo>
                    <a:pt x="333" y="468"/>
                  </a:lnTo>
                  <a:lnTo>
                    <a:pt x="333" y="469"/>
                  </a:lnTo>
                  <a:lnTo>
                    <a:pt x="334" y="470"/>
                  </a:lnTo>
                  <a:lnTo>
                    <a:pt x="334" y="474"/>
                  </a:lnTo>
                  <a:lnTo>
                    <a:pt x="335" y="475"/>
                  </a:lnTo>
                  <a:lnTo>
                    <a:pt x="335" y="476"/>
                  </a:lnTo>
                  <a:lnTo>
                    <a:pt x="336" y="476"/>
                  </a:lnTo>
                  <a:lnTo>
                    <a:pt x="336" y="479"/>
                  </a:lnTo>
                  <a:lnTo>
                    <a:pt x="338" y="479"/>
                  </a:lnTo>
                  <a:lnTo>
                    <a:pt x="336" y="480"/>
                  </a:lnTo>
                  <a:lnTo>
                    <a:pt x="338" y="480"/>
                  </a:lnTo>
                  <a:lnTo>
                    <a:pt x="338" y="481"/>
                  </a:lnTo>
                  <a:lnTo>
                    <a:pt x="336" y="482"/>
                  </a:lnTo>
                  <a:lnTo>
                    <a:pt x="334" y="482"/>
                  </a:lnTo>
                  <a:lnTo>
                    <a:pt x="333" y="483"/>
                  </a:lnTo>
                  <a:lnTo>
                    <a:pt x="333" y="488"/>
                  </a:lnTo>
                  <a:lnTo>
                    <a:pt x="332" y="489"/>
                  </a:lnTo>
                  <a:lnTo>
                    <a:pt x="332" y="492"/>
                  </a:lnTo>
                  <a:lnTo>
                    <a:pt x="333" y="493"/>
                  </a:lnTo>
                  <a:lnTo>
                    <a:pt x="333" y="494"/>
                  </a:lnTo>
                  <a:lnTo>
                    <a:pt x="335" y="498"/>
                  </a:lnTo>
                  <a:lnTo>
                    <a:pt x="336" y="502"/>
                  </a:lnTo>
                  <a:lnTo>
                    <a:pt x="336" y="504"/>
                  </a:lnTo>
                  <a:lnTo>
                    <a:pt x="335" y="504"/>
                  </a:lnTo>
                  <a:lnTo>
                    <a:pt x="334" y="502"/>
                  </a:lnTo>
                  <a:lnTo>
                    <a:pt x="334" y="504"/>
                  </a:lnTo>
                  <a:lnTo>
                    <a:pt x="332" y="506"/>
                  </a:lnTo>
                  <a:lnTo>
                    <a:pt x="330" y="504"/>
                  </a:lnTo>
                  <a:lnTo>
                    <a:pt x="330" y="501"/>
                  </a:lnTo>
                  <a:lnTo>
                    <a:pt x="329" y="501"/>
                  </a:lnTo>
                  <a:lnTo>
                    <a:pt x="329" y="500"/>
                  </a:lnTo>
                  <a:lnTo>
                    <a:pt x="328" y="500"/>
                  </a:lnTo>
                  <a:lnTo>
                    <a:pt x="328" y="501"/>
                  </a:lnTo>
                  <a:lnTo>
                    <a:pt x="327" y="500"/>
                  </a:lnTo>
                  <a:lnTo>
                    <a:pt x="323" y="500"/>
                  </a:lnTo>
                  <a:lnTo>
                    <a:pt x="323" y="499"/>
                  </a:lnTo>
                  <a:lnTo>
                    <a:pt x="322" y="498"/>
                  </a:lnTo>
                  <a:lnTo>
                    <a:pt x="321" y="498"/>
                  </a:lnTo>
                  <a:lnTo>
                    <a:pt x="319" y="495"/>
                  </a:lnTo>
                  <a:lnTo>
                    <a:pt x="319" y="494"/>
                  </a:lnTo>
                  <a:lnTo>
                    <a:pt x="316" y="494"/>
                  </a:lnTo>
                  <a:lnTo>
                    <a:pt x="311" y="493"/>
                  </a:lnTo>
                  <a:lnTo>
                    <a:pt x="308" y="492"/>
                  </a:lnTo>
                  <a:lnTo>
                    <a:pt x="304" y="492"/>
                  </a:lnTo>
                  <a:lnTo>
                    <a:pt x="302" y="493"/>
                  </a:lnTo>
                  <a:lnTo>
                    <a:pt x="301" y="494"/>
                  </a:lnTo>
                  <a:lnTo>
                    <a:pt x="298" y="494"/>
                  </a:lnTo>
                  <a:lnTo>
                    <a:pt x="298" y="492"/>
                  </a:lnTo>
                  <a:lnTo>
                    <a:pt x="297" y="492"/>
                  </a:lnTo>
                  <a:lnTo>
                    <a:pt x="295" y="489"/>
                  </a:lnTo>
                  <a:lnTo>
                    <a:pt x="291" y="489"/>
                  </a:lnTo>
                  <a:lnTo>
                    <a:pt x="291" y="490"/>
                  </a:lnTo>
                  <a:lnTo>
                    <a:pt x="290" y="490"/>
                  </a:lnTo>
                  <a:lnTo>
                    <a:pt x="289" y="492"/>
                  </a:lnTo>
                  <a:lnTo>
                    <a:pt x="288" y="492"/>
                  </a:lnTo>
                  <a:lnTo>
                    <a:pt x="288" y="490"/>
                  </a:lnTo>
                  <a:lnTo>
                    <a:pt x="287" y="492"/>
                  </a:lnTo>
                  <a:lnTo>
                    <a:pt x="287" y="490"/>
                  </a:lnTo>
                  <a:lnTo>
                    <a:pt x="284" y="489"/>
                  </a:lnTo>
                  <a:lnTo>
                    <a:pt x="283" y="490"/>
                  </a:lnTo>
                  <a:lnTo>
                    <a:pt x="281" y="490"/>
                  </a:lnTo>
                  <a:lnTo>
                    <a:pt x="281" y="488"/>
                  </a:lnTo>
                  <a:lnTo>
                    <a:pt x="279" y="488"/>
                  </a:lnTo>
                  <a:lnTo>
                    <a:pt x="279" y="486"/>
                  </a:lnTo>
                  <a:lnTo>
                    <a:pt x="278" y="486"/>
                  </a:lnTo>
                  <a:lnTo>
                    <a:pt x="278" y="487"/>
                  </a:lnTo>
                  <a:lnTo>
                    <a:pt x="277" y="488"/>
                  </a:lnTo>
                  <a:lnTo>
                    <a:pt x="275" y="488"/>
                  </a:lnTo>
                  <a:lnTo>
                    <a:pt x="275" y="487"/>
                  </a:lnTo>
                  <a:lnTo>
                    <a:pt x="272" y="487"/>
                  </a:lnTo>
                  <a:lnTo>
                    <a:pt x="274" y="486"/>
                  </a:lnTo>
                  <a:lnTo>
                    <a:pt x="272" y="485"/>
                  </a:lnTo>
                  <a:lnTo>
                    <a:pt x="272" y="486"/>
                  </a:lnTo>
                  <a:lnTo>
                    <a:pt x="271" y="486"/>
                  </a:lnTo>
                  <a:lnTo>
                    <a:pt x="270" y="485"/>
                  </a:lnTo>
                  <a:lnTo>
                    <a:pt x="269" y="485"/>
                  </a:lnTo>
                  <a:lnTo>
                    <a:pt x="269" y="483"/>
                  </a:lnTo>
                  <a:lnTo>
                    <a:pt x="266" y="482"/>
                  </a:lnTo>
                  <a:lnTo>
                    <a:pt x="265" y="481"/>
                  </a:lnTo>
                  <a:lnTo>
                    <a:pt x="265" y="483"/>
                  </a:lnTo>
                  <a:lnTo>
                    <a:pt x="264" y="483"/>
                  </a:lnTo>
                  <a:lnTo>
                    <a:pt x="262" y="485"/>
                  </a:lnTo>
                  <a:lnTo>
                    <a:pt x="258" y="485"/>
                  </a:lnTo>
                  <a:lnTo>
                    <a:pt x="258" y="483"/>
                  </a:lnTo>
                  <a:lnTo>
                    <a:pt x="255" y="483"/>
                  </a:lnTo>
                  <a:lnTo>
                    <a:pt x="253" y="485"/>
                  </a:lnTo>
                  <a:lnTo>
                    <a:pt x="249" y="485"/>
                  </a:lnTo>
                  <a:lnTo>
                    <a:pt x="242" y="483"/>
                  </a:lnTo>
                  <a:lnTo>
                    <a:pt x="210" y="483"/>
                  </a:lnTo>
                  <a:lnTo>
                    <a:pt x="210" y="480"/>
                  </a:lnTo>
                  <a:lnTo>
                    <a:pt x="208" y="480"/>
                  </a:lnTo>
                  <a:lnTo>
                    <a:pt x="208" y="479"/>
                  </a:lnTo>
                  <a:lnTo>
                    <a:pt x="202" y="479"/>
                  </a:lnTo>
                  <a:lnTo>
                    <a:pt x="201" y="480"/>
                  </a:lnTo>
                  <a:lnTo>
                    <a:pt x="195" y="480"/>
                  </a:lnTo>
                  <a:lnTo>
                    <a:pt x="194" y="479"/>
                  </a:lnTo>
                  <a:lnTo>
                    <a:pt x="193" y="480"/>
                  </a:lnTo>
                  <a:lnTo>
                    <a:pt x="189" y="480"/>
                  </a:lnTo>
                  <a:lnTo>
                    <a:pt x="188" y="479"/>
                  </a:lnTo>
                  <a:lnTo>
                    <a:pt x="188" y="480"/>
                  </a:lnTo>
                  <a:lnTo>
                    <a:pt x="180" y="480"/>
                  </a:lnTo>
                  <a:lnTo>
                    <a:pt x="179" y="479"/>
                  </a:lnTo>
                  <a:lnTo>
                    <a:pt x="176" y="479"/>
                  </a:lnTo>
                  <a:lnTo>
                    <a:pt x="174" y="477"/>
                  </a:lnTo>
                  <a:lnTo>
                    <a:pt x="173" y="477"/>
                  </a:lnTo>
                  <a:lnTo>
                    <a:pt x="170" y="479"/>
                  </a:lnTo>
                  <a:lnTo>
                    <a:pt x="169" y="479"/>
                  </a:lnTo>
                  <a:lnTo>
                    <a:pt x="168" y="477"/>
                  </a:lnTo>
                  <a:lnTo>
                    <a:pt x="165" y="477"/>
                  </a:lnTo>
                  <a:lnTo>
                    <a:pt x="163" y="479"/>
                  </a:lnTo>
                  <a:lnTo>
                    <a:pt x="142" y="479"/>
                  </a:lnTo>
                  <a:lnTo>
                    <a:pt x="140" y="477"/>
                  </a:lnTo>
                  <a:lnTo>
                    <a:pt x="138" y="477"/>
                  </a:lnTo>
                  <a:lnTo>
                    <a:pt x="138" y="476"/>
                  </a:lnTo>
                  <a:lnTo>
                    <a:pt x="137" y="476"/>
                  </a:lnTo>
                  <a:lnTo>
                    <a:pt x="136" y="477"/>
                  </a:lnTo>
                  <a:lnTo>
                    <a:pt x="124" y="477"/>
                  </a:lnTo>
                  <a:lnTo>
                    <a:pt x="124" y="482"/>
                  </a:lnTo>
                  <a:lnTo>
                    <a:pt x="123" y="483"/>
                  </a:lnTo>
                  <a:lnTo>
                    <a:pt x="64" y="483"/>
                  </a:lnTo>
                  <a:lnTo>
                    <a:pt x="61" y="482"/>
                  </a:lnTo>
                  <a:lnTo>
                    <a:pt x="60" y="482"/>
                  </a:lnTo>
                  <a:lnTo>
                    <a:pt x="59" y="481"/>
                  </a:lnTo>
                  <a:lnTo>
                    <a:pt x="58" y="481"/>
                  </a:lnTo>
                  <a:lnTo>
                    <a:pt x="58" y="480"/>
                  </a:lnTo>
                  <a:lnTo>
                    <a:pt x="57" y="479"/>
                  </a:lnTo>
                  <a:lnTo>
                    <a:pt x="57" y="474"/>
                  </a:lnTo>
                  <a:lnTo>
                    <a:pt x="58" y="466"/>
                  </a:lnTo>
                  <a:lnTo>
                    <a:pt x="59" y="460"/>
                  </a:lnTo>
                  <a:lnTo>
                    <a:pt x="59" y="457"/>
                  </a:lnTo>
                  <a:lnTo>
                    <a:pt x="60" y="452"/>
                  </a:lnTo>
                  <a:lnTo>
                    <a:pt x="60" y="448"/>
                  </a:lnTo>
                  <a:lnTo>
                    <a:pt x="63" y="445"/>
                  </a:lnTo>
                  <a:lnTo>
                    <a:pt x="63" y="444"/>
                  </a:lnTo>
                  <a:lnTo>
                    <a:pt x="64" y="443"/>
                  </a:lnTo>
                  <a:lnTo>
                    <a:pt x="61" y="437"/>
                  </a:lnTo>
                  <a:lnTo>
                    <a:pt x="60" y="436"/>
                  </a:lnTo>
                  <a:lnTo>
                    <a:pt x="61" y="436"/>
                  </a:lnTo>
                  <a:lnTo>
                    <a:pt x="61" y="435"/>
                  </a:lnTo>
                  <a:lnTo>
                    <a:pt x="60" y="435"/>
                  </a:lnTo>
                  <a:lnTo>
                    <a:pt x="60" y="434"/>
                  </a:lnTo>
                  <a:lnTo>
                    <a:pt x="59" y="432"/>
                  </a:lnTo>
                  <a:lnTo>
                    <a:pt x="55" y="428"/>
                  </a:lnTo>
                  <a:lnTo>
                    <a:pt x="53" y="426"/>
                  </a:lnTo>
                  <a:lnTo>
                    <a:pt x="50" y="423"/>
                  </a:lnTo>
                  <a:lnTo>
                    <a:pt x="52" y="423"/>
                  </a:lnTo>
                  <a:lnTo>
                    <a:pt x="55" y="419"/>
                  </a:lnTo>
                  <a:lnTo>
                    <a:pt x="54" y="419"/>
                  </a:lnTo>
                  <a:lnTo>
                    <a:pt x="53" y="420"/>
                  </a:lnTo>
                  <a:lnTo>
                    <a:pt x="48" y="420"/>
                  </a:lnTo>
                  <a:lnTo>
                    <a:pt x="48" y="419"/>
                  </a:lnTo>
                  <a:lnTo>
                    <a:pt x="50" y="419"/>
                  </a:lnTo>
                  <a:lnTo>
                    <a:pt x="48" y="416"/>
                  </a:lnTo>
                  <a:lnTo>
                    <a:pt x="47" y="415"/>
                  </a:lnTo>
                  <a:lnTo>
                    <a:pt x="51" y="415"/>
                  </a:lnTo>
                  <a:lnTo>
                    <a:pt x="50" y="413"/>
                  </a:lnTo>
                  <a:lnTo>
                    <a:pt x="47" y="413"/>
                  </a:lnTo>
                  <a:lnTo>
                    <a:pt x="47" y="415"/>
                  </a:lnTo>
                  <a:lnTo>
                    <a:pt x="45" y="412"/>
                  </a:lnTo>
                  <a:lnTo>
                    <a:pt x="45" y="411"/>
                  </a:lnTo>
                  <a:lnTo>
                    <a:pt x="46" y="412"/>
                  </a:lnTo>
                  <a:lnTo>
                    <a:pt x="47" y="412"/>
                  </a:lnTo>
                  <a:lnTo>
                    <a:pt x="47" y="410"/>
                  </a:lnTo>
                  <a:lnTo>
                    <a:pt x="48" y="409"/>
                  </a:lnTo>
                  <a:lnTo>
                    <a:pt x="50" y="410"/>
                  </a:lnTo>
                  <a:lnTo>
                    <a:pt x="53" y="410"/>
                  </a:lnTo>
                  <a:lnTo>
                    <a:pt x="53" y="411"/>
                  </a:lnTo>
                  <a:lnTo>
                    <a:pt x="54" y="411"/>
                  </a:lnTo>
                  <a:lnTo>
                    <a:pt x="54" y="410"/>
                  </a:lnTo>
                  <a:lnTo>
                    <a:pt x="52" y="409"/>
                  </a:lnTo>
                  <a:lnTo>
                    <a:pt x="51" y="407"/>
                  </a:lnTo>
                  <a:lnTo>
                    <a:pt x="52" y="406"/>
                  </a:lnTo>
                  <a:lnTo>
                    <a:pt x="54" y="406"/>
                  </a:lnTo>
                  <a:lnTo>
                    <a:pt x="54" y="405"/>
                  </a:lnTo>
                  <a:lnTo>
                    <a:pt x="51" y="406"/>
                  </a:lnTo>
                  <a:lnTo>
                    <a:pt x="50" y="405"/>
                  </a:lnTo>
                  <a:lnTo>
                    <a:pt x="48" y="405"/>
                  </a:lnTo>
                  <a:lnTo>
                    <a:pt x="48" y="404"/>
                  </a:lnTo>
                  <a:lnTo>
                    <a:pt x="54" y="398"/>
                  </a:lnTo>
                  <a:lnTo>
                    <a:pt x="54" y="397"/>
                  </a:lnTo>
                  <a:lnTo>
                    <a:pt x="53" y="398"/>
                  </a:lnTo>
                  <a:lnTo>
                    <a:pt x="52" y="398"/>
                  </a:lnTo>
                  <a:lnTo>
                    <a:pt x="47" y="403"/>
                  </a:lnTo>
                  <a:lnTo>
                    <a:pt x="46" y="403"/>
                  </a:lnTo>
                  <a:lnTo>
                    <a:pt x="46" y="401"/>
                  </a:lnTo>
                  <a:lnTo>
                    <a:pt x="45" y="401"/>
                  </a:lnTo>
                  <a:lnTo>
                    <a:pt x="44" y="400"/>
                  </a:lnTo>
                  <a:lnTo>
                    <a:pt x="42" y="400"/>
                  </a:lnTo>
                  <a:lnTo>
                    <a:pt x="44" y="399"/>
                  </a:lnTo>
                  <a:lnTo>
                    <a:pt x="42" y="398"/>
                  </a:lnTo>
                  <a:lnTo>
                    <a:pt x="41" y="399"/>
                  </a:lnTo>
                  <a:lnTo>
                    <a:pt x="41" y="400"/>
                  </a:lnTo>
                  <a:lnTo>
                    <a:pt x="42" y="400"/>
                  </a:lnTo>
                  <a:lnTo>
                    <a:pt x="42" y="401"/>
                  </a:lnTo>
                  <a:lnTo>
                    <a:pt x="45" y="404"/>
                  </a:lnTo>
                  <a:lnTo>
                    <a:pt x="42" y="404"/>
                  </a:lnTo>
                  <a:lnTo>
                    <a:pt x="41" y="403"/>
                  </a:lnTo>
                  <a:lnTo>
                    <a:pt x="41" y="401"/>
                  </a:lnTo>
                  <a:lnTo>
                    <a:pt x="40" y="401"/>
                  </a:lnTo>
                  <a:lnTo>
                    <a:pt x="40" y="403"/>
                  </a:lnTo>
                  <a:lnTo>
                    <a:pt x="41" y="404"/>
                  </a:lnTo>
                  <a:lnTo>
                    <a:pt x="41" y="406"/>
                  </a:lnTo>
                  <a:lnTo>
                    <a:pt x="42" y="406"/>
                  </a:lnTo>
                  <a:lnTo>
                    <a:pt x="41" y="407"/>
                  </a:lnTo>
                  <a:lnTo>
                    <a:pt x="37" y="407"/>
                  </a:lnTo>
                  <a:lnTo>
                    <a:pt x="37" y="406"/>
                  </a:lnTo>
                  <a:lnTo>
                    <a:pt x="35" y="406"/>
                  </a:lnTo>
                  <a:lnTo>
                    <a:pt x="34" y="405"/>
                  </a:lnTo>
                  <a:lnTo>
                    <a:pt x="34" y="404"/>
                  </a:lnTo>
                  <a:lnTo>
                    <a:pt x="32" y="405"/>
                  </a:lnTo>
                  <a:lnTo>
                    <a:pt x="31" y="405"/>
                  </a:lnTo>
                  <a:lnTo>
                    <a:pt x="31" y="403"/>
                  </a:lnTo>
                  <a:lnTo>
                    <a:pt x="27" y="403"/>
                  </a:lnTo>
                  <a:lnTo>
                    <a:pt x="25" y="400"/>
                  </a:lnTo>
                  <a:lnTo>
                    <a:pt x="20" y="399"/>
                  </a:lnTo>
                  <a:lnTo>
                    <a:pt x="20" y="398"/>
                  </a:lnTo>
                  <a:lnTo>
                    <a:pt x="21" y="394"/>
                  </a:lnTo>
                  <a:lnTo>
                    <a:pt x="21" y="393"/>
                  </a:lnTo>
                  <a:lnTo>
                    <a:pt x="18" y="390"/>
                  </a:lnTo>
                  <a:lnTo>
                    <a:pt x="16" y="382"/>
                  </a:lnTo>
                  <a:lnTo>
                    <a:pt x="16" y="381"/>
                  </a:lnTo>
                  <a:lnTo>
                    <a:pt x="19" y="379"/>
                  </a:lnTo>
                  <a:lnTo>
                    <a:pt x="18" y="380"/>
                  </a:lnTo>
                  <a:lnTo>
                    <a:pt x="16" y="380"/>
                  </a:lnTo>
                  <a:lnTo>
                    <a:pt x="16" y="377"/>
                  </a:lnTo>
                  <a:lnTo>
                    <a:pt x="15" y="377"/>
                  </a:lnTo>
                  <a:lnTo>
                    <a:pt x="15" y="375"/>
                  </a:lnTo>
                  <a:lnTo>
                    <a:pt x="14" y="375"/>
                  </a:lnTo>
                  <a:lnTo>
                    <a:pt x="15" y="378"/>
                  </a:lnTo>
                  <a:lnTo>
                    <a:pt x="15" y="379"/>
                  </a:lnTo>
                  <a:lnTo>
                    <a:pt x="14" y="379"/>
                  </a:lnTo>
                  <a:lnTo>
                    <a:pt x="12" y="377"/>
                  </a:lnTo>
                  <a:lnTo>
                    <a:pt x="12" y="378"/>
                  </a:lnTo>
                  <a:lnTo>
                    <a:pt x="13" y="378"/>
                  </a:lnTo>
                  <a:lnTo>
                    <a:pt x="13" y="379"/>
                  </a:lnTo>
                  <a:lnTo>
                    <a:pt x="10" y="379"/>
                  </a:lnTo>
                  <a:lnTo>
                    <a:pt x="10" y="378"/>
                  </a:lnTo>
                  <a:lnTo>
                    <a:pt x="9" y="378"/>
                  </a:lnTo>
                  <a:lnTo>
                    <a:pt x="8" y="377"/>
                  </a:lnTo>
                  <a:lnTo>
                    <a:pt x="8" y="375"/>
                  </a:lnTo>
                  <a:lnTo>
                    <a:pt x="6" y="373"/>
                  </a:lnTo>
                  <a:lnTo>
                    <a:pt x="6" y="374"/>
                  </a:lnTo>
                  <a:lnTo>
                    <a:pt x="7" y="379"/>
                  </a:lnTo>
                  <a:lnTo>
                    <a:pt x="8" y="379"/>
                  </a:lnTo>
                  <a:lnTo>
                    <a:pt x="9" y="380"/>
                  </a:lnTo>
                  <a:lnTo>
                    <a:pt x="8" y="381"/>
                  </a:lnTo>
                  <a:lnTo>
                    <a:pt x="2" y="381"/>
                  </a:lnTo>
                  <a:lnTo>
                    <a:pt x="2" y="380"/>
                  </a:lnTo>
                  <a:lnTo>
                    <a:pt x="3" y="380"/>
                  </a:lnTo>
                  <a:lnTo>
                    <a:pt x="2" y="379"/>
                  </a:lnTo>
                  <a:lnTo>
                    <a:pt x="2" y="380"/>
                  </a:lnTo>
                  <a:lnTo>
                    <a:pt x="1" y="381"/>
                  </a:lnTo>
                  <a:lnTo>
                    <a:pt x="0" y="380"/>
                  </a:lnTo>
                  <a:lnTo>
                    <a:pt x="0" y="378"/>
                  </a:lnTo>
                  <a:lnTo>
                    <a:pt x="1" y="378"/>
                  </a:lnTo>
                  <a:lnTo>
                    <a:pt x="1" y="377"/>
                  </a:lnTo>
                  <a:lnTo>
                    <a:pt x="0" y="377"/>
                  </a:lnTo>
                  <a:lnTo>
                    <a:pt x="0" y="374"/>
                  </a:lnTo>
                  <a:lnTo>
                    <a:pt x="1" y="373"/>
                  </a:lnTo>
                  <a:lnTo>
                    <a:pt x="2" y="373"/>
                  </a:lnTo>
                  <a:lnTo>
                    <a:pt x="2" y="368"/>
                  </a:lnTo>
                  <a:lnTo>
                    <a:pt x="3" y="367"/>
                  </a:lnTo>
                  <a:lnTo>
                    <a:pt x="5" y="367"/>
                  </a:lnTo>
                  <a:lnTo>
                    <a:pt x="3" y="366"/>
                  </a:lnTo>
                  <a:lnTo>
                    <a:pt x="3" y="365"/>
                  </a:lnTo>
                  <a:lnTo>
                    <a:pt x="6" y="362"/>
                  </a:lnTo>
                  <a:lnTo>
                    <a:pt x="7" y="360"/>
                  </a:lnTo>
                  <a:lnTo>
                    <a:pt x="8" y="359"/>
                  </a:lnTo>
                  <a:lnTo>
                    <a:pt x="8" y="358"/>
                  </a:lnTo>
                  <a:lnTo>
                    <a:pt x="9" y="355"/>
                  </a:lnTo>
                  <a:lnTo>
                    <a:pt x="10" y="354"/>
                  </a:lnTo>
                  <a:lnTo>
                    <a:pt x="10" y="353"/>
                  </a:lnTo>
                  <a:lnTo>
                    <a:pt x="12" y="353"/>
                  </a:lnTo>
                  <a:lnTo>
                    <a:pt x="13" y="352"/>
                  </a:lnTo>
                  <a:lnTo>
                    <a:pt x="14" y="346"/>
                  </a:lnTo>
                  <a:lnTo>
                    <a:pt x="13" y="346"/>
                  </a:lnTo>
                  <a:lnTo>
                    <a:pt x="13" y="343"/>
                  </a:lnTo>
                  <a:lnTo>
                    <a:pt x="14" y="341"/>
                  </a:lnTo>
                  <a:lnTo>
                    <a:pt x="14" y="336"/>
                  </a:lnTo>
                  <a:lnTo>
                    <a:pt x="15" y="336"/>
                  </a:lnTo>
                  <a:lnTo>
                    <a:pt x="16" y="335"/>
                  </a:lnTo>
                  <a:lnTo>
                    <a:pt x="16" y="331"/>
                  </a:lnTo>
                  <a:lnTo>
                    <a:pt x="15" y="331"/>
                  </a:lnTo>
                  <a:lnTo>
                    <a:pt x="15" y="330"/>
                  </a:lnTo>
                  <a:lnTo>
                    <a:pt x="13" y="328"/>
                  </a:lnTo>
                  <a:lnTo>
                    <a:pt x="14" y="328"/>
                  </a:lnTo>
                  <a:lnTo>
                    <a:pt x="14" y="327"/>
                  </a:lnTo>
                  <a:lnTo>
                    <a:pt x="15" y="327"/>
                  </a:lnTo>
                  <a:lnTo>
                    <a:pt x="15" y="324"/>
                  </a:lnTo>
                  <a:lnTo>
                    <a:pt x="14" y="323"/>
                  </a:lnTo>
                  <a:lnTo>
                    <a:pt x="18" y="320"/>
                  </a:lnTo>
                  <a:lnTo>
                    <a:pt x="20" y="320"/>
                  </a:lnTo>
                  <a:lnTo>
                    <a:pt x="21" y="318"/>
                  </a:lnTo>
                  <a:lnTo>
                    <a:pt x="21" y="317"/>
                  </a:lnTo>
                  <a:lnTo>
                    <a:pt x="22" y="317"/>
                  </a:lnTo>
                  <a:lnTo>
                    <a:pt x="23" y="315"/>
                  </a:lnTo>
                  <a:lnTo>
                    <a:pt x="27" y="311"/>
                  </a:lnTo>
                  <a:lnTo>
                    <a:pt x="33" y="307"/>
                  </a:lnTo>
                  <a:lnTo>
                    <a:pt x="34" y="305"/>
                  </a:lnTo>
                  <a:lnTo>
                    <a:pt x="35" y="302"/>
                  </a:lnTo>
                  <a:lnTo>
                    <a:pt x="37" y="302"/>
                  </a:lnTo>
                  <a:lnTo>
                    <a:pt x="37" y="301"/>
                  </a:lnTo>
                  <a:lnTo>
                    <a:pt x="40" y="301"/>
                  </a:lnTo>
                  <a:lnTo>
                    <a:pt x="41" y="298"/>
                  </a:lnTo>
                  <a:lnTo>
                    <a:pt x="42" y="297"/>
                  </a:lnTo>
                  <a:lnTo>
                    <a:pt x="45" y="296"/>
                  </a:lnTo>
                  <a:lnTo>
                    <a:pt x="47" y="293"/>
                  </a:lnTo>
                  <a:lnTo>
                    <a:pt x="47" y="292"/>
                  </a:lnTo>
                  <a:lnTo>
                    <a:pt x="52" y="292"/>
                  </a:lnTo>
                  <a:lnTo>
                    <a:pt x="55" y="282"/>
                  </a:lnTo>
                  <a:lnTo>
                    <a:pt x="55" y="280"/>
                  </a:lnTo>
                  <a:lnTo>
                    <a:pt x="58" y="280"/>
                  </a:lnTo>
                  <a:lnTo>
                    <a:pt x="59" y="282"/>
                  </a:lnTo>
                  <a:lnTo>
                    <a:pt x="59" y="280"/>
                  </a:lnTo>
                  <a:lnTo>
                    <a:pt x="71" y="271"/>
                  </a:lnTo>
                  <a:lnTo>
                    <a:pt x="72" y="271"/>
                  </a:lnTo>
                  <a:lnTo>
                    <a:pt x="72" y="272"/>
                  </a:lnTo>
                  <a:lnTo>
                    <a:pt x="73" y="275"/>
                  </a:lnTo>
                  <a:lnTo>
                    <a:pt x="73" y="276"/>
                  </a:lnTo>
                  <a:lnTo>
                    <a:pt x="74" y="277"/>
                  </a:lnTo>
                  <a:lnTo>
                    <a:pt x="86" y="277"/>
                  </a:lnTo>
                  <a:lnTo>
                    <a:pt x="87" y="276"/>
                  </a:lnTo>
                  <a:lnTo>
                    <a:pt x="87" y="273"/>
                  </a:lnTo>
                  <a:lnTo>
                    <a:pt x="89" y="273"/>
                  </a:lnTo>
                  <a:lnTo>
                    <a:pt x="89" y="270"/>
                  </a:lnTo>
                  <a:lnTo>
                    <a:pt x="90" y="269"/>
                  </a:lnTo>
                  <a:lnTo>
                    <a:pt x="90" y="266"/>
                  </a:lnTo>
                  <a:lnTo>
                    <a:pt x="91" y="265"/>
                  </a:lnTo>
                  <a:lnTo>
                    <a:pt x="91" y="269"/>
                  </a:lnTo>
                  <a:lnTo>
                    <a:pt x="92" y="270"/>
                  </a:lnTo>
                  <a:lnTo>
                    <a:pt x="93" y="270"/>
                  </a:lnTo>
                  <a:lnTo>
                    <a:pt x="101" y="272"/>
                  </a:lnTo>
                  <a:lnTo>
                    <a:pt x="102" y="273"/>
                  </a:lnTo>
                  <a:lnTo>
                    <a:pt x="103" y="276"/>
                  </a:lnTo>
                  <a:lnTo>
                    <a:pt x="103" y="277"/>
                  </a:lnTo>
                  <a:lnTo>
                    <a:pt x="104" y="279"/>
                  </a:lnTo>
                  <a:lnTo>
                    <a:pt x="105" y="280"/>
                  </a:lnTo>
                  <a:lnTo>
                    <a:pt x="109" y="282"/>
                  </a:lnTo>
                  <a:lnTo>
                    <a:pt x="111" y="283"/>
                  </a:lnTo>
                  <a:lnTo>
                    <a:pt x="111" y="290"/>
                  </a:lnTo>
                  <a:lnTo>
                    <a:pt x="112" y="293"/>
                  </a:lnTo>
                  <a:lnTo>
                    <a:pt x="114" y="296"/>
                  </a:lnTo>
                  <a:lnTo>
                    <a:pt x="124" y="296"/>
                  </a:lnTo>
                  <a:lnTo>
                    <a:pt x="125" y="295"/>
                  </a:lnTo>
                  <a:lnTo>
                    <a:pt x="127" y="295"/>
                  </a:lnTo>
                  <a:lnTo>
                    <a:pt x="127" y="291"/>
                  </a:lnTo>
                  <a:lnTo>
                    <a:pt x="129" y="289"/>
                  </a:lnTo>
                  <a:lnTo>
                    <a:pt x="131" y="289"/>
                  </a:lnTo>
                  <a:lnTo>
                    <a:pt x="134" y="284"/>
                  </a:lnTo>
                  <a:lnTo>
                    <a:pt x="134" y="280"/>
                  </a:lnTo>
                  <a:lnTo>
                    <a:pt x="133" y="279"/>
                  </a:lnTo>
                  <a:lnTo>
                    <a:pt x="133" y="278"/>
                  </a:lnTo>
                  <a:lnTo>
                    <a:pt x="138" y="272"/>
                  </a:lnTo>
                  <a:lnTo>
                    <a:pt x="140" y="272"/>
                  </a:lnTo>
                  <a:lnTo>
                    <a:pt x="141" y="271"/>
                  </a:lnTo>
                  <a:lnTo>
                    <a:pt x="142" y="271"/>
                  </a:lnTo>
                  <a:lnTo>
                    <a:pt x="142" y="270"/>
                  </a:lnTo>
                  <a:lnTo>
                    <a:pt x="143" y="270"/>
                  </a:lnTo>
                  <a:lnTo>
                    <a:pt x="146" y="267"/>
                  </a:lnTo>
                  <a:lnTo>
                    <a:pt x="148" y="267"/>
                  </a:lnTo>
                  <a:lnTo>
                    <a:pt x="148" y="266"/>
                  </a:lnTo>
                  <a:lnTo>
                    <a:pt x="147" y="266"/>
                  </a:lnTo>
                  <a:lnTo>
                    <a:pt x="146" y="264"/>
                  </a:lnTo>
                  <a:lnTo>
                    <a:pt x="143" y="260"/>
                  </a:lnTo>
                  <a:lnTo>
                    <a:pt x="142" y="260"/>
                  </a:lnTo>
                  <a:lnTo>
                    <a:pt x="142" y="259"/>
                  </a:lnTo>
                  <a:lnTo>
                    <a:pt x="147" y="254"/>
                  </a:lnTo>
                  <a:lnTo>
                    <a:pt x="149" y="251"/>
                  </a:lnTo>
                  <a:lnTo>
                    <a:pt x="154" y="246"/>
                  </a:lnTo>
                  <a:lnTo>
                    <a:pt x="154" y="240"/>
                  </a:lnTo>
                  <a:lnTo>
                    <a:pt x="155" y="237"/>
                  </a:lnTo>
                  <a:lnTo>
                    <a:pt x="160" y="231"/>
                  </a:lnTo>
                  <a:lnTo>
                    <a:pt x="162" y="228"/>
                  </a:lnTo>
                  <a:lnTo>
                    <a:pt x="162" y="227"/>
                  </a:lnTo>
                  <a:lnTo>
                    <a:pt x="161" y="226"/>
                  </a:lnTo>
                  <a:lnTo>
                    <a:pt x="161" y="222"/>
                  </a:lnTo>
                  <a:lnTo>
                    <a:pt x="163" y="220"/>
                  </a:lnTo>
                  <a:lnTo>
                    <a:pt x="163" y="214"/>
                  </a:lnTo>
                  <a:lnTo>
                    <a:pt x="162" y="212"/>
                  </a:lnTo>
                  <a:lnTo>
                    <a:pt x="163" y="210"/>
                  </a:lnTo>
                  <a:lnTo>
                    <a:pt x="165" y="208"/>
                  </a:lnTo>
                  <a:lnTo>
                    <a:pt x="168" y="208"/>
                  </a:lnTo>
                  <a:lnTo>
                    <a:pt x="170" y="206"/>
                  </a:lnTo>
                  <a:lnTo>
                    <a:pt x="170" y="203"/>
                  </a:lnTo>
                  <a:lnTo>
                    <a:pt x="169" y="201"/>
                  </a:lnTo>
                  <a:lnTo>
                    <a:pt x="169" y="200"/>
                  </a:lnTo>
                  <a:lnTo>
                    <a:pt x="170" y="201"/>
                  </a:lnTo>
                  <a:lnTo>
                    <a:pt x="172" y="201"/>
                  </a:lnTo>
                  <a:lnTo>
                    <a:pt x="173" y="200"/>
                  </a:lnTo>
                  <a:lnTo>
                    <a:pt x="175" y="200"/>
                  </a:lnTo>
                  <a:lnTo>
                    <a:pt x="176" y="201"/>
                  </a:lnTo>
                  <a:lnTo>
                    <a:pt x="178" y="201"/>
                  </a:lnTo>
                  <a:lnTo>
                    <a:pt x="182" y="199"/>
                  </a:lnTo>
                  <a:lnTo>
                    <a:pt x="182" y="197"/>
                  </a:lnTo>
                  <a:lnTo>
                    <a:pt x="183" y="196"/>
                  </a:lnTo>
                  <a:lnTo>
                    <a:pt x="183" y="195"/>
                  </a:lnTo>
                  <a:lnTo>
                    <a:pt x="185" y="194"/>
                  </a:lnTo>
                  <a:lnTo>
                    <a:pt x="187" y="194"/>
                  </a:lnTo>
                  <a:lnTo>
                    <a:pt x="188" y="193"/>
                  </a:lnTo>
                  <a:lnTo>
                    <a:pt x="188" y="190"/>
                  </a:lnTo>
                  <a:lnTo>
                    <a:pt x="189" y="182"/>
                  </a:lnTo>
                  <a:lnTo>
                    <a:pt x="189" y="178"/>
                  </a:lnTo>
                  <a:lnTo>
                    <a:pt x="191" y="176"/>
                  </a:lnTo>
                  <a:lnTo>
                    <a:pt x="192" y="172"/>
                  </a:lnTo>
                  <a:lnTo>
                    <a:pt x="193" y="171"/>
                  </a:lnTo>
                  <a:lnTo>
                    <a:pt x="193" y="170"/>
                  </a:lnTo>
                  <a:lnTo>
                    <a:pt x="192" y="168"/>
                  </a:lnTo>
                  <a:lnTo>
                    <a:pt x="191" y="168"/>
                  </a:lnTo>
                  <a:lnTo>
                    <a:pt x="191" y="167"/>
                  </a:lnTo>
                  <a:lnTo>
                    <a:pt x="193" y="164"/>
                  </a:lnTo>
                  <a:lnTo>
                    <a:pt x="194" y="164"/>
                  </a:lnTo>
                  <a:lnTo>
                    <a:pt x="195" y="162"/>
                  </a:lnTo>
                  <a:lnTo>
                    <a:pt x="197" y="162"/>
                  </a:lnTo>
                  <a:lnTo>
                    <a:pt x="199" y="161"/>
                  </a:lnTo>
                  <a:lnTo>
                    <a:pt x="202" y="161"/>
                  </a:lnTo>
                  <a:lnTo>
                    <a:pt x="206" y="159"/>
                  </a:lnTo>
                  <a:lnTo>
                    <a:pt x="207" y="156"/>
                  </a:lnTo>
                  <a:lnTo>
                    <a:pt x="207" y="150"/>
                  </a:lnTo>
                  <a:lnTo>
                    <a:pt x="208" y="149"/>
                  </a:lnTo>
                  <a:lnTo>
                    <a:pt x="208" y="146"/>
                  </a:lnTo>
                  <a:lnTo>
                    <a:pt x="206" y="144"/>
                  </a:lnTo>
                  <a:lnTo>
                    <a:pt x="206" y="143"/>
                  </a:lnTo>
                  <a:lnTo>
                    <a:pt x="207" y="143"/>
                  </a:lnTo>
                  <a:lnTo>
                    <a:pt x="207" y="140"/>
                  </a:lnTo>
                  <a:lnTo>
                    <a:pt x="208" y="139"/>
                  </a:lnTo>
                  <a:lnTo>
                    <a:pt x="207" y="139"/>
                  </a:lnTo>
                  <a:lnTo>
                    <a:pt x="207" y="137"/>
                  </a:lnTo>
                  <a:lnTo>
                    <a:pt x="208" y="135"/>
                  </a:lnTo>
                  <a:lnTo>
                    <a:pt x="213" y="135"/>
                  </a:lnTo>
                  <a:lnTo>
                    <a:pt x="213" y="133"/>
                  </a:lnTo>
                  <a:lnTo>
                    <a:pt x="214" y="133"/>
                  </a:lnTo>
                  <a:lnTo>
                    <a:pt x="215" y="132"/>
                  </a:lnTo>
                  <a:lnTo>
                    <a:pt x="217" y="132"/>
                  </a:lnTo>
                  <a:lnTo>
                    <a:pt x="217" y="127"/>
                  </a:lnTo>
                  <a:lnTo>
                    <a:pt x="218" y="125"/>
                  </a:lnTo>
                  <a:lnTo>
                    <a:pt x="219" y="117"/>
                  </a:lnTo>
                  <a:lnTo>
                    <a:pt x="220" y="111"/>
                  </a:lnTo>
                  <a:lnTo>
                    <a:pt x="221" y="108"/>
                  </a:lnTo>
                  <a:lnTo>
                    <a:pt x="230" y="98"/>
                  </a:lnTo>
                  <a:lnTo>
                    <a:pt x="230" y="93"/>
                  </a:lnTo>
                  <a:lnTo>
                    <a:pt x="231" y="93"/>
                  </a:lnTo>
                  <a:lnTo>
                    <a:pt x="231" y="92"/>
                  </a:lnTo>
                  <a:lnTo>
                    <a:pt x="233" y="91"/>
                  </a:lnTo>
                  <a:lnTo>
                    <a:pt x="234" y="88"/>
                  </a:lnTo>
                  <a:lnTo>
                    <a:pt x="236" y="87"/>
                  </a:lnTo>
                  <a:lnTo>
                    <a:pt x="237" y="85"/>
                  </a:lnTo>
                  <a:lnTo>
                    <a:pt x="238" y="83"/>
                  </a:lnTo>
                  <a:lnTo>
                    <a:pt x="240" y="82"/>
                  </a:lnTo>
                  <a:lnTo>
                    <a:pt x="243" y="82"/>
                  </a:lnTo>
                  <a:lnTo>
                    <a:pt x="246" y="83"/>
                  </a:lnTo>
                  <a:lnTo>
                    <a:pt x="249" y="83"/>
                  </a:lnTo>
                  <a:lnTo>
                    <a:pt x="251" y="81"/>
                  </a:lnTo>
                  <a:lnTo>
                    <a:pt x="253" y="81"/>
                  </a:lnTo>
                  <a:lnTo>
                    <a:pt x="258" y="76"/>
                  </a:lnTo>
                  <a:lnTo>
                    <a:pt x="261" y="75"/>
                  </a:lnTo>
                  <a:lnTo>
                    <a:pt x="262" y="75"/>
                  </a:lnTo>
                  <a:lnTo>
                    <a:pt x="264" y="73"/>
                  </a:lnTo>
                  <a:lnTo>
                    <a:pt x="266" y="73"/>
                  </a:lnTo>
                  <a:lnTo>
                    <a:pt x="268" y="72"/>
                  </a:lnTo>
                  <a:lnTo>
                    <a:pt x="268" y="70"/>
                  </a:lnTo>
                  <a:lnTo>
                    <a:pt x="269" y="69"/>
                  </a:lnTo>
                  <a:lnTo>
                    <a:pt x="269" y="66"/>
                  </a:lnTo>
                  <a:lnTo>
                    <a:pt x="268" y="66"/>
                  </a:lnTo>
                  <a:lnTo>
                    <a:pt x="268" y="65"/>
                  </a:lnTo>
                  <a:lnTo>
                    <a:pt x="266" y="65"/>
                  </a:lnTo>
                  <a:lnTo>
                    <a:pt x="266" y="63"/>
                  </a:lnTo>
                  <a:lnTo>
                    <a:pt x="265" y="63"/>
                  </a:lnTo>
                  <a:lnTo>
                    <a:pt x="265" y="62"/>
                  </a:lnTo>
                  <a:lnTo>
                    <a:pt x="266" y="60"/>
                  </a:lnTo>
                  <a:lnTo>
                    <a:pt x="266" y="59"/>
                  </a:lnTo>
                  <a:lnTo>
                    <a:pt x="268" y="55"/>
                  </a:lnTo>
                  <a:lnTo>
                    <a:pt x="269" y="53"/>
                  </a:lnTo>
                  <a:lnTo>
                    <a:pt x="269" y="51"/>
                  </a:lnTo>
                  <a:lnTo>
                    <a:pt x="268" y="49"/>
                  </a:lnTo>
                  <a:lnTo>
                    <a:pt x="268" y="48"/>
                  </a:lnTo>
                  <a:lnTo>
                    <a:pt x="269" y="48"/>
                  </a:lnTo>
                  <a:lnTo>
                    <a:pt x="269" y="43"/>
                  </a:lnTo>
                  <a:lnTo>
                    <a:pt x="270" y="43"/>
                  </a:lnTo>
                  <a:lnTo>
                    <a:pt x="270" y="41"/>
                  </a:lnTo>
                  <a:lnTo>
                    <a:pt x="269" y="41"/>
                  </a:lnTo>
                  <a:lnTo>
                    <a:pt x="268" y="42"/>
                  </a:lnTo>
                  <a:lnTo>
                    <a:pt x="268" y="41"/>
                  </a:lnTo>
                  <a:lnTo>
                    <a:pt x="264" y="37"/>
                  </a:lnTo>
                  <a:lnTo>
                    <a:pt x="264" y="35"/>
                  </a:lnTo>
                  <a:lnTo>
                    <a:pt x="263" y="35"/>
                  </a:lnTo>
                  <a:lnTo>
                    <a:pt x="259" y="34"/>
                  </a:lnTo>
                  <a:lnTo>
                    <a:pt x="250" y="34"/>
                  </a:lnTo>
                  <a:lnTo>
                    <a:pt x="250" y="32"/>
                  </a:lnTo>
                  <a:lnTo>
                    <a:pt x="249" y="32"/>
                  </a:lnTo>
                  <a:lnTo>
                    <a:pt x="249" y="25"/>
                  </a:lnTo>
                  <a:lnTo>
                    <a:pt x="244" y="2"/>
                  </a:lnTo>
                  <a:lnTo>
                    <a:pt x="259"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8">
              <a:extLst>
                <a:ext uri="{FF2B5EF4-FFF2-40B4-BE49-F238E27FC236}">
                  <a16:creationId xmlns:a16="http://schemas.microsoft.com/office/drawing/2014/main" id="{33A1AAD3-29C0-47F9-9C10-E868BA036A69}"/>
                </a:ext>
              </a:extLst>
            </p:cNvPr>
            <p:cNvSpPr>
              <a:spLocks noEditPoints="1"/>
            </p:cNvSpPr>
            <p:nvPr/>
          </p:nvSpPr>
          <p:spPr bwMode="auto">
            <a:xfrm>
              <a:off x="5211763" y="3098800"/>
              <a:ext cx="911225" cy="612775"/>
            </a:xfrm>
            <a:custGeom>
              <a:avLst/>
              <a:gdLst/>
              <a:ahLst/>
              <a:cxnLst>
                <a:cxn ang="0">
                  <a:pos x="372" y="5"/>
                </a:cxn>
                <a:cxn ang="0">
                  <a:pos x="407" y="77"/>
                </a:cxn>
                <a:cxn ang="0">
                  <a:pos x="400" y="99"/>
                </a:cxn>
                <a:cxn ang="0">
                  <a:pos x="433" y="102"/>
                </a:cxn>
                <a:cxn ang="0">
                  <a:pos x="442" y="122"/>
                </a:cxn>
                <a:cxn ang="0">
                  <a:pos x="477" y="139"/>
                </a:cxn>
                <a:cxn ang="0">
                  <a:pos x="480" y="159"/>
                </a:cxn>
                <a:cxn ang="0">
                  <a:pos x="501" y="171"/>
                </a:cxn>
                <a:cxn ang="0">
                  <a:pos x="517" y="185"/>
                </a:cxn>
                <a:cxn ang="0">
                  <a:pos x="524" y="204"/>
                </a:cxn>
                <a:cxn ang="0">
                  <a:pos x="532" y="217"/>
                </a:cxn>
                <a:cxn ang="0">
                  <a:pos x="555" y="229"/>
                </a:cxn>
                <a:cxn ang="0">
                  <a:pos x="565" y="251"/>
                </a:cxn>
                <a:cxn ang="0">
                  <a:pos x="555" y="258"/>
                </a:cxn>
                <a:cxn ang="0">
                  <a:pos x="533" y="264"/>
                </a:cxn>
                <a:cxn ang="0">
                  <a:pos x="516" y="254"/>
                </a:cxn>
                <a:cxn ang="0">
                  <a:pos x="503" y="254"/>
                </a:cxn>
                <a:cxn ang="0">
                  <a:pos x="483" y="252"/>
                </a:cxn>
                <a:cxn ang="0">
                  <a:pos x="468" y="267"/>
                </a:cxn>
                <a:cxn ang="0">
                  <a:pos x="443" y="261"/>
                </a:cxn>
                <a:cxn ang="0">
                  <a:pos x="434" y="267"/>
                </a:cxn>
                <a:cxn ang="0">
                  <a:pos x="408" y="275"/>
                </a:cxn>
                <a:cxn ang="0">
                  <a:pos x="389" y="279"/>
                </a:cxn>
                <a:cxn ang="0">
                  <a:pos x="372" y="277"/>
                </a:cxn>
                <a:cxn ang="0">
                  <a:pos x="362" y="287"/>
                </a:cxn>
                <a:cxn ang="0">
                  <a:pos x="355" y="303"/>
                </a:cxn>
                <a:cxn ang="0">
                  <a:pos x="327" y="298"/>
                </a:cxn>
                <a:cxn ang="0">
                  <a:pos x="301" y="296"/>
                </a:cxn>
                <a:cxn ang="0">
                  <a:pos x="267" y="281"/>
                </a:cxn>
                <a:cxn ang="0">
                  <a:pos x="247" y="266"/>
                </a:cxn>
                <a:cxn ang="0">
                  <a:pos x="205" y="273"/>
                </a:cxn>
                <a:cxn ang="0">
                  <a:pos x="183" y="294"/>
                </a:cxn>
                <a:cxn ang="0">
                  <a:pos x="180" y="326"/>
                </a:cxn>
                <a:cxn ang="0">
                  <a:pos x="152" y="328"/>
                </a:cxn>
                <a:cxn ang="0">
                  <a:pos x="129" y="325"/>
                </a:cxn>
                <a:cxn ang="0">
                  <a:pos x="101" y="329"/>
                </a:cxn>
                <a:cxn ang="0">
                  <a:pos x="93" y="358"/>
                </a:cxn>
                <a:cxn ang="0">
                  <a:pos x="76" y="380"/>
                </a:cxn>
                <a:cxn ang="0">
                  <a:pos x="72" y="354"/>
                </a:cxn>
                <a:cxn ang="0">
                  <a:pos x="35" y="319"/>
                </a:cxn>
                <a:cxn ang="0">
                  <a:pos x="27" y="293"/>
                </a:cxn>
                <a:cxn ang="0">
                  <a:pos x="13" y="267"/>
                </a:cxn>
                <a:cxn ang="0">
                  <a:pos x="8" y="239"/>
                </a:cxn>
                <a:cxn ang="0">
                  <a:pos x="0" y="218"/>
                </a:cxn>
                <a:cxn ang="0">
                  <a:pos x="24" y="190"/>
                </a:cxn>
                <a:cxn ang="0">
                  <a:pos x="36" y="169"/>
                </a:cxn>
                <a:cxn ang="0">
                  <a:pos x="69" y="156"/>
                </a:cxn>
                <a:cxn ang="0">
                  <a:pos x="93" y="140"/>
                </a:cxn>
                <a:cxn ang="0">
                  <a:pos x="108" y="151"/>
                </a:cxn>
                <a:cxn ang="0">
                  <a:pos x="126" y="141"/>
                </a:cxn>
                <a:cxn ang="0">
                  <a:pos x="181" y="132"/>
                </a:cxn>
                <a:cxn ang="0">
                  <a:pos x="209" y="103"/>
                </a:cxn>
                <a:cxn ang="0">
                  <a:pos x="202" y="90"/>
                </a:cxn>
                <a:cxn ang="0">
                  <a:pos x="235" y="87"/>
                </a:cxn>
                <a:cxn ang="0">
                  <a:pos x="266" y="83"/>
                </a:cxn>
                <a:cxn ang="0">
                  <a:pos x="281" y="70"/>
                </a:cxn>
                <a:cxn ang="0">
                  <a:pos x="294" y="55"/>
                </a:cxn>
                <a:cxn ang="0">
                  <a:pos x="320" y="35"/>
                </a:cxn>
                <a:cxn ang="0">
                  <a:pos x="325" y="16"/>
                </a:cxn>
                <a:cxn ang="0">
                  <a:pos x="352" y="3"/>
                </a:cxn>
              </a:cxnLst>
              <a:rect l="0" t="0" r="r" b="b"/>
              <a:pathLst>
                <a:path w="574" h="386">
                  <a:moveTo>
                    <a:pt x="573" y="261"/>
                  </a:moveTo>
                  <a:lnTo>
                    <a:pt x="574" y="261"/>
                  </a:lnTo>
                  <a:lnTo>
                    <a:pt x="574" y="262"/>
                  </a:lnTo>
                  <a:lnTo>
                    <a:pt x="573" y="261"/>
                  </a:lnTo>
                  <a:close/>
                  <a:moveTo>
                    <a:pt x="355" y="0"/>
                  </a:moveTo>
                  <a:lnTo>
                    <a:pt x="357" y="0"/>
                  </a:lnTo>
                  <a:lnTo>
                    <a:pt x="358" y="1"/>
                  </a:lnTo>
                  <a:lnTo>
                    <a:pt x="360" y="1"/>
                  </a:lnTo>
                  <a:lnTo>
                    <a:pt x="362" y="0"/>
                  </a:lnTo>
                  <a:lnTo>
                    <a:pt x="362" y="1"/>
                  </a:lnTo>
                  <a:lnTo>
                    <a:pt x="366" y="1"/>
                  </a:lnTo>
                  <a:lnTo>
                    <a:pt x="368" y="3"/>
                  </a:lnTo>
                  <a:lnTo>
                    <a:pt x="370" y="4"/>
                  </a:lnTo>
                  <a:lnTo>
                    <a:pt x="372" y="4"/>
                  </a:lnTo>
                  <a:lnTo>
                    <a:pt x="372" y="5"/>
                  </a:lnTo>
                  <a:lnTo>
                    <a:pt x="379" y="14"/>
                  </a:lnTo>
                  <a:lnTo>
                    <a:pt x="384" y="17"/>
                  </a:lnTo>
                  <a:lnTo>
                    <a:pt x="391" y="25"/>
                  </a:lnTo>
                  <a:lnTo>
                    <a:pt x="398" y="37"/>
                  </a:lnTo>
                  <a:lnTo>
                    <a:pt x="407" y="49"/>
                  </a:lnTo>
                  <a:lnTo>
                    <a:pt x="407" y="51"/>
                  </a:lnTo>
                  <a:lnTo>
                    <a:pt x="408" y="58"/>
                  </a:lnTo>
                  <a:lnTo>
                    <a:pt x="408" y="62"/>
                  </a:lnTo>
                  <a:lnTo>
                    <a:pt x="405" y="64"/>
                  </a:lnTo>
                  <a:lnTo>
                    <a:pt x="405" y="69"/>
                  </a:lnTo>
                  <a:lnTo>
                    <a:pt x="407" y="70"/>
                  </a:lnTo>
                  <a:lnTo>
                    <a:pt x="407" y="74"/>
                  </a:lnTo>
                  <a:lnTo>
                    <a:pt x="405" y="75"/>
                  </a:lnTo>
                  <a:lnTo>
                    <a:pt x="407" y="76"/>
                  </a:lnTo>
                  <a:lnTo>
                    <a:pt x="407" y="77"/>
                  </a:lnTo>
                  <a:lnTo>
                    <a:pt x="405" y="77"/>
                  </a:lnTo>
                  <a:lnTo>
                    <a:pt x="404" y="80"/>
                  </a:lnTo>
                  <a:lnTo>
                    <a:pt x="403" y="81"/>
                  </a:lnTo>
                  <a:lnTo>
                    <a:pt x="400" y="81"/>
                  </a:lnTo>
                  <a:lnTo>
                    <a:pt x="400" y="82"/>
                  </a:lnTo>
                  <a:lnTo>
                    <a:pt x="398" y="82"/>
                  </a:lnTo>
                  <a:lnTo>
                    <a:pt x="398" y="90"/>
                  </a:lnTo>
                  <a:lnTo>
                    <a:pt x="401" y="90"/>
                  </a:lnTo>
                  <a:lnTo>
                    <a:pt x="403" y="89"/>
                  </a:lnTo>
                  <a:lnTo>
                    <a:pt x="404" y="90"/>
                  </a:lnTo>
                  <a:lnTo>
                    <a:pt x="403" y="92"/>
                  </a:lnTo>
                  <a:lnTo>
                    <a:pt x="403" y="94"/>
                  </a:lnTo>
                  <a:lnTo>
                    <a:pt x="402" y="95"/>
                  </a:lnTo>
                  <a:lnTo>
                    <a:pt x="401" y="97"/>
                  </a:lnTo>
                  <a:lnTo>
                    <a:pt x="400" y="99"/>
                  </a:lnTo>
                  <a:lnTo>
                    <a:pt x="400" y="100"/>
                  </a:lnTo>
                  <a:lnTo>
                    <a:pt x="401" y="101"/>
                  </a:lnTo>
                  <a:lnTo>
                    <a:pt x="401" y="102"/>
                  </a:lnTo>
                  <a:lnTo>
                    <a:pt x="403" y="102"/>
                  </a:lnTo>
                  <a:lnTo>
                    <a:pt x="403" y="101"/>
                  </a:lnTo>
                  <a:lnTo>
                    <a:pt x="407" y="101"/>
                  </a:lnTo>
                  <a:lnTo>
                    <a:pt x="408" y="102"/>
                  </a:lnTo>
                  <a:lnTo>
                    <a:pt x="411" y="102"/>
                  </a:lnTo>
                  <a:lnTo>
                    <a:pt x="413" y="101"/>
                  </a:lnTo>
                  <a:lnTo>
                    <a:pt x="414" y="101"/>
                  </a:lnTo>
                  <a:lnTo>
                    <a:pt x="417" y="102"/>
                  </a:lnTo>
                  <a:lnTo>
                    <a:pt x="423" y="102"/>
                  </a:lnTo>
                  <a:lnTo>
                    <a:pt x="428" y="103"/>
                  </a:lnTo>
                  <a:lnTo>
                    <a:pt x="430" y="102"/>
                  </a:lnTo>
                  <a:lnTo>
                    <a:pt x="433" y="102"/>
                  </a:lnTo>
                  <a:lnTo>
                    <a:pt x="433" y="105"/>
                  </a:lnTo>
                  <a:lnTo>
                    <a:pt x="432" y="106"/>
                  </a:lnTo>
                  <a:lnTo>
                    <a:pt x="433" y="106"/>
                  </a:lnTo>
                  <a:lnTo>
                    <a:pt x="434" y="107"/>
                  </a:lnTo>
                  <a:lnTo>
                    <a:pt x="434" y="108"/>
                  </a:lnTo>
                  <a:lnTo>
                    <a:pt x="432" y="109"/>
                  </a:lnTo>
                  <a:lnTo>
                    <a:pt x="429" y="114"/>
                  </a:lnTo>
                  <a:lnTo>
                    <a:pt x="428" y="115"/>
                  </a:lnTo>
                  <a:lnTo>
                    <a:pt x="428" y="118"/>
                  </a:lnTo>
                  <a:lnTo>
                    <a:pt x="432" y="121"/>
                  </a:lnTo>
                  <a:lnTo>
                    <a:pt x="436" y="121"/>
                  </a:lnTo>
                  <a:lnTo>
                    <a:pt x="437" y="122"/>
                  </a:lnTo>
                  <a:lnTo>
                    <a:pt x="440" y="121"/>
                  </a:lnTo>
                  <a:lnTo>
                    <a:pt x="442" y="121"/>
                  </a:lnTo>
                  <a:lnTo>
                    <a:pt x="442" y="122"/>
                  </a:lnTo>
                  <a:lnTo>
                    <a:pt x="443" y="122"/>
                  </a:lnTo>
                  <a:lnTo>
                    <a:pt x="443" y="124"/>
                  </a:lnTo>
                  <a:lnTo>
                    <a:pt x="454" y="124"/>
                  </a:lnTo>
                  <a:lnTo>
                    <a:pt x="455" y="125"/>
                  </a:lnTo>
                  <a:lnTo>
                    <a:pt x="458" y="125"/>
                  </a:lnTo>
                  <a:lnTo>
                    <a:pt x="459" y="126"/>
                  </a:lnTo>
                  <a:lnTo>
                    <a:pt x="464" y="129"/>
                  </a:lnTo>
                  <a:lnTo>
                    <a:pt x="464" y="132"/>
                  </a:lnTo>
                  <a:lnTo>
                    <a:pt x="465" y="133"/>
                  </a:lnTo>
                  <a:lnTo>
                    <a:pt x="465" y="134"/>
                  </a:lnTo>
                  <a:lnTo>
                    <a:pt x="466" y="134"/>
                  </a:lnTo>
                  <a:lnTo>
                    <a:pt x="469" y="138"/>
                  </a:lnTo>
                  <a:lnTo>
                    <a:pt x="474" y="138"/>
                  </a:lnTo>
                  <a:lnTo>
                    <a:pt x="475" y="139"/>
                  </a:lnTo>
                  <a:lnTo>
                    <a:pt x="477" y="139"/>
                  </a:lnTo>
                  <a:lnTo>
                    <a:pt x="477" y="140"/>
                  </a:lnTo>
                  <a:lnTo>
                    <a:pt x="478" y="140"/>
                  </a:lnTo>
                  <a:lnTo>
                    <a:pt x="478" y="143"/>
                  </a:lnTo>
                  <a:lnTo>
                    <a:pt x="479" y="144"/>
                  </a:lnTo>
                  <a:lnTo>
                    <a:pt x="479" y="148"/>
                  </a:lnTo>
                  <a:lnTo>
                    <a:pt x="478" y="150"/>
                  </a:lnTo>
                  <a:lnTo>
                    <a:pt x="475" y="151"/>
                  </a:lnTo>
                  <a:lnTo>
                    <a:pt x="474" y="152"/>
                  </a:lnTo>
                  <a:lnTo>
                    <a:pt x="474" y="153"/>
                  </a:lnTo>
                  <a:lnTo>
                    <a:pt x="475" y="156"/>
                  </a:lnTo>
                  <a:lnTo>
                    <a:pt x="478" y="157"/>
                  </a:lnTo>
                  <a:lnTo>
                    <a:pt x="479" y="157"/>
                  </a:lnTo>
                  <a:lnTo>
                    <a:pt x="479" y="158"/>
                  </a:lnTo>
                  <a:lnTo>
                    <a:pt x="480" y="158"/>
                  </a:lnTo>
                  <a:lnTo>
                    <a:pt x="480" y="159"/>
                  </a:lnTo>
                  <a:lnTo>
                    <a:pt x="481" y="159"/>
                  </a:lnTo>
                  <a:lnTo>
                    <a:pt x="481" y="162"/>
                  </a:lnTo>
                  <a:lnTo>
                    <a:pt x="483" y="162"/>
                  </a:lnTo>
                  <a:lnTo>
                    <a:pt x="483" y="163"/>
                  </a:lnTo>
                  <a:lnTo>
                    <a:pt x="487" y="165"/>
                  </a:lnTo>
                  <a:lnTo>
                    <a:pt x="490" y="165"/>
                  </a:lnTo>
                  <a:lnTo>
                    <a:pt x="490" y="166"/>
                  </a:lnTo>
                  <a:lnTo>
                    <a:pt x="492" y="167"/>
                  </a:lnTo>
                  <a:lnTo>
                    <a:pt x="493" y="167"/>
                  </a:lnTo>
                  <a:lnTo>
                    <a:pt x="496" y="169"/>
                  </a:lnTo>
                  <a:lnTo>
                    <a:pt x="497" y="169"/>
                  </a:lnTo>
                  <a:lnTo>
                    <a:pt x="498" y="170"/>
                  </a:lnTo>
                  <a:lnTo>
                    <a:pt x="499" y="170"/>
                  </a:lnTo>
                  <a:lnTo>
                    <a:pt x="500" y="171"/>
                  </a:lnTo>
                  <a:lnTo>
                    <a:pt x="501" y="171"/>
                  </a:lnTo>
                  <a:lnTo>
                    <a:pt x="501" y="172"/>
                  </a:lnTo>
                  <a:lnTo>
                    <a:pt x="503" y="173"/>
                  </a:lnTo>
                  <a:lnTo>
                    <a:pt x="505" y="173"/>
                  </a:lnTo>
                  <a:lnTo>
                    <a:pt x="505" y="175"/>
                  </a:lnTo>
                  <a:lnTo>
                    <a:pt x="506" y="175"/>
                  </a:lnTo>
                  <a:lnTo>
                    <a:pt x="507" y="176"/>
                  </a:lnTo>
                  <a:lnTo>
                    <a:pt x="509" y="176"/>
                  </a:lnTo>
                  <a:lnTo>
                    <a:pt x="510" y="177"/>
                  </a:lnTo>
                  <a:lnTo>
                    <a:pt x="512" y="177"/>
                  </a:lnTo>
                  <a:lnTo>
                    <a:pt x="512" y="182"/>
                  </a:lnTo>
                  <a:lnTo>
                    <a:pt x="513" y="182"/>
                  </a:lnTo>
                  <a:lnTo>
                    <a:pt x="513" y="183"/>
                  </a:lnTo>
                  <a:lnTo>
                    <a:pt x="515" y="183"/>
                  </a:lnTo>
                  <a:lnTo>
                    <a:pt x="515" y="185"/>
                  </a:lnTo>
                  <a:lnTo>
                    <a:pt x="517" y="185"/>
                  </a:lnTo>
                  <a:lnTo>
                    <a:pt x="517" y="186"/>
                  </a:lnTo>
                  <a:lnTo>
                    <a:pt x="518" y="188"/>
                  </a:lnTo>
                  <a:lnTo>
                    <a:pt x="520" y="189"/>
                  </a:lnTo>
                  <a:lnTo>
                    <a:pt x="522" y="190"/>
                  </a:lnTo>
                  <a:lnTo>
                    <a:pt x="523" y="190"/>
                  </a:lnTo>
                  <a:lnTo>
                    <a:pt x="528" y="192"/>
                  </a:lnTo>
                  <a:lnTo>
                    <a:pt x="528" y="195"/>
                  </a:lnTo>
                  <a:lnTo>
                    <a:pt x="525" y="197"/>
                  </a:lnTo>
                  <a:lnTo>
                    <a:pt x="524" y="199"/>
                  </a:lnTo>
                  <a:lnTo>
                    <a:pt x="523" y="199"/>
                  </a:lnTo>
                  <a:lnTo>
                    <a:pt x="523" y="201"/>
                  </a:lnTo>
                  <a:lnTo>
                    <a:pt x="524" y="201"/>
                  </a:lnTo>
                  <a:lnTo>
                    <a:pt x="524" y="202"/>
                  </a:lnTo>
                  <a:lnTo>
                    <a:pt x="523" y="203"/>
                  </a:lnTo>
                  <a:lnTo>
                    <a:pt x="524" y="204"/>
                  </a:lnTo>
                  <a:lnTo>
                    <a:pt x="524" y="205"/>
                  </a:lnTo>
                  <a:lnTo>
                    <a:pt x="525" y="205"/>
                  </a:lnTo>
                  <a:lnTo>
                    <a:pt x="528" y="208"/>
                  </a:lnTo>
                  <a:lnTo>
                    <a:pt x="530" y="209"/>
                  </a:lnTo>
                  <a:lnTo>
                    <a:pt x="531" y="209"/>
                  </a:lnTo>
                  <a:lnTo>
                    <a:pt x="531" y="211"/>
                  </a:lnTo>
                  <a:lnTo>
                    <a:pt x="532" y="211"/>
                  </a:lnTo>
                  <a:lnTo>
                    <a:pt x="533" y="213"/>
                  </a:lnTo>
                  <a:lnTo>
                    <a:pt x="532" y="214"/>
                  </a:lnTo>
                  <a:lnTo>
                    <a:pt x="532" y="215"/>
                  </a:lnTo>
                  <a:lnTo>
                    <a:pt x="531" y="215"/>
                  </a:lnTo>
                  <a:lnTo>
                    <a:pt x="529" y="217"/>
                  </a:lnTo>
                  <a:lnTo>
                    <a:pt x="530" y="218"/>
                  </a:lnTo>
                  <a:lnTo>
                    <a:pt x="532" y="216"/>
                  </a:lnTo>
                  <a:lnTo>
                    <a:pt x="532" y="217"/>
                  </a:lnTo>
                  <a:lnTo>
                    <a:pt x="533" y="217"/>
                  </a:lnTo>
                  <a:lnTo>
                    <a:pt x="533" y="220"/>
                  </a:lnTo>
                  <a:lnTo>
                    <a:pt x="535" y="220"/>
                  </a:lnTo>
                  <a:lnTo>
                    <a:pt x="537" y="221"/>
                  </a:lnTo>
                  <a:lnTo>
                    <a:pt x="542" y="221"/>
                  </a:lnTo>
                  <a:lnTo>
                    <a:pt x="545" y="222"/>
                  </a:lnTo>
                  <a:lnTo>
                    <a:pt x="547" y="223"/>
                  </a:lnTo>
                  <a:lnTo>
                    <a:pt x="547" y="226"/>
                  </a:lnTo>
                  <a:lnTo>
                    <a:pt x="548" y="227"/>
                  </a:lnTo>
                  <a:lnTo>
                    <a:pt x="549" y="227"/>
                  </a:lnTo>
                  <a:lnTo>
                    <a:pt x="550" y="226"/>
                  </a:lnTo>
                  <a:lnTo>
                    <a:pt x="550" y="227"/>
                  </a:lnTo>
                  <a:lnTo>
                    <a:pt x="551" y="228"/>
                  </a:lnTo>
                  <a:lnTo>
                    <a:pt x="555" y="228"/>
                  </a:lnTo>
                  <a:lnTo>
                    <a:pt x="555" y="229"/>
                  </a:lnTo>
                  <a:lnTo>
                    <a:pt x="556" y="230"/>
                  </a:lnTo>
                  <a:lnTo>
                    <a:pt x="558" y="230"/>
                  </a:lnTo>
                  <a:lnTo>
                    <a:pt x="561" y="233"/>
                  </a:lnTo>
                  <a:lnTo>
                    <a:pt x="562" y="233"/>
                  </a:lnTo>
                  <a:lnTo>
                    <a:pt x="562" y="234"/>
                  </a:lnTo>
                  <a:lnTo>
                    <a:pt x="563" y="234"/>
                  </a:lnTo>
                  <a:lnTo>
                    <a:pt x="563" y="236"/>
                  </a:lnTo>
                  <a:lnTo>
                    <a:pt x="564" y="237"/>
                  </a:lnTo>
                  <a:lnTo>
                    <a:pt x="564" y="240"/>
                  </a:lnTo>
                  <a:lnTo>
                    <a:pt x="567" y="240"/>
                  </a:lnTo>
                  <a:lnTo>
                    <a:pt x="565" y="241"/>
                  </a:lnTo>
                  <a:lnTo>
                    <a:pt x="567" y="241"/>
                  </a:lnTo>
                  <a:lnTo>
                    <a:pt x="564" y="246"/>
                  </a:lnTo>
                  <a:lnTo>
                    <a:pt x="564" y="248"/>
                  </a:lnTo>
                  <a:lnTo>
                    <a:pt x="565" y="251"/>
                  </a:lnTo>
                  <a:lnTo>
                    <a:pt x="567" y="254"/>
                  </a:lnTo>
                  <a:lnTo>
                    <a:pt x="567" y="255"/>
                  </a:lnTo>
                  <a:lnTo>
                    <a:pt x="568" y="256"/>
                  </a:lnTo>
                  <a:lnTo>
                    <a:pt x="570" y="258"/>
                  </a:lnTo>
                  <a:lnTo>
                    <a:pt x="571" y="259"/>
                  </a:lnTo>
                  <a:lnTo>
                    <a:pt x="573" y="261"/>
                  </a:lnTo>
                  <a:lnTo>
                    <a:pt x="570" y="261"/>
                  </a:lnTo>
                  <a:lnTo>
                    <a:pt x="569" y="260"/>
                  </a:lnTo>
                  <a:lnTo>
                    <a:pt x="568" y="260"/>
                  </a:lnTo>
                  <a:lnTo>
                    <a:pt x="567" y="259"/>
                  </a:lnTo>
                  <a:lnTo>
                    <a:pt x="565" y="259"/>
                  </a:lnTo>
                  <a:lnTo>
                    <a:pt x="562" y="258"/>
                  </a:lnTo>
                  <a:lnTo>
                    <a:pt x="560" y="256"/>
                  </a:lnTo>
                  <a:lnTo>
                    <a:pt x="556" y="256"/>
                  </a:lnTo>
                  <a:lnTo>
                    <a:pt x="555" y="258"/>
                  </a:lnTo>
                  <a:lnTo>
                    <a:pt x="552" y="259"/>
                  </a:lnTo>
                  <a:lnTo>
                    <a:pt x="550" y="261"/>
                  </a:lnTo>
                  <a:lnTo>
                    <a:pt x="550" y="262"/>
                  </a:lnTo>
                  <a:lnTo>
                    <a:pt x="549" y="264"/>
                  </a:lnTo>
                  <a:lnTo>
                    <a:pt x="548" y="264"/>
                  </a:lnTo>
                  <a:lnTo>
                    <a:pt x="548" y="262"/>
                  </a:lnTo>
                  <a:lnTo>
                    <a:pt x="547" y="264"/>
                  </a:lnTo>
                  <a:lnTo>
                    <a:pt x="544" y="261"/>
                  </a:lnTo>
                  <a:lnTo>
                    <a:pt x="541" y="261"/>
                  </a:lnTo>
                  <a:lnTo>
                    <a:pt x="541" y="262"/>
                  </a:lnTo>
                  <a:lnTo>
                    <a:pt x="538" y="262"/>
                  </a:lnTo>
                  <a:lnTo>
                    <a:pt x="537" y="261"/>
                  </a:lnTo>
                  <a:lnTo>
                    <a:pt x="536" y="262"/>
                  </a:lnTo>
                  <a:lnTo>
                    <a:pt x="535" y="262"/>
                  </a:lnTo>
                  <a:lnTo>
                    <a:pt x="533" y="264"/>
                  </a:lnTo>
                  <a:lnTo>
                    <a:pt x="532" y="264"/>
                  </a:lnTo>
                  <a:lnTo>
                    <a:pt x="530" y="261"/>
                  </a:lnTo>
                  <a:lnTo>
                    <a:pt x="530" y="260"/>
                  </a:lnTo>
                  <a:lnTo>
                    <a:pt x="529" y="260"/>
                  </a:lnTo>
                  <a:lnTo>
                    <a:pt x="529" y="259"/>
                  </a:lnTo>
                  <a:lnTo>
                    <a:pt x="523" y="259"/>
                  </a:lnTo>
                  <a:lnTo>
                    <a:pt x="522" y="258"/>
                  </a:lnTo>
                  <a:lnTo>
                    <a:pt x="522" y="256"/>
                  </a:lnTo>
                  <a:lnTo>
                    <a:pt x="520" y="258"/>
                  </a:lnTo>
                  <a:lnTo>
                    <a:pt x="520" y="256"/>
                  </a:lnTo>
                  <a:lnTo>
                    <a:pt x="519" y="256"/>
                  </a:lnTo>
                  <a:lnTo>
                    <a:pt x="519" y="255"/>
                  </a:lnTo>
                  <a:lnTo>
                    <a:pt x="517" y="255"/>
                  </a:lnTo>
                  <a:lnTo>
                    <a:pt x="517" y="254"/>
                  </a:lnTo>
                  <a:lnTo>
                    <a:pt x="516" y="254"/>
                  </a:lnTo>
                  <a:lnTo>
                    <a:pt x="516" y="255"/>
                  </a:lnTo>
                  <a:lnTo>
                    <a:pt x="515" y="255"/>
                  </a:lnTo>
                  <a:lnTo>
                    <a:pt x="513" y="256"/>
                  </a:lnTo>
                  <a:lnTo>
                    <a:pt x="511" y="256"/>
                  </a:lnTo>
                  <a:lnTo>
                    <a:pt x="511" y="255"/>
                  </a:lnTo>
                  <a:lnTo>
                    <a:pt x="509" y="255"/>
                  </a:lnTo>
                  <a:lnTo>
                    <a:pt x="509" y="256"/>
                  </a:lnTo>
                  <a:lnTo>
                    <a:pt x="507" y="256"/>
                  </a:lnTo>
                  <a:lnTo>
                    <a:pt x="506" y="258"/>
                  </a:lnTo>
                  <a:lnTo>
                    <a:pt x="505" y="256"/>
                  </a:lnTo>
                  <a:lnTo>
                    <a:pt x="505" y="255"/>
                  </a:lnTo>
                  <a:lnTo>
                    <a:pt x="504" y="255"/>
                  </a:lnTo>
                  <a:lnTo>
                    <a:pt x="504" y="256"/>
                  </a:lnTo>
                  <a:lnTo>
                    <a:pt x="503" y="256"/>
                  </a:lnTo>
                  <a:lnTo>
                    <a:pt x="503" y="254"/>
                  </a:lnTo>
                  <a:lnTo>
                    <a:pt x="501" y="255"/>
                  </a:lnTo>
                  <a:lnTo>
                    <a:pt x="501" y="253"/>
                  </a:lnTo>
                  <a:lnTo>
                    <a:pt x="500" y="254"/>
                  </a:lnTo>
                  <a:lnTo>
                    <a:pt x="499" y="254"/>
                  </a:lnTo>
                  <a:lnTo>
                    <a:pt x="497" y="252"/>
                  </a:lnTo>
                  <a:lnTo>
                    <a:pt x="493" y="252"/>
                  </a:lnTo>
                  <a:lnTo>
                    <a:pt x="493" y="249"/>
                  </a:lnTo>
                  <a:lnTo>
                    <a:pt x="490" y="249"/>
                  </a:lnTo>
                  <a:lnTo>
                    <a:pt x="488" y="251"/>
                  </a:lnTo>
                  <a:lnTo>
                    <a:pt x="488" y="249"/>
                  </a:lnTo>
                  <a:lnTo>
                    <a:pt x="487" y="249"/>
                  </a:lnTo>
                  <a:lnTo>
                    <a:pt x="486" y="251"/>
                  </a:lnTo>
                  <a:lnTo>
                    <a:pt x="484" y="251"/>
                  </a:lnTo>
                  <a:lnTo>
                    <a:pt x="484" y="252"/>
                  </a:lnTo>
                  <a:lnTo>
                    <a:pt x="483" y="252"/>
                  </a:lnTo>
                  <a:lnTo>
                    <a:pt x="484" y="253"/>
                  </a:lnTo>
                  <a:lnTo>
                    <a:pt x="481" y="253"/>
                  </a:lnTo>
                  <a:lnTo>
                    <a:pt x="481" y="255"/>
                  </a:lnTo>
                  <a:lnTo>
                    <a:pt x="480" y="256"/>
                  </a:lnTo>
                  <a:lnTo>
                    <a:pt x="480" y="258"/>
                  </a:lnTo>
                  <a:lnTo>
                    <a:pt x="481" y="259"/>
                  </a:lnTo>
                  <a:lnTo>
                    <a:pt x="483" y="259"/>
                  </a:lnTo>
                  <a:lnTo>
                    <a:pt x="481" y="260"/>
                  </a:lnTo>
                  <a:lnTo>
                    <a:pt x="481" y="262"/>
                  </a:lnTo>
                  <a:lnTo>
                    <a:pt x="480" y="264"/>
                  </a:lnTo>
                  <a:lnTo>
                    <a:pt x="478" y="265"/>
                  </a:lnTo>
                  <a:lnTo>
                    <a:pt x="472" y="265"/>
                  </a:lnTo>
                  <a:lnTo>
                    <a:pt x="471" y="266"/>
                  </a:lnTo>
                  <a:lnTo>
                    <a:pt x="471" y="267"/>
                  </a:lnTo>
                  <a:lnTo>
                    <a:pt x="468" y="267"/>
                  </a:lnTo>
                  <a:lnTo>
                    <a:pt x="467" y="266"/>
                  </a:lnTo>
                  <a:lnTo>
                    <a:pt x="464" y="266"/>
                  </a:lnTo>
                  <a:lnTo>
                    <a:pt x="462" y="267"/>
                  </a:lnTo>
                  <a:lnTo>
                    <a:pt x="461" y="267"/>
                  </a:lnTo>
                  <a:lnTo>
                    <a:pt x="460" y="268"/>
                  </a:lnTo>
                  <a:lnTo>
                    <a:pt x="452" y="268"/>
                  </a:lnTo>
                  <a:lnTo>
                    <a:pt x="452" y="267"/>
                  </a:lnTo>
                  <a:lnTo>
                    <a:pt x="451" y="266"/>
                  </a:lnTo>
                  <a:lnTo>
                    <a:pt x="449" y="266"/>
                  </a:lnTo>
                  <a:lnTo>
                    <a:pt x="449" y="264"/>
                  </a:lnTo>
                  <a:lnTo>
                    <a:pt x="447" y="264"/>
                  </a:lnTo>
                  <a:lnTo>
                    <a:pt x="447" y="262"/>
                  </a:lnTo>
                  <a:lnTo>
                    <a:pt x="446" y="262"/>
                  </a:lnTo>
                  <a:lnTo>
                    <a:pt x="446" y="261"/>
                  </a:lnTo>
                  <a:lnTo>
                    <a:pt x="443" y="261"/>
                  </a:lnTo>
                  <a:lnTo>
                    <a:pt x="443" y="260"/>
                  </a:lnTo>
                  <a:lnTo>
                    <a:pt x="442" y="261"/>
                  </a:lnTo>
                  <a:lnTo>
                    <a:pt x="442" y="262"/>
                  </a:lnTo>
                  <a:lnTo>
                    <a:pt x="441" y="262"/>
                  </a:lnTo>
                  <a:lnTo>
                    <a:pt x="441" y="261"/>
                  </a:lnTo>
                  <a:lnTo>
                    <a:pt x="440" y="260"/>
                  </a:lnTo>
                  <a:lnTo>
                    <a:pt x="439" y="261"/>
                  </a:lnTo>
                  <a:lnTo>
                    <a:pt x="439" y="262"/>
                  </a:lnTo>
                  <a:lnTo>
                    <a:pt x="440" y="264"/>
                  </a:lnTo>
                  <a:lnTo>
                    <a:pt x="440" y="265"/>
                  </a:lnTo>
                  <a:lnTo>
                    <a:pt x="436" y="265"/>
                  </a:lnTo>
                  <a:lnTo>
                    <a:pt x="435" y="266"/>
                  </a:lnTo>
                  <a:lnTo>
                    <a:pt x="435" y="268"/>
                  </a:lnTo>
                  <a:lnTo>
                    <a:pt x="434" y="268"/>
                  </a:lnTo>
                  <a:lnTo>
                    <a:pt x="434" y="267"/>
                  </a:lnTo>
                  <a:lnTo>
                    <a:pt x="432" y="267"/>
                  </a:lnTo>
                  <a:lnTo>
                    <a:pt x="430" y="270"/>
                  </a:lnTo>
                  <a:lnTo>
                    <a:pt x="429" y="270"/>
                  </a:lnTo>
                  <a:lnTo>
                    <a:pt x="428" y="268"/>
                  </a:lnTo>
                  <a:lnTo>
                    <a:pt x="427" y="268"/>
                  </a:lnTo>
                  <a:lnTo>
                    <a:pt x="424" y="271"/>
                  </a:lnTo>
                  <a:lnTo>
                    <a:pt x="422" y="271"/>
                  </a:lnTo>
                  <a:lnTo>
                    <a:pt x="422" y="272"/>
                  </a:lnTo>
                  <a:lnTo>
                    <a:pt x="421" y="271"/>
                  </a:lnTo>
                  <a:lnTo>
                    <a:pt x="421" y="272"/>
                  </a:lnTo>
                  <a:lnTo>
                    <a:pt x="420" y="272"/>
                  </a:lnTo>
                  <a:lnTo>
                    <a:pt x="421" y="273"/>
                  </a:lnTo>
                  <a:lnTo>
                    <a:pt x="414" y="273"/>
                  </a:lnTo>
                  <a:lnTo>
                    <a:pt x="411" y="275"/>
                  </a:lnTo>
                  <a:lnTo>
                    <a:pt x="408" y="275"/>
                  </a:lnTo>
                  <a:lnTo>
                    <a:pt x="407" y="277"/>
                  </a:lnTo>
                  <a:lnTo>
                    <a:pt x="404" y="277"/>
                  </a:lnTo>
                  <a:lnTo>
                    <a:pt x="403" y="278"/>
                  </a:lnTo>
                  <a:lnTo>
                    <a:pt x="401" y="279"/>
                  </a:lnTo>
                  <a:lnTo>
                    <a:pt x="401" y="280"/>
                  </a:lnTo>
                  <a:lnTo>
                    <a:pt x="398" y="280"/>
                  </a:lnTo>
                  <a:lnTo>
                    <a:pt x="397" y="281"/>
                  </a:lnTo>
                  <a:lnTo>
                    <a:pt x="397" y="284"/>
                  </a:lnTo>
                  <a:lnTo>
                    <a:pt x="396" y="284"/>
                  </a:lnTo>
                  <a:lnTo>
                    <a:pt x="395" y="283"/>
                  </a:lnTo>
                  <a:lnTo>
                    <a:pt x="392" y="283"/>
                  </a:lnTo>
                  <a:lnTo>
                    <a:pt x="392" y="281"/>
                  </a:lnTo>
                  <a:lnTo>
                    <a:pt x="390" y="281"/>
                  </a:lnTo>
                  <a:lnTo>
                    <a:pt x="390" y="280"/>
                  </a:lnTo>
                  <a:lnTo>
                    <a:pt x="389" y="279"/>
                  </a:lnTo>
                  <a:lnTo>
                    <a:pt x="388" y="279"/>
                  </a:lnTo>
                  <a:lnTo>
                    <a:pt x="387" y="278"/>
                  </a:lnTo>
                  <a:lnTo>
                    <a:pt x="387" y="277"/>
                  </a:lnTo>
                  <a:lnTo>
                    <a:pt x="384" y="278"/>
                  </a:lnTo>
                  <a:lnTo>
                    <a:pt x="382" y="278"/>
                  </a:lnTo>
                  <a:lnTo>
                    <a:pt x="382" y="277"/>
                  </a:lnTo>
                  <a:lnTo>
                    <a:pt x="379" y="277"/>
                  </a:lnTo>
                  <a:lnTo>
                    <a:pt x="379" y="275"/>
                  </a:lnTo>
                  <a:lnTo>
                    <a:pt x="378" y="274"/>
                  </a:lnTo>
                  <a:lnTo>
                    <a:pt x="378" y="273"/>
                  </a:lnTo>
                  <a:lnTo>
                    <a:pt x="377" y="272"/>
                  </a:lnTo>
                  <a:lnTo>
                    <a:pt x="377" y="273"/>
                  </a:lnTo>
                  <a:lnTo>
                    <a:pt x="373" y="273"/>
                  </a:lnTo>
                  <a:lnTo>
                    <a:pt x="373" y="275"/>
                  </a:lnTo>
                  <a:lnTo>
                    <a:pt x="372" y="277"/>
                  </a:lnTo>
                  <a:lnTo>
                    <a:pt x="372" y="278"/>
                  </a:lnTo>
                  <a:lnTo>
                    <a:pt x="371" y="278"/>
                  </a:lnTo>
                  <a:lnTo>
                    <a:pt x="370" y="277"/>
                  </a:lnTo>
                  <a:lnTo>
                    <a:pt x="370" y="278"/>
                  </a:lnTo>
                  <a:lnTo>
                    <a:pt x="369" y="278"/>
                  </a:lnTo>
                  <a:lnTo>
                    <a:pt x="369" y="279"/>
                  </a:lnTo>
                  <a:lnTo>
                    <a:pt x="368" y="280"/>
                  </a:lnTo>
                  <a:lnTo>
                    <a:pt x="368" y="281"/>
                  </a:lnTo>
                  <a:lnTo>
                    <a:pt x="366" y="281"/>
                  </a:lnTo>
                  <a:lnTo>
                    <a:pt x="366" y="285"/>
                  </a:lnTo>
                  <a:lnTo>
                    <a:pt x="365" y="285"/>
                  </a:lnTo>
                  <a:lnTo>
                    <a:pt x="365" y="287"/>
                  </a:lnTo>
                  <a:lnTo>
                    <a:pt x="364" y="287"/>
                  </a:lnTo>
                  <a:lnTo>
                    <a:pt x="364" y="288"/>
                  </a:lnTo>
                  <a:lnTo>
                    <a:pt x="362" y="287"/>
                  </a:lnTo>
                  <a:lnTo>
                    <a:pt x="360" y="288"/>
                  </a:lnTo>
                  <a:lnTo>
                    <a:pt x="360" y="292"/>
                  </a:lnTo>
                  <a:lnTo>
                    <a:pt x="362" y="292"/>
                  </a:lnTo>
                  <a:lnTo>
                    <a:pt x="362" y="293"/>
                  </a:lnTo>
                  <a:lnTo>
                    <a:pt x="360" y="294"/>
                  </a:lnTo>
                  <a:lnTo>
                    <a:pt x="359" y="294"/>
                  </a:lnTo>
                  <a:lnTo>
                    <a:pt x="358" y="297"/>
                  </a:lnTo>
                  <a:lnTo>
                    <a:pt x="358" y="298"/>
                  </a:lnTo>
                  <a:lnTo>
                    <a:pt x="359" y="298"/>
                  </a:lnTo>
                  <a:lnTo>
                    <a:pt x="359" y="299"/>
                  </a:lnTo>
                  <a:lnTo>
                    <a:pt x="358" y="299"/>
                  </a:lnTo>
                  <a:lnTo>
                    <a:pt x="358" y="300"/>
                  </a:lnTo>
                  <a:lnTo>
                    <a:pt x="357" y="300"/>
                  </a:lnTo>
                  <a:lnTo>
                    <a:pt x="357" y="302"/>
                  </a:lnTo>
                  <a:lnTo>
                    <a:pt x="355" y="303"/>
                  </a:lnTo>
                  <a:lnTo>
                    <a:pt x="353" y="303"/>
                  </a:lnTo>
                  <a:lnTo>
                    <a:pt x="349" y="304"/>
                  </a:lnTo>
                  <a:lnTo>
                    <a:pt x="344" y="303"/>
                  </a:lnTo>
                  <a:lnTo>
                    <a:pt x="343" y="302"/>
                  </a:lnTo>
                  <a:lnTo>
                    <a:pt x="341" y="302"/>
                  </a:lnTo>
                  <a:lnTo>
                    <a:pt x="340" y="300"/>
                  </a:lnTo>
                  <a:lnTo>
                    <a:pt x="339" y="300"/>
                  </a:lnTo>
                  <a:lnTo>
                    <a:pt x="338" y="299"/>
                  </a:lnTo>
                  <a:lnTo>
                    <a:pt x="337" y="299"/>
                  </a:lnTo>
                  <a:lnTo>
                    <a:pt x="336" y="298"/>
                  </a:lnTo>
                  <a:lnTo>
                    <a:pt x="334" y="298"/>
                  </a:lnTo>
                  <a:lnTo>
                    <a:pt x="333" y="299"/>
                  </a:lnTo>
                  <a:lnTo>
                    <a:pt x="330" y="299"/>
                  </a:lnTo>
                  <a:lnTo>
                    <a:pt x="328" y="298"/>
                  </a:lnTo>
                  <a:lnTo>
                    <a:pt x="327" y="298"/>
                  </a:lnTo>
                  <a:lnTo>
                    <a:pt x="327" y="297"/>
                  </a:lnTo>
                  <a:lnTo>
                    <a:pt x="324" y="297"/>
                  </a:lnTo>
                  <a:lnTo>
                    <a:pt x="323" y="296"/>
                  </a:lnTo>
                  <a:lnTo>
                    <a:pt x="321" y="297"/>
                  </a:lnTo>
                  <a:lnTo>
                    <a:pt x="319" y="296"/>
                  </a:lnTo>
                  <a:lnTo>
                    <a:pt x="319" y="297"/>
                  </a:lnTo>
                  <a:lnTo>
                    <a:pt x="314" y="298"/>
                  </a:lnTo>
                  <a:lnTo>
                    <a:pt x="312" y="298"/>
                  </a:lnTo>
                  <a:lnTo>
                    <a:pt x="312" y="297"/>
                  </a:lnTo>
                  <a:lnTo>
                    <a:pt x="307" y="297"/>
                  </a:lnTo>
                  <a:lnTo>
                    <a:pt x="305" y="296"/>
                  </a:lnTo>
                  <a:lnTo>
                    <a:pt x="305" y="294"/>
                  </a:lnTo>
                  <a:lnTo>
                    <a:pt x="302" y="294"/>
                  </a:lnTo>
                  <a:lnTo>
                    <a:pt x="302" y="296"/>
                  </a:lnTo>
                  <a:lnTo>
                    <a:pt x="301" y="296"/>
                  </a:lnTo>
                  <a:lnTo>
                    <a:pt x="301" y="297"/>
                  </a:lnTo>
                  <a:lnTo>
                    <a:pt x="300" y="297"/>
                  </a:lnTo>
                  <a:lnTo>
                    <a:pt x="300" y="296"/>
                  </a:lnTo>
                  <a:lnTo>
                    <a:pt x="298" y="296"/>
                  </a:lnTo>
                  <a:lnTo>
                    <a:pt x="298" y="294"/>
                  </a:lnTo>
                  <a:lnTo>
                    <a:pt x="295" y="294"/>
                  </a:lnTo>
                  <a:lnTo>
                    <a:pt x="295" y="293"/>
                  </a:lnTo>
                  <a:lnTo>
                    <a:pt x="294" y="292"/>
                  </a:lnTo>
                  <a:lnTo>
                    <a:pt x="293" y="292"/>
                  </a:lnTo>
                  <a:lnTo>
                    <a:pt x="289" y="290"/>
                  </a:lnTo>
                  <a:lnTo>
                    <a:pt x="282" y="290"/>
                  </a:lnTo>
                  <a:lnTo>
                    <a:pt x="282" y="291"/>
                  </a:lnTo>
                  <a:lnTo>
                    <a:pt x="272" y="291"/>
                  </a:lnTo>
                  <a:lnTo>
                    <a:pt x="267" y="286"/>
                  </a:lnTo>
                  <a:lnTo>
                    <a:pt x="267" y="281"/>
                  </a:lnTo>
                  <a:lnTo>
                    <a:pt x="266" y="281"/>
                  </a:lnTo>
                  <a:lnTo>
                    <a:pt x="266" y="280"/>
                  </a:lnTo>
                  <a:lnTo>
                    <a:pt x="264" y="280"/>
                  </a:lnTo>
                  <a:lnTo>
                    <a:pt x="264" y="279"/>
                  </a:lnTo>
                  <a:lnTo>
                    <a:pt x="263" y="278"/>
                  </a:lnTo>
                  <a:lnTo>
                    <a:pt x="262" y="275"/>
                  </a:lnTo>
                  <a:lnTo>
                    <a:pt x="261" y="275"/>
                  </a:lnTo>
                  <a:lnTo>
                    <a:pt x="260" y="274"/>
                  </a:lnTo>
                  <a:lnTo>
                    <a:pt x="257" y="274"/>
                  </a:lnTo>
                  <a:lnTo>
                    <a:pt x="256" y="273"/>
                  </a:lnTo>
                  <a:lnTo>
                    <a:pt x="255" y="271"/>
                  </a:lnTo>
                  <a:lnTo>
                    <a:pt x="254" y="270"/>
                  </a:lnTo>
                  <a:lnTo>
                    <a:pt x="250" y="268"/>
                  </a:lnTo>
                  <a:lnTo>
                    <a:pt x="249" y="268"/>
                  </a:lnTo>
                  <a:lnTo>
                    <a:pt x="247" y="266"/>
                  </a:lnTo>
                  <a:lnTo>
                    <a:pt x="243" y="266"/>
                  </a:lnTo>
                  <a:lnTo>
                    <a:pt x="242" y="265"/>
                  </a:lnTo>
                  <a:lnTo>
                    <a:pt x="242" y="264"/>
                  </a:lnTo>
                  <a:lnTo>
                    <a:pt x="240" y="261"/>
                  </a:lnTo>
                  <a:lnTo>
                    <a:pt x="237" y="260"/>
                  </a:lnTo>
                  <a:lnTo>
                    <a:pt x="236" y="260"/>
                  </a:lnTo>
                  <a:lnTo>
                    <a:pt x="235" y="259"/>
                  </a:lnTo>
                  <a:lnTo>
                    <a:pt x="222" y="259"/>
                  </a:lnTo>
                  <a:lnTo>
                    <a:pt x="219" y="261"/>
                  </a:lnTo>
                  <a:lnTo>
                    <a:pt x="216" y="264"/>
                  </a:lnTo>
                  <a:lnTo>
                    <a:pt x="213" y="265"/>
                  </a:lnTo>
                  <a:lnTo>
                    <a:pt x="211" y="267"/>
                  </a:lnTo>
                  <a:lnTo>
                    <a:pt x="209" y="267"/>
                  </a:lnTo>
                  <a:lnTo>
                    <a:pt x="205" y="271"/>
                  </a:lnTo>
                  <a:lnTo>
                    <a:pt x="205" y="273"/>
                  </a:lnTo>
                  <a:lnTo>
                    <a:pt x="204" y="273"/>
                  </a:lnTo>
                  <a:lnTo>
                    <a:pt x="204" y="274"/>
                  </a:lnTo>
                  <a:lnTo>
                    <a:pt x="203" y="275"/>
                  </a:lnTo>
                  <a:lnTo>
                    <a:pt x="203" y="277"/>
                  </a:lnTo>
                  <a:lnTo>
                    <a:pt x="202" y="277"/>
                  </a:lnTo>
                  <a:lnTo>
                    <a:pt x="202" y="278"/>
                  </a:lnTo>
                  <a:lnTo>
                    <a:pt x="199" y="280"/>
                  </a:lnTo>
                  <a:lnTo>
                    <a:pt x="198" y="280"/>
                  </a:lnTo>
                  <a:lnTo>
                    <a:pt x="198" y="281"/>
                  </a:lnTo>
                  <a:lnTo>
                    <a:pt x="197" y="283"/>
                  </a:lnTo>
                  <a:lnTo>
                    <a:pt x="192" y="292"/>
                  </a:lnTo>
                  <a:lnTo>
                    <a:pt x="191" y="292"/>
                  </a:lnTo>
                  <a:lnTo>
                    <a:pt x="189" y="293"/>
                  </a:lnTo>
                  <a:lnTo>
                    <a:pt x="184" y="293"/>
                  </a:lnTo>
                  <a:lnTo>
                    <a:pt x="183" y="294"/>
                  </a:lnTo>
                  <a:lnTo>
                    <a:pt x="183" y="297"/>
                  </a:lnTo>
                  <a:lnTo>
                    <a:pt x="185" y="299"/>
                  </a:lnTo>
                  <a:lnTo>
                    <a:pt x="186" y="302"/>
                  </a:lnTo>
                  <a:lnTo>
                    <a:pt x="186" y="304"/>
                  </a:lnTo>
                  <a:lnTo>
                    <a:pt x="187" y="307"/>
                  </a:lnTo>
                  <a:lnTo>
                    <a:pt x="187" y="311"/>
                  </a:lnTo>
                  <a:lnTo>
                    <a:pt x="186" y="312"/>
                  </a:lnTo>
                  <a:lnTo>
                    <a:pt x="186" y="317"/>
                  </a:lnTo>
                  <a:lnTo>
                    <a:pt x="185" y="322"/>
                  </a:lnTo>
                  <a:lnTo>
                    <a:pt x="186" y="332"/>
                  </a:lnTo>
                  <a:lnTo>
                    <a:pt x="185" y="332"/>
                  </a:lnTo>
                  <a:lnTo>
                    <a:pt x="184" y="331"/>
                  </a:lnTo>
                  <a:lnTo>
                    <a:pt x="184" y="330"/>
                  </a:lnTo>
                  <a:lnTo>
                    <a:pt x="181" y="326"/>
                  </a:lnTo>
                  <a:lnTo>
                    <a:pt x="180" y="326"/>
                  </a:lnTo>
                  <a:lnTo>
                    <a:pt x="179" y="325"/>
                  </a:lnTo>
                  <a:lnTo>
                    <a:pt x="178" y="326"/>
                  </a:lnTo>
                  <a:lnTo>
                    <a:pt x="176" y="326"/>
                  </a:lnTo>
                  <a:lnTo>
                    <a:pt x="176" y="328"/>
                  </a:lnTo>
                  <a:lnTo>
                    <a:pt x="170" y="328"/>
                  </a:lnTo>
                  <a:lnTo>
                    <a:pt x="170" y="330"/>
                  </a:lnTo>
                  <a:lnTo>
                    <a:pt x="168" y="331"/>
                  </a:lnTo>
                  <a:lnTo>
                    <a:pt x="167" y="331"/>
                  </a:lnTo>
                  <a:lnTo>
                    <a:pt x="167" y="332"/>
                  </a:lnTo>
                  <a:lnTo>
                    <a:pt x="166" y="332"/>
                  </a:lnTo>
                  <a:lnTo>
                    <a:pt x="165" y="331"/>
                  </a:lnTo>
                  <a:lnTo>
                    <a:pt x="165" y="330"/>
                  </a:lnTo>
                  <a:lnTo>
                    <a:pt x="164" y="329"/>
                  </a:lnTo>
                  <a:lnTo>
                    <a:pt x="152" y="329"/>
                  </a:lnTo>
                  <a:lnTo>
                    <a:pt x="152" y="328"/>
                  </a:lnTo>
                  <a:lnTo>
                    <a:pt x="151" y="326"/>
                  </a:lnTo>
                  <a:lnTo>
                    <a:pt x="149" y="326"/>
                  </a:lnTo>
                  <a:lnTo>
                    <a:pt x="149" y="325"/>
                  </a:lnTo>
                  <a:lnTo>
                    <a:pt x="148" y="326"/>
                  </a:lnTo>
                  <a:lnTo>
                    <a:pt x="148" y="325"/>
                  </a:lnTo>
                  <a:lnTo>
                    <a:pt x="141" y="325"/>
                  </a:lnTo>
                  <a:lnTo>
                    <a:pt x="139" y="324"/>
                  </a:lnTo>
                  <a:lnTo>
                    <a:pt x="138" y="323"/>
                  </a:lnTo>
                  <a:lnTo>
                    <a:pt x="136" y="323"/>
                  </a:lnTo>
                  <a:lnTo>
                    <a:pt x="136" y="322"/>
                  </a:lnTo>
                  <a:lnTo>
                    <a:pt x="134" y="322"/>
                  </a:lnTo>
                  <a:lnTo>
                    <a:pt x="134" y="323"/>
                  </a:lnTo>
                  <a:lnTo>
                    <a:pt x="133" y="323"/>
                  </a:lnTo>
                  <a:lnTo>
                    <a:pt x="131" y="325"/>
                  </a:lnTo>
                  <a:lnTo>
                    <a:pt x="129" y="325"/>
                  </a:lnTo>
                  <a:lnTo>
                    <a:pt x="128" y="326"/>
                  </a:lnTo>
                  <a:lnTo>
                    <a:pt x="127" y="325"/>
                  </a:lnTo>
                  <a:lnTo>
                    <a:pt x="126" y="325"/>
                  </a:lnTo>
                  <a:lnTo>
                    <a:pt x="125" y="326"/>
                  </a:lnTo>
                  <a:lnTo>
                    <a:pt x="125" y="328"/>
                  </a:lnTo>
                  <a:lnTo>
                    <a:pt x="117" y="328"/>
                  </a:lnTo>
                  <a:lnTo>
                    <a:pt x="116" y="329"/>
                  </a:lnTo>
                  <a:lnTo>
                    <a:pt x="114" y="329"/>
                  </a:lnTo>
                  <a:lnTo>
                    <a:pt x="114" y="330"/>
                  </a:lnTo>
                  <a:lnTo>
                    <a:pt x="113" y="329"/>
                  </a:lnTo>
                  <a:lnTo>
                    <a:pt x="108" y="329"/>
                  </a:lnTo>
                  <a:lnTo>
                    <a:pt x="108" y="330"/>
                  </a:lnTo>
                  <a:lnTo>
                    <a:pt x="107" y="330"/>
                  </a:lnTo>
                  <a:lnTo>
                    <a:pt x="103" y="329"/>
                  </a:lnTo>
                  <a:lnTo>
                    <a:pt x="101" y="329"/>
                  </a:lnTo>
                  <a:lnTo>
                    <a:pt x="99" y="330"/>
                  </a:lnTo>
                  <a:lnTo>
                    <a:pt x="96" y="332"/>
                  </a:lnTo>
                  <a:lnTo>
                    <a:pt x="95" y="335"/>
                  </a:lnTo>
                  <a:lnTo>
                    <a:pt x="95" y="338"/>
                  </a:lnTo>
                  <a:lnTo>
                    <a:pt x="94" y="341"/>
                  </a:lnTo>
                  <a:lnTo>
                    <a:pt x="94" y="343"/>
                  </a:lnTo>
                  <a:lnTo>
                    <a:pt x="91" y="345"/>
                  </a:lnTo>
                  <a:lnTo>
                    <a:pt x="91" y="348"/>
                  </a:lnTo>
                  <a:lnTo>
                    <a:pt x="93" y="349"/>
                  </a:lnTo>
                  <a:lnTo>
                    <a:pt x="93" y="351"/>
                  </a:lnTo>
                  <a:lnTo>
                    <a:pt x="90" y="355"/>
                  </a:lnTo>
                  <a:lnTo>
                    <a:pt x="90" y="356"/>
                  </a:lnTo>
                  <a:lnTo>
                    <a:pt x="91" y="357"/>
                  </a:lnTo>
                  <a:lnTo>
                    <a:pt x="91" y="358"/>
                  </a:lnTo>
                  <a:lnTo>
                    <a:pt x="93" y="358"/>
                  </a:lnTo>
                  <a:lnTo>
                    <a:pt x="93" y="360"/>
                  </a:lnTo>
                  <a:lnTo>
                    <a:pt x="90" y="363"/>
                  </a:lnTo>
                  <a:lnTo>
                    <a:pt x="90" y="364"/>
                  </a:lnTo>
                  <a:lnTo>
                    <a:pt x="89" y="366"/>
                  </a:lnTo>
                  <a:lnTo>
                    <a:pt x="87" y="370"/>
                  </a:lnTo>
                  <a:lnTo>
                    <a:pt x="84" y="377"/>
                  </a:lnTo>
                  <a:lnTo>
                    <a:pt x="82" y="381"/>
                  </a:lnTo>
                  <a:lnTo>
                    <a:pt x="80" y="386"/>
                  </a:lnTo>
                  <a:lnTo>
                    <a:pt x="78" y="386"/>
                  </a:lnTo>
                  <a:lnTo>
                    <a:pt x="80" y="385"/>
                  </a:lnTo>
                  <a:lnTo>
                    <a:pt x="78" y="385"/>
                  </a:lnTo>
                  <a:lnTo>
                    <a:pt x="78" y="382"/>
                  </a:lnTo>
                  <a:lnTo>
                    <a:pt x="77" y="382"/>
                  </a:lnTo>
                  <a:lnTo>
                    <a:pt x="77" y="381"/>
                  </a:lnTo>
                  <a:lnTo>
                    <a:pt x="76" y="380"/>
                  </a:lnTo>
                  <a:lnTo>
                    <a:pt x="76" y="376"/>
                  </a:lnTo>
                  <a:lnTo>
                    <a:pt x="75" y="375"/>
                  </a:lnTo>
                  <a:lnTo>
                    <a:pt x="75" y="374"/>
                  </a:lnTo>
                  <a:lnTo>
                    <a:pt x="76" y="372"/>
                  </a:lnTo>
                  <a:lnTo>
                    <a:pt x="76" y="370"/>
                  </a:lnTo>
                  <a:lnTo>
                    <a:pt x="75" y="369"/>
                  </a:lnTo>
                  <a:lnTo>
                    <a:pt x="75" y="367"/>
                  </a:lnTo>
                  <a:lnTo>
                    <a:pt x="76" y="366"/>
                  </a:lnTo>
                  <a:lnTo>
                    <a:pt x="74" y="366"/>
                  </a:lnTo>
                  <a:lnTo>
                    <a:pt x="74" y="362"/>
                  </a:lnTo>
                  <a:lnTo>
                    <a:pt x="75" y="361"/>
                  </a:lnTo>
                  <a:lnTo>
                    <a:pt x="75" y="358"/>
                  </a:lnTo>
                  <a:lnTo>
                    <a:pt x="74" y="357"/>
                  </a:lnTo>
                  <a:lnTo>
                    <a:pt x="74" y="356"/>
                  </a:lnTo>
                  <a:lnTo>
                    <a:pt x="72" y="354"/>
                  </a:lnTo>
                  <a:lnTo>
                    <a:pt x="70" y="354"/>
                  </a:lnTo>
                  <a:lnTo>
                    <a:pt x="69" y="351"/>
                  </a:lnTo>
                  <a:lnTo>
                    <a:pt x="69" y="350"/>
                  </a:lnTo>
                  <a:lnTo>
                    <a:pt x="67" y="348"/>
                  </a:lnTo>
                  <a:lnTo>
                    <a:pt x="64" y="349"/>
                  </a:lnTo>
                  <a:lnTo>
                    <a:pt x="64" y="348"/>
                  </a:lnTo>
                  <a:lnTo>
                    <a:pt x="63" y="348"/>
                  </a:lnTo>
                  <a:lnTo>
                    <a:pt x="63" y="349"/>
                  </a:lnTo>
                  <a:lnTo>
                    <a:pt x="62" y="349"/>
                  </a:lnTo>
                  <a:lnTo>
                    <a:pt x="62" y="348"/>
                  </a:lnTo>
                  <a:lnTo>
                    <a:pt x="45" y="331"/>
                  </a:lnTo>
                  <a:lnTo>
                    <a:pt x="42" y="326"/>
                  </a:lnTo>
                  <a:lnTo>
                    <a:pt x="38" y="324"/>
                  </a:lnTo>
                  <a:lnTo>
                    <a:pt x="38" y="323"/>
                  </a:lnTo>
                  <a:lnTo>
                    <a:pt x="35" y="319"/>
                  </a:lnTo>
                  <a:lnTo>
                    <a:pt x="31" y="315"/>
                  </a:lnTo>
                  <a:lnTo>
                    <a:pt x="29" y="307"/>
                  </a:lnTo>
                  <a:lnTo>
                    <a:pt x="30" y="309"/>
                  </a:lnTo>
                  <a:lnTo>
                    <a:pt x="32" y="309"/>
                  </a:lnTo>
                  <a:lnTo>
                    <a:pt x="33" y="307"/>
                  </a:lnTo>
                  <a:lnTo>
                    <a:pt x="35" y="307"/>
                  </a:lnTo>
                  <a:lnTo>
                    <a:pt x="36" y="306"/>
                  </a:lnTo>
                  <a:lnTo>
                    <a:pt x="33" y="306"/>
                  </a:lnTo>
                  <a:lnTo>
                    <a:pt x="33" y="304"/>
                  </a:lnTo>
                  <a:lnTo>
                    <a:pt x="31" y="304"/>
                  </a:lnTo>
                  <a:lnTo>
                    <a:pt x="31" y="300"/>
                  </a:lnTo>
                  <a:lnTo>
                    <a:pt x="30" y="298"/>
                  </a:lnTo>
                  <a:lnTo>
                    <a:pt x="30" y="297"/>
                  </a:lnTo>
                  <a:lnTo>
                    <a:pt x="29" y="294"/>
                  </a:lnTo>
                  <a:lnTo>
                    <a:pt x="27" y="293"/>
                  </a:lnTo>
                  <a:lnTo>
                    <a:pt x="27" y="291"/>
                  </a:lnTo>
                  <a:lnTo>
                    <a:pt x="26" y="291"/>
                  </a:lnTo>
                  <a:lnTo>
                    <a:pt x="24" y="290"/>
                  </a:lnTo>
                  <a:lnTo>
                    <a:pt x="17" y="285"/>
                  </a:lnTo>
                  <a:lnTo>
                    <a:pt x="16" y="284"/>
                  </a:lnTo>
                  <a:lnTo>
                    <a:pt x="14" y="281"/>
                  </a:lnTo>
                  <a:lnTo>
                    <a:pt x="14" y="280"/>
                  </a:lnTo>
                  <a:lnTo>
                    <a:pt x="13" y="277"/>
                  </a:lnTo>
                  <a:lnTo>
                    <a:pt x="13" y="275"/>
                  </a:lnTo>
                  <a:lnTo>
                    <a:pt x="14" y="274"/>
                  </a:lnTo>
                  <a:lnTo>
                    <a:pt x="14" y="273"/>
                  </a:lnTo>
                  <a:lnTo>
                    <a:pt x="13" y="270"/>
                  </a:lnTo>
                  <a:lnTo>
                    <a:pt x="13" y="268"/>
                  </a:lnTo>
                  <a:lnTo>
                    <a:pt x="12" y="268"/>
                  </a:lnTo>
                  <a:lnTo>
                    <a:pt x="13" y="267"/>
                  </a:lnTo>
                  <a:lnTo>
                    <a:pt x="12" y="266"/>
                  </a:lnTo>
                  <a:lnTo>
                    <a:pt x="12" y="256"/>
                  </a:lnTo>
                  <a:lnTo>
                    <a:pt x="11" y="256"/>
                  </a:lnTo>
                  <a:lnTo>
                    <a:pt x="11" y="255"/>
                  </a:lnTo>
                  <a:lnTo>
                    <a:pt x="10" y="255"/>
                  </a:lnTo>
                  <a:lnTo>
                    <a:pt x="7" y="254"/>
                  </a:lnTo>
                  <a:lnTo>
                    <a:pt x="6" y="253"/>
                  </a:lnTo>
                  <a:lnTo>
                    <a:pt x="7" y="252"/>
                  </a:lnTo>
                  <a:lnTo>
                    <a:pt x="7" y="249"/>
                  </a:lnTo>
                  <a:lnTo>
                    <a:pt x="8" y="249"/>
                  </a:lnTo>
                  <a:lnTo>
                    <a:pt x="8" y="248"/>
                  </a:lnTo>
                  <a:lnTo>
                    <a:pt x="10" y="248"/>
                  </a:lnTo>
                  <a:lnTo>
                    <a:pt x="10" y="240"/>
                  </a:lnTo>
                  <a:lnTo>
                    <a:pt x="8" y="240"/>
                  </a:lnTo>
                  <a:lnTo>
                    <a:pt x="8" y="239"/>
                  </a:lnTo>
                  <a:lnTo>
                    <a:pt x="10" y="237"/>
                  </a:lnTo>
                  <a:lnTo>
                    <a:pt x="10" y="236"/>
                  </a:lnTo>
                  <a:lnTo>
                    <a:pt x="11" y="234"/>
                  </a:lnTo>
                  <a:lnTo>
                    <a:pt x="11" y="232"/>
                  </a:lnTo>
                  <a:lnTo>
                    <a:pt x="10" y="227"/>
                  </a:lnTo>
                  <a:lnTo>
                    <a:pt x="10" y="226"/>
                  </a:lnTo>
                  <a:lnTo>
                    <a:pt x="8" y="224"/>
                  </a:lnTo>
                  <a:lnTo>
                    <a:pt x="7" y="226"/>
                  </a:lnTo>
                  <a:lnTo>
                    <a:pt x="4" y="226"/>
                  </a:lnTo>
                  <a:lnTo>
                    <a:pt x="4" y="224"/>
                  </a:lnTo>
                  <a:lnTo>
                    <a:pt x="3" y="223"/>
                  </a:lnTo>
                  <a:lnTo>
                    <a:pt x="3" y="222"/>
                  </a:lnTo>
                  <a:lnTo>
                    <a:pt x="1" y="221"/>
                  </a:lnTo>
                  <a:lnTo>
                    <a:pt x="0" y="221"/>
                  </a:lnTo>
                  <a:lnTo>
                    <a:pt x="0" y="218"/>
                  </a:lnTo>
                  <a:lnTo>
                    <a:pt x="1" y="220"/>
                  </a:lnTo>
                  <a:lnTo>
                    <a:pt x="1" y="218"/>
                  </a:lnTo>
                  <a:lnTo>
                    <a:pt x="3" y="218"/>
                  </a:lnTo>
                  <a:lnTo>
                    <a:pt x="3" y="217"/>
                  </a:lnTo>
                  <a:lnTo>
                    <a:pt x="6" y="214"/>
                  </a:lnTo>
                  <a:lnTo>
                    <a:pt x="6" y="213"/>
                  </a:lnTo>
                  <a:lnTo>
                    <a:pt x="8" y="213"/>
                  </a:lnTo>
                  <a:lnTo>
                    <a:pt x="14" y="210"/>
                  </a:lnTo>
                  <a:lnTo>
                    <a:pt x="18" y="207"/>
                  </a:lnTo>
                  <a:lnTo>
                    <a:pt x="18" y="205"/>
                  </a:lnTo>
                  <a:lnTo>
                    <a:pt x="17" y="204"/>
                  </a:lnTo>
                  <a:lnTo>
                    <a:pt x="18" y="204"/>
                  </a:lnTo>
                  <a:lnTo>
                    <a:pt x="18" y="203"/>
                  </a:lnTo>
                  <a:lnTo>
                    <a:pt x="24" y="191"/>
                  </a:lnTo>
                  <a:lnTo>
                    <a:pt x="24" y="190"/>
                  </a:lnTo>
                  <a:lnTo>
                    <a:pt x="25" y="189"/>
                  </a:lnTo>
                  <a:lnTo>
                    <a:pt x="27" y="188"/>
                  </a:lnTo>
                  <a:lnTo>
                    <a:pt x="29" y="188"/>
                  </a:lnTo>
                  <a:lnTo>
                    <a:pt x="29" y="186"/>
                  </a:lnTo>
                  <a:lnTo>
                    <a:pt x="30" y="184"/>
                  </a:lnTo>
                  <a:lnTo>
                    <a:pt x="31" y="183"/>
                  </a:lnTo>
                  <a:lnTo>
                    <a:pt x="32" y="179"/>
                  </a:lnTo>
                  <a:lnTo>
                    <a:pt x="32" y="176"/>
                  </a:lnTo>
                  <a:lnTo>
                    <a:pt x="33" y="176"/>
                  </a:lnTo>
                  <a:lnTo>
                    <a:pt x="33" y="175"/>
                  </a:lnTo>
                  <a:lnTo>
                    <a:pt x="35" y="173"/>
                  </a:lnTo>
                  <a:lnTo>
                    <a:pt x="36" y="173"/>
                  </a:lnTo>
                  <a:lnTo>
                    <a:pt x="35" y="170"/>
                  </a:lnTo>
                  <a:lnTo>
                    <a:pt x="36" y="170"/>
                  </a:lnTo>
                  <a:lnTo>
                    <a:pt x="36" y="169"/>
                  </a:lnTo>
                  <a:lnTo>
                    <a:pt x="37" y="166"/>
                  </a:lnTo>
                  <a:lnTo>
                    <a:pt x="38" y="165"/>
                  </a:lnTo>
                  <a:lnTo>
                    <a:pt x="42" y="163"/>
                  </a:lnTo>
                  <a:lnTo>
                    <a:pt x="44" y="162"/>
                  </a:lnTo>
                  <a:lnTo>
                    <a:pt x="44" y="160"/>
                  </a:lnTo>
                  <a:lnTo>
                    <a:pt x="46" y="160"/>
                  </a:lnTo>
                  <a:lnTo>
                    <a:pt x="46" y="159"/>
                  </a:lnTo>
                  <a:lnTo>
                    <a:pt x="45" y="159"/>
                  </a:lnTo>
                  <a:lnTo>
                    <a:pt x="45" y="158"/>
                  </a:lnTo>
                  <a:lnTo>
                    <a:pt x="48" y="154"/>
                  </a:lnTo>
                  <a:lnTo>
                    <a:pt x="56" y="154"/>
                  </a:lnTo>
                  <a:lnTo>
                    <a:pt x="58" y="157"/>
                  </a:lnTo>
                  <a:lnTo>
                    <a:pt x="62" y="157"/>
                  </a:lnTo>
                  <a:lnTo>
                    <a:pt x="68" y="156"/>
                  </a:lnTo>
                  <a:lnTo>
                    <a:pt x="69" y="156"/>
                  </a:lnTo>
                  <a:lnTo>
                    <a:pt x="70" y="154"/>
                  </a:lnTo>
                  <a:lnTo>
                    <a:pt x="71" y="152"/>
                  </a:lnTo>
                  <a:lnTo>
                    <a:pt x="72" y="152"/>
                  </a:lnTo>
                  <a:lnTo>
                    <a:pt x="74" y="151"/>
                  </a:lnTo>
                  <a:lnTo>
                    <a:pt x="80" y="151"/>
                  </a:lnTo>
                  <a:lnTo>
                    <a:pt x="80" y="150"/>
                  </a:lnTo>
                  <a:lnTo>
                    <a:pt x="81" y="150"/>
                  </a:lnTo>
                  <a:lnTo>
                    <a:pt x="82" y="148"/>
                  </a:lnTo>
                  <a:lnTo>
                    <a:pt x="83" y="148"/>
                  </a:lnTo>
                  <a:lnTo>
                    <a:pt x="87" y="147"/>
                  </a:lnTo>
                  <a:lnTo>
                    <a:pt x="88" y="147"/>
                  </a:lnTo>
                  <a:lnTo>
                    <a:pt x="88" y="143"/>
                  </a:lnTo>
                  <a:lnTo>
                    <a:pt x="91" y="143"/>
                  </a:lnTo>
                  <a:lnTo>
                    <a:pt x="91" y="140"/>
                  </a:lnTo>
                  <a:lnTo>
                    <a:pt x="93" y="140"/>
                  </a:lnTo>
                  <a:lnTo>
                    <a:pt x="94" y="139"/>
                  </a:lnTo>
                  <a:lnTo>
                    <a:pt x="95" y="139"/>
                  </a:lnTo>
                  <a:lnTo>
                    <a:pt x="95" y="143"/>
                  </a:lnTo>
                  <a:lnTo>
                    <a:pt x="96" y="143"/>
                  </a:lnTo>
                  <a:lnTo>
                    <a:pt x="96" y="144"/>
                  </a:lnTo>
                  <a:lnTo>
                    <a:pt x="97" y="144"/>
                  </a:lnTo>
                  <a:lnTo>
                    <a:pt x="99" y="145"/>
                  </a:lnTo>
                  <a:lnTo>
                    <a:pt x="97" y="146"/>
                  </a:lnTo>
                  <a:lnTo>
                    <a:pt x="100" y="148"/>
                  </a:lnTo>
                  <a:lnTo>
                    <a:pt x="101" y="148"/>
                  </a:lnTo>
                  <a:lnTo>
                    <a:pt x="103" y="151"/>
                  </a:lnTo>
                  <a:lnTo>
                    <a:pt x="104" y="153"/>
                  </a:lnTo>
                  <a:lnTo>
                    <a:pt x="107" y="153"/>
                  </a:lnTo>
                  <a:lnTo>
                    <a:pt x="108" y="152"/>
                  </a:lnTo>
                  <a:lnTo>
                    <a:pt x="108" y="151"/>
                  </a:lnTo>
                  <a:lnTo>
                    <a:pt x="109" y="150"/>
                  </a:lnTo>
                  <a:lnTo>
                    <a:pt x="112" y="148"/>
                  </a:lnTo>
                  <a:lnTo>
                    <a:pt x="114" y="148"/>
                  </a:lnTo>
                  <a:lnTo>
                    <a:pt x="115" y="147"/>
                  </a:lnTo>
                  <a:lnTo>
                    <a:pt x="116" y="148"/>
                  </a:lnTo>
                  <a:lnTo>
                    <a:pt x="116" y="147"/>
                  </a:lnTo>
                  <a:lnTo>
                    <a:pt x="117" y="147"/>
                  </a:lnTo>
                  <a:lnTo>
                    <a:pt x="117" y="146"/>
                  </a:lnTo>
                  <a:lnTo>
                    <a:pt x="119" y="147"/>
                  </a:lnTo>
                  <a:lnTo>
                    <a:pt x="120" y="147"/>
                  </a:lnTo>
                  <a:lnTo>
                    <a:pt x="121" y="146"/>
                  </a:lnTo>
                  <a:lnTo>
                    <a:pt x="122" y="144"/>
                  </a:lnTo>
                  <a:lnTo>
                    <a:pt x="125" y="144"/>
                  </a:lnTo>
                  <a:lnTo>
                    <a:pt x="125" y="141"/>
                  </a:lnTo>
                  <a:lnTo>
                    <a:pt x="126" y="141"/>
                  </a:lnTo>
                  <a:lnTo>
                    <a:pt x="132" y="139"/>
                  </a:lnTo>
                  <a:lnTo>
                    <a:pt x="133" y="138"/>
                  </a:lnTo>
                  <a:lnTo>
                    <a:pt x="136" y="138"/>
                  </a:lnTo>
                  <a:lnTo>
                    <a:pt x="136" y="137"/>
                  </a:lnTo>
                  <a:lnTo>
                    <a:pt x="140" y="137"/>
                  </a:lnTo>
                  <a:lnTo>
                    <a:pt x="140" y="135"/>
                  </a:lnTo>
                  <a:lnTo>
                    <a:pt x="141" y="135"/>
                  </a:lnTo>
                  <a:lnTo>
                    <a:pt x="142" y="134"/>
                  </a:lnTo>
                  <a:lnTo>
                    <a:pt x="145" y="134"/>
                  </a:lnTo>
                  <a:lnTo>
                    <a:pt x="151" y="135"/>
                  </a:lnTo>
                  <a:lnTo>
                    <a:pt x="153" y="135"/>
                  </a:lnTo>
                  <a:lnTo>
                    <a:pt x="154" y="134"/>
                  </a:lnTo>
                  <a:lnTo>
                    <a:pt x="158" y="133"/>
                  </a:lnTo>
                  <a:lnTo>
                    <a:pt x="163" y="132"/>
                  </a:lnTo>
                  <a:lnTo>
                    <a:pt x="181" y="132"/>
                  </a:lnTo>
                  <a:lnTo>
                    <a:pt x="185" y="131"/>
                  </a:lnTo>
                  <a:lnTo>
                    <a:pt x="186" y="129"/>
                  </a:lnTo>
                  <a:lnTo>
                    <a:pt x="186" y="127"/>
                  </a:lnTo>
                  <a:lnTo>
                    <a:pt x="187" y="125"/>
                  </a:lnTo>
                  <a:lnTo>
                    <a:pt x="189" y="124"/>
                  </a:lnTo>
                  <a:lnTo>
                    <a:pt x="190" y="124"/>
                  </a:lnTo>
                  <a:lnTo>
                    <a:pt x="193" y="122"/>
                  </a:lnTo>
                  <a:lnTo>
                    <a:pt x="195" y="121"/>
                  </a:lnTo>
                  <a:lnTo>
                    <a:pt x="197" y="118"/>
                  </a:lnTo>
                  <a:lnTo>
                    <a:pt x="199" y="115"/>
                  </a:lnTo>
                  <a:lnTo>
                    <a:pt x="199" y="114"/>
                  </a:lnTo>
                  <a:lnTo>
                    <a:pt x="204" y="109"/>
                  </a:lnTo>
                  <a:lnTo>
                    <a:pt x="205" y="106"/>
                  </a:lnTo>
                  <a:lnTo>
                    <a:pt x="206" y="105"/>
                  </a:lnTo>
                  <a:lnTo>
                    <a:pt x="209" y="103"/>
                  </a:lnTo>
                  <a:lnTo>
                    <a:pt x="206" y="102"/>
                  </a:lnTo>
                  <a:lnTo>
                    <a:pt x="206" y="101"/>
                  </a:lnTo>
                  <a:lnTo>
                    <a:pt x="205" y="101"/>
                  </a:lnTo>
                  <a:lnTo>
                    <a:pt x="205" y="100"/>
                  </a:lnTo>
                  <a:lnTo>
                    <a:pt x="199" y="97"/>
                  </a:lnTo>
                  <a:lnTo>
                    <a:pt x="199" y="96"/>
                  </a:lnTo>
                  <a:lnTo>
                    <a:pt x="198" y="96"/>
                  </a:lnTo>
                  <a:lnTo>
                    <a:pt x="197" y="95"/>
                  </a:lnTo>
                  <a:lnTo>
                    <a:pt x="198" y="94"/>
                  </a:lnTo>
                  <a:lnTo>
                    <a:pt x="199" y="94"/>
                  </a:lnTo>
                  <a:lnTo>
                    <a:pt x="199" y="93"/>
                  </a:lnTo>
                  <a:lnTo>
                    <a:pt x="200" y="93"/>
                  </a:lnTo>
                  <a:lnTo>
                    <a:pt x="200" y="92"/>
                  </a:lnTo>
                  <a:lnTo>
                    <a:pt x="202" y="92"/>
                  </a:lnTo>
                  <a:lnTo>
                    <a:pt x="202" y="90"/>
                  </a:lnTo>
                  <a:lnTo>
                    <a:pt x="203" y="90"/>
                  </a:lnTo>
                  <a:lnTo>
                    <a:pt x="204" y="89"/>
                  </a:lnTo>
                  <a:lnTo>
                    <a:pt x="205" y="89"/>
                  </a:lnTo>
                  <a:lnTo>
                    <a:pt x="206" y="88"/>
                  </a:lnTo>
                  <a:lnTo>
                    <a:pt x="209" y="89"/>
                  </a:lnTo>
                  <a:lnTo>
                    <a:pt x="209" y="88"/>
                  </a:lnTo>
                  <a:lnTo>
                    <a:pt x="210" y="89"/>
                  </a:lnTo>
                  <a:lnTo>
                    <a:pt x="211" y="89"/>
                  </a:lnTo>
                  <a:lnTo>
                    <a:pt x="211" y="88"/>
                  </a:lnTo>
                  <a:lnTo>
                    <a:pt x="217" y="88"/>
                  </a:lnTo>
                  <a:lnTo>
                    <a:pt x="217" y="89"/>
                  </a:lnTo>
                  <a:lnTo>
                    <a:pt x="219" y="89"/>
                  </a:lnTo>
                  <a:lnTo>
                    <a:pt x="222" y="88"/>
                  </a:lnTo>
                  <a:lnTo>
                    <a:pt x="235" y="88"/>
                  </a:lnTo>
                  <a:lnTo>
                    <a:pt x="235" y="87"/>
                  </a:lnTo>
                  <a:lnTo>
                    <a:pt x="243" y="87"/>
                  </a:lnTo>
                  <a:lnTo>
                    <a:pt x="243" y="86"/>
                  </a:lnTo>
                  <a:lnTo>
                    <a:pt x="247" y="86"/>
                  </a:lnTo>
                  <a:lnTo>
                    <a:pt x="247" y="84"/>
                  </a:lnTo>
                  <a:lnTo>
                    <a:pt x="248" y="84"/>
                  </a:lnTo>
                  <a:lnTo>
                    <a:pt x="249" y="83"/>
                  </a:lnTo>
                  <a:lnTo>
                    <a:pt x="251" y="83"/>
                  </a:lnTo>
                  <a:lnTo>
                    <a:pt x="251" y="82"/>
                  </a:lnTo>
                  <a:lnTo>
                    <a:pt x="253" y="83"/>
                  </a:lnTo>
                  <a:lnTo>
                    <a:pt x="255" y="83"/>
                  </a:lnTo>
                  <a:lnTo>
                    <a:pt x="256" y="82"/>
                  </a:lnTo>
                  <a:lnTo>
                    <a:pt x="256" y="83"/>
                  </a:lnTo>
                  <a:lnTo>
                    <a:pt x="264" y="83"/>
                  </a:lnTo>
                  <a:lnTo>
                    <a:pt x="266" y="82"/>
                  </a:lnTo>
                  <a:lnTo>
                    <a:pt x="266" y="83"/>
                  </a:lnTo>
                  <a:lnTo>
                    <a:pt x="267" y="82"/>
                  </a:lnTo>
                  <a:lnTo>
                    <a:pt x="267" y="81"/>
                  </a:lnTo>
                  <a:lnTo>
                    <a:pt x="268" y="80"/>
                  </a:lnTo>
                  <a:lnTo>
                    <a:pt x="269" y="80"/>
                  </a:lnTo>
                  <a:lnTo>
                    <a:pt x="269" y="76"/>
                  </a:lnTo>
                  <a:lnTo>
                    <a:pt x="270" y="76"/>
                  </a:lnTo>
                  <a:lnTo>
                    <a:pt x="270" y="75"/>
                  </a:lnTo>
                  <a:lnTo>
                    <a:pt x="273" y="75"/>
                  </a:lnTo>
                  <a:lnTo>
                    <a:pt x="274" y="76"/>
                  </a:lnTo>
                  <a:lnTo>
                    <a:pt x="276" y="76"/>
                  </a:lnTo>
                  <a:lnTo>
                    <a:pt x="275" y="74"/>
                  </a:lnTo>
                  <a:lnTo>
                    <a:pt x="277" y="73"/>
                  </a:lnTo>
                  <a:lnTo>
                    <a:pt x="280" y="73"/>
                  </a:lnTo>
                  <a:lnTo>
                    <a:pt x="281" y="71"/>
                  </a:lnTo>
                  <a:lnTo>
                    <a:pt x="281" y="70"/>
                  </a:lnTo>
                  <a:lnTo>
                    <a:pt x="283" y="70"/>
                  </a:lnTo>
                  <a:lnTo>
                    <a:pt x="283" y="68"/>
                  </a:lnTo>
                  <a:lnTo>
                    <a:pt x="285" y="67"/>
                  </a:lnTo>
                  <a:lnTo>
                    <a:pt x="286" y="67"/>
                  </a:lnTo>
                  <a:lnTo>
                    <a:pt x="287" y="64"/>
                  </a:lnTo>
                  <a:lnTo>
                    <a:pt x="288" y="63"/>
                  </a:lnTo>
                  <a:lnTo>
                    <a:pt x="289" y="63"/>
                  </a:lnTo>
                  <a:lnTo>
                    <a:pt x="289" y="61"/>
                  </a:lnTo>
                  <a:lnTo>
                    <a:pt x="291" y="61"/>
                  </a:lnTo>
                  <a:lnTo>
                    <a:pt x="291" y="58"/>
                  </a:lnTo>
                  <a:lnTo>
                    <a:pt x="292" y="57"/>
                  </a:lnTo>
                  <a:lnTo>
                    <a:pt x="292" y="55"/>
                  </a:lnTo>
                  <a:lnTo>
                    <a:pt x="293" y="55"/>
                  </a:lnTo>
                  <a:lnTo>
                    <a:pt x="294" y="56"/>
                  </a:lnTo>
                  <a:lnTo>
                    <a:pt x="294" y="55"/>
                  </a:lnTo>
                  <a:lnTo>
                    <a:pt x="295" y="55"/>
                  </a:lnTo>
                  <a:lnTo>
                    <a:pt x="295" y="54"/>
                  </a:lnTo>
                  <a:lnTo>
                    <a:pt x="296" y="52"/>
                  </a:lnTo>
                  <a:lnTo>
                    <a:pt x="296" y="51"/>
                  </a:lnTo>
                  <a:lnTo>
                    <a:pt x="299" y="50"/>
                  </a:lnTo>
                  <a:lnTo>
                    <a:pt x="300" y="50"/>
                  </a:lnTo>
                  <a:lnTo>
                    <a:pt x="300" y="49"/>
                  </a:lnTo>
                  <a:lnTo>
                    <a:pt x="302" y="45"/>
                  </a:lnTo>
                  <a:lnTo>
                    <a:pt x="304" y="45"/>
                  </a:lnTo>
                  <a:lnTo>
                    <a:pt x="305" y="46"/>
                  </a:lnTo>
                  <a:lnTo>
                    <a:pt x="306" y="46"/>
                  </a:lnTo>
                  <a:lnTo>
                    <a:pt x="309" y="43"/>
                  </a:lnTo>
                  <a:lnTo>
                    <a:pt x="312" y="37"/>
                  </a:lnTo>
                  <a:lnTo>
                    <a:pt x="314" y="35"/>
                  </a:lnTo>
                  <a:lnTo>
                    <a:pt x="320" y="35"/>
                  </a:lnTo>
                  <a:lnTo>
                    <a:pt x="320" y="32"/>
                  </a:lnTo>
                  <a:lnTo>
                    <a:pt x="321" y="32"/>
                  </a:lnTo>
                  <a:lnTo>
                    <a:pt x="321" y="31"/>
                  </a:lnTo>
                  <a:lnTo>
                    <a:pt x="323" y="31"/>
                  </a:lnTo>
                  <a:lnTo>
                    <a:pt x="323" y="29"/>
                  </a:lnTo>
                  <a:lnTo>
                    <a:pt x="324" y="26"/>
                  </a:lnTo>
                  <a:lnTo>
                    <a:pt x="324" y="25"/>
                  </a:lnTo>
                  <a:lnTo>
                    <a:pt x="323" y="24"/>
                  </a:lnTo>
                  <a:lnTo>
                    <a:pt x="323" y="23"/>
                  </a:lnTo>
                  <a:lnTo>
                    <a:pt x="321" y="22"/>
                  </a:lnTo>
                  <a:lnTo>
                    <a:pt x="321" y="19"/>
                  </a:lnTo>
                  <a:lnTo>
                    <a:pt x="323" y="18"/>
                  </a:lnTo>
                  <a:lnTo>
                    <a:pt x="323" y="17"/>
                  </a:lnTo>
                  <a:lnTo>
                    <a:pt x="324" y="16"/>
                  </a:lnTo>
                  <a:lnTo>
                    <a:pt x="325" y="16"/>
                  </a:lnTo>
                  <a:lnTo>
                    <a:pt x="325" y="14"/>
                  </a:lnTo>
                  <a:lnTo>
                    <a:pt x="330" y="14"/>
                  </a:lnTo>
                  <a:lnTo>
                    <a:pt x="330" y="13"/>
                  </a:lnTo>
                  <a:lnTo>
                    <a:pt x="332" y="12"/>
                  </a:lnTo>
                  <a:lnTo>
                    <a:pt x="334" y="12"/>
                  </a:lnTo>
                  <a:lnTo>
                    <a:pt x="336" y="11"/>
                  </a:lnTo>
                  <a:lnTo>
                    <a:pt x="336" y="7"/>
                  </a:lnTo>
                  <a:lnTo>
                    <a:pt x="341" y="7"/>
                  </a:lnTo>
                  <a:lnTo>
                    <a:pt x="343" y="8"/>
                  </a:lnTo>
                  <a:lnTo>
                    <a:pt x="343" y="7"/>
                  </a:lnTo>
                  <a:lnTo>
                    <a:pt x="345" y="5"/>
                  </a:lnTo>
                  <a:lnTo>
                    <a:pt x="345" y="4"/>
                  </a:lnTo>
                  <a:lnTo>
                    <a:pt x="347" y="4"/>
                  </a:lnTo>
                  <a:lnTo>
                    <a:pt x="349" y="3"/>
                  </a:lnTo>
                  <a:lnTo>
                    <a:pt x="352" y="3"/>
                  </a:lnTo>
                  <a:lnTo>
                    <a:pt x="352" y="1"/>
                  </a:lnTo>
                  <a:lnTo>
                    <a:pt x="353" y="1"/>
                  </a:lnTo>
                  <a:lnTo>
                    <a:pt x="355"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59">
              <a:extLst>
                <a:ext uri="{FF2B5EF4-FFF2-40B4-BE49-F238E27FC236}">
                  <a16:creationId xmlns:a16="http://schemas.microsoft.com/office/drawing/2014/main" id="{2F5784F6-453E-46B7-9F2B-53FC82667680}"/>
                </a:ext>
              </a:extLst>
            </p:cNvPr>
            <p:cNvSpPr>
              <a:spLocks/>
            </p:cNvSpPr>
            <p:nvPr/>
          </p:nvSpPr>
          <p:spPr bwMode="auto">
            <a:xfrm>
              <a:off x="6232525" y="4027488"/>
              <a:ext cx="127000" cy="150813"/>
            </a:xfrm>
            <a:custGeom>
              <a:avLst/>
              <a:gdLst/>
              <a:ahLst/>
              <a:cxnLst>
                <a:cxn ang="0">
                  <a:pos x="62" y="1"/>
                </a:cxn>
                <a:cxn ang="0">
                  <a:pos x="67" y="6"/>
                </a:cxn>
                <a:cxn ang="0">
                  <a:pos x="64" y="12"/>
                </a:cxn>
                <a:cxn ang="0">
                  <a:pos x="62" y="17"/>
                </a:cxn>
                <a:cxn ang="0">
                  <a:pos x="64" y="19"/>
                </a:cxn>
                <a:cxn ang="0">
                  <a:pos x="62" y="24"/>
                </a:cxn>
                <a:cxn ang="0">
                  <a:pos x="65" y="26"/>
                </a:cxn>
                <a:cxn ang="0">
                  <a:pos x="66" y="26"/>
                </a:cxn>
                <a:cxn ang="0">
                  <a:pos x="71" y="29"/>
                </a:cxn>
                <a:cxn ang="0">
                  <a:pos x="73" y="30"/>
                </a:cxn>
                <a:cxn ang="0">
                  <a:pos x="74" y="30"/>
                </a:cxn>
                <a:cxn ang="0">
                  <a:pos x="78" y="33"/>
                </a:cxn>
                <a:cxn ang="0">
                  <a:pos x="79" y="36"/>
                </a:cxn>
                <a:cxn ang="0">
                  <a:pos x="79" y="40"/>
                </a:cxn>
                <a:cxn ang="0">
                  <a:pos x="75" y="44"/>
                </a:cxn>
                <a:cxn ang="0">
                  <a:pos x="71" y="45"/>
                </a:cxn>
                <a:cxn ang="0">
                  <a:pos x="72" y="49"/>
                </a:cxn>
                <a:cxn ang="0">
                  <a:pos x="67" y="52"/>
                </a:cxn>
                <a:cxn ang="0">
                  <a:pos x="64" y="53"/>
                </a:cxn>
                <a:cxn ang="0">
                  <a:pos x="60" y="61"/>
                </a:cxn>
                <a:cxn ang="0">
                  <a:pos x="53" y="70"/>
                </a:cxn>
                <a:cxn ang="0">
                  <a:pos x="52" y="76"/>
                </a:cxn>
                <a:cxn ang="0">
                  <a:pos x="46" y="82"/>
                </a:cxn>
                <a:cxn ang="0">
                  <a:pos x="43" y="87"/>
                </a:cxn>
                <a:cxn ang="0">
                  <a:pos x="37" y="90"/>
                </a:cxn>
                <a:cxn ang="0">
                  <a:pos x="33" y="93"/>
                </a:cxn>
                <a:cxn ang="0">
                  <a:pos x="30" y="94"/>
                </a:cxn>
                <a:cxn ang="0">
                  <a:pos x="16" y="82"/>
                </a:cxn>
                <a:cxn ang="0">
                  <a:pos x="9" y="71"/>
                </a:cxn>
                <a:cxn ang="0">
                  <a:pos x="10" y="42"/>
                </a:cxn>
                <a:cxn ang="0">
                  <a:pos x="10" y="36"/>
                </a:cxn>
                <a:cxn ang="0">
                  <a:pos x="9" y="31"/>
                </a:cxn>
                <a:cxn ang="0">
                  <a:pos x="5" y="29"/>
                </a:cxn>
                <a:cxn ang="0">
                  <a:pos x="3" y="25"/>
                </a:cxn>
                <a:cxn ang="0">
                  <a:pos x="0" y="23"/>
                </a:cxn>
                <a:cxn ang="0">
                  <a:pos x="1" y="14"/>
                </a:cxn>
                <a:cxn ang="0">
                  <a:pos x="8" y="14"/>
                </a:cxn>
                <a:cxn ang="0">
                  <a:pos x="14" y="16"/>
                </a:cxn>
                <a:cxn ang="0">
                  <a:pos x="14" y="18"/>
                </a:cxn>
                <a:cxn ang="0">
                  <a:pos x="14" y="19"/>
                </a:cxn>
                <a:cxn ang="0">
                  <a:pos x="16" y="23"/>
                </a:cxn>
                <a:cxn ang="0">
                  <a:pos x="21" y="23"/>
                </a:cxn>
                <a:cxn ang="0">
                  <a:pos x="32" y="21"/>
                </a:cxn>
                <a:cxn ang="0">
                  <a:pos x="36" y="19"/>
                </a:cxn>
                <a:cxn ang="0">
                  <a:pos x="39" y="16"/>
                </a:cxn>
                <a:cxn ang="0">
                  <a:pos x="41" y="7"/>
                </a:cxn>
                <a:cxn ang="0">
                  <a:pos x="43" y="1"/>
                </a:cxn>
                <a:cxn ang="0">
                  <a:pos x="49" y="6"/>
                </a:cxn>
                <a:cxn ang="0">
                  <a:pos x="54" y="2"/>
                </a:cxn>
                <a:cxn ang="0">
                  <a:pos x="59" y="1"/>
                </a:cxn>
              </a:cxnLst>
              <a:rect l="0" t="0" r="r" b="b"/>
              <a:pathLst>
                <a:path w="80" h="95">
                  <a:moveTo>
                    <a:pt x="59" y="0"/>
                  </a:moveTo>
                  <a:lnTo>
                    <a:pt x="62" y="0"/>
                  </a:lnTo>
                  <a:lnTo>
                    <a:pt x="62" y="1"/>
                  </a:lnTo>
                  <a:lnTo>
                    <a:pt x="65" y="4"/>
                  </a:lnTo>
                  <a:lnTo>
                    <a:pt x="68" y="4"/>
                  </a:lnTo>
                  <a:lnTo>
                    <a:pt x="67" y="6"/>
                  </a:lnTo>
                  <a:lnTo>
                    <a:pt x="66" y="7"/>
                  </a:lnTo>
                  <a:lnTo>
                    <a:pt x="65" y="11"/>
                  </a:lnTo>
                  <a:lnTo>
                    <a:pt x="64" y="12"/>
                  </a:lnTo>
                  <a:lnTo>
                    <a:pt x="64" y="13"/>
                  </a:lnTo>
                  <a:lnTo>
                    <a:pt x="61" y="16"/>
                  </a:lnTo>
                  <a:lnTo>
                    <a:pt x="62" y="17"/>
                  </a:lnTo>
                  <a:lnTo>
                    <a:pt x="64" y="17"/>
                  </a:lnTo>
                  <a:lnTo>
                    <a:pt x="66" y="16"/>
                  </a:lnTo>
                  <a:lnTo>
                    <a:pt x="64" y="19"/>
                  </a:lnTo>
                  <a:lnTo>
                    <a:pt x="64" y="21"/>
                  </a:lnTo>
                  <a:lnTo>
                    <a:pt x="62" y="23"/>
                  </a:lnTo>
                  <a:lnTo>
                    <a:pt x="62" y="24"/>
                  </a:lnTo>
                  <a:lnTo>
                    <a:pt x="64" y="25"/>
                  </a:lnTo>
                  <a:lnTo>
                    <a:pt x="64" y="26"/>
                  </a:lnTo>
                  <a:lnTo>
                    <a:pt x="65" y="26"/>
                  </a:lnTo>
                  <a:lnTo>
                    <a:pt x="65" y="27"/>
                  </a:lnTo>
                  <a:lnTo>
                    <a:pt x="66" y="27"/>
                  </a:lnTo>
                  <a:lnTo>
                    <a:pt x="66" y="26"/>
                  </a:lnTo>
                  <a:lnTo>
                    <a:pt x="68" y="26"/>
                  </a:lnTo>
                  <a:lnTo>
                    <a:pt x="71" y="27"/>
                  </a:lnTo>
                  <a:lnTo>
                    <a:pt x="71" y="29"/>
                  </a:lnTo>
                  <a:lnTo>
                    <a:pt x="72" y="29"/>
                  </a:lnTo>
                  <a:lnTo>
                    <a:pt x="72" y="30"/>
                  </a:lnTo>
                  <a:lnTo>
                    <a:pt x="73" y="30"/>
                  </a:lnTo>
                  <a:lnTo>
                    <a:pt x="73" y="29"/>
                  </a:lnTo>
                  <a:lnTo>
                    <a:pt x="74" y="29"/>
                  </a:lnTo>
                  <a:lnTo>
                    <a:pt x="74" y="30"/>
                  </a:lnTo>
                  <a:lnTo>
                    <a:pt x="79" y="30"/>
                  </a:lnTo>
                  <a:lnTo>
                    <a:pt x="78" y="32"/>
                  </a:lnTo>
                  <a:lnTo>
                    <a:pt x="78" y="33"/>
                  </a:lnTo>
                  <a:lnTo>
                    <a:pt x="79" y="35"/>
                  </a:lnTo>
                  <a:lnTo>
                    <a:pt x="80" y="35"/>
                  </a:lnTo>
                  <a:lnTo>
                    <a:pt x="79" y="36"/>
                  </a:lnTo>
                  <a:lnTo>
                    <a:pt x="80" y="37"/>
                  </a:lnTo>
                  <a:lnTo>
                    <a:pt x="80" y="39"/>
                  </a:lnTo>
                  <a:lnTo>
                    <a:pt x="79" y="40"/>
                  </a:lnTo>
                  <a:lnTo>
                    <a:pt x="79" y="43"/>
                  </a:lnTo>
                  <a:lnTo>
                    <a:pt x="75" y="43"/>
                  </a:lnTo>
                  <a:lnTo>
                    <a:pt x="75" y="44"/>
                  </a:lnTo>
                  <a:lnTo>
                    <a:pt x="73" y="44"/>
                  </a:lnTo>
                  <a:lnTo>
                    <a:pt x="72" y="45"/>
                  </a:lnTo>
                  <a:lnTo>
                    <a:pt x="71" y="45"/>
                  </a:lnTo>
                  <a:lnTo>
                    <a:pt x="71" y="46"/>
                  </a:lnTo>
                  <a:lnTo>
                    <a:pt x="72" y="48"/>
                  </a:lnTo>
                  <a:lnTo>
                    <a:pt x="72" y="49"/>
                  </a:lnTo>
                  <a:lnTo>
                    <a:pt x="71" y="50"/>
                  </a:lnTo>
                  <a:lnTo>
                    <a:pt x="68" y="51"/>
                  </a:lnTo>
                  <a:lnTo>
                    <a:pt x="67" y="52"/>
                  </a:lnTo>
                  <a:lnTo>
                    <a:pt x="65" y="52"/>
                  </a:lnTo>
                  <a:lnTo>
                    <a:pt x="65" y="53"/>
                  </a:lnTo>
                  <a:lnTo>
                    <a:pt x="64" y="53"/>
                  </a:lnTo>
                  <a:lnTo>
                    <a:pt x="62" y="55"/>
                  </a:lnTo>
                  <a:lnTo>
                    <a:pt x="62" y="57"/>
                  </a:lnTo>
                  <a:lnTo>
                    <a:pt x="60" y="61"/>
                  </a:lnTo>
                  <a:lnTo>
                    <a:pt x="60" y="65"/>
                  </a:lnTo>
                  <a:lnTo>
                    <a:pt x="59" y="64"/>
                  </a:lnTo>
                  <a:lnTo>
                    <a:pt x="53" y="70"/>
                  </a:lnTo>
                  <a:lnTo>
                    <a:pt x="53" y="71"/>
                  </a:lnTo>
                  <a:lnTo>
                    <a:pt x="52" y="75"/>
                  </a:lnTo>
                  <a:lnTo>
                    <a:pt x="52" y="76"/>
                  </a:lnTo>
                  <a:lnTo>
                    <a:pt x="50" y="78"/>
                  </a:lnTo>
                  <a:lnTo>
                    <a:pt x="49" y="80"/>
                  </a:lnTo>
                  <a:lnTo>
                    <a:pt x="46" y="82"/>
                  </a:lnTo>
                  <a:lnTo>
                    <a:pt x="46" y="83"/>
                  </a:lnTo>
                  <a:lnTo>
                    <a:pt x="45" y="86"/>
                  </a:lnTo>
                  <a:lnTo>
                    <a:pt x="43" y="87"/>
                  </a:lnTo>
                  <a:lnTo>
                    <a:pt x="42" y="87"/>
                  </a:lnTo>
                  <a:lnTo>
                    <a:pt x="40" y="89"/>
                  </a:lnTo>
                  <a:lnTo>
                    <a:pt x="37" y="90"/>
                  </a:lnTo>
                  <a:lnTo>
                    <a:pt x="34" y="90"/>
                  </a:lnTo>
                  <a:lnTo>
                    <a:pt x="34" y="91"/>
                  </a:lnTo>
                  <a:lnTo>
                    <a:pt x="33" y="93"/>
                  </a:lnTo>
                  <a:lnTo>
                    <a:pt x="33" y="94"/>
                  </a:lnTo>
                  <a:lnTo>
                    <a:pt x="32" y="95"/>
                  </a:lnTo>
                  <a:lnTo>
                    <a:pt x="30" y="94"/>
                  </a:lnTo>
                  <a:lnTo>
                    <a:pt x="17" y="94"/>
                  </a:lnTo>
                  <a:lnTo>
                    <a:pt x="16" y="83"/>
                  </a:lnTo>
                  <a:lnTo>
                    <a:pt x="16" y="82"/>
                  </a:lnTo>
                  <a:lnTo>
                    <a:pt x="15" y="78"/>
                  </a:lnTo>
                  <a:lnTo>
                    <a:pt x="11" y="74"/>
                  </a:lnTo>
                  <a:lnTo>
                    <a:pt x="9" y="71"/>
                  </a:lnTo>
                  <a:lnTo>
                    <a:pt x="9" y="43"/>
                  </a:lnTo>
                  <a:lnTo>
                    <a:pt x="10" y="43"/>
                  </a:lnTo>
                  <a:lnTo>
                    <a:pt x="10" y="42"/>
                  </a:lnTo>
                  <a:lnTo>
                    <a:pt x="9" y="42"/>
                  </a:lnTo>
                  <a:lnTo>
                    <a:pt x="9" y="36"/>
                  </a:lnTo>
                  <a:lnTo>
                    <a:pt x="10" y="36"/>
                  </a:lnTo>
                  <a:lnTo>
                    <a:pt x="10" y="32"/>
                  </a:lnTo>
                  <a:lnTo>
                    <a:pt x="9" y="32"/>
                  </a:lnTo>
                  <a:lnTo>
                    <a:pt x="9" y="31"/>
                  </a:lnTo>
                  <a:lnTo>
                    <a:pt x="7" y="31"/>
                  </a:lnTo>
                  <a:lnTo>
                    <a:pt x="7" y="30"/>
                  </a:lnTo>
                  <a:lnTo>
                    <a:pt x="5" y="29"/>
                  </a:lnTo>
                  <a:lnTo>
                    <a:pt x="5" y="27"/>
                  </a:lnTo>
                  <a:lnTo>
                    <a:pt x="3" y="27"/>
                  </a:lnTo>
                  <a:lnTo>
                    <a:pt x="3" y="25"/>
                  </a:lnTo>
                  <a:lnTo>
                    <a:pt x="2" y="24"/>
                  </a:lnTo>
                  <a:lnTo>
                    <a:pt x="2" y="23"/>
                  </a:lnTo>
                  <a:lnTo>
                    <a:pt x="0" y="23"/>
                  </a:lnTo>
                  <a:lnTo>
                    <a:pt x="0" y="19"/>
                  </a:lnTo>
                  <a:lnTo>
                    <a:pt x="1" y="19"/>
                  </a:lnTo>
                  <a:lnTo>
                    <a:pt x="1" y="14"/>
                  </a:lnTo>
                  <a:lnTo>
                    <a:pt x="2" y="13"/>
                  </a:lnTo>
                  <a:lnTo>
                    <a:pt x="5" y="13"/>
                  </a:lnTo>
                  <a:lnTo>
                    <a:pt x="8" y="14"/>
                  </a:lnTo>
                  <a:lnTo>
                    <a:pt x="11" y="14"/>
                  </a:lnTo>
                  <a:lnTo>
                    <a:pt x="13" y="16"/>
                  </a:lnTo>
                  <a:lnTo>
                    <a:pt x="14" y="16"/>
                  </a:lnTo>
                  <a:lnTo>
                    <a:pt x="13" y="17"/>
                  </a:lnTo>
                  <a:lnTo>
                    <a:pt x="14" y="17"/>
                  </a:lnTo>
                  <a:lnTo>
                    <a:pt x="14" y="18"/>
                  </a:lnTo>
                  <a:lnTo>
                    <a:pt x="15" y="18"/>
                  </a:lnTo>
                  <a:lnTo>
                    <a:pt x="15" y="19"/>
                  </a:lnTo>
                  <a:lnTo>
                    <a:pt x="14" y="19"/>
                  </a:lnTo>
                  <a:lnTo>
                    <a:pt x="14" y="21"/>
                  </a:lnTo>
                  <a:lnTo>
                    <a:pt x="15" y="23"/>
                  </a:lnTo>
                  <a:lnTo>
                    <a:pt x="16" y="23"/>
                  </a:lnTo>
                  <a:lnTo>
                    <a:pt x="17" y="21"/>
                  </a:lnTo>
                  <a:lnTo>
                    <a:pt x="20" y="21"/>
                  </a:lnTo>
                  <a:lnTo>
                    <a:pt x="21" y="23"/>
                  </a:lnTo>
                  <a:lnTo>
                    <a:pt x="23" y="23"/>
                  </a:lnTo>
                  <a:lnTo>
                    <a:pt x="23" y="21"/>
                  </a:lnTo>
                  <a:lnTo>
                    <a:pt x="32" y="21"/>
                  </a:lnTo>
                  <a:lnTo>
                    <a:pt x="32" y="20"/>
                  </a:lnTo>
                  <a:lnTo>
                    <a:pt x="36" y="20"/>
                  </a:lnTo>
                  <a:lnTo>
                    <a:pt x="36" y="19"/>
                  </a:lnTo>
                  <a:lnTo>
                    <a:pt x="37" y="19"/>
                  </a:lnTo>
                  <a:lnTo>
                    <a:pt x="39" y="18"/>
                  </a:lnTo>
                  <a:lnTo>
                    <a:pt x="39" y="16"/>
                  </a:lnTo>
                  <a:lnTo>
                    <a:pt x="40" y="16"/>
                  </a:lnTo>
                  <a:lnTo>
                    <a:pt x="40" y="10"/>
                  </a:lnTo>
                  <a:lnTo>
                    <a:pt x="41" y="7"/>
                  </a:lnTo>
                  <a:lnTo>
                    <a:pt x="40" y="4"/>
                  </a:lnTo>
                  <a:lnTo>
                    <a:pt x="41" y="1"/>
                  </a:lnTo>
                  <a:lnTo>
                    <a:pt x="43" y="1"/>
                  </a:lnTo>
                  <a:lnTo>
                    <a:pt x="47" y="5"/>
                  </a:lnTo>
                  <a:lnTo>
                    <a:pt x="48" y="5"/>
                  </a:lnTo>
                  <a:lnTo>
                    <a:pt x="49" y="6"/>
                  </a:lnTo>
                  <a:lnTo>
                    <a:pt x="53" y="2"/>
                  </a:lnTo>
                  <a:lnTo>
                    <a:pt x="53" y="1"/>
                  </a:lnTo>
                  <a:lnTo>
                    <a:pt x="54" y="2"/>
                  </a:lnTo>
                  <a:lnTo>
                    <a:pt x="56" y="2"/>
                  </a:lnTo>
                  <a:lnTo>
                    <a:pt x="58" y="1"/>
                  </a:lnTo>
                  <a:lnTo>
                    <a:pt x="59" y="1"/>
                  </a:lnTo>
                  <a:lnTo>
                    <a:pt x="59"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60">
              <a:extLst>
                <a:ext uri="{FF2B5EF4-FFF2-40B4-BE49-F238E27FC236}">
                  <a16:creationId xmlns:a16="http://schemas.microsoft.com/office/drawing/2014/main" id="{AAF31124-B058-41F4-BC53-459C406D79D0}"/>
                </a:ext>
              </a:extLst>
            </p:cNvPr>
            <p:cNvSpPr>
              <a:spLocks noEditPoints="1"/>
            </p:cNvSpPr>
            <p:nvPr/>
          </p:nvSpPr>
          <p:spPr bwMode="auto">
            <a:xfrm>
              <a:off x="3821113" y="2808288"/>
              <a:ext cx="554037" cy="403225"/>
            </a:xfrm>
            <a:custGeom>
              <a:avLst/>
              <a:gdLst/>
              <a:ahLst/>
              <a:cxnLst>
                <a:cxn ang="0">
                  <a:pos x="228" y="3"/>
                </a:cxn>
                <a:cxn ang="0">
                  <a:pos x="252" y="11"/>
                </a:cxn>
                <a:cxn ang="0">
                  <a:pos x="260" y="37"/>
                </a:cxn>
                <a:cxn ang="0">
                  <a:pos x="260" y="48"/>
                </a:cxn>
                <a:cxn ang="0">
                  <a:pos x="266" y="55"/>
                </a:cxn>
                <a:cxn ang="0">
                  <a:pos x="276" y="65"/>
                </a:cxn>
                <a:cxn ang="0">
                  <a:pos x="294" y="76"/>
                </a:cxn>
                <a:cxn ang="0">
                  <a:pos x="294" y="80"/>
                </a:cxn>
                <a:cxn ang="0">
                  <a:pos x="291" y="93"/>
                </a:cxn>
                <a:cxn ang="0">
                  <a:pos x="312" y="110"/>
                </a:cxn>
                <a:cxn ang="0">
                  <a:pos x="329" y="107"/>
                </a:cxn>
                <a:cxn ang="0">
                  <a:pos x="342" y="117"/>
                </a:cxn>
                <a:cxn ang="0">
                  <a:pos x="343" y="136"/>
                </a:cxn>
                <a:cxn ang="0">
                  <a:pos x="332" y="164"/>
                </a:cxn>
                <a:cxn ang="0">
                  <a:pos x="313" y="164"/>
                </a:cxn>
                <a:cxn ang="0">
                  <a:pos x="305" y="165"/>
                </a:cxn>
                <a:cxn ang="0">
                  <a:pos x="299" y="170"/>
                </a:cxn>
                <a:cxn ang="0">
                  <a:pos x="294" y="176"/>
                </a:cxn>
                <a:cxn ang="0">
                  <a:pos x="288" y="181"/>
                </a:cxn>
                <a:cxn ang="0">
                  <a:pos x="285" y="184"/>
                </a:cxn>
                <a:cxn ang="0">
                  <a:pos x="260" y="182"/>
                </a:cxn>
                <a:cxn ang="0">
                  <a:pos x="229" y="178"/>
                </a:cxn>
                <a:cxn ang="0">
                  <a:pos x="218" y="183"/>
                </a:cxn>
                <a:cxn ang="0">
                  <a:pos x="205" y="183"/>
                </a:cxn>
                <a:cxn ang="0">
                  <a:pos x="182" y="182"/>
                </a:cxn>
                <a:cxn ang="0">
                  <a:pos x="118" y="188"/>
                </a:cxn>
                <a:cxn ang="0">
                  <a:pos x="115" y="202"/>
                </a:cxn>
                <a:cxn ang="0">
                  <a:pos x="120" y="210"/>
                </a:cxn>
                <a:cxn ang="0">
                  <a:pos x="121" y="219"/>
                </a:cxn>
                <a:cxn ang="0">
                  <a:pos x="122" y="233"/>
                </a:cxn>
                <a:cxn ang="0">
                  <a:pos x="121" y="245"/>
                </a:cxn>
                <a:cxn ang="0">
                  <a:pos x="113" y="244"/>
                </a:cxn>
                <a:cxn ang="0">
                  <a:pos x="102" y="234"/>
                </a:cxn>
                <a:cxn ang="0">
                  <a:pos x="94" y="232"/>
                </a:cxn>
                <a:cxn ang="0">
                  <a:pos x="76" y="232"/>
                </a:cxn>
                <a:cxn ang="0">
                  <a:pos x="62" y="235"/>
                </a:cxn>
                <a:cxn ang="0">
                  <a:pos x="54" y="245"/>
                </a:cxn>
                <a:cxn ang="0">
                  <a:pos x="45" y="241"/>
                </a:cxn>
                <a:cxn ang="0">
                  <a:pos x="36" y="241"/>
                </a:cxn>
                <a:cxn ang="0">
                  <a:pos x="32" y="234"/>
                </a:cxn>
                <a:cxn ang="0">
                  <a:pos x="24" y="227"/>
                </a:cxn>
                <a:cxn ang="0">
                  <a:pos x="20" y="221"/>
                </a:cxn>
                <a:cxn ang="0">
                  <a:pos x="13" y="213"/>
                </a:cxn>
                <a:cxn ang="0">
                  <a:pos x="3" y="212"/>
                </a:cxn>
                <a:cxn ang="0">
                  <a:pos x="4" y="189"/>
                </a:cxn>
                <a:cxn ang="0">
                  <a:pos x="10" y="177"/>
                </a:cxn>
                <a:cxn ang="0">
                  <a:pos x="10" y="155"/>
                </a:cxn>
                <a:cxn ang="0">
                  <a:pos x="10" y="145"/>
                </a:cxn>
                <a:cxn ang="0">
                  <a:pos x="24" y="139"/>
                </a:cxn>
                <a:cxn ang="0">
                  <a:pos x="41" y="132"/>
                </a:cxn>
                <a:cxn ang="0">
                  <a:pos x="49" y="123"/>
                </a:cxn>
                <a:cxn ang="0">
                  <a:pos x="50" y="106"/>
                </a:cxn>
                <a:cxn ang="0">
                  <a:pos x="57" y="95"/>
                </a:cxn>
                <a:cxn ang="0">
                  <a:pos x="57" y="85"/>
                </a:cxn>
                <a:cxn ang="0">
                  <a:pos x="63" y="75"/>
                </a:cxn>
                <a:cxn ang="0">
                  <a:pos x="71" y="74"/>
                </a:cxn>
                <a:cxn ang="0">
                  <a:pos x="86" y="85"/>
                </a:cxn>
                <a:cxn ang="0">
                  <a:pos x="100" y="68"/>
                </a:cxn>
                <a:cxn ang="0">
                  <a:pos x="111" y="65"/>
                </a:cxn>
                <a:cxn ang="0">
                  <a:pos x="116" y="55"/>
                </a:cxn>
                <a:cxn ang="0">
                  <a:pos x="148" y="42"/>
                </a:cxn>
                <a:cxn ang="0">
                  <a:pos x="185" y="16"/>
                </a:cxn>
              </a:cxnLst>
              <a:rect l="0" t="0" r="r" b="b"/>
              <a:pathLst>
                <a:path w="349" h="254">
                  <a:moveTo>
                    <a:pt x="292" y="181"/>
                  </a:moveTo>
                  <a:lnTo>
                    <a:pt x="293" y="181"/>
                  </a:lnTo>
                  <a:lnTo>
                    <a:pt x="292" y="182"/>
                  </a:lnTo>
                  <a:lnTo>
                    <a:pt x="292" y="181"/>
                  </a:lnTo>
                  <a:close/>
                  <a:moveTo>
                    <a:pt x="209" y="0"/>
                  </a:moveTo>
                  <a:lnTo>
                    <a:pt x="223" y="0"/>
                  </a:lnTo>
                  <a:lnTo>
                    <a:pt x="224" y="3"/>
                  </a:lnTo>
                  <a:lnTo>
                    <a:pt x="228" y="3"/>
                  </a:lnTo>
                  <a:lnTo>
                    <a:pt x="230" y="0"/>
                  </a:lnTo>
                  <a:lnTo>
                    <a:pt x="233" y="0"/>
                  </a:lnTo>
                  <a:lnTo>
                    <a:pt x="236" y="2"/>
                  </a:lnTo>
                  <a:lnTo>
                    <a:pt x="242" y="4"/>
                  </a:lnTo>
                  <a:lnTo>
                    <a:pt x="253" y="8"/>
                  </a:lnTo>
                  <a:lnTo>
                    <a:pt x="253" y="9"/>
                  </a:lnTo>
                  <a:lnTo>
                    <a:pt x="252" y="10"/>
                  </a:lnTo>
                  <a:lnTo>
                    <a:pt x="252" y="11"/>
                  </a:lnTo>
                  <a:lnTo>
                    <a:pt x="253" y="15"/>
                  </a:lnTo>
                  <a:lnTo>
                    <a:pt x="253" y="16"/>
                  </a:lnTo>
                  <a:lnTo>
                    <a:pt x="250" y="24"/>
                  </a:lnTo>
                  <a:lnTo>
                    <a:pt x="250" y="27"/>
                  </a:lnTo>
                  <a:lnTo>
                    <a:pt x="252" y="29"/>
                  </a:lnTo>
                  <a:lnTo>
                    <a:pt x="253" y="29"/>
                  </a:lnTo>
                  <a:lnTo>
                    <a:pt x="259" y="35"/>
                  </a:lnTo>
                  <a:lnTo>
                    <a:pt x="260" y="37"/>
                  </a:lnTo>
                  <a:lnTo>
                    <a:pt x="261" y="37"/>
                  </a:lnTo>
                  <a:lnTo>
                    <a:pt x="261" y="38"/>
                  </a:lnTo>
                  <a:lnTo>
                    <a:pt x="260" y="38"/>
                  </a:lnTo>
                  <a:lnTo>
                    <a:pt x="260" y="41"/>
                  </a:lnTo>
                  <a:lnTo>
                    <a:pt x="259" y="42"/>
                  </a:lnTo>
                  <a:lnTo>
                    <a:pt x="259" y="44"/>
                  </a:lnTo>
                  <a:lnTo>
                    <a:pt x="260" y="44"/>
                  </a:lnTo>
                  <a:lnTo>
                    <a:pt x="260" y="48"/>
                  </a:lnTo>
                  <a:lnTo>
                    <a:pt x="261" y="48"/>
                  </a:lnTo>
                  <a:lnTo>
                    <a:pt x="261" y="49"/>
                  </a:lnTo>
                  <a:lnTo>
                    <a:pt x="262" y="50"/>
                  </a:lnTo>
                  <a:lnTo>
                    <a:pt x="263" y="50"/>
                  </a:lnTo>
                  <a:lnTo>
                    <a:pt x="263" y="53"/>
                  </a:lnTo>
                  <a:lnTo>
                    <a:pt x="265" y="54"/>
                  </a:lnTo>
                  <a:lnTo>
                    <a:pt x="265" y="55"/>
                  </a:lnTo>
                  <a:lnTo>
                    <a:pt x="266" y="55"/>
                  </a:lnTo>
                  <a:lnTo>
                    <a:pt x="266" y="56"/>
                  </a:lnTo>
                  <a:lnTo>
                    <a:pt x="268" y="57"/>
                  </a:lnTo>
                  <a:lnTo>
                    <a:pt x="268" y="59"/>
                  </a:lnTo>
                  <a:lnTo>
                    <a:pt x="269" y="59"/>
                  </a:lnTo>
                  <a:lnTo>
                    <a:pt x="269" y="62"/>
                  </a:lnTo>
                  <a:lnTo>
                    <a:pt x="271" y="63"/>
                  </a:lnTo>
                  <a:lnTo>
                    <a:pt x="276" y="63"/>
                  </a:lnTo>
                  <a:lnTo>
                    <a:pt x="276" y="65"/>
                  </a:lnTo>
                  <a:lnTo>
                    <a:pt x="278" y="65"/>
                  </a:lnTo>
                  <a:lnTo>
                    <a:pt x="279" y="66"/>
                  </a:lnTo>
                  <a:lnTo>
                    <a:pt x="282" y="66"/>
                  </a:lnTo>
                  <a:lnTo>
                    <a:pt x="285" y="67"/>
                  </a:lnTo>
                  <a:lnTo>
                    <a:pt x="287" y="69"/>
                  </a:lnTo>
                  <a:lnTo>
                    <a:pt x="287" y="72"/>
                  </a:lnTo>
                  <a:lnTo>
                    <a:pt x="289" y="74"/>
                  </a:lnTo>
                  <a:lnTo>
                    <a:pt x="294" y="76"/>
                  </a:lnTo>
                  <a:lnTo>
                    <a:pt x="298" y="76"/>
                  </a:lnTo>
                  <a:lnTo>
                    <a:pt x="298" y="78"/>
                  </a:lnTo>
                  <a:lnTo>
                    <a:pt x="299" y="78"/>
                  </a:lnTo>
                  <a:lnTo>
                    <a:pt x="298" y="79"/>
                  </a:lnTo>
                  <a:lnTo>
                    <a:pt x="297" y="79"/>
                  </a:lnTo>
                  <a:lnTo>
                    <a:pt x="297" y="78"/>
                  </a:lnTo>
                  <a:lnTo>
                    <a:pt x="295" y="78"/>
                  </a:lnTo>
                  <a:lnTo>
                    <a:pt x="294" y="80"/>
                  </a:lnTo>
                  <a:lnTo>
                    <a:pt x="293" y="79"/>
                  </a:lnTo>
                  <a:lnTo>
                    <a:pt x="291" y="79"/>
                  </a:lnTo>
                  <a:lnTo>
                    <a:pt x="287" y="78"/>
                  </a:lnTo>
                  <a:lnTo>
                    <a:pt x="286" y="79"/>
                  </a:lnTo>
                  <a:lnTo>
                    <a:pt x="286" y="92"/>
                  </a:lnTo>
                  <a:lnTo>
                    <a:pt x="287" y="92"/>
                  </a:lnTo>
                  <a:lnTo>
                    <a:pt x="288" y="93"/>
                  </a:lnTo>
                  <a:lnTo>
                    <a:pt x="291" y="93"/>
                  </a:lnTo>
                  <a:lnTo>
                    <a:pt x="292" y="94"/>
                  </a:lnTo>
                  <a:lnTo>
                    <a:pt x="294" y="95"/>
                  </a:lnTo>
                  <a:lnTo>
                    <a:pt x="298" y="98"/>
                  </a:lnTo>
                  <a:lnTo>
                    <a:pt x="300" y="101"/>
                  </a:lnTo>
                  <a:lnTo>
                    <a:pt x="301" y="101"/>
                  </a:lnTo>
                  <a:lnTo>
                    <a:pt x="307" y="107"/>
                  </a:lnTo>
                  <a:lnTo>
                    <a:pt x="311" y="110"/>
                  </a:lnTo>
                  <a:lnTo>
                    <a:pt x="312" y="110"/>
                  </a:lnTo>
                  <a:lnTo>
                    <a:pt x="313" y="111"/>
                  </a:lnTo>
                  <a:lnTo>
                    <a:pt x="318" y="111"/>
                  </a:lnTo>
                  <a:lnTo>
                    <a:pt x="324" y="112"/>
                  </a:lnTo>
                  <a:lnTo>
                    <a:pt x="324" y="111"/>
                  </a:lnTo>
                  <a:lnTo>
                    <a:pt x="325" y="111"/>
                  </a:lnTo>
                  <a:lnTo>
                    <a:pt x="327" y="108"/>
                  </a:lnTo>
                  <a:lnTo>
                    <a:pt x="327" y="107"/>
                  </a:lnTo>
                  <a:lnTo>
                    <a:pt x="329" y="107"/>
                  </a:lnTo>
                  <a:lnTo>
                    <a:pt x="330" y="106"/>
                  </a:lnTo>
                  <a:lnTo>
                    <a:pt x="335" y="106"/>
                  </a:lnTo>
                  <a:lnTo>
                    <a:pt x="337" y="108"/>
                  </a:lnTo>
                  <a:lnTo>
                    <a:pt x="337" y="110"/>
                  </a:lnTo>
                  <a:lnTo>
                    <a:pt x="338" y="110"/>
                  </a:lnTo>
                  <a:lnTo>
                    <a:pt x="340" y="112"/>
                  </a:lnTo>
                  <a:lnTo>
                    <a:pt x="340" y="116"/>
                  </a:lnTo>
                  <a:lnTo>
                    <a:pt x="342" y="117"/>
                  </a:lnTo>
                  <a:lnTo>
                    <a:pt x="342" y="120"/>
                  </a:lnTo>
                  <a:lnTo>
                    <a:pt x="337" y="120"/>
                  </a:lnTo>
                  <a:lnTo>
                    <a:pt x="335" y="121"/>
                  </a:lnTo>
                  <a:lnTo>
                    <a:pt x="333" y="121"/>
                  </a:lnTo>
                  <a:lnTo>
                    <a:pt x="333" y="123"/>
                  </a:lnTo>
                  <a:lnTo>
                    <a:pt x="336" y="127"/>
                  </a:lnTo>
                  <a:lnTo>
                    <a:pt x="339" y="132"/>
                  </a:lnTo>
                  <a:lnTo>
                    <a:pt x="343" y="136"/>
                  </a:lnTo>
                  <a:lnTo>
                    <a:pt x="346" y="142"/>
                  </a:lnTo>
                  <a:lnTo>
                    <a:pt x="349" y="143"/>
                  </a:lnTo>
                  <a:lnTo>
                    <a:pt x="346" y="148"/>
                  </a:lnTo>
                  <a:lnTo>
                    <a:pt x="346" y="149"/>
                  </a:lnTo>
                  <a:lnTo>
                    <a:pt x="344" y="150"/>
                  </a:lnTo>
                  <a:lnTo>
                    <a:pt x="344" y="154"/>
                  </a:lnTo>
                  <a:lnTo>
                    <a:pt x="343" y="154"/>
                  </a:lnTo>
                  <a:lnTo>
                    <a:pt x="332" y="164"/>
                  </a:lnTo>
                  <a:lnTo>
                    <a:pt x="327" y="164"/>
                  </a:lnTo>
                  <a:lnTo>
                    <a:pt x="326" y="163"/>
                  </a:lnTo>
                  <a:lnTo>
                    <a:pt x="324" y="163"/>
                  </a:lnTo>
                  <a:lnTo>
                    <a:pt x="321" y="164"/>
                  </a:lnTo>
                  <a:lnTo>
                    <a:pt x="318" y="164"/>
                  </a:lnTo>
                  <a:lnTo>
                    <a:pt x="316" y="165"/>
                  </a:lnTo>
                  <a:lnTo>
                    <a:pt x="313" y="165"/>
                  </a:lnTo>
                  <a:lnTo>
                    <a:pt x="313" y="164"/>
                  </a:lnTo>
                  <a:lnTo>
                    <a:pt x="312" y="164"/>
                  </a:lnTo>
                  <a:lnTo>
                    <a:pt x="312" y="163"/>
                  </a:lnTo>
                  <a:lnTo>
                    <a:pt x="308" y="163"/>
                  </a:lnTo>
                  <a:lnTo>
                    <a:pt x="307" y="162"/>
                  </a:lnTo>
                  <a:lnTo>
                    <a:pt x="306" y="162"/>
                  </a:lnTo>
                  <a:lnTo>
                    <a:pt x="306" y="163"/>
                  </a:lnTo>
                  <a:lnTo>
                    <a:pt x="305" y="163"/>
                  </a:lnTo>
                  <a:lnTo>
                    <a:pt x="305" y="165"/>
                  </a:lnTo>
                  <a:lnTo>
                    <a:pt x="304" y="165"/>
                  </a:lnTo>
                  <a:lnTo>
                    <a:pt x="301" y="168"/>
                  </a:lnTo>
                  <a:lnTo>
                    <a:pt x="303" y="169"/>
                  </a:lnTo>
                  <a:lnTo>
                    <a:pt x="303" y="170"/>
                  </a:lnTo>
                  <a:lnTo>
                    <a:pt x="300" y="170"/>
                  </a:lnTo>
                  <a:lnTo>
                    <a:pt x="300" y="169"/>
                  </a:lnTo>
                  <a:lnTo>
                    <a:pt x="299" y="169"/>
                  </a:lnTo>
                  <a:lnTo>
                    <a:pt x="299" y="170"/>
                  </a:lnTo>
                  <a:lnTo>
                    <a:pt x="300" y="170"/>
                  </a:lnTo>
                  <a:lnTo>
                    <a:pt x="300" y="171"/>
                  </a:lnTo>
                  <a:lnTo>
                    <a:pt x="299" y="172"/>
                  </a:lnTo>
                  <a:lnTo>
                    <a:pt x="298" y="171"/>
                  </a:lnTo>
                  <a:lnTo>
                    <a:pt x="293" y="171"/>
                  </a:lnTo>
                  <a:lnTo>
                    <a:pt x="293" y="172"/>
                  </a:lnTo>
                  <a:lnTo>
                    <a:pt x="294" y="174"/>
                  </a:lnTo>
                  <a:lnTo>
                    <a:pt x="294" y="176"/>
                  </a:lnTo>
                  <a:lnTo>
                    <a:pt x="293" y="175"/>
                  </a:lnTo>
                  <a:lnTo>
                    <a:pt x="292" y="175"/>
                  </a:lnTo>
                  <a:lnTo>
                    <a:pt x="292" y="176"/>
                  </a:lnTo>
                  <a:lnTo>
                    <a:pt x="291" y="177"/>
                  </a:lnTo>
                  <a:lnTo>
                    <a:pt x="291" y="178"/>
                  </a:lnTo>
                  <a:lnTo>
                    <a:pt x="292" y="178"/>
                  </a:lnTo>
                  <a:lnTo>
                    <a:pt x="292" y="181"/>
                  </a:lnTo>
                  <a:lnTo>
                    <a:pt x="288" y="181"/>
                  </a:lnTo>
                  <a:lnTo>
                    <a:pt x="288" y="180"/>
                  </a:lnTo>
                  <a:lnTo>
                    <a:pt x="286" y="180"/>
                  </a:lnTo>
                  <a:lnTo>
                    <a:pt x="286" y="181"/>
                  </a:lnTo>
                  <a:lnTo>
                    <a:pt x="285" y="181"/>
                  </a:lnTo>
                  <a:lnTo>
                    <a:pt x="285" y="182"/>
                  </a:lnTo>
                  <a:lnTo>
                    <a:pt x="286" y="183"/>
                  </a:lnTo>
                  <a:lnTo>
                    <a:pt x="286" y="184"/>
                  </a:lnTo>
                  <a:lnTo>
                    <a:pt x="285" y="184"/>
                  </a:lnTo>
                  <a:lnTo>
                    <a:pt x="282" y="183"/>
                  </a:lnTo>
                  <a:lnTo>
                    <a:pt x="273" y="183"/>
                  </a:lnTo>
                  <a:lnTo>
                    <a:pt x="271" y="184"/>
                  </a:lnTo>
                  <a:lnTo>
                    <a:pt x="265" y="186"/>
                  </a:lnTo>
                  <a:lnTo>
                    <a:pt x="266" y="184"/>
                  </a:lnTo>
                  <a:lnTo>
                    <a:pt x="265" y="184"/>
                  </a:lnTo>
                  <a:lnTo>
                    <a:pt x="265" y="183"/>
                  </a:lnTo>
                  <a:lnTo>
                    <a:pt x="260" y="182"/>
                  </a:lnTo>
                  <a:lnTo>
                    <a:pt x="256" y="181"/>
                  </a:lnTo>
                  <a:lnTo>
                    <a:pt x="246" y="180"/>
                  </a:lnTo>
                  <a:lnTo>
                    <a:pt x="241" y="178"/>
                  </a:lnTo>
                  <a:lnTo>
                    <a:pt x="239" y="177"/>
                  </a:lnTo>
                  <a:lnTo>
                    <a:pt x="236" y="177"/>
                  </a:lnTo>
                  <a:lnTo>
                    <a:pt x="230" y="176"/>
                  </a:lnTo>
                  <a:lnTo>
                    <a:pt x="230" y="178"/>
                  </a:lnTo>
                  <a:lnTo>
                    <a:pt x="229" y="178"/>
                  </a:lnTo>
                  <a:lnTo>
                    <a:pt x="227" y="180"/>
                  </a:lnTo>
                  <a:lnTo>
                    <a:pt x="225" y="178"/>
                  </a:lnTo>
                  <a:lnTo>
                    <a:pt x="224" y="178"/>
                  </a:lnTo>
                  <a:lnTo>
                    <a:pt x="224" y="180"/>
                  </a:lnTo>
                  <a:lnTo>
                    <a:pt x="223" y="181"/>
                  </a:lnTo>
                  <a:lnTo>
                    <a:pt x="223" y="182"/>
                  </a:lnTo>
                  <a:lnTo>
                    <a:pt x="222" y="183"/>
                  </a:lnTo>
                  <a:lnTo>
                    <a:pt x="218" y="183"/>
                  </a:lnTo>
                  <a:lnTo>
                    <a:pt x="216" y="186"/>
                  </a:lnTo>
                  <a:lnTo>
                    <a:pt x="216" y="187"/>
                  </a:lnTo>
                  <a:lnTo>
                    <a:pt x="215" y="187"/>
                  </a:lnTo>
                  <a:lnTo>
                    <a:pt x="214" y="186"/>
                  </a:lnTo>
                  <a:lnTo>
                    <a:pt x="214" y="184"/>
                  </a:lnTo>
                  <a:lnTo>
                    <a:pt x="212" y="184"/>
                  </a:lnTo>
                  <a:lnTo>
                    <a:pt x="212" y="183"/>
                  </a:lnTo>
                  <a:lnTo>
                    <a:pt x="205" y="183"/>
                  </a:lnTo>
                  <a:lnTo>
                    <a:pt x="204" y="184"/>
                  </a:lnTo>
                  <a:lnTo>
                    <a:pt x="203" y="184"/>
                  </a:lnTo>
                  <a:lnTo>
                    <a:pt x="203" y="183"/>
                  </a:lnTo>
                  <a:lnTo>
                    <a:pt x="202" y="183"/>
                  </a:lnTo>
                  <a:lnTo>
                    <a:pt x="196" y="182"/>
                  </a:lnTo>
                  <a:lnTo>
                    <a:pt x="195" y="183"/>
                  </a:lnTo>
                  <a:lnTo>
                    <a:pt x="183" y="183"/>
                  </a:lnTo>
                  <a:lnTo>
                    <a:pt x="182" y="182"/>
                  </a:lnTo>
                  <a:lnTo>
                    <a:pt x="173" y="182"/>
                  </a:lnTo>
                  <a:lnTo>
                    <a:pt x="173" y="183"/>
                  </a:lnTo>
                  <a:lnTo>
                    <a:pt x="119" y="183"/>
                  </a:lnTo>
                  <a:lnTo>
                    <a:pt x="119" y="186"/>
                  </a:lnTo>
                  <a:lnTo>
                    <a:pt x="120" y="187"/>
                  </a:lnTo>
                  <a:lnTo>
                    <a:pt x="119" y="187"/>
                  </a:lnTo>
                  <a:lnTo>
                    <a:pt x="119" y="188"/>
                  </a:lnTo>
                  <a:lnTo>
                    <a:pt x="118" y="188"/>
                  </a:lnTo>
                  <a:lnTo>
                    <a:pt x="118" y="189"/>
                  </a:lnTo>
                  <a:lnTo>
                    <a:pt x="116" y="190"/>
                  </a:lnTo>
                  <a:lnTo>
                    <a:pt x="116" y="193"/>
                  </a:lnTo>
                  <a:lnTo>
                    <a:pt x="115" y="194"/>
                  </a:lnTo>
                  <a:lnTo>
                    <a:pt x="115" y="197"/>
                  </a:lnTo>
                  <a:lnTo>
                    <a:pt x="114" y="199"/>
                  </a:lnTo>
                  <a:lnTo>
                    <a:pt x="114" y="200"/>
                  </a:lnTo>
                  <a:lnTo>
                    <a:pt x="115" y="202"/>
                  </a:lnTo>
                  <a:lnTo>
                    <a:pt x="116" y="203"/>
                  </a:lnTo>
                  <a:lnTo>
                    <a:pt x="116" y="206"/>
                  </a:lnTo>
                  <a:lnTo>
                    <a:pt x="118" y="206"/>
                  </a:lnTo>
                  <a:lnTo>
                    <a:pt x="118" y="207"/>
                  </a:lnTo>
                  <a:lnTo>
                    <a:pt x="119" y="208"/>
                  </a:lnTo>
                  <a:lnTo>
                    <a:pt x="120" y="208"/>
                  </a:lnTo>
                  <a:lnTo>
                    <a:pt x="121" y="209"/>
                  </a:lnTo>
                  <a:lnTo>
                    <a:pt x="120" y="210"/>
                  </a:lnTo>
                  <a:lnTo>
                    <a:pt x="119" y="210"/>
                  </a:lnTo>
                  <a:lnTo>
                    <a:pt x="119" y="214"/>
                  </a:lnTo>
                  <a:lnTo>
                    <a:pt x="120" y="214"/>
                  </a:lnTo>
                  <a:lnTo>
                    <a:pt x="120" y="215"/>
                  </a:lnTo>
                  <a:lnTo>
                    <a:pt x="122" y="215"/>
                  </a:lnTo>
                  <a:lnTo>
                    <a:pt x="122" y="218"/>
                  </a:lnTo>
                  <a:lnTo>
                    <a:pt x="121" y="218"/>
                  </a:lnTo>
                  <a:lnTo>
                    <a:pt x="121" y="219"/>
                  </a:lnTo>
                  <a:lnTo>
                    <a:pt x="120" y="219"/>
                  </a:lnTo>
                  <a:lnTo>
                    <a:pt x="120" y="220"/>
                  </a:lnTo>
                  <a:lnTo>
                    <a:pt x="121" y="222"/>
                  </a:lnTo>
                  <a:lnTo>
                    <a:pt x="121" y="227"/>
                  </a:lnTo>
                  <a:lnTo>
                    <a:pt x="122" y="228"/>
                  </a:lnTo>
                  <a:lnTo>
                    <a:pt x="122" y="231"/>
                  </a:lnTo>
                  <a:lnTo>
                    <a:pt x="121" y="232"/>
                  </a:lnTo>
                  <a:lnTo>
                    <a:pt x="122" y="233"/>
                  </a:lnTo>
                  <a:lnTo>
                    <a:pt x="122" y="235"/>
                  </a:lnTo>
                  <a:lnTo>
                    <a:pt x="121" y="238"/>
                  </a:lnTo>
                  <a:lnTo>
                    <a:pt x="120" y="239"/>
                  </a:lnTo>
                  <a:lnTo>
                    <a:pt x="120" y="240"/>
                  </a:lnTo>
                  <a:lnTo>
                    <a:pt x="121" y="241"/>
                  </a:lnTo>
                  <a:lnTo>
                    <a:pt x="122" y="241"/>
                  </a:lnTo>
                  <a:lnTo>
                    <a:pt x="122" y="244"/>
                  </a:lnTo>
                  <a:lnTo>
                    <a:pt x="121" y="245"/>
                  </a:lnTo>
                  <a:lnTo>
                    <a:pt x="121" y="246"/>
                  </a:lnTo>
                  <a:lnTo>
                    <a:pt x="124" y="248"/>
                  </a:lnTo>
                  <a:lnTo>
                    <a:pt x="125" y="251"/>
                  </a:lnTo>
                  <a:lnTo>
                    <a:pt x="124" y="252"/>
                  </a:lnTo>
                  <a:lnTo>
                    <a:pt x="122" y="254"/>
                  </a:lnTo>
                  <a:lnTo>
                    <a:pt x="121" y="254"/>
                  </a:lnTo>
                  <a:lnTo>
                    <a:pt x="115" y="248"/>
                  </a:lnTo>
                  <a:lnTo>
                    <a:pt x="113" y="244"/>
                  </a:lnTo>
                  <a:lnTo>
                    <a:pt x="113" y="241"/>
                  </a:lnTo>
                  <a:lnTo>
                    <a:pt x="112" y="240"/>
                  </a:lnTo>
                  <a:lnTo>
                    <a:pt x="108" y="240"/>
                  </a:lnTo>
                  <a:lnTo>
                    <a:pt x="107" y="239"/>
                  </a:lnTo>
                  <a:lnTo>
                    <a:pt x="106" y="237"/>
                  </a:lnTo>
                  <a:lnTo>
                    <a:pt x="106" y="235"/>
                  </a:lnTo>
                  <a:lnTo>
                    <a:pt x="103" y="235"/>
                  </a:lnTo>
                  <a:lnTo>
                    <a:pt x="102" y="234"/>
                  </a:lnTo>
                  <a:lnTo>
                    <a:pt x="102" y="232"/>
                  </a:lnTo>
                  <a:lnTo>
                    <a:pt x="101" y="232"/>
                  </a:lnTo>
                  <a:lnTo>
                    <a:pt x="100" y="234"/>
                  </a:lnTo>
                  <a:lnTo>
                    <a:pt x="97" y="234"/>
                  </a:lnTo>
                  <a:lnTo>
                    <a:pt x="97" y="232"/>
                  </a:lnTo>
                  <a:lnTo>
                    <a:pt x="96" y="233"/>
                  </a:lnTo>
                  <a:lnTo>
                    <a:pt x="95" y="232"/>
                  </a:lnTo>
                  <a:lnTo>
                    <a:pt x="94" y="232"/>
                  </a:lnTo>
                  <a:lnTo>
                    <a:pt x="87" y="231"/>
                  </a:lnTo>
                  <a:lnTo>
                    <a:pt x="84" y="232"/>
                  </a:lnTo>
                  <a:lnTo>
                    <a:pt x="84" y="231"/>
                  </a:lnTo>
                  <a:lnTo>
                    <a:pt x="83" y="231"/>
                  </a:lnTo>
                  <a:lnTo>
                    <a:pt x="82" y="229"/>
                  </a:lnTo>
                  <a:lnTo>
                    <a:pt x="82" y="231"/>
                  </a:lnTo>
                  <a:lnTo>
                    <a:pt x="77" y="231"/>
                  </a:lnTo>
                  <a:lnTo>
                    <a:pt x="76" y="232"/>
                  </a:lnTo>
                  <a:lnTo>
                    <a:pt x="73" y="232"/>
                  </a:lnTo>
                  <a:lnTo>
                    <a:pt x="70" y="234"/>
                  </a:lnTo>
                  <a:lnTo>
                    <a:pt x="68" y="234"/>
                  </a:lnTo>
                  <a:lnTo>
                    <a:pt x="68" y="235"/>
                  </a:lnTo>
                  <a:lnTo>
                    <a:pt x="65" y="235"/>
                  </a:lnTo>
                  <a:lnTo>
                    <a:pt x="65" y="237"/>
                  </a:lnTo>
                  <a:lnTo>
                    <a:pt x="64" y="237"/>
                  </a:lnTo>
                  <a:lnTo>
                    <a:pt x="62" y="235"/>
                  </a:lnTo>
                  <a:lnTo>
                    <a:pt x="61" y="235"/>
                  </a:lnTo>
                  <a:lnTo>
                    <a:pt x="58" y="238"/>
                  </a:lnTo>
                  <a:lnTo>
                    <a:pt x="58" y="239"/>
                  </a:lnTo>
                  <a:lnTo>
                    <a:pt x="55" y="239"/>
                  </a:lnTo>
                  <a:lnTo>
                    <a:pt x="56" y="240"/>
                  </a:lnTo>
                  <a:lnTo>
                    <a:pt x="55" y="241"/>
                  </a:lnTo>
                  <a:lnTo>
                    <a:pt x="54" y="241"/>
                  </a:lnTo>
                  <a:lnTo>
                    <a:pt x="54" y="245"/>
                  </a:lnTo>
                  <a:lnTo>
                    <a:pt x="51" y="245"/>
                  </a:lnTo>
                  <a:lnTo>
                    <a:pt x="51" y="246"/>
                  </a:lnTo>
                  <a:lnTo>
                    <a:pt x="50" y="246"/>
                  </a:lnTo>
                  <a:lnTo>
                    <a:pt x="50" y="244"/>
                  </a:lnTo>
                  <a:lnTo>
                    <a:pt x="49" y="244"/>
                  </a:lnTo>
                  <a:lnTo>
                    <a:pt x="49" y="242"/>
                  </a:lnTo>
                  <a:lnTo>
                    <a:pt x="44" y="242"/>
                  </a:lnTo>
                  <a:lnTo>
                    <a:pt x="45" y="241"/>
                  </a:lnTo>
                  <a:lnTo>
                    <a:pt x="45" y="239"/>
                  </a:lnTo>
                  <a:lnTo>
                    <a:pt x="43" y="239"/>
                  </a:lnTo>
                  <a:lnTo>
                    <a:pt x="43" y="241"/>
                  </a:lnTo>
                  <a:lnTo>
                    <a:pt x="42" y="241"/>
                  </a:lnTo>
                  <a:lnTo>
                    <a:pt x="42" y="240"/>
                  </a:lnTo>
                  <a:lnTo>
                    <a:pt x="38" y="240"/>
                  </a:lnTo>
                  <a:lnTo>
                    <a:pt x="38" y="241"/>
                  </a:lnTo>
                  <a:lnTo>
                    <a:pt x="36" y="241"/>
                  </a:lnTo>
                  <a:lnTo>
                    <a:pt x="36" y="239"/>
                  </a:lnTo>
                  <a:lnTo>
                    <a:pt x="33" y="239"/>
                  </a:lnTo>
                  <a:lnTo>
                    <a:pt x="33" y="238"/>
                  </a:lnTo>
                  <a:lnTo>
                    <a:pt x="32" y="239"/>
                  </a:lnTo>
                  <a:lnTo>
                    <a:pt x="32" y="238"/>
                  </a:lnTo>
                  <a:lnTo>
                    <a:pt x="33" y="237"/>
                  </a:lnTo>
                  <a:lnTo>
                    <a:pt x="32" y="237"/>
                  </a:lnTo>
                  <a:lnTo>
                    <a:pt x="32" y="234"/>
                  </a:lnTo>
                  <a:lnTo>
                    <a:pt x="31" y="235"/>
                  </a:lnTo>
                  <a:lnTo>
                    <a:pt x="31" y="234"/>
                  </a:lnTo>
                  <a:lnTo>
                    <a:pt x="30" y="233"/>
                  </a:lnTo>
                  <a:lnTo>
                    <a:pt x="26" y="233"/>
                  </a:lnTo>
                  <a:lnTo>
                    <a:pt x="25" y="232"/>
                  </a:lnTo>
                  <a:lnTo>
                    <a:pt x="25" y="228"/>
                  </a:lnTo>
                  <a:lnTo>
                    <a:pt x="24" y="228"/>
                  </a:lnTo>
                  <a:lnTo>
                    <a:pt x="24" y="227"/>
                  </a:lnTo>
                  <a:lnTo>
                    <a:pt x="25" y="227"/>
                  </a:lnTo>
                  <a:lnTo>
                    <a:pt x="25" y="226"/>
                  </a:lnTo>
                  <a:lnTo>
                    <a:pt x="23" y="224"/>
                  </a:lnTo>
                  <a:lnTo>
                    <a:pt x="22" y="224"/>
                  </a:lnTo>
                  <a:lnTo>
                    <a:pt x="20" y="222"/>
                  </a:lnTo>
                  <a:lnTo>
                    <a:pt x="22" y="222"/>
                  </a:lnTo>
                  <a:lnTo>
                    <a:pt x="22" y="221"/>
                  </a:lnTo>
                  <a:lnTo>
                    <a:pt x="20" y="221"/>
                  </a:lnTo>
                  <a:lnTo>
                    <a:pt x="20" y="220"/>
                  </a:lnTo>
                  <a:lnTo>
                    <a:pt x="19" y="220"/>
                  </a:lnTo>
                  <a:lnTo>
                    <a:pt x="19" y="219"/>
                  </a:lnTo>
                  <a:lnTo>
                    <a:pt x="18" y="219"/>
                  </a:lnTo>
                  <a:lnTo>
                    <a:pt x="18" y="214"/>
                  </a:lnTo>
                  <a:lnTo>
                    <a:pt x="17" y="214"/>
                  </a:lnTo>
                  <a:lnTo>
                    <a:pt x="16" y="215"/>
                  </a:lnTo>
                  <a:lnTo>
                    <a:pt x="13" y="213"/>
                  </a:lnTo>
                  <a:lnTo>
                    <a:pt x="13" y="214"/>
                  </a:lnTo>
                  <a:lnTo>
                    <a:pt x="11" y="213"/>
                  </a:lnTo>
                  <a:lnTo>
                    <a:pt x="10" y="213"/>
                  </a:lnTo>
                  <a:lnTo>
                    <a:pt x="10" y="214"/>
                  </a:lnTo>
                  <a:lnTo>
                    <a:pt x="5" y="214"/>
                  </a:lnTo>
                  <a:lnTo>
                    <a:pt x="5" y="213"/>
                  </a:lnTo>
                  <a:lnTo>
                    <a:pt x="3" y="213"/>
                  </a:lnTo>
                  <a:lnTo>
                    <a:pt x="3" y="212"/>
                  </a:lnTo>
                  <a:lnTo>
                    <a:pt x="1" y="210"/>
                  </a:lnTo>
                  <a:lnTo>
                    <a:pt x="1" y="209"/>
                  </a:lnTo>
                  <a:lnTo>
                    <a:pt x="0" y="209"/>
                  </a:lnTo>
                  <a:lnTo>
                    <a:pt x="0" y="208"/>
                  </a:lnTo>
                  <a:lnTo>
                    <a:pt x="3" y="203"/>
                  </a:lnTo>
                  <a:lnTo>
                    <a:pt x="3" y="194"/>
                  </a:lnTo>
                  <a:lnTo>
                    <a:pt x="4" y="194"/>
                  </a:lnTo>
                  <a:lnTo>
                    <a:pt x="4" y="189"/>
                  </a:lnTo>
                  <a:lnTo>
                    <a:pt x="3" y="186"/>
                  </a:lnTo>
                  <a:lnTo>
                    <a:pt x="3" y="184"/>
                  </a:lnTo>
                  <a:lnTo>
                    <a:pt x="1" y="184"/>
                  </a:lnTo>
                  <a:lnTo>
                    <a:pt x="1" y="180"/>
                  </a:lnTo>
                  <a:lnTo>
                    <a:pt x="6" y="178"/>
                  </a:lnTo>
                  <a:lnTo>
                    <a:pt x="7" y="178"/>
                  </a:lnTo>
                  <a:lnTo>
                    <a:pt x="9" y="177"/>
                  </a:lnTo>
                  <a:lnTo>
                    <a:pt x="10" y="177"/>
                  </a:lnTo>
                  <a:lnTo>
                    <a:pt x="10" y="174"/>
                  </a:lnTo>
                  <a:lnTo>
                    <a:pt x="12" y="171"/>
                  </a:lnTo>
                  <a:lnTo>
                    <a:pt x="12" y="165"/>
                  </a:lnTo>
                  <a:lnTo>
                    <a:pt x="13" y="164"/>
                  </a:lnTo>
                  <a:lnTo>
                    <a:pt x="13" y="157"/>
                  </a:lnTo>
                  <a:lnTo>
                    <a:pt x="11" y="156"/>
                  </a:lnTo>
                  <a:lnTo>
                    <a:pt x="10" y="156"/>
                  </a:lnTo>
                  <a:lnTo>
                    <a:pt x="10" y="155"/>
                  </a:lnTo>
                  <a:lnTo>
                    <a:pt x="11" y="154"/>
                  </a:lnTo>
                  <a:lnTo>
                    <a:pt x="11" y="149"/>
                  </a:lnTo>
                  <a:lnTo>
                    <a:pt x="10" y="149"/>
                  </a:lnTo>
                  <a:lnTo>
                    <a:pt x="9" y="148"/>
                  </a:lnTo>
                  <a:lnTo>
                    <a:pt x="7" y="148"/>
                  </a:lnTo>
                  <a:lnTo>
                    <a:pt x="6" y="146"/>
                  </a:lnTo>
                  <a:lnTo>
                    <a:pt x="7" y="146"/>
                  </a:lnTo>
                  <a:lnTo>
                    <a:pt x="10" y="145"/>
                  </a:lnTo>
                  <a:lnTo>
                    <a:pt x="12" y="145"/>
                  </a:lnTo>
                  <a:lnTo>
                    <a:pt x="12" y="144"/>
                  </a:lnTo>
                  <a:lnTo>
                    <a:pt x="15" y="143"/>
                  </a:lnTo>
                  <a:lnTo>
                    <a:pt x="16" y="142"/>
                  </a:lnTo>
                  <a:lnTo>
                    <a:pt x="16" y="140"/>
                  </a:lnTo>
                  <a:lnTo>
                    <a:pt x="17" y="140"/>
                  </a:lnTo>
                  <a:lnTo>
                    <a:pt x="19" y="139"/>
                  </a:lnTo>
                  <a:lnTo>
                    <a:pt x="24" y="139"/>
                  </a:lnTo>
                  <a:lnTo>
                    <a:pt x="24" y="138"/>
                  </a:lnTo>
                  <a:lnTo>
                    <a:pt x="35" y="138"/>
                  </a:lnTo>
                  <a:lnTo>
                    <a:pt x="35" y="137"/>
                  </a:lnTo>
                  <a:lnTo>
                    <a:pt x="36" y="136"/>
                  </a:lnTo>
                  <a:lnTo>
                    <a:pt x="38" y="136"/>
                  </a:lnTo>
                  <a:lnTo>
                    <a:pt x="39" y="135"/>
                  </a:lnTo>
                  <a:lnTo>
                    <a:pt x="39" y="133"/>
                  </a:lnTo>
                  <a:lnTo>
                    <a:pt x="41" y="132"/>
                  </a:lnTo>
                  <a:lnTo>
                    <a:pt x="43" y="132"/>
                  </a:lnTo>
                  <a:lnTo>
                    <a:pt x="42" y="130"/>
                  </a:lnTo>
                  <a:lnTo>
                    <a:pt x="45" y="126"/>
                  </a:lnTo>
                  <a:lnTo>
                    <a:pt x="45" y="124"/>
                  </a:lnTo>
                  <a:lnTo>
                    <a:pt x="48" y="124"/>
                  </a:lnTo>
                  <a:lnTo>
                    <a:pt x="48" y="125"/>
                  </a:lnTo>
                  <a:lnTo>
                    <a:pt x="50" y="125"/>
                  </a:lnTo>
                  <a:lnTo>
                    <a:pt x="49" y="123"/>
                  </a:lnTo>
                  <a:lnTo>
                    <a:pt x="48" y="119"/>
                  </a:lnTo>
                  <a:lnTo>
                    <a:pt x="48" y="118"/>
                  </a:lnTo>
                  <a:lnTo>
                    <a:pt x="50" y="116"/>
                  </a:lnTo>
                  <a:lnTo>
                    <a:pt x="50" y="114"/>
                  </a:lnTo>
                  <a:lnTo>
                    <a:pt x="49" y="112"/>
                  </a:lnTo>
                  <a:lnTo>
                    <a:pt x="45" y="108"/>
                  </a:lnTo>
                  <a:lnTo>
                    <a:pt x="47" y="106"/>
                  </a:lnTo>
                  <a:lnTo>
                    <a:pt x="50" y="106"/>
                  </a:lnTo>
                  <a:lnTo>
                    <a:pt x="51" y="105"/>
                  </a:lnTo>
                  <a:lnTo>
                    <a:pt x="52" y="106"/>
                  </a:lnTo>
                  <a:lnTo>
                    <a:pt x="57" y="106"/>
                  </a:lnTo>
                  <a:lnTo>
                    <a:pt x="57" y="105"/>
                  </a:lnTo>
                  <a:lnTo>
                    <a:pt x="58" y="102"/>
                  </a:lnTo>
                  <a:lnTo>
                    <a:pt x="58" y="101"/>
                  </a:lnTo>
                  <a:lnTo>
                    <a:pt x="57" y="100"/>
                  </a:lnTo>
                  <a:lnTo>
                    <a:pt x="57" y="95"/>
                  </a:lnTo>
                  <a:lnTo>
                    <a:pt x="56" y="95"/>
                  </a:lnTo>
                  <a:lnTo>
                    <a:pt x="55" y="94"/>
                  </a:lnTo>
                  <a:lnTo>
                    <a:pt x="55" y="93"/>
                  </a:lnTo>
                  <a:lnTo>
                    <a:pt x="54" y="91"/>
                  </a:lnTo>
                  <a:lnTo>
                    <a:pt x="52" y="89"/>
                  </a:lnTo>
                  <a:lnTo>
                    <a:pt x="52" y="86"/>
                  </a:lnTo>
                  <a:lnTo>
                    <a:pt x="57" y="86"/>
                  </a:lnTo>
                  <a:lnTo>
                    <a:pt x="57" y="85"/>
                  </a:lnTo>
                  <a:lnTo>
                    <a:pt x="56" y="85"/>
                  </a:lnTo>
                  <a:lnTo>
                    <a:pt x="56" y="84"/>
                  </a:lnTo>
                  <a:lnTo>
                    <a:pt x="58" y="81"/>
                  </a:lnTo>
                  <a:lnTo>
                    <a:pt x="60" y="81"/>
                  </a:lnTo>
                  <a:lnTo>
                    <a:pt x="62" y="79"/>
                  </a:lnTo>
                  <a:lnTo>
                    <a:pt x="62" y="78"/>
                  </a:lnTo>
                  <a:lnTo>
                    <a:pt x="63" y="76"/>
                  </a:lnTo>
                  <a:lnTo>
                    <a:pt x="63" y="75"/>
                  </a:lnTo>
                  <a:lnTo>
                    <a:pt x="65" y="75"/>
                  </a:lnTo>
                  <a:lnTo>
                    <a:pt x="67" y="74"/>
                  </a:lnTo>
                  <a:lnTo>
                    <a:pt x="68" y="74"/>
                  </a:lnTo>
                  <a:lnTo>
                    <a:pt x="68" y="72"/>
                  </a:lnTo>
                  <a:lnTo>
                    <a:pt x="69" y="72"/>
                  </a:lnTo>
                  <a:lnTo>
                    <a:pt x="69" y="73"/>
                  </a:lnTo>
                  <a:lnTo>
                    <a:pt x="71" y="73"/>
                  </a:lnTo>
                  <a:lnTo>
                    <a:pt x="71" y="74"/>
                  </a:lnTo>
                  <a:lnTo>
                    <a:pt x="70" y="74"/>
                  </a:lnTo>
                  <a:lnTo>
                    <a:pt x="68" y="76"/>
                  </a:lnTo>
                  <a:lnTo>
                    <a:pt x="73" y="76"/>
                  </a:lnTo>
                  <a:lnTo>
                    <a:pt x="74" y="78"/>
                  </a:lnTo>
                  <a:lnTo>
                    <a:pt x="76" y="78"/>
                  </a:lnTo>
                  <a:lnTo>
                    <a:pt x="80" y="81"/>
                  </a:lnTo>
                  <a:lnTo>
                    <a:pt x="82" y="82"/>
                  </a:lnTo>
                  <a:lnTo>
                    <a:pt x="86" y="85"/>
                  </a:lnTo>
                  <a:lnTo>
                    <a:pt x="87" y="85"/>
                  </a:lnTo>
                  <a:lnTo>
                    <a:pt x="87" y="86"/>
                  </a:lnTo>
                  <a:lnTo>
                    <a:pt x="92" y="86"/>
                  </a:lnTo>
                  <a:lnTo>
                    <a:pt x="92" y="81"/>
                  </a:lnTo>
                  <a:lnTo>
                    <a:pt x="100" y="81"/>
                  </a:lnTo>
                  <a:lnTo>
                    <a:pt x="100" y="80"/>
                  </a:lnTo>
                  <a:lnTo>
                    <a:pt x="99" y="69"/>
                  </a:lnTo>
                  <a:lnTo>
                    <a:pt x="100" y="68"/>
                  </a:lnTo>
                  <a:lnTo>
                    <a:pt x="100" y="63"/>
                  </a:lnTo>
                  <a:lnTo>
                    <a:pt x="99" y="62"/>
                  </a:lnTo>
                  <a:lnTo>
                    <a:pt x="100" y="61"/>
                  </a:lnTo>
                  <a:lnTo>
                    <a:pt x="102" y="63"/>
                  </a:lnTo>
                  <a:lnTo>
                    <a:pt x="107" y="63"/>
                  </a:lnTo>
                  <a:lnTo>
                    <a:pt x="108" y="65"/>
                  </a:lnTo>
                  <a:lnTo>
                    <a:pt x="108" y="67"/>
                  </a:lnTo>
                  <a:lnTo>
                    <a:pt x="111" y="65"/>
                  </a:lnTo>
                  <a:lnTo>
                    <a:pt x="112" y="65"/>
                  </a:lnTo>
                  <a:lnTo>
                    <a:pt x="112" y="66"/>
                  </a:lnTo>
                  <a:lnTo>
                    <a:pt x="113" y="66"/>
                  </a:lnTo>
                  <a:lnTo>
                    <a:pt x="114" y="65"/>
                  </a:lnTo>
                  <a:lnTo>
                    <a:pt x="116" y="65"/>
                  </a:lnTo>
                  <a:lnTo>
                    <a:pt x="115" y="60"/>
                  </a:lnTo>
                  <a:lnTo>
                    <a:pt x="114" y="57"/>
                  </a:lnTo>
                  <a:lnTo>
                    <a:pt x="116" y="55"/>
                  </a:lnTo>
                  <a:lnTo>
                    <a:pt x="118" y="49"/>
                  </a:lnTo>
                  <a:lnTo>
                    <a:pt x="119" y="47"/>
                  </a:lnTo>
                  <a:lnTo>
                    <a:pt x="125" y="43"/>
                  </a:lnTo>
                  <a:lnTo>
                    <a:pt x="129" y="38"/>
                  </a:lnTo>
                  <a:lnTo>
                    <a:pt x="133" y="36"/>
                  </a:lnTo>
                  <a:lnTo>
                    <a:pt x="135" y="36"/>
                  </a:lnTo>
                  <a:lnTo>
                    <a:pt x="139" y="37"/>
                  </a:lnTo>
                  <a:lnTo>
                    <a:pt x="148" y="42"/>
                  </a:lnTo>
                  <a:lnTo>
                    <a:pt x="152" y="42"/>
                  </a:lnTo>
                  <a:lnTo>
                    <a:pt x="154" y="40"/>
                  </a:lnTo>
                  <a:lnTo>
                    <a:pt x="156" y="29"/>
                  </a:lnTo>
                  <a:lnTo>
                    <a:pt x="156" y="28"/>
                  </a:lnTo>
                  <a:lnTo>
                    <a:pt x="157" y="27"/>
                  </a:lnTo>
                  <a:lnTo>
                    <a:pt x="169" y="27"/>
                  </a:lnTo>
                  <a:lnTo>
                    <a:pt x="184" y="16"/>
                  </a:lnTo>
                  <a:lnTo>
                    <a:pt x="185" y="16"/>
                  </a:lnTo>
                  <a:lnTo>
                    <a:pt x="195" y="14"/>
                  </a:lnTo>
                  <a:lnTo>
                    <a:pt x="196" y="12"/>
                  </a:lnTo>
                  <a:lnTo>
                    <a:pt x="197" y="12"/>
                  </a:lnTo>
                  <a:lnTo>
                    <a:pt x="197" y="11"/>
                  </a:lnTo>
                  <a:lnTo>
                    <a:pt x="207" y="4"/>
                  </a:lnTo>
                  <a:lnTo>
                    <a:pt x="209" y="2"/>
                  </a:lnTo>
                  <a:lnTo>
                    <a:pt x="209"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61">
              <a:extLst>
                <a:ext uri="{FF2B5EF4-FFF2-40B4-BE49-F238E27FC236}">
                  <a16:creationId xmlns:a16="http://schemas.microsoft.com/office/drawing/2014/main" id="{D9F988F6-5C12-4D0F-A22F-D9E665064FCF}"/>
                </a:ext>
              </a:extLst>
            </p:cNvPr>
            <p:cNvSpPr>
              <a:spLocks/>
            </p:cNvSpPr>
            <p:nvPr/>
          </p:nvSpPr>
          <p:spPr bwMode="auto">
            <a:xfrm>
              <a:off x="5600700" y="5121275"/>
              <a:ext cx="655637" cy="685800"/>
            </a:xfrm>
            <a:custGeom>
              <a:avLst/>
              <a:gdLst/>
              <a:ahLst/>
              <a:cxnLst>
                <a:cxn ang="0">
                  <a:pos x="240" y="19"/>
                </a:cxn>
                <a:cxn ang="0">
                  <a:pos x="252" y="37"/>
                </a:cxn>
                <a:cxn ang="0">
                  <a:pos x="265" y="57"/>
                </a:cxn>
                <a:cxn ang="0">
                  <a:pos x="274" y="82"/>
                </a:cxn>
                <a:cxn ang="0">
                  <a:pos x="285" y="91"/>
                </a:cxn>
                <a:cxn ang="0">
                  <a:pos x="296" y="99"/>
                </a:cxn>
                <a:cxn ang="0">
                  <a:pos x="318" y="107"/>
                </a:cxn>
                <a:cxn ang="0">
                  <a:pos x="337" y="126"/>
                </a:cxn>
                <a:cxn ang="0">
                  <a:pos x="339" y="155"/>
                </a:cxn>
                <a:cxn ang="0">
                  <a:pos x="352" y="174"/>
                </a:cxn>
                <a:cxn ang="0">
                  <a:pos x="373" y="181"/>
                </a:cxn>
                <a:cxn ang="0">
                  <a:pos x="392" y="186"/>
                </a:cxn>
                <a:cxn ang="0">
                  <a:pos x="400" y="199"/>
                </a:cxn>
                <a:cxn ang="0">
                  <a:pos x="400" y="208"/>
                </a:cxn>
                <a:cxn ang="0">
                  <a:pos x="390" y="219"/>
                </a:cxn>
                <a:cxn ang="0">
                  <a:pos x="376" y="225"/>
                </a:cxn>
                <a:cxn ang="0">
                  <a:pos x="361" y="234"/>
                </a:cxn>
                <a:cxn ang="0">
                  <a:pos x="354" y="241"/>
                </a:cxn>
                <a:cxn ang="0">
                  <a:pos x="344" y="253"/>
                </a:cxn>
                <a:cxn ang="0">
                  <a:pos x="336" y="254"/>
                </a:cxn>
                <a:cxn ang="0">
                  <a:pos x="326" y="264"/>
                </a:cxn>
                <a:cxn ang="0">
                  <a:pos x="318" y="269"/>
                </a:cxn>
                <a:cxn ang="0">
                  <a:pos x="315" y="272"/>
                </a:cxn>
                <a:cxn ang="0">
                  <a:pos x="309" y="279"/>
                </a:cxn>
                <a:cxn ang="0">
                  <a:pos x="303" y="305"/>
                </a:cxn>
                <a:cxn ang="0">
                  <a:pos x="288" y="314"/>
                </a:cxn>
                <a:cxn ang="0">
                  <a:pos x="265" y="328"/>
                </a:cxn>
                <a:cxn ang="0">
                  <a:pos x="251" y="361"/>
                </a:cxn>
                <a:cxn ang="0">
                  <a:pos x="222" y="377"/>
                </a:cxn>
                <a:cxn ang="0">
                  <a:pos x="185" y="371"/>
                </a:cxn>
                <a:cxn ang="0">
                  <a:pos x="166" y="364"/>
                </a:cxn>
                <a:cxn ang="0">
                  <a:pos x="155" y="354"/>
                </a:cxn>
                <a:cxn ang="0">
                  <a:pos x="137" y="355"/>
                </a:cxn>
                <a:cxn ang="0">
                  <a:pos x="126" y="367"/>
                </a:cxn>
                <a:cxn ang="0">
                  <a:pos x="123" y="379"/>
                </a:cxn>
                <a:cxn ang="0">
                  <a:pos x="119" y="391"/>
                </a:cxn>
                <a:cxn ang="0">
                  <a:pos x="105" y="404"/>
                </a:cxn>
                <a:cxn ang="0">
                  <a:pos x="92" y="419"/>
                </a:cxn>
                <a:cxn ang="0">
                  <a:pos x="68" y="430"/>
                </a:cxn>
                <a:cxn ang="0">
                  <a:pos x="43" y="429"/>
                </a:cxn>
                <a:cxn ang="0">
                  <a:pos x="30" y="429"/>
                </a:cxn>
                <a:cxn ang="0">
                  <a:pos x="29" y="413"/>
                </a:cxn>
                <a:cxn ang="0">
                  <a:pos x="37" y="392"/>
                </a:cxn>
                <a:cxn ang="0">
                  <a:pos x="32" y="374"/>
                </a:cxn>
                <a:cxn ang="0">
                  <a:pos x="31" y="364"/>
                </a:cxn>
                <a:cxn ang="0">
                  <a:pos x="25" y="356"/>
                </a:cxn>
                <a:cxn ang="0">
                  <a:pos x="22" y="349"/>
                </a:cxn>
                <a:cxn ang="0">
                  <a:pos x="3" y="331"/>
                </a:cxn>
                <a:cxn ang="0">
                  <a:pos x="44" y="25"/>
                </a:cxn>
                <a:cxn ang="0">
                  <a:pos x="92" y="19"/>
                </a:cxn>
                <a:cxn ang="0">
                  <a:pos x="125" y="13"/>
                </a:cxn>
                <a:cxn ang="0">
                  <a:pos x="151" y="18"/>
                </a:cxn>
                <a:cxn ang="0">
                  <a:pos x="157" y="23"/>
                </a:cxn>
                <a:cxn ang="0">
                  <a:pos x="164" y="30"/>
                </a:cxn>
                <a:cxn ang="0">
                  <a:pos x="177" y="19"/>
                </a:cxn>
                <a:cxn ang="0">
                  <a:pos x="190" y="11"/>
                </a:cxn>
                <a:cxn ang="0">
                  <a:pos x="198" y="12"/>
                </a:cxn>
                <a:cxn ang="0">
                  <a:pos x="210" y="5"/>
                </a:cxn>
                <a:cxn ang="0">
                  <a:pos x="221" y="3"/>
                </a:cxn>
              </a:cxnLst>
              <a:rect l="0" t="0" r="r" b="b"/>
              <a:pathLst>
                <a:path w="413" h="432">
                  <a:moveTo>
                    <a:pt x="228" y="0"/>
                  </a:moveTo>
                  <a:lnTo>
                    <a:pt x="230" y="0"/>
                  </a:lnTo>
                  <a:lnTo>
                    <a:pt x="233" y="2"/>
                  </a:lnTo>
                  <a:lnTo>
                    <a:pt x="232" y="5"/>
                  </a:lnTo>
                  <a:lnTo>
                    <a:pt x="232" y="8"/>
                  </a:lnTo>
                  <a:lnTo>
                    <a:pt x="233" y="11"/>
                  </a:lnTo>
                  <a:lnTo>
                    <a:pt x="239" y="17"/>
                  </a:lnTo>
                  <a:lnTo>
                    <a:pt x="240" y="19"/>
                  </a:lnTo>
                  <a:lnTo>
                    <a:pt x="241" y="23"/>
                  </a:lnTo>
                  <a:lnTo>
                    <a:pt x="243" y="25"/>
                  </a:lnTo>
                  <a:lnTo>
                    <a:pt x="243" y="28"/>
                  </a:lnTo>
                  <a:lnTo>
                    <a:pt x="245" y="29"/>
                  </a:lnTo>
                  <a:lnTo>
                    <a:pt x="247" y="32"/>
                  </a:lnTo>
                  <a:lnTo>
                    <a:pt x="248" y="34"/>
                  </a:lnTo>
                  <a:lnTo>
                    <a:pt x="249" y="34"/>
                  </a:lnTo>
                  <a:lnTo>
                    <a:pt x="252" y="37"/>
                  </a:lnTo>
                  <a:lnTo>
                    <a:pt x="253" y="38"/>
                  </a:lnTo>
                  <a:lnTo>
                    <a:pt x="254" y="38"/>
                  </a:lnTo>
                  <a:lnTo>
                    <a:pt x="255" y="40"/>
                  </a:lnTo>
                  <a:lnTo>
                    <a:pt x="255" y="42"/>
                  </a:lnTo>
                  <a:lnTo>
                    <a:pt x="256" y="44"/>
                  </a:lnTo>
                  <a:lnTo>
                    <a:pt x="258" y="48"/>
                  </a:lnTo>
                  <a:lnTo>
                    <a:pt x="264" y="54"/>
                  </a:lnTo>
                  <a:lnTo>
                    <a:pt x="265" y="57"/>
                  </a:lnTo>
                  <a:lnTo>
                    <a:pt x="264" y="57"/>
                  </a:lnTo>
                  <a:lnTo>
                    <a:pt x="264" y="62"/>
                  </a:lnTo>
                  <a:lnTo>
                    <a:pt x="265" y="65"/>
                  </a:lnTo>
                  <a:lnTo>
                    <a:pt x="266" y="66"/>
                  </a:lnTo>
                  <a:lnTo>
                    <a:pt x="267" y="68"/>
                  </a:lnTo>
                  <a:lnTo>
                    <a:pt x="272" y="80"/>
                  </a:lnTo>
                  <a:lnTo>
                    <a:pt x="273" y="82"/>
                  </a:lnTo>
                  <a:lnTo>
                    <a:pt x="274" y="82"/>
                  </a:lnTo>
                  <a:lnTo>
                    <a:pt x="277" y="83"/>
                  </a:lnTo>
                  <a:lnTo>
                    <a:pt x="279" y="83"/>
                  </a:lnTo>
                  <a:lnTo>
                    <a:pt x="280" y="85"/>
                  </a:lnTo>
                  <a:lnTo>
                    <a:pt x="280" y="87"/>
                  </a:lnTo>
                  <a:lnTo>
                    <a:pt x="281" y="88"/>
                  </a:lnTo>
                  <a:lnTo>
                    <a:pt x="283" y="88"/>
                  </a:lnTo>
                  <a:lnTo>
                    <a:pt x="284" y="91"/>
                  </a:lnTo>
                  <a:lnTo>
                    <a:pt x="285" y="91"/>
                  </a:lnTo>
                  <a:lnTo>
                    <a:pt x="285" y="92"/>
                  </a:lnTo>
                  <a:lnTo>
                    <a:pt x="288" y="92"/>
                  </a:lnTo>
                  <a:lnTo>
                    <a:pt x="291" y="94"/>
                  </a:lnTo>
                  <a:lnTo>
                    <a:pt x="291" y="97"/>
                  </a:lnTo>
                  <a:lnTo>
                    <a:pt x="293" y="97"/>
                  </a:lnTo>
                  <a:lnTo>
                    <a:pt x="294" y="98"/>
                  </a:lnTo>
                  <a:lnTo>
                    <a:pt x="296" y="98"/>
                  </a:lnTo>
                  <a:lnTo>
                    <a:pt x="296" y="99"/>
                  </a:lnTo>
                  <a:lnTo>
                    <a:pt x="297" y="99"/>
                  </a:lnTo>
                  <a:lnTo>
                    <a:pt x="297" y="100"/>
                  </a:lnTo>
                  <a:lnTo>
                    <a:pt x="300" y="100"/>
                  </a:lnTo>
                  <a:lnTo>
                    <a:pt x="302" y="101"/>
                  </a:lnTo>
                  <a:lnTo>
                    <a:pt x="306" y="104"/>
                  </a:lnTo>
                  <a:lnTo>
                    <a:pt x="311" y="104"/>
                  </a:lnTo>
                  <a:lnTo>
                    <a:pt x="315" y="107"/>
                  </a:lnTo>
                  <a:lnTo>
                    <a:pt x="318" y="107"/>
                  </a:lnTo>
                  <a:lnTo>
                    <a:pt x="319" y="108"/>
                  </a:lnTo>
                  <a:lnTo>
                    <a:pt x="322" y="114"/>
                  </a:lnTo>
                  <a:lnTo>
                    <a:pt x="322" y="126"/>
                  </a:lnTo>
                  <a:lnTo>
                    <a:pt x="323" y="125"/>
                  </a:lnTo>
                  <a:lnTo>
                    <a:pt x="330" y="125"/>
                  </a:lnTo>
                  <a:lnTo>
                    <a:pt x="334" y="126"/>
                  </a:lnTo>
                  <a:lnTo>
                    <a:pt x="336" y="125"/>
                  </a:lnTo>
                  <a:lnTo>
                    <a:pt x="337" y="126"/>
                  </a:lnTo>
                  <a:lnTo>
                    <a:pt x="339" y="126"/>
                  </a:lnTo>
                  <a:lnTo>
                    <a:pt x="341" y="127"/>
                  </a:lnTo>
                  <a:lnTo>
                    <a:pt x="341" y="131"/>
                  </a:lnTo>
                  <a:lnTo>
                    <a:pt x="339" y="133"/>
                  </a:lnTo>
                  <a:lnTo>
                    <a:pt x="341" y="137"/>
                  </a:lnTo>
                  <a:lnTo>
                    <a:pt x="341" y="143"/>
                  </a:lnTo>
                  <a:lnTo>
                    <a:pt x="339" y="143"/>
                  </a:lnTo>
                  <a:lnTo>
                    <a:pt x="339" y="155"/>
                  </a:lnTo>
                  <a:lnTo>
                    <a:pt x="345" y="161"/>
                  </a:lnTo>
                  <a:lnTo>
                    <a:pt x="347" y="163"/>
                  </a:lnTo>
                  <a:lnTo>
                    <a:pt x="349" y="164"/>
                  </a:lnTo>
                  <a:lnTo>
                    <a:pt x="349" y="168"/>
                  </a:lnTo>
                  <a:lnTo>
                    <a:pt x="350" y="168"/>
                  </a:lnTo>
                  <a:lnTo>
                    <a:pt x="351" y="170"/>
                  </a:lnTo>
                  <a:lnTo>
                    <a:pt x="351" y="174"/>
                  </a:lnTo>
                  <a:lnTo>
                    <a:pt x="352" y="174"/>
                  </a:lnTo>
                  <a:lnTo>
                    <a:pt x="352" y="176"/>
                  </a:lnTo>
                  <a:lnTo>
                    <a:pt x="354" y="176"/>
                  </a:lnTo>
                  <a:lnTo>
                    <a:pt x="355" y="177"/>
                  </a:lnTo>
                  <a:lnTo>
                    <a:pt x="357" y="177"/>
                  </a:lnTo>
                  <a:lnTo>
                    <a:pt x="361" y="178"/>
                  </a:lnTo>
                  <a:lnTo>
                    <a:pt x="368" y="178"/>
                  </a:lnTo>
                  <a:lnTo>
                    <a:pt x="369" y="180"/>
                  </a:lnTo>
                  <a:lnTo>
                    <a:pt x="373" y="181"/>
                  </a:lnTo>
                  <a:lnTo>
                    <a:pt x="377" y="181"/>
                  </a:lnTo>
                  <a:lnTo>
                    <a:pt x="377" y="180"/>
                  </a:lnTo>
                  <a:lnTo>
                    <a:pt x="379" y="180"/>
                  </a:lnTo>
                  <a:lnTo>
                    <a:pt x="380" y="181"/>
                  </a:lnTo>
                  <a:lnTo>
                    <a:pt x="381" y="181"/>
                  </a:lnTo>
                  <a:lnTo>
                    <a:pt x="383" y="182"/>
                  </a:lnTo>
                  <a:lnTo>
                    <a:pt x="384" y="183"/>
                  </a:lnTo>
                  <a:lnTo>
                    <a:pt x="392" y="186"/>
                  </a:lnTo>
                  <a:lnTo>
                    <a:pt x="393" y="186"/>
                  </a:lnTo>
                  <a:lnTo>
                    <a:pt x="395" y="187"/>
                  </a:lnTo>
                  <a:lnTo>
                    <a:pt x="398" y="187"/>
                  </a:lnTo>
                  <a:lnTo>
                    <a:pt x="400" y="188"/>
                  </a:lnTo>
                  <a:lnTo>
                    <a:pt x="400" y="190"/>
                  </a:lnTo>
                  <a:lnTo>
                    <a:pt x="399" y="191"/>
                  </a:lnTo>
                  <a:lnTo>
                    <a:pt x="399" y="196"/>
                  </a:lnTo>
                  <a:lnTo>
                    <a:pt x="400" y="199"/>
                  </a:lnTo>
                  <a:lnTo>
                    <a:pt x="402" y="201"/>
                  </a:lnTo>
                  <a:lnTo>
                    <a:pt x="409" y="201"/>
                  </a:lnTo>
                  <a:lnTo>
                    <a:pt x="409" y="203"/>
                  </a:lnTo>
                  <a:lnTo>
                    <a:pt x="413" y="206"/>
                  </a:lnTo>
                  <a:lnTo>
                    <a:pt x="407" y="206"/>
                  </a:lnTo>
                  <a:lnTo>
                    <a:pt x="406" y="207"/>
                  </a:lnTo>
                  <a:lnTo>
                    <a:pt x="405" y="207"/>
                  </a:lnTo>
                  <a:lnTo>
                    <a:pt x="400" y="208"/>
                  </a:lnTo>
                  <a:lnTo>
                    <a:pt x="399" y="209"/>
                  </a:lnTo>
                  <a:lnTo>
                    <a:pt x="398" y="209"/>
                  </a:lnTo>
                  <a:lnTo>
                    <a:pt x="396" y="210"/>
                  </a:lnTo>
                  <a:lnTo>
                    <a:pt x="396" y="215"/>
                  </a:lnTo>
                  <a:lnTo>
                    <a:pt x="395" y="216"/>
                  </a:lnTo>
                  <a:lnTo>
                    <a:pt x="395" y="218"/>
                  </a:lnTo>
                  <a:lnTo>
                    <a:pt x="394" y="219"/>
                  </a:lnTo>
                  <a:lnTo>
                    <a:pt x="390" y="219"/>
                  </a:lnTo>
                  <a:lnTo>
                    <a:pt x="390" y="220"/>
                  </a:lnTo>
                  <a:lnTo>
                    <a:pt x="389" y="220"/>
                  </a:lnTo>
                  <a:lnTo>
                    <a:pt x="389" y="221"/>
                  </a:lnTo>
                  <a:lnTo>
                    <a:pt x="386" y="221"/>
                  </a:lnTo>
                  <a:lnTo>
                    <a:pt x="382" y="223"/>
                  </a:lnTo>
                  <a:lnTo>
                    <a:pt x="379" y="223"/>
                  </a:lnTo>
                  <a:lnTo>
                    <a:pt x="377" y="225"/>
                  </a:lnTo>
                  <a:lnTo>
                    <a:pt x="376" y="225"/>
                  </a:lnTo>
                  <a:lnTo>
                    <a:pt x="374" y="223"/>
                  </a:lnTo>
                  <a:lnTo>
                    <a:pt x="370" y="225"/>
                  </a:lnTo>
                  <a:lnTo>
                    <a:pt x="369" y="225"/>
                  </a:lnTo>
                  <a:lnTo>
                    <a:pt x="367" y="226"/>
                  </a:lnTo>
                  <a:lnTo>
                    <a:pt x="364" y="228"/>
                  </a:lnTo>
                  <a:lnTo>
                    <a:pt x="363" y="228"/>
                  </a:lnTo>
                  <a:lnTo>
                    <a:pt x="361" y="231"/>
                  </a:lnTo>
                  <a:lnTo>
                    <a:pt x="361" y="234"/>
                  </a:lnTo>
                  <a:lnTo>
                    <a:pt x="358" y="234"/>
                  </a:lnTo>
                  <a:lnTo>
                    <a:pt x="358" y="235"/>
                  </a:lnTo>
                  <a:lnTo>
                    <a:pt x="357" y="237"/>
                  </a:lnTo>
                  <a:lnTo>
                    <a:pt x="356" y="237"/>
                  </a:lnTo>
                  <a:lnTo>
                    <a:pt x="356" y="239"/>
                  </a:lnTo>
                  <a:lnTo>
                    <a:pt x="355" y="240"/>
                  </a:lnTo>
                  <a:lnTo>
                    <a:pt x="355" y="241"/>
                  </a:lnTo>
                  <a:lnTo>
                    <a:pt x="354" y="241"/>
                  </a:lnTo>
                  <a:lnTo>
                    <a:pt x="352" y="242"/>
                  </a:lnTo>
                  <a:lnTo>
                    <a:pt x="351" y="242"/>
                  </a:lnTo>
                  <a:lnTo>
                    <a:pt x="351" y="246"/>
                  </a:lnTo>
                  <a:lnTo>
                    <a:pt x="348" y="250"/>
                  </a:lnTo>
                  <a:lnTo>
                    <a:pt x="345" y="250"/>
                  </a:lnTo>
                  <a:lnTo>
                    <a:pt x="345" y="251"/>
                  </a:lnTo>
                  <a:lnTo>
                    <a:pt x="344" y="251"/>
                  </a:lnTo>
                  <a:lnTo>
                    <a:pt x="344" y="253"/>
                  </a:lnTo>
                  <a:lnTo>
                    <a:pt x="343" y="254"/>
                  </a:lnTo>
                  <a:lnTo>
                    <a:pt x="343" y="256"/>
                  </a:lnTo>
                  <a:lnTo>
                    <a:pt x="342" y="256"/>
                  </a:lnTo>
                  <a:lnTo>
                    <a:pt x="341" y="253"/>
                  </a:lnTo>
                  <a:lnTo>
                    <a:pt x="338" y="256"/>
                  </a:lnTo>
                  <a:lnTo>
                    <a:pt x="337" y="256"/>
                  </a:lnTo>
                  <a:lnTo>
                    <a:pt x="337" y="254"/>
                  </a:lnTo>
                  <a:lnTo>
                    <a:pt x="336" y="254"/>
                  </a:lnTo>
                  <a:lnTo>
                    <a:pt x="336" y="257"/>
                  </a:lnTo>
                  <a:lnTo>
                    <a:pt x="335" y="257"/>
                  </a:lnTo>
                  <a:lnTo>
                    <a:pt x="335" y="260"/>
                  </a:lnTo>
                  <a:lnTo>
                    <a:pt x="334" y="261"/>
                  </a:lnTo>
                  <a:lnTo>
                    <a:pt x="334" y="263"/>
                  </a:lnTo>
                  <a:lnTo>
                    <a:pt x="330" y="263"/>
                  </a:lnTo>
                  <a:lnTo>
                    <a:pt x="329" y="264"/>
                  </a:lnTo>
                  <a:lnTo>
                    <a:pt x="326" y="264"/>
                  </a:lnTo>
                  <a:lnTo>
                    <a:pt x="325" y="265"/>
                  </a:lnTo>
                  <a:lnTo>
                    <a:pt x="325" y="263"/>
                  </a:lnTo>
                  <a:lnTo>
                    <a:pt x="323" y="265"/>
                  </a:lnTo>
                  <a:lnTo>
                    <a:pt x="323" y="266"/>
                  </a:lnTo>
                  <a:lnTo>
                    <a:pt x="322" y="266"/>
                  </a:lnTo>
                  <a:lnTo>
                    <a:pt x="320" y="267"/>
                  </a:lnTo>
                  <a:lnTo>
                    <a:pt x="318" y="267"/>
                  </a:lnTo>
                  <a:lnTo>
                    <a:pt x="318" y="269"/>
                  </a:lnTo>
                  <a:lnTo>
                    <a:pt x="319" y="270"/>
                  </a:lnTo>
                  <a:lnTo>
                    <a:pt x="318" y="270"/>
                  </a:lnTo>
                  <a:lnTo>
                    <a:pt x="317" y="269"/>
                  </a:lnTo>
                  <a:lnTo>
                    <a:pt x="317" y="270"/>
                  </a:lnTo>
                  <a:lnTo>
                    <a:pt x="315" y="270"/>
                  </a:lnTo>
                  <a:lnTo>
                    <a:pt x="316" y="271"/>
                  </a:lnTo>
                  <a:lnTo>
                    <a:pt x="315" y="271"/>
                  </a:lnTo>
                  <a:lnTo>
                    <a:pt x="315" y="272"/>
                  </a:lnTo>
                  <a:lnTo>
                    <a:pt x="313" y="273"/>
                  </a:lnTo>
                  <a:lnTo>
                    <a:pt x="312" y="273"/>
                  </a:lnTo>
                  <a:lnTo>
                    <a:pt x="312" y="276"/>
                  </a:lnTo>
                  <a:lnTo>
                    <a:pt x="311" y="276"/>
                  </a:lnTo>
                  <a:lnTo>
                    <a:pt x="310" y="275"/>
                  </a:lnTo>
                  <a:lnTo>
                    <a:pt x="310" y="276"/>
                  </a:lnTo>
                  <a:lnTo>
                    <a:pt x="309" y="277"/>
                  </a:lnTo>
                  <a:lnTo>
                    <a:pt x="309" y="279"/>
                  </a:lnTo>
                  <a:lnTo>
                    <a:pt x="307" y="279"/>
                  </a:lnTo>
                  <a:lnTo>
                    <a:pt x="309" y="280"/>
                  </a:lnTo>
                  <a:lnTo>
                    <a:pt x="307" y="283"/>
                  </a:lnTo>
                  <a:lnTo>
                    <a:pt x="307" y="285"/>
                  </a:lnTo>
                  <a:lnTo>
                    <a:pt x="304" y="298"/>
                  </a:lnTo>
                  <a:lnTo>
                    <a:pt x="304" y="299"/>
                  </a:lnTo>
                  <a:lnTo>
                    <a:pt x="303" y="304"/>
                  </a:lnTo>
                  <a:lnTo>
                    <a:pt x="303" y="305"/>
                  </a:lnTo>
                  <a:lnTo>
                    <a:pt x="302" y="305"/>
                  </a:lnTo>
                  <a:lnTo>
                    <a:pt x="302" y="307"/>
                  </a:lnTo>
                  <a:lnTo>
                    <a:pt x="297" y="308"/>
                  </a:lnTo>
                  <a:lnTo>
                    <a:pt x="296" y="308"/>
                  </a:lnTo>
                  <a:lnTo>
                    <a:pt x="296" y="309"/>
                  </a:lnTo>
                  <a:lnTo>
                    <a:pt x="293" y="311"/>
                  </a:lnTo>
                  <a:lnTo>
                    <a:pt x="290" y="314"/>
                  </a:lnTo>
                  <a:lnTo>
                    <a:pt x="288" y="314"/>
                  </a:lnTo>
                  <a:lnTo>
                    <a:pt x="288" y="316"/>
                  </a:lnTo>
                  <a:lnTo>
                    <a:pt x="284" y="323"/>
                  </a:lnTo>
                  <a:lnTo>
                    <a:pt x="283" y="322"/>
                  </a:lnTo>
                  <a:lnTo>
                    <a:pt x="278" y="322"/>
                  </a:lnTo>
                  <a:lnTo>
                    <a:pt x="273" y="324"/>
                  </a:lnTo>
                  <a:lnTo>
                    <a:pt x="266" y="326"/>
                  </a:lnTo>
                  <a:lnTo>
                    <a:pt x="265" y="327"/>
                  </a:lnTo>
                  <a:lnTo>
                    <a:pt x="265" y="328"/>
                  </a:lnTo>
                  <a:lnTo>
                    <a:pt x="260" y="328"/>
                  </a:lnTo>
                  <a:lnTo>
                    <a:pt x="260" y="336"/>
                  </a:lnTo>
                  <a:lnTo>
                    <a:pt x="259" y="340"/>
                  </a:lnTo>
                  <a:lnTo>
                    <a:pt x="259" y="341"/>
                  </a:lnTo>
                  <a:lnTo>
                    <a:pt x="258" y="343"/>
                  </a:lnTo>
                  <a:lnTo>
                    <a:pt x="256" y="347"/>
                  </a:lnTo>
                  <a:lnTo>
                    <a:pt x="252" y="355"/>
                  </a:lnTo>
                  <a:lnTo>
                    <a:pt x="251" y="361"/>
                  </a:lnTo>
                  <a:lnTo>
                    <a:pt x="251" y="362"/>
                  </a:lnTo>
                  <a:lnTo>
                    <a:pt x="248" y="367"/>
                  </a:lnTo>
                  <a:lnTo>
                    <a:pt x="247" y="371"/>
                  </a:lnTo>
                  <a:lnTo>
                    <a:pt x="242" y="375"/>
                  </a:lnTo>
                  <a:lnTo>
                    <a:pt x="239" y="377"/>
                  </a:lnTo>
                  <a:lnTo>
                    <a:pt x="229" y="378"/>
                  </a:lnTo>
                  <a:lnTo>
                    <a:pt x="228" y="377"/>
                  </a:lnTo>
                  <a:lnTo>
                    <a:pt x="222" y="377"/>
                  </a:lnTo>
                  <a:lnTo>
                    <a:pt x="217" y="379"/>
                  </a:lnTo>
                  <a:lnTo>
                    <a:pt x="217" y="380"/>
                  </a:lnTo>
                  <a:lnTo>
                    <a:pt x="206" y="380"/>
                  </a:lnTo>
                  <a:lnTo>
                    <a:pt x="203" y="378"/>
                  </a:lnTo>
                  <a:lnTo>
                    <a:pt x="200" y="377"/>
                  </a:lnTo>
                  <a:lnTo>
                    <a:pt x="192" y="377"/>
                  </a:lnTo>
                  <a:lnTo>
                    <a:pt x="188" y="372"/>
                  </a:lnTo>
                  <a:lnTo>
                    <a:pt x="185" y="371"/>
                  </a:lnTo>
                  <a:lnTo>
                    <a:pt x="183" y="371"/>
                  </a:lnTo>
                  <a:lnTo>
                    <a:pt x="179" y="372"/>
                  </a:lnTo>
                  <a:lnTo>
                    <a:pt x="178" y="372"/>
                  </a:lnTo>
                  <a:lnTo>
                    <a:pt x="178" y="371"/>
                  </a:lnTo>
                  <a:lnTo>
                    <a:pt x="174" y="371"/>
                  </a:lnTo>
                  <a:lnTo>
                    <a:pt x="174" y="369"/>
                  </a:lnTo>
                  <a:lnTo>
                    <a:pt x="171" y="368"/>
                  </a:lnTo>
                  <a:lnTo>
                    <a:pt x="166" y="364"/>
                  </a:lnTo>
                  <a:lnTo>
                    <a:pt x="164" y="362"/>
                  </a:lnTo>
                  <a:lnTo>
                    <a:pt x="163" y="362"/>
                  </a:lnTo>
                  <a:lnTo>
                    <a:pt x="163" y="361"/>
                  </a:lnTo>
                  <a:lnTo>
                    <a:pt x="158" y="358"/>
                  </a:lnTo>
                  <a:lnTo>
                    <a:pt x="157" y="356"/>
                  </a:lnTo>
                  <a:lnTo>
                    <a:pt x="156" y="356"/>
                  </a:lnTo>
                  <a:lnTo>
                    <a:pt x="155" y="355"/>
                  </a:lnTo>
                  <a:lnTo>
                    <a:pt x="155" y="354"/>
                  </a:lnTo>
                  <a:lnTo>
                    <a:pt x="147" y="354"/>
                  </a:lnTo>
                  <a:lnTo>
                    <a:pt x="145" y="353"/>
                  </a:lnTo>
                  <a:lnTo>
                    <a:pt x="143" y="353"/>
                  </a:lnTo>
                  <a:lnTo>
                    <a:pt x="142" y="354"/>
                  </a:lnTo>
                  <a:lnTo>
                    <a:pt x="138" y="355"/>
                  </a:lnTo>
                  <a:lnTo>
                    <a:pt x="138" y="356"/>
                  </a:lnTo>
                  <a:lnTo>
                    <a:pt x="137" y="356"/>
                  </a:lnTo>
                  <a:lnTo>
                    <a:pt x="137" y="355"/>
                  </a:lnTo>
                  <a:lnTo>
                    <a:pt x="134" y="355"/>
                  </a:lnTo>
                  <a:lnTo>
                    <a:pt x="132" y="358"/>
                  </a:lnTo>
                  <a:lnTo>
                    <a:pt x="132" y="359"/>
                  </a:lnTo>
                  <a:lnTo>
                    <a:pt x="131" y="359"/>
                  </a:lnTo>
                  <a:lnTo>
                    <a:pt x="130" y="360"/>
                  </a:lnTo>
                  <a:lnTo>
                    <a:pt x="128" y="362"/>
                  </a:lnTo>
                  <a:lnTo>
                    <a:pt x="127" y="364"/>
                  </a:lnTo>
                  <a:lnTo>
                    <a:pt x="126" y="367"/>
                  </a:lnTo>
                  <a:lnTo>
                    <a:pt x="126" y="371"/>
                  </a:lnTo>
                  <a:lnTo>
                    <a:pt x="125" y="371"/>
                  </a:lnTo>
                  <a:lnTo>
                    <a:pt x="126" y="372"/>
                  </a:lnTo>
                  <a:lnTo>
                    <a:pt x="126" y="373"/>
                  </a:lnTo>
                  <a:lnTo>
                    <a:pt x="125" y="373"/>
                  </a:lnTo>
                  <a:lnTo>
                    <a:pt x="125" y="374"/>
                  </a:lnTo>
                  <a:lnTo>
                    <a:pt x="123" y="377"/>
                  </a:lnTo>
                  <a:lnTo>
                    <a:pt x="123" y="379"/>
                  </a:lnTo>
                  <a:lnTo>
                    <a:pt x="124" y="380"/>
                  </a:lnTo>
                  <a:lnTo>
                    <a:pt x="123" y="381"/>
                  </a:lnTo>
                  <a:lnTo>
                    <a:pt x="123" y="382"/>
                  </a:lnTo>
                  <a:lnTo>
                    <a:pt x="121" y="382"/>
                  </a:lnTo>
                  <a:lnTo>
                    <a:pt x="121" y="388"/>
                  </a:lnTo>
                  <a:lnTo>
                    <a:pt x="120" y="390"/>
                  </a:lnTo>
                  <a:lnTo>
                    <a:pt x="119" y="390"/>
                  </a:lnTo>
                  <a:lnTo>
                    <a:pt x="119" y="391"/>
                  </a:lnTo>
                  <a:lnTo>
                    <a:pt x="117" y="394"/>
                  </a:lnTo>
                  <a:lnTo>
                    <a:pt x="115" y="396"/>
                  </a:lnTo>
                  <a:lnTo>
                    <a:pt x="114" y="398"/>
                  </a:lnTo>
                  <a:lnTo>
                    <a:pt x="114" y="399"/>
                  </a:lnTo>
                  <a:lnTo>
                    <a:pt x="110" y="399"/>
                  </a:lnTo>
                  <a:lnTo>
                    <a:pt x="108" y="400"/>
                  </a:lnTo>
                  <a:lnTo>
                    <a:pt x="107" y="403"/>
                  </a:lnTo>
                  <a:lnTo>
                    <a:pt x="105" y="404"/>
                  </a:lnTo>
                  <a:lnTo>
                    <a:pt x="104" y="405"/>
                  </a:lnTo>
                  <a:lnTo>
                    <a:pt x="101" y="405"/>
                  </a:lnTo>
                  <a:lnTo>
                    <a:pt x="101" y="406"/>
                  </a:lnTo>
                  <a:lnTo>
                    <a:pt x="100" y="406"/>
                  </a:lnTo>
                  <a:lnTo>
                    <a:pt x="99" y="409"/>
                  </a:lnTo>
                  <a:lnTo>
                    <a:pt x="98" y="410"/>
                  </a:lnTo>
                  <a:lnTo>
                    <a:pt x="96" y="415"/>
                  </a:lnTo>
                  <a:lnTo>
                    <a:pt x="92" y="419"/>
                  </a:lnTo>
                  <a:lnTo>
                    <a:pt x="87" y="422"/>
                  </a:lnTo>
                  <a:lnTo>
                    <a:pt x="80" y="422"/>
                  </a:lnTo>
                  <a:lnTo>
                    <a:pt x="80" y="429"/>
                  </a:lnTo>
                  <a:lnTo>
                    <a:pt x="79" y="429"/>
                  </a:lnTo>
                  <a:lnTo>
                    <a:pt x="76" y="431"/>
                  </a:lnTo>
                  <a:lnTo>
                    <a:pt x="74" y="431"/>
                  </a:lnTo>
                  <a:lnTo>
                    <a:pt x="72" y="430"/>
                  </a:lnTo>
                  <a:lnTo>
                    <a:pt x="68" y="430"/>
                  </a:lnTo>
                  <a:lnTo>
                    <a:pt x="66" y="429"/>
                  </a:lnTo>
                  <a:lnTo>
                    <a:pt x="62" y="429"/>
                  </a:lnTo>
                  <a:lnTo>
                    <a:pt x="59" y="430"/>
                  </a:lnTo>
                  <a:lnTo>
                    <a:pt x="56" y="430"/>
                  </a:lnTo>
                  <a:lnTo>
                    <a:pt x="53" y="431"/>
                  </a:lnTo>
                  <a:lnTo>
                    <a:pt x="51" y="431"/>
                  </a:lnTo>
                  <a:lnTo>
                    <a:pt x="46" y="430"/>
                  </a:lnTo>
                  <a:lnTo>
                    <a:pt x="43" y="429"/>
                  </a:lnTo>
                  <a:lnTo>
                    <a:pt x="42" y="428"/>
                  </a:lnTo>
                  <a:lnTo>
                    <a:pt x="40" y="429"/>
                  </a:lnTo>
                  <a:lnTo>
                    <a:pt x="38" y="429"/>
                  </a:lnTo>
                  <a:lnTo>
                    <a:pt x="34" y="431"/>
                  </a:lnTo>
                  <a:lnTo>
                    <a:pt x="32" y="432"/>
                  </a:lnTo>
                  <a:lnTo>
                    <a:pt x="31" y="430"/>
                  </a:lnTo>
                  <a:lnTo>
                    <a:pt x="30" y="430"/>
                  </a:lnTo>
                  <a:lnTo>
                    <a:pt x="30" y="429"/>
                  </a:lnTo>
                  <a:lnTo>
                    <a:pt x="29" y="428"/>
                  </a:lnTo>
                  <a:lnTo>
                    <a:pt x="29" y="423"/>
                  </a:lnTo>
                  <a:lnTo>
                    <a:pt x="30" y="419"/>
                  </a:lnTo>
                  <a:lnTo>
                    <a:pt x="30" y="418"/>
                  </a:lnTo>
                  <a:lnTo>
                    <a:pt x="29" y="417"/>
                  </a:lnTo>
                  <a:lnTo>
                    <a:pt x="29" y="416"/>
                  </a:lnTo>
                  <a:lnTo>
                    <a:pt x="28" y="415"/>
                  </a:lnTo>
                  <a:lnTo>
                    <a:pt x="29" y="413"/>
                  </a:lnTo>
                  <a:lnTo>
                    <a:pt x="29" y="410"/>
                  </a:lnTo>
                  <a:lnTo>
                    <a:pt x="31" y="407"/>
                  </a:lnTo>
                  <a:lnTo>
                    <a:pt x="32" y="405"/>
                  </a:lnTo>
                  <a:lnTo>
                    <a:pt x="35" y="403"/>
                  </a:lnTo>
                  <a:lnTo>
                    <a:pt x="36" y="400"/>
                  </a:lnTo>
                  <a:lnTo>
                    <a:pt x="37" y="399"/>
                  </a:lnTo>
                  <a:lnTo>
                    <a:pt x="38" y="396"/>
                  </a:lnTo>
                  <a:lnTo>
                    <a:pt x="37" y="392"/>
                  </a:lnTo>
                  <a:lnTo>
                    <a:pt x="37" y="384"/>
                  </a:lnTo>
                  <a:lnTo>
                    <a:pt x="36" y="381"/>
                  </a:lnTo>
                  <a:lnTo>
                    <a:pt x="36" y="380"/>
                  </a:lnTo>
                  <a:lnTo>
                    <a:pt x="34" y="380"/>
                  </a:lnTo>
                  <a:lnTo>
                    <a:pt x="35" y="379"/>
                  </a:lnTo>
                  <a:lnTo>
                    <a:pt x="34" y="375"/>
                  </a:lnTo>
                  <a:lnTo>
                    <a:pt x="32" y="375"/>
                  </a:lnTo>
                  <a:lnTo>
                    <a:pt x="32" y="374"/>
                  </a:lnTo>
                  <a:lnTo>
                    <a:pt x="31" y="374"/>
                  </a:lnTo>
                  <a:lnTo>
                    <a:pt x="31" y="371"/>
                  </a:lnTo>
                  <a:lnTo>
                    <a:pt x="30" y="371"/>
                  </a:lnTo>
                  <a:lnTo>
                    <a:pt x="31" y="369"/>
                  </a:lnTo>
                  <a:lnTo>
                    <a:pt x="31" y="368"/>
                  </a:lnTo>
                  <a:lnTo>
                    <a:pt x="29" y="366"/>
                  </a:lnTo>
                  <a:lnTo>
                    <a:pt x="29" y="364"/>
                  </a:lnTo>
                  <a:lnTo>
                    <a:pt x="31" y="364"/>
                  </a:lnTo>
                  <a:lnTo>
                    <a:pt x="30" y="362"/>
                  </a:lnTo>
                  <a:lnTo>
                    <a:pt x="29" y="362"/>
                  </a:lnTo>
                  <a:lnTo>
                    <a:pt x="29" y="361"/>
                  </a:lnTo>
                  <a:lnTo>
                    <a:pt x="28" y="361"/>
                  </a:lnTo>
                  <a:lnTo>
                    <a:pt x="28" y="360"/>
                  </a:lnTo>
                  <a:lnTo>
                    <a:pt x="27" y="359"/>
                  </a:lnTo>
                  <a:lnTo>
                    <a:pt x="25" y="359"/>
                  </a:lnTo>
                  <a:lnTo>
                    <a:pt x="25" y="356"/>
                  </a:lnTo>
                  <a:lnTo>
                    <a:pt x="24" y="355"/>
                  </a:lnTo>
                  <a:lnTo>
                    <a:pt x="24" y="354"/>
                  </a:lnTo>
                  <a:lnTo>
                    <a:pt x="23" y="353"/>
                  </a:lnTo>
                  <a:lnTo>
                    <a:pt x="23" y="352"/>
                  </a:lnTo>
                  <a:lnTo>
                    <a:pt x="22" y="352"/>
                  </a:lnTo>
                  <a:lnTo>
                    <a:pt x="22" y="350"/>
                  </a:lnTo>
                  <a:lnTo>
                    <a:pt x="21" y="350"/>
                  </a:lnTo>
                  <a:lnTo>
                    <a:pt x="22" y="349"/>
                  </a:lnTo>
                  <a:lnTo>
                    <a:pt x="22" y="348"/>
                  </a:lnTo>
                  <a:lnTo>
                    <a:pt x="19" y="346"/>
                  </a:lnTo>
                  <a:lnTo>
                    <a:pt x="18" y="342"/>
                  </a:lnTo>
                  <a:lnTo>
                    <a:pt x="12" y="337"/>
                  </a:lnTo>
                  <a:lnTo>
                    <a:pt x="9" y="335"/>
                  </a:lnTo>
                  <a:lnTo>
                    <a:pt x="6" y="335"/>
                  </a:lnTo>
                  <a:lnTo>
                    <a:pt x="5" y="333"/>
                  </a:lnTo>
                  <a:lnTo>
                    <a:pt x="3" y="331"/>
                  </a:lnTo>
                  <a:lnTo>
                    <a:pt x="3" y="330"/>
                  </a:lnTo>
                  <a:lnTo>
                    <a:pt x="0" y="328"/>
                  </a:lnTo>
                  <a:lnTo>
                    <a:pt x="0" y="197"/>
                  </a:lnTo>
                  <a:lnTo>
                    <a:pt x="44" y="197"/>
                  </a:lnTo>
                  <a:lnTo>
                    <a:pt x="46" y="195"/>
                  </a:lnTo>
                  <a:lnTo>
                    <a:pt x="46" y="126"/>
                  </a:lnTo>
                  <a:lnTo>
                    <a:pt x="44" y="120"/>
                  </a:lnTo>
                  <a:lnTo>
                    <a:pt x="44" y="25"/>
                  </a:lnTo>
                  <a:lnTo>
                    <a:pt x="61" y="25"/>
                  </a:lnTo>
                  <a:lnTo>
                    <a:pt x="63" y="24"/>
                  </a:lnTo>
                  <a:lnTo>
                    <a:pt x="69" y="24"/>
                  </a:lnTo>
                  <a:lnTo>
                    <a:pt x="74" y="23"/>
                  </a:lnTo>
                  <a:lnTo>
                    <a:pt x="78" y="23"/>
                  </a:lnTo>
                  <a:lnTo>
                    <a:pt x="85" y="21"/>
                  </a:lnTo>
                  <a:lnTo>
                    <a:pt x="88" y="21"/>
                  </a:lnTo>
                  <a:lnTo>
                    <a:pt x="92" y="19"/>
                  </a:lnTo>
                  <a:lnTo>
                    <a:pt x="95" y="19"/>
                  </a:lnTo>
                  <a:lnTo>
                    <a:pt x="99" y="18"/>
                  </a:lnTo>
                  <a:lnTo>
                    <a:pt x="104" y="17"/>
                  </a:lnTo>
                  <a:lnTo>
                    <a:pt x="107" y="17"/>
                  </a:lnTo>
                  <a:lnTo>
                    <a:pt x="111" y="16"/>
                  </a:lnTo>
                  <a:lnTo>
                    <a:pt x="114" y="16"/>
                  </a:lnTo>
                  <a:lnTo>
                    <a:pt x="121" y="13"/>
                  </a:lnTo>
                  <a:lnTo>
                    <a:pt x="125" y="13"/>
                  </a:lnTo>
                  <a:lnTo>
                    <a:pt x="130" y="12"/>
                  </a:lnTo>
                  <a:lnTo>
                    <a:pt x="133" y="11"/>
                  </a:lnTo>
                  <a:lnTo>
                    <a:pt x="147" y="11"/>
                  </a:lnTo>
                  <a:lnTo>
                    <a:pt x="147" y="12"/>
                  </a:lnTo>
                  <a:lnTo>
                    <a:pt x="149" y="12"/>
                  </a:lnTo>
                  <a:lnTo>
                    <a:pt x="149" y="15"/>
                  </a:lnTo>
                  <a:lnTo>
                    <a:pt x="150" y="16"/>
                  </a:lnTo>
                  <a:lnTo>
                    <a:pt x="151" y="18"/>
                  </a:lnTo>
                  <a:lnTo>
                    <a:pt x="151" y="19"/>
                  </a:lnTo>
                  <a:lnTo>
                    <a:pt x="153" y="19"/>
                  </a:lnTo>
                  <a:lnTo>
                    <a:pt x="153" y="21"/>
                  </a:lnTo>
                  <a:lnTo>
                    <a:pt x="155" y="21"/>
                  </a:lnTo>
                  <a:lnTo>
                    <a:pt x="155" y="22"/>
                  </a:lnTo>
                  <a:lnTo>
                    <a:pt x="156" y="22"/>
                  </a:lnTo>
                  <a:lnTo>
                    <a:pt x="156" y="23"/>
                  </a:lnTo>
                  <a:lnTo>
                    <a:pt x="157" y="23"/>
                  </a:lnTo>
                  <a:lnTo>
                    <a:pt x="157" y="24"/>
                  </a:lnTo>
                  <a:lnTo>
                    <a:pt x="158" y="25"/>
                  </a:lnTo>
                  <a:lnTo>
                    <a:pt x="158" y="29"/>
                  </a:lnTo>
                  <a:lnTo>
                    <a:pt x="159" y="30"/>
                  </a:lnTo>
                  <a:lnTo>
                    <a:pt x="159" y="32"/>
                  </a:lnTo>
                  <a:lnTo>
                    <a:pt x="163" y="32"/>
                  </a:lnTo>
                  <a:lnTo>
                    <a:pt x="163" y="31"/>
                  </a:lnTo>
                  <a:lnTo>
                    <a:pt x="164" y="30"/>
                  </a:lnTo>
                  <a:lnTo>
                    <a:pt x="165" y="30"/>
                  </a:lnTo>
                  <a:lnTo>
                    <a:pt x="170" y="25"/>
                  </a:lnTo>
                  <a:lnTo>
                    <a:pt x="171" y="25"/>
                  </a:lnTo>
                  <a:lnTo>
                    <a:pt x="171" y="24"/>
                  </a:lnTo>
                  <a:lnTo>
                    <a:pt x="174" y="22"/>
                  </a:lnTo>
                  <a:lnTo>
                    <a:pt x="174" y="21"/>
                  </a:lnTo>
                  <a:lnTo>
                    <a:pt x="176" y="19"/>
                  </a:lnTo>
                  <a:lnTo>
                    <a:pt x="177" y="19"/>
                  </a:lnTo>
                  <a:lnTo>
                    <a:pt x="177" y="18"/>
                  </a:lnTo>
                  <a:lnTo>
                    <a:pt x="178" y="18"/>
                  </a:lnTo>
                  <a:lnTo>
                    <a:pt x="181" y="16"/>
                  </a:lnTo>
                  <a:lnTo>
                    <a:pt x="182" y="16"/>
                  </a:lnTo>
                  <a:lnTo>
                    <a:pt x="184" y="15"/>
                  </a:lnTo>
                  <a:lnTo>
                    <a:pt x="185" y="12"/>
                  </a:lnTo>
                  <a:lnTo>
                    <a:pt x="188" y="11"/>
                  </a:lnTo>
                  <a:lnTo>
                    <a:pt x="190" y="11"/>
                  </a:lnTo>
                  <a:lnTo>
                    <a:pt x="190" y="12"/>
                  </a:lnTo>
                  <a:lnTo>
                    <a:pt x="191" y="12"/>
                  </a:lnTo>
                  <a:lnTo>
                    <a:pt x="191" y="11"/>
                  </a:lnTo>
                  <a:lnTo>
                    <a:pt x="194" y="9"/>
                  </a:lnTo>
                  <a:lnTo>
                    <a:pt x="197" y="9"/>
                  </a:lnTo>
                  <a:lnTo>
                    <a:pt x="197" y="11"/>
                  </a:lnTo>
                  <a:lnTo>
                    <a:pt x="198" y="11"/>
                  </a:lnTo>
                  <a:lnTo>
                    <a:pt x="198" y="12"/>
                  </a:lnTo>
                  <a:lnTo>
                    <a:pt x="200" y="13"/>
                  </a:lnTo>
                  <a:lnTo>
                    <a:pt x="203" y="13"/>
                  </a:lnTo>
                  <a:lnTo>
                    <a:pt x="203" y="12"/>
                  </a:lnTo>
                  <a:lnTo>
                    <a:pt x="204" y="12"/>
                  </a:lnTo>
                  <a:lnTo>
                    <a:pt x="207" y="9"/>
                  </a:lnTo>
                  <a:lnTo>
                    <a:pt x="209" y="6"/>
                  </a:lnTo>
                  <a:lnTo>
                    <a:pt x="210" y="6"/>
                  </a:lnTo>
                  <a:lnTo>
                    <a:pt x="210" y="5"/>
                  </a:lnTo>
                  <a:lnTo>
                    <a:pt x="211" y="5"/>
                  </a:lnTo>
                  <a:lnTo>
                    <a:pt x="211" y="4"/>
                  </a:lnTo>
                  <a:lnTo>
                    <a:pt x="213" y="4"/>
                  </a:lnTo>
                  <a:lnTo>
                    <a:pt x="214" y="3"/>
                  </a:lnTo>
                  <a:lnTo>
                    <a:pt x="215" y="3"/>
                  </a:lnTo>
                  <a:lnTo>
                    <a:pt x="219" y="2"/>
                  </a:lnTo>
                  <a:lnTo>
                    <a:pt x="221" y="2"/>
                  </a:lnTo>
                  <a:lnTo>
                    <a:pt x="221" y="3"/>
                  </a:lnTo>
                  <a:lnTo>
                    <a:pt x="222" y="2"/>
                  </a:lnTo>
                  <a:lnTo>
                    <a:pt x="222" y="3"/>
                  </a:lnTo>
                  <a:lnTo>
                    <a:pt x="223" y="2"/>
                  </a:lnTo>
                  <a:lnTo>
                    <a:pt x="224" y="3"/>
                  </a:lnTo>
                  <a:lnTo>
                    <a:pt x="226" y="3"/>
                  </a:lnTo>
                  <a:lnTo>
                    <a:pt x="228"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62">
              <a:extLst>
                <a:ext uri="{FF2B5EF4-FFF2-40B4-BE49-F238E27FC236}">
                  <a16:creationId xmlns:a16="http://schemas.microsoft.com/office/drawing/2014/main" id="{6861922F-2B3B-4E53-8BBB-58C19B57B818}"/>
                </a:ext>
              </a:extLst>
            </p:cNvPr>
            <p:cNvSpPr>
              <a:spLocks noEditPoints="1"/>
            </p:cNvSpPr>
            <p:nvPr/>
          </p:nvSpPr>
          <p:spPr bwMode="auto">
            <a:xfrm>
              <a:off x="4259263" y="2998788"/>
              <a:ext cx="215900" cy="434975"/>
            </a:xfrm>
            <a:custGeom>
              <a:avLst/>
              <a:gdLst/>
              <a:ahLst/>
              <a:cxnLst>
                <a:cxn ang="0">
                  <a:pos x="23" y="49"/>
                </a:cxn>
                <a:cxn ang="0">
                  <a:pos x="96" y="4"/>
                </a:cxn>
                <a:cxn ang="0">
                  <a:pos x="109" y="17"/>
                </a:cxn>
                <a:cxn ang="0">
                  <a:pos x="115" y="23"/>
                </a:cxn>
                <a:cxn ang="0">
                  <a:pos x="123" y="29"/>
                </a:cxn>
                <a:cxn ang="0">
                  <a:pos x="121" y="38"/>
                </a:cxn>
                <a:cxn ang="0">
                  <a:pos x="131" y="57"/>
                </a:cxn>
                <a:cxn ang="0">
                  <a:pos x="133" y="74"/>
                </a:cxn>
                <a:cxn ang="0">
                  <a:pos x="134" y="88"/>
                </a:cxn>
                <a:cxn ang="0">
                  <a:pos x="127" y="89"/>
                </a:cxn>
                <a:cxn ang="0">
                  <a:pos x="128" y="100"/>
                </a:cxn>
                <a:cxn ang="0">
                  <a:pos x="125" y="109"/>
                </a:cxn>
                <a:cxn ang="0">
                  <a:pos x="113" y="119"/>
                </a:cxn>
                <a:cxn ang="0">
                  <a:pos x="109" y="126"/>
                </a:cxn>
                <a:cxn ang="0">
                  <a:pos x="105" y="134"/>
                </a:cxn>
                <a:cxn ang="0">
                  <a:pos x="101" y="149"/>
                </a:cxn>
                <a:cxn ang="0">
                  <a:pos x="93" y="150"/>
                </a:cxn>
                <a:cxn ang="0">
                  <a:pos x="89" y="157"/>
                </a:cxn>
                <a:cxn ang="0">
                  <a:pos x="88" y="176"/>
                </a:cxn>
                <a:cxn ang="0">
                  <a:pos x="87" y="184"/>
                </a:cxn>
                <a:cxn ang="0">
                  <a:pos x="86" y="191"/>
                </a:cxn>
                <a:cxn ang="0">
                  <a:pos x="87" y="214"/>
                </a:cxn>
                <a:cxn ang="0">
                  <a:pos x="89" y="221"/>
                </a:cxn>
                <a:cxn ang="0">
                  <a:pos x="88" y="238"/>
                </a:cxn>
                <a:cxn ang="0">
                  <a:pos x="87" y="241"/>
                </a:cxn>
                <a:cxn ang="0">
                  <a:pos x="88" y="251"/>
                </a:cxn>
                <a:cxn ang="0">
                  <a:pos x="87" y="257"/>
                </a:cxn>
                <a:cxn ang="0">
                  <a:pos x="86" y="265"/>
                </a:cxn>
                <a:cxn ang="0">
                  <a:pos x="38" y="274"/>
                </a:cxn>
                <a:cxn ang="0">
                  <a:pos x="44" y="266"/>
                </a:cxn>
                <a:cxn ang="0">
                  <a:pos x="41" y="260"/>
                </a:cxn>
                <a:cxn ang="0">
                  <a:pos x="37" y="258"/>
                </a:cxn>
                <a:cxn ang="0">
                  <a:pos x="37" y="245"/>
                </a:cxn>
                <a:cxn ang="0">
                  <a:pos x="38" y="179"/>
                </a:cxn>
                <a:cxn ang="0">
                  <a:pos x="40" y="174"/>
                </a:cxn>
                <a:cxn ang="0">
                  <a:pos x="36" y="146"/>
                </a:cxn>
                <a:cxn ang="0">
                  <a:pos x="27" y="131"/>
                </a:cxn>
                <a:cxn ang="0">
                  <a:pos x="27" y="109"/>
                </a:cxn>
                <a:cxn ang="0">
                  <a:pos x="4" y="94"/>
                </a:cxn>
                <a:cxn ang="0">
                  <a:pos x="5" y="73"/>
                </a:cxn>
                <a:cxn ang="0">
                  <a:pos x="6" y="67"/>
                </a:cxn>
                <a:cxn ang="0">
                  <a:pos x="9" y="62"/>
                </a:cxn>
                <a:cxn ang="0">
                  <a:pos x="12" y="61"/>
                </a:cxn>
                <a:cxn ang="0">
                  <a:pos x="16" y="58"/>
                </a:cxn>
                <a:cxn ang="0">
                  <a:pos x="17" y="55"/>
                </a:cxn>
                <a:cxn ang="0">
                  <a:pos x="22" y="51"/>
                </a:cxn>
                <a:cxn ang="0">
                  <a:pos x="27" y="49"/>
                </a:cxn>
                <a:cxn ang="0">
                  <a:pos x="30" y="43"/>
                </a:cxn>
                <a:cxn ang="0">
                  <a:pos x="36" y="44"/>
                </a:cxn>
                <a:cxn ang="0">
                  <a:pos x="45" y="44"/>
                </a:cxn>
                <a:cxn ang="0">
                  <a:pos x="67" y="34"/>
                </a:cxn>
                <a:cxn ang="0">
                  <a:pos x="73" y="23"/>
                </a:cxn>
                <a:cxn ang="0">
                  <a:pos x="75" y="19"/>
                </a:cxn>
                <a:cxn ang="0">
                  <a:pos x="72" y="12"/>
                </a:cxn>
                <a:cxn ang="0">
                  <a:pos x="81" y="5"/>
                </a:cxn>
                <a:cxn ang="0">
                  <a:pos x="88" y="1"/>
                </a:cxn>
              </a:cxnLst>
              <a:rect l="0" t="0" r="r" b="b"/>
              <a:pathLst>
                <a:path w="136" h="274">
                  <a:moveTo>
                    <a:pt x="23" y="49"/>
                  </a:moveTo>
                  <a:lnTo>
                    <a:pt x="24" y="49"/>
                  </a:lnTo>
                  <a:lnTo>
                    <a:pt x="24" y="50"/>
                  </a:lnTo>
                  <a:lnTo>
                    <a:pt x="23" y="50"/>
                  </a:lnTo>
                  <a:lnTo>
                    <a:pt x="23" y="49"/>
                  </a:lnTo>
                  <a:close/>
                  <a:moveTo>
                    <a:pt x="93" y="0"/>
                  </a:moveTo>
                  <a:lnTo>
                    <a:pt x="94" y="3"/>
                  </a:lnTo>
                  <a:lnTo>
                    <a:pt x="95" y="3"/>
                  </a:lnTo>
                  <a:lnTo>
                    <a:pt x="95" y="4"/>
                  </a:lnTo>
                  <a:lnTo>
                    <a:pt x="96" y="4"/>
                  </a:lnTo>
                  <a:lnTo>
                    <a:pt x="96" y="5"/>
                  </a:lnTo>
                  <a:lnTo>
                    <a:pt x="98" y="6"/>
                  </a:lnTo>
                  <a:lnTo>
                    <a:pt x="100" y="6"/>
                  </a:lnTo>
                  <a:lnTo>
                    <a:pt x="100" y="7"/>
                  </a:lnTo>
                  <a:lnTo>
                    <a:pt x="109" y="17"/>
                  </a:lnTo>
                  <a:lnTo>
                    <a:pt x="111" y="17"/>
                  </a:lnTo>
                  <a:lnTo>
                    <a:pt x="111" y="20"/>
                  </a:lnTo>
                  <a:lnTo>
                    <a:pt x="114" y="24"/>
                  </a:lnTo>
                  <a:lnTo>
                    <a:pt x="115" y="24"/>
                  </a:lnTo>
                  <a:lnTo>
                    <a:pt x="115" y="23"/>
                  </a:lnTo>
                  <a:lnTo>
                    <a:pt x="117" y="24"/>
                  </a:lnTo>
                  <a:lnTo>
                    <a:pt x="119" y="25"/>
                  </a:lnTo>
                  <a:lnTo>
                    <a:pt x="121" y="25"/>
                  </a:lnTo>
                  <a:lnTo>
                    <a:pt x="121" y="26"/>
                  </a:lnTo>
                  <a:lnTo>
                    <a:pt x="123" y="29"/>
                  </a:lnTo>
                  <a:lnTo>
                    <a:pt x="124" y="29"/>
                  </a:lnTo>
                  <a:lnTo>
                    <a:pt x="124" y="31"/>
                  </a:lnTo>
                  <a:lnTo>
                    <a:pt x="125" y="31"/>
                  </a:lnTo>
                  <a:lnTo>
                    <a:pt x="125" y="34"/>
                  </a:lnTo>
                  <a:lnTo>
                    <a:pt x="121" y="38"/>
                  </a:lnTo>
                  <a:lnTo>
                    <a:pt x="121" y="41"/>
                  </a:lnTo>
                  <a:lnTo>
                    <a:pt x="120" y="41"/>
                  </a:lnTo>
                  <a:lnTo>
                    <a:pt x="120" y="45"/>
                  </a:lnTo>
                  <a:lnTo>
                    <a:pt x="128" y="57"/>
                  </a:lnTo>
                  <a:lnTo>
                    <a:pt x="131" y="57"/>
                  </a:lnTo>
                  <a:lnTo>
                    <a:pt x="131" y="62"/>
                  </a:lnTo>
                  <a:lnTo>
                    <a:pt x="132" y="63"/>
                  </a:lnTo>
                  <a:lnTo>
                    <a:pt x="132" y="69"/>
                  </a:lnTo>
                  <a:lnTo>
                    <a:pt x="131" y="71"/>
                  </a:lnTo>
                  <a:lnTo>
                    <a:pt x="133" y="74"/>
                  </a:lnTo>
                  <a:lnTo>
                    <a:pt x="133" y="76"/>
                  </a:lnTo>
                  <a:lnTo>
                    <a:pt x="136" y="76"/>
                  </a:lnTo>
                  <a:lnTo>
                    <a:pt x="136" y="82"/>
                  </a:lnTo>
                  <a:lnTo>
                    <a:pt x="134" y="85"/>
                  </a:lnTo>
                  <a:lnTo>
                    <a:pt x="134" y="88"/>
                  </a:lnTo>
                  <a:lnTo>
                    <a:pt x="133" y="89"/>
                  </a:lnTo>
                  <a:lnTo>
                    <a:pt x="132" y="89"/>
                  </a:lnTo>
                  <a:lnTo>
                    <a:pt x="130" y="88"/>
                  </a:lnTo>
                  <a:lnTo>
                    <a:pt x="128" y="88"/>
                  </a:lnTo>
                  <a:lnTo>
                    <a:pt x="127" y="89"/>
                  </a:lnTo>
                  <a:lnTo>
                    <a:pt x="126" y="89"/>
                  </a:lnTo>
                  <a:lnTo>
                    <a:pt x="126" y="92"/>
                  </a:lnTo>
                  <a:lnTo>
                    <a:pt x="125" y="93"/>
                  </a:lnTo>
                  <a:lnTo>
                    <a:pt x="125" y="96"/>
                  </a:lnTo>
                  <a:lnTo>
                    <a:pt x="128" y="100"/>
                  </a:lnTo>
                  <a:lnTo>
                    <a:pt x="128" y="104"/>
                  </a:lnTo>
                  <a:lnTo>
                    <a:pt x="127" y="104"/>
                  </a:lnTo>
                  <a:lnTo>
                    <a:pt x="126" y="105"/>
                  </a:lnTo>
                  <a:lnTo>
                    <a:pt x="126" y="109"/>
                  </a:lnTo>
                  <a:lnTo>
                    <a:pt x="125" y="109"/>
                  </a:lnTo>
                  <a:lnTo>
                    <a:pt x="123" y="114"/>
                  </a:lnTo>
                  <a:lnTo>
                    <a:pt x="118" y="114"/>
                  </a:lnTo>
                  <a:lnTo>
                    <a:pt x="114" y="115"/>
                  </a:lnTo>
                  <a:lnTo>
                    <a:pt x="113" y="117"/>
                  </a:lnTo>
                  <a:lnTo>
                    <a:pt x="113" y="119"/>
                  </a:lnTo>
                  <a:lnTo>
                    <a:pt x="114" y="120"/>
                  </a:lnTo>
                  <a:lnTo>
                    <a:pt x="114" y="122"/>
                  </a:lnTo>
                  <a:lnTo>
                    <a:pt x="112" y="124"/>
                  </a:lnTo>
                  <a:lnTo>
                    <a:pt x="109" y="124"/>
                  </a:lnTo>
                  <a:lnTo>
                    <a:pt x="109" y="126"/>
                  </a:lnTo>
                  <a:lnTo>
                    <a:pt x="107" y="130"/>
                  </a:lnTo>
                  <a:lnTo>
                    <a:pt x="106" y="130"/>
                  </a:lnTo>
                  <a:lnTo>
                    <a:pt x="106" y="131"/>
                  </a:lnTo>
                  <a:lnTo>
                    <a:pt x="105" y="132"/>
                  </a:lnTo>
                  <a:lnTo>
                    <a:pt x="105" y="134"/>
                  </a:lnTo>
                  <a:lnTo>
                    <a:pt x="106" y="136"/>
                  </a:lnTo>
                  <a:lnTo>
                    <a:pt x="106" y="140"/>
                  </a:lnTo>
                  <a:lnTo>
                    <a:pt x="105" y="141"/>
                  </a:lnTo>
                  <a:lnTo>
                    <a:pt x="104" y="146"/>
                  </a:lnTo>
                  <a:lnTo>
                    <a:pt x="101" y="149"/>
                  </a:lnTo>
                  <a:lnTo>
                    <a:pt x="99" y="150"/>
                  </a:lnTo>
                  <a:lnTo>
                    <a:pt x="98" y="150"/>
                  </a:lnTo>
                  <a:lnTo>
                    <a:pt x="98" y="149"/>
                  </a:lnTo>
                  <a:lnTo>
                    <a:pt x="94" y="149"/>
                  </a:lnTo>
                  <a:lnTo>
                    <a:pt x="93" y="150"/>
                  </a:lnTo>
                  <a:lnTo>
                    <a:pt x="89" y="150"/>
                  </a:lnTo>
                  <a:lnTo>
                    <a:pt x="89" y="155"/>
                  </a:lnTo>
                  <a:lnTo>
                    <a:pt x="88" y="155"/>
                  </a:lnTo>
                  <a:lnTo>
                    <a:pt x="88" y="156"/>
                  </a:lnTo>
                  <a:lnTo>
                    <a:pt x="89" y="157"/>
                  </a:lnTo>
                  <a:lnTo>
                    <a:pt x="88" y="158"/>
                  </a:lnTo>
                  <a:lnTo>
                    <a:pt x="88" y="160"/>
                  </a:lnTo>
                  <a:lnTo>
                    <a:pt x="87" y="162"/>
                  </a:lnTo>
                  <a:lnTo>
                    <a:pt x="88" y="172"/>
                  </a:lnTo>
                  <a:lnTo>
                    <a:pt x="88" y="176"/>
                  </a:lnTo>
                  <a:lnTo>
                    <a:pt x="87" y="176"/>
                  </a:lnTo>
                  <a:lnTo>
                    <a:pt x="87" y="177"/>
                  </a:lnTo>
                  <a:lnTo>
                    <a:pt x="86" y="178"/>
                  </a:lnTo>
                  <a:lnTo>
                    <a:pt x="86" y="183"/>
                  </a:lnTo>
                  <a:lnTo>
                    <a:pt x="87" y="184"/>
                  </a:lnTo>
                  <a:lnTo>
                    <a:pt x="87" y="185"/>
                  </a:lnTo>
                  <a:lnTo>
                    <a:pt x="88" y="187"/>
                  </a:lnTo>
                  <a:lnTo>
                    <a:pt x="87" y="188"/>
                  </a:lnTo>
                  <a:lnTo>
                    <a:pt x="87" y="190"/>
                  </a:lnTo>
                  <a:lnTo>
                    <a:pt x="86" y="191"/>
                  </a:lnTo>
                  <a:lnTo>
                    <a:pt x="86" y="200"/>
                  </a:lnTo>
                  <a:lnTo>
                    <a:pt x="85" y="201"/>
                  </a:lnTo>
                  <a:lnTo>
                    <a:pt x="85" y="202"/>
                  </a:lnTo>
                  <a:lnTo>
                    <a:pt x="87" y="204"/>
                  </a:lnTo>
                  <a:lnTo>
                    <a:pt x="87" y="214"/>
                  </a:lnTo>
                  <a:lnTo>
                    <a:pt x="88" y="216"/>
                  </a:lnTo>
                  <a:lnTo>
                    <a:pt x="89" y="217"/>
                  </a:lnTo>
                  <a:lnTo>
                    <a:pt x="91" y="220"/>
                  </a:lnTo>
                  <a:lnTo>
                    <a:pt x="91" y="221"/>
                  </a:lnTo>
                  <a:lnTo>
                    <a:pt x="89" y="221"/>
                  </a:lnTo>
                  <a:lnTo>
                    <a:pt x="89" y="222"/>
                  </a:lnTo>
                  <a:lnTo>
                    <a:pt x="88" y="222"/>
                  </a:lnTo>
                  <a:lnTo>
                    <a:pt x="89" y="233"/>
                  </a:lnTo>
                  <a:lnTo>
                    <a:pt x="88" y="234"/>
                  </a:lnTo>
                  <a:lnTo>
                    <a:pt x="88" y="238"/>
                  </a:lnTo>
                  <a:lnTo>
                    <a:pt x="89" y="238"/>
                  </a:lnTo>
                  <a:lnTo>
                    <a:pt x="89" y="239"/>
                  </a:lnTo>
                  <a:lnTo>
                    <a:pt x="88" y="239"/>
                  </a:lnTo>
                  <a:lnTo>
                    <a:pt x="88" y="240"/>
                  </a:lnTo>
                  <a:lnTo>
                    <a:pt x="87" y="241"/>
                  </a:lnTo>
                  <a:lnTo>
                    <a:pt x="87" y="245"/>
                  </a:lnTo>
                  <a:lnTo>
                    <a:pt x="88" y="246"/>
                  </a:lnTo>
                  <a:lnTo>
                    <a:pt x="87" y="248"/>
                  </a:lnTo>
                  <a:lnTo>
                    <a:pt x="87" y="249"/>
                  </a:lnTo>
                  <a:lnTo>
                    <a:pt x="88" y="251"/>
                  </a:lnTo>
                  <a:lnTo>
                    <a:pt x="89" y="251"/>
                  </a:lnTo>
                  <a:lnTo>
                    <a:pt x="89" y="254"/>
                  </a:lnTo>
                  <a:lnTo>
                    <a:pt x="88" y="254"/>
                  </a:lnTo>
                  <a:lnTo>
                    <a:pt x="88" y="255"/>
                  </a:lnTo>
                  <a:lnTo>
                    <a:pt x="87" y="257"/>
                  </a:lnTo>
                  <a:lnTo>
                    <a:pt x="88" y="259"/>
                  </a:lnTo>
                  <a:lnTo>
                    <a:pt x="88" y="260"/>
                  </a:lnTo>
                  <a:lnTo>
                    <a:pt x="87" y="262"/>
                  </a:lnTo>
                  <a:lnTo>
                    <a:pt x="87" y="264"/>
                  </a:lnTo>
                  <a:lnTo>
                    <a:pt x="86" y="265"/>
                  </a:lnTo>
                  <a:lnTo>
                    <a:pt x="86" y="268"/>
                  </a:lnTo>
                  <a:lnTo>
                    <a:pt x="69" y="270"/>
                  </a:lnTo>
                  <a:lnTo>
                    <a:pt x="66" y="271"/>
                  </a:lnTo>
                  <a:lnTo>
                    <a:pt x="50" y="272"/>
                  </a:lnTo>
                  <a:lnTo>
                    <a:pt x="38" y="274"/>
                  </a:lnTo>
                  <a:lnTo>
                    <a:pt x="40" y="273"/>
                  </a:lnTo>
                  <a:lnTo>
                    <a:pt x="44" y="272"/>
                  </a:lnTo>
                  <a:lnTo>
                    <a:pt x="45" y="272"/>
                  </a:lnTo>
                  <a:lnTo>
                    <a:pt x="44" y="268"/>
                  </a:lnTo>
                  <a:lnTo>
                    <a:pt x="44" y="266"/>
                  </a:lnTo>
                  <a:lnTo>
                    <a:pt x="43" y="264"/>
                  </a:lnTo>
                  <a:lnTo>
                    <a:pt x="42" y="264"/>
                  </a:lnTo>
                  <a:lnTo>
                    <a:pt x="42" y="262"/>
                  </a:lnTo>
                  <a:lnTo>
                    <a:pt x="41" y="262"/>
                  </a:lnTo>
                  <a:lnTo>
                    <a:pt x="41" y="260"/>
                  </a:lnTo>
                  <a:lnTo>
                    <a:pt x="40" y="260"/>
                  </a:lnTo>
                  <a:lnTo>
                    <a:pt x="40" y="259"/>
                  </a:lnTo>
                  <a:lnTo>
                    <a:pt x="38" y="259"/>
                  </a:lnTo>
                  <a:lnTo>
                    <a:pt x="38" y="258"/>
                  </a:lnTo>
                  <a:lnTo>
                    <a:pt x="37" y="258"/>
                  </a:lnTo>
                  <a:lnTo>
                    <a:pt x="37" y="255"/>
                  </a:lnTo>
                  <a:lnTo>
                    <a:pt x="36" y="255"/>
                  </a:lnTo>
                  <a:lnTo>
                    <a:pt x="36" y="253"/>
                  </a:lnTo>
                  <a:lnTo>
                    <a:pt x="37" y="253"/>
                  </a:lnTo>
                  <a:lnTo>
                    <a:pt x="37" y="245"/>
                  </a:lnTo>
                  <a:lnTo>
                    <a:pt x="36" y="245"/>
                  </a:lnTo>
                  <a:lnTo>
                    <a:pt x="36" y="244"/>
                  </a:lnTo>
                  <a:lnTo>
                    <a:pt x="35" y="241"/>
                  </a:lnTo>
                  <a:lnTo>
                    <a:pt x="38" y="241"/>
                  </a:lnTo>
                  <a:lnTo>
                    <a:pt x="38" y="179"/>
                  </a:lnTo>
                  <a:lnTo>
                    <a:pt x="37" y="179"/>
                  </a:lnTo>
                  <a:lnTo>
                    <a:pt x="38" y="178"/>
                  </a:lnTo>
                  <a:lnTo>
                    <a:pt x="38" y="177"/>
                  </a:lnTo>
                  <a:lnTo>
                    <a:pt x="40" y="175"/>
                  </a:lnTo>
                  <a:lnTo>
                    <a:pt x="40" y="174"/>
                  </a:lnTo>
                  <a:lnTo>
                    <a:pt x="38" y="172"/>
                  </a:lnTo>
                  <a:lnTo>
                    <a:pt x="38" y="160"/>
                  </a:lnTo>
                  <a:lnTo>
                    <a:pt x="37" y="156"/>
                  </a:lnTo>
                  <a:lnTo>
                    <a:pt x="37" y="147"/>
                  </a:lnTo>
                  <a:lnTo>
                    <a:pt x="36" y="146"/>
                  </a:lnTo>
                  <a:lnTo>
                    <a:pt x="34" y="143"/>
                  </a:lnTo>
                  <a:lnTo>
                    <a:pt x="29" y="138"/>
                  </a:lnTo>
                  <a:lnTo>
                    <a:pt x="28" y="136"/>
                  </a:lnTo>
                  <a:lnTo>
                    <a:pt x="28" y="130"/>
                  </a:lnTo>
                  <a:lnTo>
                    <a:pt x="27" y="131"/>
                  </a:lnTo>
                  <a:lnTo>
                    <a:pt x="27" y="130"/>
                  </a:lnTo>
                  <a:lnTo>
                    <a:pt x="25" y="128"/>
                  </a:lnTo>
                  <a:lnTo>
                    <a:pt x="25" y="127"/>
                  </a:lnTo>
                  <a:lnTo>
                    <a:pt x="27" y="126"/>
                  </a:lnTo>
                  <a:lnTo>
                    <a:pt x="27" y="109"/>
                  </a:lnTo>
                  <a:lnTo>
                    <a:pt x="25" y="108"/>
                  </a:lnTo>
                  <a:lnTo>
                    <a:pt x="21" y="105"/>
                  </a:lnTo>
                  <a:lnTo>
                    <a:pt x="15" y="100"/>
                  </a:lnTo>
                  <a:lnTo>
                    <a:pt x="11" y="98"/>
                  </a:lnTo>
                  <a:lnTo>
                    <a:pt x="4" y="94"/>
                  </a:lnTo>
                  <a:lnTo>
                    <a:pt x="0" y="90"/>
                  </a:lnTo>
                  <a:lnTo>
                    <a:pt x="0" y="89"/>
                  </a:lnTo>
                  <a:lnTo>
                    <a:pt x="2" y="85"/>
                  </a:lnTo>
                  <a:lnTo>
                    <a:pt x="2" y="76"/>
                  </a:lnTo>
                  <a:lnTo>
                    <a:pt x="5" y="73"/>
                  </a:lnTo>
                  <a:lnTo>
                    <a:pt x="5" y="70"/>
                  </a:lnTo>
                  <a:lnTo>
                    <a:pt x="6" y="69"/>
                  </a:lnTo>
                  <a:lnTo>
                    <a:pt x="6" y="68"/>
                  </a:lnTo>
                  <a:lnTo>
                    <a:pt x="5" y="67"/>
                  </a:lnTo>
                  <a:lnTo>
                    <a:pt x="6" y="67"/>
                  </a:lnTo>
                  <a:lnTo>
                    <a:pt x="6" y="63"/>
                  </a:lnTo>
                  <a:lnTo>
                    <a:pt x="9" y="64"/>
                  </a:lnTo>
                  <a:lnTo>
                    <a:pt x="10" y="64"/>
                  </a:lnTo>
                  <a:lnTo>
                    <a:pt x="10" y="63"/>
                  </a:lnTo>
                  <a:lnTo>
                    <a:pt x="9" y="62"/>
                  </a:lnTo>
                  <a:lnTo>
                    <a:pt x="9" y="61"/>
                  </a:lnTo>
                  <a:lnTo>
                    <a:pt x="10" y="61"/>
                  </a:lnTo>
                  <a:lnTo>
                    <a:pt x="10" y="60"/>
                  </a:lnTo>
                  <a:lnTo>
                    <a:pt x="12" y="60"/>
                  </a:lnTo>
                  <a:lnTo>
                    <a:pt x="12" y="61"/>
                  </a:lnTo>
                  <a:lnTo>
                    <a:pt x="16" y="61"/>
                  </a:lnTo>
                  <a:lnTo>
                    <a:pt x="16" y="62"/>
                  </a:lnTo>
                  <a:lnTo>
                    <a:pt x="17" y="61"/>
                  </a:lnTo>
                  <a:lnTo>
                    <a:pt x="16" y="61"/>
                  </a:lnTo>
                  <a:lnTo>
                    <a:pt x="16" y="58"/>
                  </a:lnTo>
                  <a:lnTo>
                    <a:pt x="15" y="58"/>
                  </a:lnTo>
                  <a:lnTo>
                    <a:pt x="15" y="57"/>
                  </a:lnTo>
                  <a:lnTo>
                    <a:pt x="16" y="56"/>
                  </a:lnTo>
                  <a:lnTo>
                    <a:pt x="16" y="55"/>
                  </a:lnTo>
                  <a:lnTo>
                    <a:pt x="17" y="55"/>
                  </a:lnTo>
                  <a:lnTo>
                    <a:pt x="18" y="56"/>
                  </a:lnTo>
                  <a:lnTo>
                    <a:pt x="18" y="54"/>
                  </a:lnTo>
                  <a:lnTo>
                    <a:pt x="17" y="52"/>
                  </a:lnTo>
                  <a:lnTo>
                    <a:pt x="17" y="51"/>
                  </a:lnTo>
                  <a:lnTo>
                    <a:pt x="22" y="51"/>
                  </a:lnTo>
                  <a:lnTo>
                    <a:pt x="23" y="52"/>
                  </a:lnTo>
                  <a:lnTo>
                    <a:pt x="24" y="51"/>
                  </a:lnTo>
                  <a:lnTo>
                    <a:pt x="24" y="50"/>
                  </a:lnTo>
                  <a:lnTo>
                    <a:pt x="27" y="50"/>
                  </a:lnTo>
                  <a:lnTo>
                    <a:pt x="27" y="49"/>
                  </a:lnTo>
                  <a:lnTo>
                    <a:pt x="25" y="48"/>
                  </a:lnTo>
                  <a:lnTo>
                    <a:pt x="28" y="45"/>
                  </a:lnTo>
                  <a:lnTo>
                    <a:pt x="29" y="45"/>
                  </a:lnTo>
                  <a:lnTo>
                    <a:pt x="29" y="43"/>
                  </a:lnTo>
                  <a:lnTo>
                    <a:pt x="30" y="43"/>
                  </a:lnTo>
                  <a:lnTo>
                    <a:pt x="30" y="42"/>
                  </a:lnTo>
                  <a:lnTo>
                    <a:pt x="31" y="42"/>
                  </a:lnTo>
                  <a:lnTo>
                    <a:pt x="32" y="43"/>
                  </a:lnTo>
                  <a:lnTo>
                    <a:pt x="36" y="43"/>
                  </a:lnTo>
                  <a:lnTo>
                    <a:pt x="36" y="44"/>
                  </a:lnTo>
                  <a:lnTo>
                    <a:pt x="37" y="44"/>
                  </a:lnTo>
                  <a:lnTo>
                    <a:pt x="37" y="45"/>
                  </a:lnTo>
                  <a:lnTo>
                    <a:pt x="40" y="45"/>
                  </a:lnTo>
                  <a:lnTo>
                    <a:pt x="42" y="44"/>
                  </a:lnTo>
                  <a:lnTo>
                    <a:pt x="45" y="44"/>
                  </a:lnTo>
                  <a:lnTo>
                    <a:pt x="48" y="43"/>
                  </a:lnTo>
                  <a:lnTo>
                    <a:pt x="50" y="43"/>
                  </a:lnTo>
                  <a:lnTo>
                    <a:pt x="51" y="44"/>
                  </a:lnTo>
                  <a:lnTo>
                    <a:pt x="56" y="44"/>
                  </a:lnTo>
                  <a:lnTo>
                    <a:pt x="67" y="34"/>
                  </a:lnTo>
                  <a:lnTo>
                    <a:pt x="68" y="34"/>
                  </a:lnTo>
                  <a:lnTo>
                    <a:pt x="68" y="30"/>
                  </a:lnTo>
                  <a:lnTo>
                    <a:pt x="70" y="29"/>
                  </a:lnTo>
                  <a:lnTo>
                    <a:pt x="70" y="28"/>
                  </a:lnTo>
                  <a:lnTo>
                    <a:pt x="73" y="23"/>
                  </a:lnTo>
                  <a:lnTo>
                    <a:pt x="72" y="22"/>
                  </a:lnTo>
                  <a:lnTo>
                    <a:pt x="72" y="20"/>
                  </a:lnTo>
                  <a:lnTo>
                    <a:pt x="74" y="20"/>
                  </a:lnTo>
                  <a:lnTo>
                    <a:pt x="74" y="19"/>
                  </a:lnTo>
                  <a:lnTo>
                    <a:pt x="75" y="19"/>
                  </a:lnTo>
                  <a:lnTo>
                    <a:pt x="75" y="18"/>
                  </a:lnTo>
                  <a:lnTo>
                    <a:pt x="74" y="18"/>
                  </a:lnTo>
                  <a:lnTo>
                    <a:pt x="74" y="17"/>
                  </a:lnTo>
                  <a:lnTo>
                    <a:pt x="73" y="17"/>
                  </a:lnTo>
                  <a:lnTo>
                    <a:pt x="72" y="12"/>
                  </a:lnTo>
                  <a:lnTo>
                    <a:pt x="72" y="7"/>
                  </a:lnTo>
                  <a:lnTo>
                    <a:pt x="75" y="7"/>
                  </a:lnTo>
                  <a:lnTo>
                    <a:pt x="75" y="6"/>
                  </a:lnTo>
                  <a:lnTo>
                    <a:pt x="80" y="6"/>
                  </a:lnTo>
                  <a:lnTo>
                    <a:pt x="81" y="5"/>
                  </a:lnTo>
                  <a:lnTo>
                    <a:pt x="85" y="5"/>
                  </a:lnTo>
                  <a:lnTo>
                    <a:pt x="86" y="4"/>
                  </a:lnTo>
                  <a:lnTo>
                    <a:pt x="86" y="3"/>
                  </a:lnTo>
                  <a:lnTo>
                    <a:pt x="88" y="3"/>
                  </a:lnTo>
                  <a:lnTo>
                    <a:pt x="88" y="1"/>
                  </a:lnTo>
                  <a:lnTo>
                    <a:pt x="92" y="1"/>
                  </a:lnTo>
                  <a:lnTo>
                    <a:pt x="93"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63">
              <a:extLst>
                <a:ext uri="{FF2B5EF4-FFF2-40B4-BE49-F238E27FC236}">
                  <a16:creationId xmlns:a16="http://schemas.microsoft.com/office/drawing/2014/main" id="{602149C0-B93D-495D-BC15-3C76F74EA154}"/>
                </a:ext>
              </a:extLst>
            </p:cNvPr>
            <p:cNvSpPr>
              <a:spLocks noEditPoints="1"/>
            </p:cNvSpPr>
            <p:nvPr/>
          </p:nvSpPr>
          <p:spPr bwMode="auto">
            <a:xfrm>
              <a:off x="5021263" y="4171950"/>
              <a:ext cx="866775" cy="968375"/>
            </a:xfrm>
            <a:custGeom>
              <a:avLst/>
              <a:gdLst/>
              <a:ahLst/>
              <a:cxnLst>
                <a:cxn ang="0">
                  <a:pos x="61" y="202"/>
                </a:cxn>
                <a:cxn ang="0">
                  <a:pos x="75" y="66"/>
                </a:cxn>
                <a:cxn ang="0">
                  <a:pos x="124" y="66"/>
                </a:cxn>
                <a:cxn ang="0">
                  <a:pos x="215" y="67"/>
                </a:cxn>
                <a:cxn ang="0">
                  <a:pos x="223" y="80"/>
                </a:cxn>
                <a:cxn ang="0">
                  <a:pos x="227" y="106"/>
                </a:cxn>
                <a:cxn ang="0">
                  <a:pos x="232" y="119"/>
                </a:cxn>
                <a:cxn ang="0">
                  <a:pos x="241" y="135"/>
                </a:cxn>
                <a:cxn ang="0">
                  <a:pos x="249" y="150"/>
                </a:cxn>
                <a:cxn ang="0">
                  <a:pos x="258" y="159"/>
                </a:cxn>
                <a:cxn ang="0">
                  <a:pos x="278" y="164"/>
                </a:cxn>
                <a:cxn ang="0">
                  <a:pos x="338" y="151"/>
                </a:cxn>
                <a:cxn ang="0">
                  <a:pos x="347" y="117"/>
                </a:cxn>
                <a:cxn ang="0">
                  <a:pos x="446" y="129"/>
                </a:cxn>
                <a:cxn ang="0">
                  <a:pos x="444" y="156"/>
                </a:cxn>
                <a:cxn ang="0">
                  <a:pos x="452" y="184"/>
                </a:cxn>
                <a:cxn ang="0">
                  <a:pos x="447" y="224"/>
                </a:cxn>
                <a:cxn ang="0">
                  <a:pos x="463" y="247"/>
                </a:cxn>
                <a:cxn ang="0">
                  <a:pos x="467" y="271"/>
                </a:cxn>
                <a:cxn ang="0">
                  <a:pos x="466" y="302"/>
                </a:cxn>
                <a:cxn ang="0">
                  <a:pos x="489" y="296"/>
                </a:cxn>
                <a:cxn ang="0">
                  <a:pos x="527" y="292"/>
                </a:cxn>
                <a:cxn ang="0">
                  <a:pos x="542" y="298"/>
                </a:cxn>
                <a:cxn ang="0">
                  <a:pos x="541" y="346"/>
                </a:cxn>
                <a:cxn ang="0">
                  <a:pos x="542" y="379"/>
                </a:cxn>
                <a:cxn ang="0">
                  <a:pos x="458" y="538"/>
                </a:cxn>
                <a:cxn ang="0">
                  <a:pos x="473" y="552"/>
                </a:cxn>
                <a:cxn ang="0">
                  <a:pos x="492" y="574"/>
                </a:cxn>
                <a:cxn ang="0">
                  <a:pos x="516" y="590"/>
                </a:cxn>
                <a:cxn ang="0">
                  <a:pos x="426" y="608"/>
                </a:cxn>
                <a:cxn ang="0">
                  <a:pos x="400" y="608"/>
                </a:cxn>
                <a:cxn ang="0">
                  <a:pos x="377" y="603"/>
                </a:cxn>
                <a:cxn ang="0">
                  <a:pos x="324" y="601"/>
                </a:cxn>
                <a:cxn ang="0">
                  <a:pos x="300" y="584"/>
                </a:cxn>
                <a:cxn ang="0">
                  <a:pos x="82" y="566"/>
                </a:cxn>
                <a:cxn ang="0">
                  <a:pos x="56" y="564"/>
                </a:cxn>
                <a:cxn ang="0">
                  <a:pos x="35" y="572"/>
                </a:cxn>
                <a:cxn ang="0">
                  <a:pos x="18" y="570"/>
                </a:cxn>
                <a:cxn ang="0">
                  <a:pos x="8" y="539"/>
                </a:cxn>
                <a:cxn ang="0">
                  <a:pos x="10" y="506"/>
                </a:cxn>
                <a:cxn ang="0">
                  <a:pos x="18" y="481"/>
                </a:cxn>
                <a:cxn ang="0">
                  <a:pos x="25" y="464"/>
                </a:cxn>
                <a:cxn ang="0">
                  <a:pos x="30" y="431"/>
                </a:cxn>
                <a:cxn ang="0">
                  <a:pos x="37" y="409"/>
                </a:cxn>
                <a:cxn ang="0">
                  <a:pos x="47" y="392"/>
                </a:cxn>
                <a:cxn ang="0">
                  <a:pos x="69" y="365"/>
                </a:cxn>
                <a:cxn ang="0">
                  <a:pos x="91" y="340"/>
                </a:cxn>
                <a:cxn ang="0">
                  <a:pos x="95" y="304"/>
                </a:cxn>
                <a:cxn ang="0">
                  <a:pos x="82" y="266"/>
                </a:cxn>
                <a:cxn ang="0">
                  <a:pos x="67" y="234"/>
                </a:cxn>
                <a:cxn ang="0">
                  <a:pos x="59" y="207"/>
                </a:cxn>
                <a:cxn ang="0">
                  <a:pos x="72" y="194"/>
                </a:cxn>
                <a:cxn ang="0">
                  <a:pos x="76" y="175"/>
                </a:cxn>
                <a:cxn ang="0">
                  <a:pos x="56" y="135"/>
                </a:cxn>
                <a:cxn ang="0">
                  <a:pos x="35" y="92"/>
                </a:cxn>
                <a:cxn ang="0">
                  <a:pos x="51" y="73"/>
                </a:cxn>
                <a:cxn ang="0">
                  <a:pos x="50" y="2"/>
                </a:cxn>
                <a:cxn ang="0">
                  <a:pos x="48" y="19"/>
                </a:cxn>
                <a:cxn ang="0">
                  <a:pos x="37" y="53"/>
                </a:cxn>
                <a:cxn ang="0">
                  <a:pos x="23" y="42"/>
                </a:cxn>
                <a:cxn ang="0">
                  <a:pos x="18" y="28"/>
                </a:cxn>
                <a:cxn ang="0">
                  <a:pos x="42" y="8"/>
                </a:cxn>
              </a:cxnLst>
              <a:rect l="0" t="0" r="r" b="b"/>
              <a:pathLst>
                <a:path w="546" h="610">
                  <a:moveTo>
                    <a:pt x="0" y="540"/>
                  </a:moveTo>
                  <a:lnTo>
                    <a:pt x="3" y="540"/>
                  </a:lnTo>
                  <a:lnTo>
                    <a:pt x="3" y="547"/>
                  </a:lnTo>
                  <a:lnTo>
                    <a:pt x="4" y="549"/>
                  </a:lnTo>
                  <a:lnTo>
                    <a:pt x="4" y="550"/>
                  </a:lnTo>
                  <a:lnTo>
                    <a:pt x="2" y="547"/>
                  </a:lnTo>
                  <a:lnTo>
                    <a:pt x="0" y="543"/>
                  </a:lnTo>
                  <a:lnTo>
                    <a:pt x="0" y="540"/>
                  </a:lnTo>
                  <a:close/>
                  <a:moveTo>
                    <a:pt x="61" y="202"/>
                  </a:moveTo>
                  <a:lnTo>
                    <a:pt x="60" y="206"/>
                  </a:lnTo>
                  <a:lnTo>
                    <a:pt x="59" y="207"/>
                  </a:lnTo>
                  <a:lnTo>
                    <a:pt x="59" y="205"/>
                  </a:lnTo>
                  <a:lnTo>
                    <a:pt x="61" y="202"/>
                  </a:lnTo>
                  <a:close/>
                  <a:moveTo>
                    <a:pt x="64" y="197"/>
                  </a:moveTo>
                  <a:lnTo>
                    <a:pt x="64" y="199"/>
                  </a:lnTo>
                  <a:lnTo>
                    <a:pt x="61" y="202"/>
                  </a:lnTo>
                  <a:lnTo>
                    <a:pt x="63" y="199"/>
                  </a:lnTo>
                  <a:lnTo>
                    <a:pt x="64" y="197"/>
                  </a:lnTo>
                  <a:close/>
                  <a:moveTo>
                    <a:pt x="69" y="193"/>
                  </a:moveTo>
                  <a:lnTo>
                    <a:pt x="70" y="193"/>
                  </a:lnTo>
                  <a:lnTo>
                    <a:pt x="69" y="194"/>
                  </a:lnTo>
                  <a:lnTo>
                    <a:pt x="69" y="193"/>
                  </a:lnTo>
                  <a:close/>
                  <a:moveTo>
                    <a:pt x="67" y="65"/>
                  </a:moveTo>
                  <a:lnTo>
                    <a:pt x="70" y="65"/>
                  </a:lnTo>
                  <a:lnTo>
                    <a:pt x="73" y="66"/>
                  </a:lnTo>
                  <a:lnTo>
                    <a:pt x="75" y="66"/>
                  </a:lnTo>
                  <a:lnTo>
                    <a:pt x="75" y="65"/>
                  </a:lnTo>
                  <a:lnTo>
                    <a:pt x="81" y="65"/>
                  </a:lnTo>
                  <a:lnTo>
                    <a:pt x="82" y="66"/>
                  </a:lnTo>
                  <a:lnTo>
                    <a:pt x="83" y="65"/>
                  </a:lnTo>
                  <a:lnTo>
                    <a:pt x="87" y="66"/>
                  </a:lnTo>
                  <a:lnTo>
                    <a:pt x="94" y="65"/>
                  </a:lnTo>
                  <a:lnTo>
                    <a:pt x="102" y="65"/>
                  </a:lnTo>
                  <a:lnTo>
                    <a:pt x="104" y="66"/>
                  </a:lnTo>
                  <a:lnTo>
                    <a:pt x="109" y="65"/>
                  </a:lnTo>
                  <a:lnTo>
                    <a:pt x="111" y="66"/>
                  </a:lnTo>
                  <a:lnTo>
                    <a:pt x="118" y="66"/>
                  </a:lnTo>
                  <a:lnTo>
                    <a:pt x="123" y="67"/>
                  </a:lnTo>
                  <a:lnTo>
                    <a:pt x="124" y="66"/>
                  </a:lnTo>
                  <a:lnTo>
                    <a:pt x="127" y="67"/>
                  </a:lnTo>
                  <a:lnTo>
                    <a:pt x="128" y="67"/>
                  </a:lnTo>
                  <a:lnTo>
                    <a:pt x="134" y="66"/>
                  </a:lnTo>
                  <a:lnTo>
                    <a:pt x="175" y="66"/>
                  </a:lnTo>
                  <a:lnTo>
                    <a:pt x="178" y="65"/>
                  </a:lnTo>
                  <a:lnTo>
                    <a:pt x="205" y="65"/>
                  </a:lnTo>
                  <a:lnTo>
                    <a:pt x="207" y="66"/>
                  </a:lnTo>
                  <a:lnTo>
                    <a:pt x="208" y="66"/>
                  </a:lnTo>
                  <a:lnTo>
                    <a:pt x="208" y="67"/>
                  </a:lnTo>
                  <a:lnTo>
                    <a:pt x="210" y="67"/>
                  </a:lnTo>
                  <a:lnTo>
                    <a:pt x="211" y="66"/>
                  </a:lnTo>
                  <a:lnTo>
                    <a:pt x="214" y="66"/>
                  </a:lnTo>
                  <a:lnTo>
                    <a:pt x="215" y="67"/>
                  </a:lnTo>
                  <a:lnTo>
                    <a:pt x="216" y="67"/>
                  </a:lnTo>
                  <a:lnTo>
                    <a:pt x="217" y="68"/>
                  </a:lnTo>
                  <a:lnTo>
                    <a:pt x="216" y="69"/>
                  </a:lnTo>
                  <a:lnTo>
                    <a:pt x="217" y="69"/>
                  </a:lnTo>
                  <a:lnTo>
                    <a:pt x="217" y="74"/>
                  </a:lnTo>
                  <a:lnTo>
                    <a:pt x="219" y="74"/>
                  </a:lnTo>
                  <a:lnTo>
                    <a:pt x="217" y="75"/>
                  </a:lnTo>
                  <a:lnTo>
                    <a:pt x="220" y="75"/>
                  </a:lnTo>
                  <a:lnTo>
                    <a:pt x="220" y="76"/>
                  </a:lnTo>
                  <a:lnTo>
                    <a:pt x="221" y="76"/>
                  </a:lnTo>
                  <a:lnTo>
                    <a:pt x="222" y="78"/>
                  </a:lnTo>
                  <a:lnTo>
                    <a:pt x="222" y="79"/>
                  </a:lnTo>
                  <a:lnTo>
                    <a:pt x="223" y="80"/>
                  </a:lnTo>
                  <a:lnTo>
                    <a:pt x="222" y="80"/>
                  </a:lnTo>
                  <a:lnTo>
                    <a:pt x="222" y="85"/>
                  </a:lnTo>
                  <a:lnTo>
                    <a:pt x="223" y="86"/>
                  </a:lnTo>
                  <a:lnTo>
                    <a:pt x="222" y="86"/>
                  </a:lnTo>
                  <a:lnTo>
                    <a:pt x="221" y="87"/>
                  </a:lnTo>
                  <a:lnTo>
                    <a:pt x="221" y="88"/>
                  </a:lnTo>
                  <a:lnTo>
                    <a:pt x="222" y="89"/>
                  </a:lnTo>
                  <a:lnTo>
                    <a:pt x="222" y="93"/>
                  </a:lnTo>
                  <a:lnTo>
                    <a:pt x="223" y="93"/>
                  </a:lnTo>
                  <a:lnTo>
                    <a:pt x="223" y="98"/>
                  </a:lnTo>
                  <a:lnTo>
                    <a:pt x="224" y="99"/>
                  </a:lnTo>
                  <a:lnTo>
                    <a:pt x="224" y="102"/>
                  </a:lnTo>
                  <a:lnTo>
                    <a:pt x="227" y="106"/>
                  </a:lnTo>
                  <a:lnTo>
                    <a:pt x="227" y="107"/>
                  </a:lnTo>
                  <a:lnTo>
                    <a:pt x="228" y="107"/>
                  </a:lnTo>
                  <a:lnTo>
                    <a:pt x="228" y="108"/>
                  </a:lnTo>
                  <a:lnTo>
                    <a:pt x="230" y="108"/>
                  </a:lnTo>
                  <a:lnTo>
                    <a:pt x="232" y="110"/>
                  </a:lnTo>
                  <a:lnTo>
                    <a:pt x="232" y="113"/>
                  </a:lnTo>
                  <a:lnTo>
                    <a:pt x="233" y="114"/>
                  </a:lnTo>
                  <a:lnTo>
                    <a:pt x="234" y="114"/>
                  </a:lnTo>
                  <a:lnTo>
                    <a:pt x="234" y="117"/>
                  </a:lnTo>
                  <a:lnTo>
                    <a:pt x="233" y="117"/>
                  </a:lnTo>
                  <a:lnTo>
                    <a:pt x="233" y="118"/>
                  </a:lnTo>
                  <a:lnTo>
                    <a:pt x="232" y="118"/>
                  </a:lnTo>
                  <a:lnTo>
                    <a:pt x="232" y="119"/>
                  </a:lnTo>
                  <a:lnTo>
                    <a:pt x="233" y="121"/>
                  </a:lnTo>
                  <a:lnTo>
                    <a:pt x="233" y="125"/>
                  </a:lnTo>
                  <a:lnTo>
                    <a:pt x="234" y="125"/>
                  </a:lnTo>
                  <a:lnTo>
                    <a:pt x="234" y="126"/>
                  </a:lnTo>
                  <a:lnTo>
                    <a:pt x="235" y="127"/>
                  </a:lnTo>
                  <a:lnTo>
                    <a:pt x="235" y="129"/>
                  </a:lnTo>
                  <a:lnTo>
                    <a:pt x="236" y="129"/>
                  </a:lnTo>
                  <a:lnTo>
                    <a:pt x="237" y="130"/>
                  </a:lnTo>
                  <a:lnTo>
                    <a:pt x="239" y="130"/>
                  </a:lnTo>
                  <a:lnTo>
                    <a:pt x="239" y="133"/>
                  </a:lnTo>
                  <a:lnTo>
                    <a:pt x="242" y="133"/>
                  </a:lnTo>
                  <a:lnTo>
                    <a:pt x="243" y="135"/>
                  </a:lnTo>
                  <a:lnTo>
                    <a:pt x="241" y="135"/>
                  </a:lnTo>
                  <a:lnTo>
                    <a:pt x="241" y="136"/>
                  </a:lnTo>
                  <a:lnTo>
                    <a:pt x="242" y="136"/>
                  </a:lnTo>
                  <a:lnTo>
                    <a:pt x="242" y="137"/>
                  </a:lnTo>
                  <a:lnTo>
                    <a:pt x="243" y="138"/>
                  </a:lnTo>
                  <a:lnTo>
                    <a:pt x="243" y="140"/>
                  </a:lnTo>
                  <a:lnTo>
                    <a:pt x="245" y="140"/>
                  </a:lnTo>
                  <a:lnTo>
                    <a:pt x="247" y="142"/>
                  </a:lnTo>
                  <a:lnTo>
                    <a:pt x="247" y="145"/>
                  </a:lnTo>
                  <a:lnTo>
                    <a:pt x="248" y="146"/>
                  </a:lnTo>
                  <a:lnTo>
                    <a:pt x="249" y="146"/>
                  </a:lnTo>
                  <a:lnTo>
                    <a:pt x="248" y="148"/>
                  </a:lnTo>
                  <a:lnTo>
                    <a:pt x="249" y="149"/>
                  </a:lnTo>
                  <a:lnTo>
                    <a:pt x="249" y="150"/>
                  </a:lnTo>
                  <a:lnTo>
                    <a:pt x="252" y="150"/>
                  </a:lnTo>
                  <a:lnTo>
                    <a:pt x="252" y="151"/>
                  </a:lnTo>
                  <a:lnTo>
                    <a:pt x="253" y="151"/>
                  </a:lnTo>
                  <a:lnTo>
                    <a:pt x="252" y="152"/>
                  </a:lnTo>
                  <a:lnTo>
                    <a:pt x="254" y="152"/>
                  </a:lnTo>
                  <a:lnTo>
                    <a:pt x="254" y="154"/>
                  </a:lnTo>
                  <a:lnTo>
                    <a:pt x="255" y="154"/>
                  </a:lnTo>
                  <a:lnTo>
                    <a:pt x="254" y="155"/>
                  </a:lnTo>
                  <a:lnTo>
                    <a:pt x="254" y="156"/>
                  </a:lnTo>
                  <a:lnTo>
                    <a:pt x="255" y="157"/>
                  </a:lnTo>
                  <a:lnTo>
                    <a:pt x="256" y="157"/>
                  </a:lnTo>
                  <a:lnTo>
                    <a:pt x="256" y="158"/>
                  </a:lnTo>
                  <a:lnTo>
                    <a:pt x="258" y="159"/>
                  </a:lnTo>
                  <a:lnTo>
                    <a:pt x="259" y="159"/>
                  </a:lnTo>
                  <a:lnTo>
                    <a:pt x="259" y="161"/>
                  </a:lnTo>
                  <a:lnTo>
                    <a:pt x="258" y="162"/>
                  </a:lnTo>
                  <a:lnTo>
                    <a:pt x="259" y="163"/>
                  </a:lnTo>
                  <a:lnTo>
                    <a:pt x="262" y="163"/>
                  </a:lnTo>
                  <a:lnTo>
                    <a:pt x="266" y="162"/>
                  </a:lnTo>
                  <a:lnTo>
                    <a:pt x="267" y="162"/>
                  </a:lnTo>
                  <a:lnTo>
                    <a:pt x="269" y="163"/>
                  </a:lnTo>
                  <a:lnTo>
                    <a:pt x="272" y="162"/>
                  </a:lnTo>
                  <a:lnTo>
                    <a:pt x="273" y="161"/>
                  </a:lnTo>
                  <a:lnTo>
                    <a:pt x="274" y="162"/>
                  </a:lnTo>
                  <a:lnTo>
                    <a:pt x="275" y="162"/>
                  </a:lnTo>
                  <a:lnTo>
                    <a:pt x="278" y="164"/>
                  </a:lnTo>
                  <a:lnTo>
                    <a:pt x="284" y="164"/>
                  </a:lnTo>
                  <a:lnTo>
                    <a:pt x="283" y="163"/>
                  </a:lnTo>
                  <a:lnTo>
                    <a:pt x="283" y="162"/>
                  </a:lnTo>
                  <a:lnTo>
                    <a:pt x="285" y="159"/>
                  </a:lnTo>
                  <a:lnTo>
                    <a:pt x="301" y="159"/>
                  </a:lnTo>
                  <a:lnTo>
                    <a:pt x="301" y="156"/>
                  </a:lnTo>
                  <a:lnTo>
                    <a:pt x="312" y="156"/>
                  </a:lnTo>
                  <a:lnTo>
                    <a:pt x="312" y="158"/>
                  </a:lnTo>
                  <a:lnTo>
                    <a:pt x="313" y="159"/>
                  </a:lnTo>
                  <a:lnTo>
                    <a:pt x="338" y="159"/>
                  </a:lnTo>
                  <a:lnTo>
                    <a:pt x="337" y="156"/>
                  </a:lnTo>
                  <a:lnTo>
                    <a:pt x="337" y="154"/>
                  </a:lnTo>
                  <a:lnTo>
                    <a:pt x="338" y="151"/>
                  </a:lnTo>
                  <a:lnTo>
                    <a:pt x="338" y="150"/>
                  </a:lnTo>
                  <a:lnTo>
                    <a:pt x="339" y="148"/>
                  </a:lnTo>
                  <a:lnTo>
                    <a:pt x="339" y="144"/>
                  </a:lnTo>
                  <a:lnTo>
                    <a:pt x="338" y="143"/>
                  </a:lnTo>
                  <a:lnTo>
                    <a:pt x="338" y="140"/>
                  </a:lnTo>
                  <a:lnTo>
                    <a:pt x="343" y="140"/>
                  </a:lnTo>
                  <a:lnTo>
                    <a:pt x="343" y="138"/>
                  </a:lnTo>
                  <a:lnTo>
                    <a:pt x="345" y="136"/>
                  </a:lnTo>
                  <a:lnTo>
                    <a:pt x="345" y="135"/>
                  </a:lnTo>
                  <a:lnTo>
                    <a:pt x="344" y="132"/>
                  </a:lnTo>
                  <a:lnTo>
                    <a:pt x="344" y="120"/>
                  </a:lnTo>
                  <a:lnTo>
                    <a:pt x="347" y="118"/>
                  </a:lnTo>
                  <a:lnTo>
                    <a:pt x="347" y="117"/>
                  </a:lnTo>
                  <a:lnTo>
                    <a:pt x="345" y="116"/>
                  </a:lnTo>
                  <a:lnTo>
                    <a:pt x="380" y="116"/>
                  </a:lnTo>
                  <a:lnTo>
                    <a:pt x="380" y="112"/>
                  </a:lnTo>
                  <a:lnTo>
                    <a:pt x="381" y="112"/>
                  </a:lnTo>
                  <a:lnTo>
                    <a:pt x="381" y="111"/>
                  </a:lnTo>
                  <a:lnTo>
                    <a:pt x="394" y="111"/>
                  </a:lnTo>
                  <a:lnTo>
                    <a:pt x="393" y="114"/>
                  </a:lnTo>
                  <a:lnTo>
                    <a:pt x="390" y="119"/>
                  </a:lnTo>
                  <a:lnTo>
                    <a:pt x="390" y="121"/>
                  </a:lnTo>
                  <a:lnTo>
                    <a:pt x="389" y="124"/>
                  </a:lnTo>
                  <a:lnTo>
                    <a:pt x="389" y="127"/>
                  </a:lnTo>
                  <a:lnTo>
                    <a:pt x="446" y="127"/>
                  </a:lnTo>
                  <a:lnTo>
                    <a:pt x="446" y="129"/>
                  </a:lnTo>
                  <a:lnTo>
                    <a:pt x="447" y="131"/>
                  </a:lnTo>
                  <a:lnTo>
                    <a:pt x="448" y="131"/>
                  </a:lnTo>
                  <a:lnTo>
                    <a:pt x="447" y="132"/>
                  </a:lnTo>
                  <a:lnTo>
                    <a:pt x="447" y="133"/>
                  </a:lnTo>
                  <a:lnTo>
                    <a:pt x="448" y="133"/>
                  </a:lnTo>
                  <a:lnTo>
                    <a:pt x="448" y="142"/>
                  </a:lnTo>
                  <a:lnTo>
                    <a:pt x="447" y="142"/>
                  </a:lnTo>
                  <a:lnTo>
                    <a:pt x="447" y="144"/>
                  </a:lnTo>
                  <a:lnTo>
                    <a:pt x="446" y="146"/>
                  </a:lnTo>
                  <a:lnTo>
                    <a:pt x="446" y="148"/>
                  </a:lnTo>
                  <a:lnTo>
                    <a:pt x="445" y="149"/>
                  </a:lnTo>
                  <a:lnTo>
                    <a:pt x="445" y="155"/>
                  </a:lnTo>
                  <a:lnTo>
                    <a:pt x="444" y="156"/>
                  </a:lnTo>
                  <a:lnTo>
                    <a:pt x="444" y="159"/>
                  </a:lnTo>
                  <a:lnTo>
                    <a:pt x="445" y="161"/>
                  </a:lnTo>
                  <a:lnTo>
                    <a:pt x="446" y="161"/>
                  </a:lnTo>
                  <a:lnTo>
                    <a:pt x="446" y="163"/>
                  </a:lnTo>
                  <a:lnTo>
                    <a:pt x="448" y="165"/>
                  </a:lnTo>
                  <a:lnTo>
                    <a:pt x="448" y="169"/>
                  </a:lnTo>
                  <a:lnTo>
                    <a:pt x="450" y="171"/>
                  </a:lnTo>
                  <a:lnTo>
                    <a:pt x="451" y="172"/>
                  </a:lnTo>
                  <a:lnTo>
                    <a:pt x="451" y="176"/>
                  </a:lnTo>
                  <a:lnTo>
                    <a:pt x="452" y="177"/>
                  </a:lnTo>
                  <a:lnTo>
                    <a:pt x="452" y="181"/>
                  </a:lnTo>
                  <a:lnTo>
                    <a:pt x="451" y="184"/>
                  </a:lnTo>
                  <a:lnTo>
                    <a:pt x="452" y="184"/>
                  </a:lnTo>
                  <a:lnTo>
                    <a:pt x="451" y="187"/>
                  </a:lnTo>
                  <a:lnTo>
                    <a:pt x="451" y="188"/>
                  </a:lnTo>
                  <a:lnTo>
                    <a:pt x="450" y="191"/>
                  </a:lnTo>
                  <a:lnTo>
                    <a:pt x="450" y="195"/>
                  </a:lnTo>
                  <a:lnTo>
                    <a:pt x="448" y="196"/>
                  </a:lnTo>
                  <a:lnTo>
                    <a:pt x="448" y="202"/>
                  </a:lnTo>
                  <a:lnTo>
                    <a:pt x="447" y="207"/>
                  </a:lnTo>
                  <a:lnTo>
                    <a:pt x="448" y="212"/>
                  </a:lnTo>
                  <a:lnTo>
                    <a:pt x="448" y="214"/>
                  </a:lnTo>
                  <a:lnTo>
                    <a:pt x="447" y="215"/>
                  </a:lnTo>
                  <a:lnTo>
                    <a:pt x="446" y="219"/>
                  </a:lnTo>
                  <a:lnTo>
                    <a:pt x="446" y="222"/>
                  </a:lnTo>
                  <a:lnTo>
                    <a:pt x="447" y="224"/>
                  </a:lnTo>
                  <a:lnTo>
                    <a:pt x="447" y="225"/>
                  </a:lnTo>
                  <a:lnTo>
                    <a:pt x="448" y="229"/>
                  </a:lnTo>
                  <a:lnTo>
                    <a:pt x="448" y="231"/>
                  </a:lnTo>
                  <a:lnTo>
                    <a:pt x="450" y="233"/>
                  </a:lnTo>
                  <a:lnTo>
                    <a:pt x="453" y="237"/>
                  </a:lnTo>
                  <a:lnTo>
                    <a:pt x="454" y="237"/>
                  </a:lnTo>
                  <a:lnTo>
                    <a:pt x="454" y="239"/>
                  </a:lnTo>
                  <a:lnTo>
                    <a:pt x="457" y="243"/>
                  </a:lnTo>
                  <a:lnTo>
                    <a:pt x="459" y="243"/>
                  </a:lnTo>
                  <a:lnTo>
                    <a:pt x="461" y="244"/>
                  </a:lnTo>
                  <a:lnTo>
                    <a:pt x="461" y="245"/>
                  </a:lnTo>
                  <a:lnTo>
                    <a:pt x="463" y="246"/>
                  </a:lnTo>
                  <a:lnTo>
                    <a:pt x="463" y="247"/>
                  </a:lnTo>
                  <a:lnTo>
                    <a:pt x="464" y="250"/>
                  </a:lnTo>
                  <a:lnTo>
                    <a:pt x="464" y="253"/>
                  </a:lnTo>
                  <a:lnTo>
                    <a:pt x="465" y="256"/>
                  </a:lnTo>
                  <a:lnTo>
                    <a:pt x="465" y="258"/>
                  </a:lnTo>
                  <a:lnTo>
                    <a:pt x="466" y="259"/>
                  </a:lnTo>
                  <a:lnTo>
                    <a:pt x="467" y="261"/>
                  </a:lnTo>
                  <a:lnTo>
                    <a:pt x="467" y="263"/>
                  </a:lnTo>
                  <a:lnTo>
                    <a:pt x="469" y="264"/>
                  </a:lnTo>
                  <a:lnTo>
                    <a:pt x="469" y="266"/>
                  </a:lnTo>
                  <a:lnTo>
                    <a:pt x="467" y="269"/>
                  </a:lnTo>
                  <a:lnTo>
                    <a:pt x="466" y="269"/>
                  </a:lnTo>
                  <a:lnTo>
                    <a:pt x="467" y="270"/>
                  </a:lnTo>
                  <a:lnTo>
                    <a:pt x="467" y="271"/>
                  </a:lnTo>
                  <a:lnTo>
                    <a:pt x="469" y="272"/>
                  </a:lnTo>
                  <a:lnTo>
                    <a:pt x="469" y="282"/>
                  </a:lnTo>
                  <a:lnTo>
                    <a:pt x="467" y="282"/>
                  </a:lnTo>
                  <a:lnTo>
                    <a:pt x="466" y="283"/>
                  </a:lnTo>
                  <a:lnTo>
                    <a:pt x="465" y="283"/>
                  </a:lnTo>
                  <a:lnTo>
                    <a:pt x="463" y="285"/>
                  </a:lnTo>
                  <a:lnTo>
                    <a:pt x="463" y="288"/>
                  </a:lnTo>
                  <a:lnTo>
                    <a:pt x="464" y="290"/>
                  </a:lnTo>
                  <a:lnTo>
                    <a:pt x="464" y="292"/>
                  </a:lnTo>
                  <a:lnTo>
                    <a:pt x="465" y="294"/>
                  </a:lnTo>
                  <a:lnTo>
                    <a:pt x="465" y="296"/>
                  </a:lnTo>
                  <a:lnTo>
                    <a:pt x="466" y="299"/>
                  </a:lnTo>
                  <a:lnTo>
                    <a:pt x="466" y="302"/>
                  </a:lnTo>
                  <a:lnTo>
                    <a:pt x="465" y="303"/>
                  </a:lnTo>
                  <a:lnTo>
                    <a:pt x="467" y="303"/>
                  </a:lnTo>
                  <a:lnTo>
                    <a:pt x="469" y="301"/>
                  </a:lnTo>
                  <a:lnTo>
                    <a:pt x="470" y="301"/>
                  </a:lnTo>
                  <a:lnTo>
                    <a:pt x="475" y="298"/>
                  </a:lnTo>
                  <a:lnTo>
                    <a:pt x="476" y="298"/>
                  </a:lnTo>
                  <a:lnTo>
                    <a:pt x="477" y="295"/>
                  </a:lnTo>
                  <a:lnTo>
                    <a:pt x="478" y="294"/>
                  </a:lnTo>
                  <a:lnTo>
                    <a:pt x="482" y="295"/>
                  </a:lnTo>
                  <a:lnTo>
                    <a:pt x="484" y="296"/>
                  </a:lnTo>
                  <a:lnTo>
                    <a:pt x="485" y="296"/>
                  </a:lnTo>
                  <a:lnTo>
                    <a:pt x="486" y="297"/>
                  </a:lnTo>
                  <a:lnTo>
                    <a:pt x="489" y="296"/>
                  </a:lnTo>
                  <a:lnTo>
                    <a:pt x="490" y="295"/>
                  </a:lnTo>
                  <a:lnTo>
                    <a:pt x="493" y="295"/>
                  </a:lnTo>
                  <a:lnTo>
                    <a:pt x="496" y="297"/>
                  </a:lnTo>
                  <a:lnTo>
                    <a:pt x="499" y="297"/>
                  </a:lnTo>
                  <a:lnTo>
                    <a:pt x="504" y="296"/>
                  </a:lnTo>
                  <a:lnTo>
                    <a:pt x="508" y="296"/>
                  </a:lnTo>
                  <a:lnTo>
                    <a:pt x="512" y="292"/>
                  </a:lnTo>
                  <a:lnTo>
                    <a:pt x="515" y="291"/>
                  </a:lnTo>
                  <a:lnTo>
                    <a:pt x="517" y="291"/>
                  </a:lnTo>
                  <a:lnTo>
                    <a:pt x="518" y="290"/>
                  </a:lnTo>
                  <a:lnTo>
                    <a:pt x="521" y="291"/>
                  </a:lnTo>
                  <a:lnTo>
                    <a:pt x="523" y="291"/>
                  </a:lnTo>
                  <a:lnTo>
                    <a:pt x="527" y="292"/>
                  </a:lnTo>
                  <a:lnTo>
                    <a:pt x="531" y="292"/>
                  </a:lnTo>
                  <a:lnTo>
                    <a:pt x="534" y="294"/>
                  </a:lnTo>
                  <a:lnTo>
                    <a:pt x="537" y="294"/>
                  </a:lnTo>
                  <a:lnTo>
                    <a:pt x="537" y="291"/>
                  </a:lnTo>
                  <a:lnTo>
                    <a:pt x="539" y="291"/>
                  </a:lnTo>
                  <a:lnTo>
                    <a:pt x="540" y="290"/>
                  </a:lnTo>
                  <a:lnTo>
                    <a:pt x="540" y="288"/>
                  </a:lnTo>
                  <a:lnTo>
                    <a:pt x="541" y="286"/>
                  </a:lnTo>
                  <a:lnTo>
                    <a:pt x="542" y="289"/>
                  </a:lnTo>
                  <a:lnTo>
                    <a:pt x="542" y="290"/>
                  </a:lnTo>
                  <a:lnTo>
                    <a:pt x="543" y="291"/>
                  </a:lnTo>
                  <a:lnTo>
                    <a:pt x="542" y="292"/>
                  </a:lnTo>
                  <a:lnTo>
                    <a:pt x="542" y="298"/>
                  </a:lnTo>
                  <a:lnTo>
                    <a:pt x="543" y="298"/>
                  </a:lnTo>
                  <a:lnTo>
                    <a:pt x="543" y="305"/>
                  </a:lnTo>
                  <a:lnTo>
                    <a:pt x="546" y="310"/>
                  </a:lnTo>
                  <a:lnTo>
                    <a:pt x="546" y="311"/>
                  </a:lnTo>
                  <a:lnTo>
                    <a:pt x="543" y="313"/>
                  </a:lnTo>
                  <a:lnTo>
                    <a:pt x="543" y="316"/>
                  </a:lnTo>
                  <a:lnTo>
                    <a:pt x="542" y="318"/>
                  </a:lnTo>
                  <a:lnTo>
                    <a:pt x="541" y="320"/>
                  </a:lnTo>
                  <a:lnTo>
                    <a:pt x="541" y="323"/>
                  </a:lnTo>
                  <a:lnTo>
                    <a:pt x="542" y="323"/>
                  </a:lnTo>
                  <a:lnTo>
                    <a:pt x="542" y="329"/>
                  </a:lnTo>
                  <a:lnTo>
                    <a:pt x="541" y="331"/>
                  </a:lnTo>
                  <a:lnTo>
                    <a:pt x="541" y="346"/>
                  </a:lnTo>
                  <a:lnTo>
                    <a:pt x="543" y="348"/>
                  </a:lnTo>
                  <a:lnTo>
                    <a:pt x="543" y="352"/>
                  </a:lnTo>
                  <a:lnTo>
                    <a:pt x="544" y="354"/>
                  </a:lnTo>
                  <a:lnTo>
                    <a:pt x="544" y="355"/>
                  </a:lnTo>
                  <a:lnTo>
                    <a:pt x="543" y="355"/>
                  </a:lnTo>
                  <a:lnTo>
                    <a:pt x="542" y="358"/>
                  </a:lnTo>
                  <a:lnTo>
                    <a:pt x="540" y="361"/>
                  </a:lnTo>
                  <a:lnTo>
                    <a:pt x="540" y="362"/>
                  </a:lnTo>
                  <a:lnTo>
                    <a:pt x="539" y="365"/>
                  </a:lnTo>
                  <a:lnTo>
                    <a:pt x="539" y="368"/>
                  </a:lnTo>
                  <a:lnTo>
                    <a:pt x="537" y="371"/>
                  </a:lnTo>
                  <a:lnTo>
                    <a:pt x="537" y="374"/>
                  </a:lnTo>
                  <a:lnTo>
                    <a:pt x="542" y="379"/>
                  </a:lnTo>
                  <a:lnTo>
                    <a:pt x="542" y="380"/>
                  </a:lnTo>
                  <a:lnTo>
                    <a:pt x="543" y="381"/>
                  </a:lnTo>
                  <a:lnTo>
                    <a:pt x="454" y="381"/>
                  </a:lnTo>
                  <a:lnTo>
                    <a:pt x="454" y="525"/>
                  </a:lnTo>
                  <a:lnTo>
                    <a:pt x="456" y="526"/>
                  </a:lnTo>
                  <a:lnTo>
                    <a:pt x="457" y="528"/>
                  </a:lnTo>
                  <a:lnTo>
                    <a:pt x="456" y="528"/>
                  </a:lnTo>
                  <a:lnTo>
                    <a:pt x="456" y="531"/>
                  </a:lnTo>
                  <a:lnTo>
                    <a:pt x="457" y="531"/>
                  </a:lnTo>
                  <a:lnTo>
                    <a:pt x="457" y="534"/>
                  </a:lnTo>
                  <a:lnTo>
                    <a:pt x="459" y="534"/>
                  </a:lnTo>
                  <a:lnTo>
                    <a:pt x="459" y="537"/>
                  </a:lnTo>
                  <a:lnTo>
                    <a:pt x="458" y="538"/>
                  </a:lnTo>
                  <a:lnTo>
                    <a:pt x="458" y="539"/>
                  </a:lnTo>
                  <a:lnTo>
                    <a:pt x="459" y="540"/>
                  </a:lnTo>
                  <a:lnTo>
                    <a:pt x="459" y="541"/>
                  </a:lnTo>
                  <a:lnTo>
                    <a:pt x="460" y="543"/>
                  </a:lnTo>
                  <a:lnTo>
                    <a:pt x="461" y="543"/>
                  </a:lnTo>
                  <a:lnTo>
                    <a:pt x="461" y="545"/>
                  </a:lnTo>
                  <a:lnTo>
                    <a:pt x="465" y="547"/>
                  </a:lnTo>
                  <a:lnTo>
                    <a:pt x="470" y="547"/>
                  </a:lnTo>
                  <a:lnTo>
                    <a:pt x="470" y="549"/>
                  </a:lnTo>
                  <a:lnTo>
                    <a:pt x="471" y="550"/>
                  </a:lnTo>
                  <a:lnTo>
                    <a:pt x="471" y="551"/>
                  </a:lnTo>
                  <a:lnTo>
                    <a:pt x="473" y="551"/>
                  </a:lnTo>
                  <a:lnTo>
                    <a:pt x="473" y="552"/>
                  </a:lnTo>
                  <a:lnTo>
                    <a:pt x="477" y="557"/>
                  </a:lnTo>
                  <a:lnTo>
                    <a:pt x="477" y="558"/>
                  </a:lnTo>
                  <a:lnTo>
                    <a:pt x="478" y="559"/>
                  </a:lnTo>
                  <a:lnTo>
                    <a:pt x="479" y="559"/>
                  </a:lnTo>
                  <a:lnTo>
                    <a:pt x="479" y="562"/>
                  </a:lnTo>
                  <a:lnTo>
                    <a:pt x="480" y="562"/>
                  </a:lnTo>
                  <a:lnTo>
                    <a:pt x="484" y="563"/>
                  </a:lnTo>
                  <a:lnTo>
                    <a:pt x="486" y="565"/>
                  </a:lnTo>
                  <a:lnTo>
                    <a:pt x="486" y="566"/>
                  </a:lnTo>
                  <a:lnTo>
                    <a:pt x="488" y="568"/>
                  </a:lnTo>
                  <a:lnTo>
                    <a:pt x="488" y="570"/>
                  </a:lnTo>
                  <a:lnTo>
                    <a:pt x="490" y="572"/>
                  </a:lnTo>
                  <a:lnTo>
                    <a:pt x="492" y="574"/>
                  </a:lnTo>
                  <a:lnTo>
                    <a:pt x="493" y="575"/>
                  </a:lnTo>
                  <a:lnTo>
                    <a:pt x="496" y="576"/>
                  </a:lnTo>
                  <a:lnTo>
                    <a:pt x="498" y="576"/>
                  </a:lnTo>
                  <a:lnTo>
                    <a:pt x="501" y="578"/>
                  </a:lnTo>
                  <a:lnTo>
                    <a:pt x="501" y="581"/>
                  </a:lnTo>
                  <a:lnTo>
                    <a:pt x="503" y="583"/>
                  </a:lnTo>
                  <a:lnTo>
                    <a:pt x="504" y="583"/>
                  </a:lnTo>
                  <a:lnTo>
                    <a:pt x="507" y="584"/>
                  </a:lnTo>
                  <a:lnTo>
                    <a:pt x="507" y="587"/>
                  </a:lnTo>
                  <a:lnTo>
                    <a:pt x="508" y="588"/>
                  </a:lnTo>
                  <a:lnTo>
                    <a:pt x="512" y="588"/>
                  </a:lnTo>
                  <a:lnTo>
                    <a:pt x="515" y="590"/>
                  </a:lnTo>
                  <a:lnTo>
                    <a:pt x="516" y="590"/>
                  </a:lnTo>
                  <a:lnTo>
                    <a:pt x="515" y="591"/>
                  </a:lnTo>
                  <a:lnTo>
                    <a:pt x="516" y="593"/>
                  </a:lnTo>
                  <a:lnTo>
                    <a:pt x="512" y="593"/>
                  </a:lnTo>
                  <a:lnTo>
                    <a:pt x="503" y="595"/>
                  </a:lnTo>
                  <a:lnTo>
                    <a:pt x="493" y="596"/>
                  </a:lnTo>
                  <a:lnTo>
                    <a:pt x="485" y="598"/>
                  </a:lnTo>
                  <a:lnTo>
                    <a:pt x="476" y="600"/>
                  </a:lnTo>
                  <a:lnTo>
                    <a:pt x="454" y="604"/>
                  </a:lnTo>
                  <a:lnTo>
                    <a:pt x="443" y="607"/>
                  </a:lnTo>
                  <a:lnTo>
                    <a:pt x="432" y="609"/>
                  </a:lnTo>
                  <a:lnTo>
                    <a:pt x="427" y="609"/>
                  </a:lnTo>
                  <a:lnTo>
                    <a:pt x="427" y="608"/>
                  </a:lnTo>
                  <a:lnTo>
                    <a:pt x="426" y="608"/>
                  </a:lnTo>
                  <a:lnTo>
                    <a:pt x="421" y="606"/>
                  </a:lnTo>
                  <a:lnTo>
                    <a:pt x="416" y="606"/>
                  </a:lnTo>
                  <a:lnTo>
                    <a:pt x="415" y="607"/>
                  </a:lnTo>
                  <a:lnTo>
                    <a:pt x="415" y="606"/>
                  </a:lnTo>
                  <a:lnTo>
                    <a:pt x="411" y="607"/>
                  </a:lnTo>
                  <a:lnTo>
                    <a:pt x="407" y="608"/>
                  </a:lnTo>
                  <a:lnTo>
                    <a:pt x="406" y="609"/>
                  </a:lnTo>
                  <a:lnTo>
                    <a:pt x="405" y="609"/>
                  </a:lnTo>
                  <a:lnTo>
                    <a:pt x="403" y="610"/>
                  </a:lnTo>
                  <a:lnTo>
                    <a:pt x="402" y="610"/>
                  </a:lnTo>
                  <a:lnTo>
                    <a:pt x="401" y="609"/>
                  </a:lnTo>
                  <a:lnTo>
                    <a:pt x="400" y="609"/>
                  </a:lnTo>
                  <a:lnTo>
                    <a:pt x="400" y="608"/>
                  </a:lnTo>
                  <a:lnTo>
                    <a:pt x="399" y="609"/>
                  </a:lnTo>
                  <a:lnTo>
                    <a:pt x="397" y="609"/>
                  </a:lnTo>
                  <a:lnTo>
                    <a:pt x="396" y="608"/>
                  </a:lnTo>
                  <a:lnTo>
                    <a:pt x="392" y="608"/>
                  </a:lnTo>
                  <a:lnTo>
                    <a:pt x="390" y="607"/>
                  </a:lnTo>
                  <a:lnTo>
                    <a:pt x="388" y="606"/>
                  </a:lnTo>
                  <a:lnTo>
                    <a:pt x="387" y="604"/>
                  </a:lnTo>
                  <a:lnTo>
                    <a:pt x="386" y="604"/>
                  </a:lnTo>
                  <a:lnTo>
                    <a:pt x="384" y="603"/>
                  </a:lnTo>
                  <a:lnTo>
                    <a:pt x="383" y="603"/>
                  </a:lnTo>
                  <a:lnTo>
                    <a:pt x="382" y="602"/>
                  </a:lnTo>
                  <a:lnTo>
                    <a:pt x="379" y="602"/>
                  </a:lnTo>
                  <a:lnTo>
                    <a:pt x="377" y="603"/>
                  </a:lnTo>
                  <a:lnTo>
                    <a:pt x="371" y="603"/>
                  </a:lnTo>
                  <a:lnTo>
                    <a:pt x="368" y="604"/>
                  </a:lnTo>
                  <a:lnTo>
                    <a:pt x="367" y="603"/>
                  </a:lnTo>
                  <a:lnTo>
                    <a:pt x="364" y="602"/>
                  </a:lnTo>
                  <a:lnTo>
                    <a:pt x="358" y="602"/>
                  </a:lnTo>
                  <a:lnTo>
                    <a:pt x="357" y="603"/>
                  </a:lnTo>
                  <a:lnTo>
                    <a:pt x="354" y="603"/>
                  </a:lnTo>
                  <a:lnTo>
                    <a:pt x="354" y="602"/>
                  </a:lnTo>
                  <a:lnTo>
                    <a:pt x="342" y="602"/>
                  </a:lnTo>
                  <a:lnTo>
                    <a:pt x="335" y="600"/>
                  </a:lnTo>
                  <a:lnTo>
                    <a:pt x="329" y="600"/>
                  </a:lnTo>
                  <a:lnTo>
                    <a:pt x="326" y="601"/>
                  </a:lnTo>
                  <a:lnTo>
                    <a:pt x="324" y="601"/>
                  </a:lnTo>
                  <a:lnTo>
                    <a:pt x="318" y="600"/>
                  </a:lnTo>
                  <a:lnTo>
                    <a:pt x="315" y="597"/>
                  </a:lnTo>
                  <a:lnTo>
                    <a:pt x="312" y="597"/>
                  </a:lnTo>
                  <a:lnTo>
                    <a:pt x="312" y="596"/>
                  </a:lnTo>
                  <a:lnTo>
                    <a:pt x="311" y="596"/>
                  </a:lnTo>
                  <a:lnTo>
                    <a:pt x="309" y="593"/>
                  </a:lnTo>
                  <a:lnTo>
                    <a:pt x="307" y="593"/>
                  </a:lnTo>
                  <a:lnTo>
                    <a:pt x="306" y="591"/>
                  </a:lnTo>
                  <a:lnTo>
                    <a:pt x="306" y="590"/>
                  </a:lnTo>
                  <a:lnTo>
                    <a:pt x="304" y="588"/>
                  </a:lnTo>
                  <a:lnTo>
                    <a:pt x="303" y="588"/>
                  </a:lnTo>
                  <a:lnTo>
                    <a:pt x="301" y="584"/>
                  </a:lnTo>
                  <a:lnTo>
                    <a:pt x="300" y="584"/>
                  </a:lnTo>
                  <a:lnTo>
                    <a:pt x="300" y="583"/>
                  </a:lnTo>
                  <a:lnTo>
                    <a:pt x="299" y="582"/>
                  </a:lnTo>
                  <a:lnTo>
                    <a:pt x="299" y="581"/>
                  </a:lnTo>
                  <a:lnTo>
                    <a:pt x="112" y="581"/>
                  </a:lnTo>
                  <a:lnTo>
                    <a:pt x="112" y="582"/>
                  </a:lnTo>
                  <a:lnTo>
                    <a:pt x="100" y="582"/>
                  </a:lnTo>
                  <a:lnTo>
                    <a:pt x="99" y="579"/>
                  </a:lnTo>
                  <a:lnTo>
                    <a:pt x="98" y="578"/>
                  </a:lnTo>
                  <a:lnTo>
                    <a:pt x="94" y="576"/>
                  </a:lnTo>
                  <a:lnTo>
                    <a:pt x="89" y="574"/>
                  </a:lnTo>
                  <a:lnTo>
                    <a:pt x="86" y="570"/>
                  </a:lnTo>
                  <a:lnTo>
                    <a:pt x="82" y="569"/>
                  </a:lnTo>
                  <a:lnTo>
                    <a:pt x="82" y="566"/>
                  </a:lnTo>
                  <a:lnTo>
                    <a:pt x="81" y="565"/>
                  </a:lnTo>
                  <a:lnTo>
                    <a:pt x="81" y="564"/>
                  </a:lnTo>
                  <a:lnTo>
                    <a:pt x="80" y="563"/>
                  </a:lnTo>
                  <a:lnTo>
                    <a:pt x="77" y="563"/>
                  </a:lnTo>
                  <a:lnTo>
                    <a:pt x="76" y="562"/>
                  </a:lnTo>
                  <a:lnTo>
                    <a:pt x="68" y="562"/>
                  </a:lnTo>
                  <a:lnTo>
                    <a:pt x="68" y="560"/>
                  </a:lnTo>
                  <a:lnTo>
                    <a:pt x="67" y="562"/>
                  </a:lnTo>
                  <a:lnTo>
                    <a:pt x="67" y="560"/>
                  </a:lnTo>
                  <a:lnTo>
                    <a:pt x="64" y="560"/>
                  </a:lnTo>
                  <a:lnTo>
                    <a:pt x="60" y="562"/>
                  </a:lnTo>
                  <a:lnTo>
                    <a:pt x="57" y="563"/>
                  </a:lnTo>
                  <a:lnTo>
                    <a:pt x="56" y="564"/>
                  </a:lnTo>
                  <a:lnTo>
                    <a:pt x="54" y="564"/>
                  </a:lnTo>
                  <a:lnTo>
                    <a:pt x="54" y="565"/>
                  </a:lnTo>
                  <a:lnTo>
                    <a:pt x="53" y="566"/>
                  </a:lnTo>
                  <a:lnTo>
                    <a:pt x="51" y="566"/>
                  </a:lnTo>
                  <a:lnTo>
                    <a:pt x="51" y="568"/>
                  </a:lnTo>
                  <a:lnTo>
                    <a:pt x="49" y="568"/>
                  </a:lnTo>
                  <a:lnTo>
                    <a:pt x="48" y="569"/>
                  </a:lnTo>
                  <a:lnTo>
                    <a:pt x="45" y="570"/>
                  </a:lnTo>
                  <a:lnTo>
                    <a:pt x="45" y="571"/>
                  </a:lnTo>
                  <a:lnTo>
                    <a:pt x="43" y="571"/>
                  </a:lnTo>
                  <a:lnTo>
                    <a:pt x="41" y="574"/>
                  </a:lnTo>
                  <a:lnTo>
                    <a:pt x="35" y="574"/>
                  </a:lnTo>
                  <a:lnTo>
                    <a:pt x="35" y="572"/>
                  </a:lnTo>
                  <a:lnTo>
                    <a:pt x="32" y="572"/>
                  </a:lnTo>
                  <a:lnTo>
                    <a:pt x="31" y="574"/>
                  </a:lnTo>
                  <a:lnTo>
                    <a:pt x="29" y="572"/>
                  </a:lnTo>
                  <a:lnTo>
                    <a:pt x="25" y="574"/>
                  </a:lnTo>
                  <a:lnTo>
                    <a:pt x="25" y="572"/>
                  </a:lnTo>
                  <a:lnTo>
                    <a:pt x="24" y="572"/>
                  </a:lnTo>
                  <a:lnTo>
                    <a:pt x="24" y="571"/>
                  </a:lnTo>
                  <a:lnTo>
                    <a:pt x="23" y="571"/>
                  </a:lnTo>
                  <a:lnTo>
                    <a:pt x="23" y="570"/>
                  </a:lnTo>
                  <a:lnTo>
                    <a:pt x="19" y="570"/>
                  </a:lnTo>
                  <a:lnTo>
                    <a:pt x="19" y="569"/>
                  </a:lnTo>
                  <a:lnTo>
                    <a:pt x="18" y="569"/>
                  </a:lnTo>
                  <a:lnTo>
                    <a:pt x="18" y="570"/>
                  </a:lnTo>
                  <a:lnTo>
                    <a:pt x="15" y="570"/>
                  </a:lnTo>
                  <a:lnTo>
                    <a:pt x="10" y="572"/>
                  </a:lnTo>
                  <a:lnTo>
                    <a:pt x="8" y="575"/>
                  </a:lnTo>
                  <a:lnTo>
                    <a:pt x="5" y="575"/>
                  </a:lnTo>
                  <a:lnTo>
                    <a:pt x="4" y="574"/>
                  </a:lnTo>
                  <a:lnTo>
                    <a:pt x="4" y="564"/>
                  </a:lnTo>
                  <a:lnTo>
                    <a:pt x="5" y="560"/>
                  </a:lnTo>
                  <a:lnTo>
                    <a:pt x="5" y="552"/>
                  </a:lnTo>
                  <a:lnTo>
                    <a:pt x="6" y="555"/>
                  </a:lnTo>
                  <a:lnTo>
                    <a:pt x="8" y="553"/>
                  </a:lnTo>
                  <a:lnTo>
                    <a:pt x="8" y="549"/>
                  </a:lnTo>
                  <a:lnTo>
                    <a:pt x="6" y="544"/>
                  </a:lnTo>
                  <a:lnTo>
                    <a:pt x="8" y="539"/>
                  </a:lnTo>
                  <a:lnTo>
                    <a:pt x="5" y="521"/>
                  </a:lnTo>
                  <a:lnTo>
                    <a:pt x="5" y="520"/>
                  </a:lnTo>
                  <a:lnTo>
                    <a:pt x="6" y="518"/>
                  </a:lnTo>
                  <a:lnTo>
                    <a:pt x="5" y="517"/>
                  </a:lnTo>
                  <a:lnTo>
                    <a:pt x="4" y="513"/>
                  </a:lnTo>
                  <a:lnTo>
                    <a:pt x="3" y="511"/>
                  </a:lnTo>
                  <a:lnTo>
                    <a:pt x="4" y="508"/>
                  </a:lnTo>
                  <a:lnTo>
                    <a:pt x="5" y="508"/>
                  </a:lnTo>
                  <a:lnTo>
                    <a:pt x="5" y="507"/>
                  </a:lnTo>
                  <a:lnTo>
                    <a:pt x="6" y="507"/>
                  </a:lnTo>
                  <a:lnTo>
                    <a:pt x="8" y="508"/>
                  </a:lnTo>
                  <a:lnTo>
                    <a:pt x="9" y="508"/>
                  </a:lnTo>
                  <a:lnTo>
                    <a:pt x="10" y="506"/>
                  </a:lnTo>
                  <a:lnTo>
                    <a:pt x="11" y="505"/>
                  </a:lnTo>
                  <a:lnTo>
                    <a:pt x="11" y="502"/>
                  </a:lnTo>
                  <a:lnTo>
                    <a:pt x="12" y="501"/>
                  </a:lnTo>
                  <a:lnTo>
                    <a:pt x="15" y="500"/>
                  </a:lnTo>
                  <a:lnTo>
                    <a:pt x="15" y="499"/>
                  </a:lnTo>
                  <a:lnTo>
                    <a:pt x="16" y="498"/>
                  </a:lnTo>
                  <a:lnTo>
                    <a:pt x="16" y="494"/>
                  </a:lnTo>
                  <a:lnTo>
                    <a:pt x="17" y="493"/>
                  </a:lnTo>
                  <a:lnTo>
                    <a:pt x="16" y="492"/>
                  </a:lnTo>
                  <a:lnTo>
                    <a:pt x="17" y="490"/>
                  </a:lnTo>
                  <a:lnTo>
                    <a:pt x="17" y="482"/>
                  </a:lnTo>
                  <a:lnTo>
                    <a:pt x="18" y="482"/>
                  </a:lnTo>
                  <a:lnTo>
                    <a:pt x="18" y="481"/>
                  </a:lnTo>
                  <a:lnTo>
                    <a:pt x="19" y="480"/>
                  </a:lnTo>
                  <a:lnTo>
                    <a:pt x="22" y="480"/>
                  </a:lnTo>
                  <a:lnTo>
                    <a:pt x="22" y="477"/>
                  </a:lnTo>
                  <a:lnTo>
                    <a:pt x="19" y="477"/>
                  </a:lnTo>
                  <a:lnTo>
                    <a:pt x="21" y="476"/>
                  </a:lnTo>
                  <a:lnTo>
                    <a:pt x="21" y="475"/>
                  </a:lnTo>
                  <a:lnTo>
                    <a:pt x="22" y="471"/>
                  </a:lnTo>
                  <a:lnTo>
                    <a:pt x="22" y="470"/>
                  </a:lnTo>
                  <a:lnTo>
                    <a:pt x="23" y="469"/>
                  </a:lnTo>
                  <a:lnTo>
                    <a:pt x="23" y="468"/>
                  </a:lnTo>
                  <a:lnTo>
                    <a:pt x="24" y="468"/>
                  </a:lnTo>
                  <a:lnTo>
                    <a:pt x="24" y="464"/>
                  </a:lnTo>
                  <a:lnTo>
                    <a:pt x="25" y="464"/>
                  </a:lnTo>
                  <a:lnTo>
                    <a:pt x="25" y="463"/>
                  </a:lnTo>
                  <a:lnTo>
                    <a:pt x="27" y="462"/>
                  </a:lnTo>
                  <a:lnTo>
                    <a:pt x="27" y="457"/>
                  </a:lnTo>
                  <a:lnTo>
                    <a:pt x="28" y="456"/>
                  </a:lnTo>
                  <a:lnTo>
                    <a:pt x="28" y="450"/>
                  </a:lnTo>
                  <a:lnTo>
                    <a:pt x="29" y="449"/>
                  </a:lnTo>
                  <a:lnTo>
                    <a:pt x="29" y="448"/>
                  </a:lnTo>
                  <a:lnTo>
                    <a:pt x="30" y="447"/>
                  </a:lnTo>
                  <a:lnTo>
                    <a:pt x="30" y="437"/>
                  </a:lnTo>
                  <a:lnTo>
                    <a:pt x="29" y="437"/>
                  </a:lnTo>
                  <a:lnTo>
                    <a:pt x="29" y="435"/>
                  </a:lnTo>
                  <a:lnTo>
                    <a:pt x="30" y="435"/>
                  </a:lnTo>
                  <a:lnTo>
                    <a:pt x="30" y="431"/>
                  </a:lnTo>
                  <a:lnTo>
                    <a:pt x="29" y="431"/>
                  </a:lnTo>
                  <a:lnTo>
                    <a:pt x="30" y="430"/>
                  </a:lnTo>
                  <a:lnTo>
                    <a:pt x="30" y="429"/>
                  </a:lnTo>
                  <a:lnTo>
                    <a:pt x="31" y="428"/>
                  </a:lnTo>
                  <a:lnTo>
                    <a:pt x="31" y="426"/>
                  </a:lnTo>
                  <a:lnTo>
                    <a:pt x="32" y="425"/>
                  </a:lnTo>
                  <a:lnTo>
                    <a:pt x="32" y="422"/>
                  </a:lnTo>
                  <a:lnTo>
                    <a:pt x="34" y="422"/>
                  </a:lnTo>
                  <a:lnTo>
                    <a:pt x="35" y="420"/>
                  </a:lnTo>
                  <a:lnTo>
                    <a:pt x="36" y="420"/>
                  </a:lnTo>
                  <a:lnTo>
                    <a:pt x="36" y="422"/>
                  </a:lnTo>
                  <a:lnTo>
                    <a:pt x="37" y="420"/>
                  </a:lnTo>
                  <a:lnTo>
                    <a:pt x="37" y="409"/>
                  </a:lnTo>
                  <a:lnTo>
                    <a:pt x="38" y="407"/>
                  </a:lnTo>
                  <a:lnTo>
                    <a:pt x="38" y="404"/>
                  </a:lnTo>
                  <a:lnTo>
                    <a:pt x="37" y="403"/>
                  </a:lnTo>
                  <a:lnTo>
                    <a:pt x="37" y="400"/>
                  </a:lnTo>
                  <a:lnTo>
                    <a:pt x="38" y="400"/>
                  </a:lnTo>
                  <a:lnTo>
                    <a:pt x="38" y="399"/>
                  </a:lnTo>
                  <a:lnTo>
                    <a:pt x="41" y="399"/>
                  </a:lnTo>
                  <a:lnTo>
                    <a:pt x="41" y="398"/>
                  </a:lnTo>
                  <a:lnTo>
                    <a:pt x="42" y="398"/>
                  </a:lnTo>
                  <a:lnTo>
                    <a:pt x="43" y="397"/>
                  </a:lnTo>
                  <a:lnTo>
                    <a:pt x="43" y="394"/>
                  </a:lnTo>
                  <a:lnTo>
                    <a:pt x="45" y="392"/>
                  </a:lnTo>
                  <a:lnTo>
                    <a:pt x="47" y="392"/>
                  </a:lnTo>
                  <a:lnTo>
                    <a:pt x="47" y="391"/>
                  </a:lnTo>
                  <a:lnTo>
                    <a:pt x="49" y="391"/>
                  </a:lnTo>
                  <a:lnTo>
                    <a:pt x="51" y="386"/>
                  </a:lnTo>
                  <a:lnTo>
                    <a:pt x="53" y="386"/>
                  </a:lnTo>
                  <a:lnTo>
                    <a:pt x="53" y="385"/>
                  </a:lnTo>
                  <a:lnTo>
                    <a:pt x="57" y="380"/>
                  </a:lnTo>
                  <a:lnTo>
                    <a:pt x="57" y="378"/>
                  </a:lnTo>
                  <a:lnTo>
                    <a:pt x="56" y="377"/>
                  </a:lnTo>
                  <a:lnTo>
                    <a:pt x="56" y="373"/>
                  </a:lnTo>
                  <a:lnTo>
                    <a:pt x="59" y="372"/>
                  </a:lnTo>
                  <a:lnTo>
                    <a:pt x="67" y="364"/>
                  </a:lnTo>
                  <a:lnTo>
                    <a:pt x="69" y="364"/>
                  </a:lnTo>
                  <a:lnTo>
                    <a:pt x="69" y="365"/>
                  </a:lnTo>
                  <a:lnTo>
                    <a:pt x="72" y="362"/>
                  </a:lnTo>
                  <a:lnTo>
                    <a:pt x="73" y="364"/>
                  </a:lnTo>
                  <a:lnTo>
                    <a:pt x="75" y="364"/>
                  </a:lnTo>
                  <a:lnTo>
                    <a:pt x="80" y="359"/>
                  </a:lnTo>
                  <a:lnTo>
                    <a:pt x="80" y="355"/>
                  </a:lnTo>
                  <a:lnTo>
                    <a:pt x="85" y="350"/>
                  </a:lnTo>
                  <a:lnTo>
                    <a:pt x="85" y="352"/>
                  </a:lnTo>
                  <a:lnTo>
                    <a:pt x="83" y="352"/>
                  </a:lnTo>
                  <a:lnTo>
                    <a:pt x="83" y="353"/>
                  </a:lnTo>
                  <a:lnTo>
                    <a:pt x="86" y="350"/>
                  </a:lnTo>
                  <a:lnTo>
                    <a:pt x="87" y="348"/>
                  </a:lnTo>
                  <a:lnTo>
                    <a:pt x="88" y="345"/>
                  </a:lnTo>
                  <a:lnTo>
                    <a:pt x="91" y="340"/>
                  </a:lnTo>
                  <a:lnTo>
                    <a:pt x="91" y="336"/>
                  </a:lnTo>
                  <a:lnTo>
                    <a:pt x="92" y="336"/>
                  </a:lnTo>
                  <a:lnTo>
                    <a:pt x="92" y="335"/>
                  </a:lnTo>
                  <a:lnTo>
                    <a:pt x="93" y="334"/>
                  </a:lnTo>
                  <a:lnTo>
                    <a:pt x="93" y="329"/>
                  </a:lnTo>
                  <a:lnTo>
                    <a:pt x="94" y="328"/>
                  </a:lnTo>
                  <a:lnTo>
                    <a:pt x="94" y="327"/>
                  </a:lnTo>
                  <a:lnTo>
                    <a:pt x="93" y="318"/>
                  </a:lnTo>
                  <a:lnTo>
                    <a:pt x="93" y="314"/>
                  </a:lnTo>
                  <a:lnTo>
                    <a:pt x="94" y="313"/>
                  </a:lnTo>
                  <a:lnTo>
                    <a:pt x="94" y="307"/>
                  </a:lnTo>
                  <a:lnTo>
                    <a:pt x="95" y="305"/>
                  </a:lnTo>
                  <a:lnTo>
                    <a:pt x="95" y="304"/>
                  </a:lnTo>
                  <a:lnTo>
                    <a:pt x="96" y="297"/>
                  </a:lnTo>
                  <a:lnTo>
                    <a:pt x="96" y="290"/>
                  </a:lnTo>
                  <a:lnTo>
                    <a:pt x="95" y="289"/>
                  </a:lnTo>
                  <a:lnTo>
                    <a:pt x="92" y="283"/>
                  </a:lnTo>
                  <a:lnTo>
                    <a:pt x="92" y="280"/>
                  </a:lnTo>
                  <a:lnTo>
                    <a:pt x="93" y="278"/>
                  </a:lnTo>
                  <a:lnTo>
                    <a:pt x="93" y="277"/>
                  </a:lnTo>
                  <a:lnTo>
                    <a:pt x="92" y="277"/>
                  </a:lnTo>
                  <a:lnTo>
                    <a:pt x="91" y="275"/>
                  </a:lnTo>
                  <a:lnTo>
                    <a:pt x="89" y="275"/>
                  </a:lnTo>
                  <a:lnTo>
                    <a:pt x="86" y="269"/>
                  </a:lnTo>
                  <a:lnTo>
                    <a:pt x="83" y="266"/>
                  </a:lnTo>
                  <a:lnTo>
                    <a:pt x="82" y="266"/>
                  </a:lnTo>
                  <a:lnTo>
                    <a:pt x="82" y="261"/>
                  </a:lnTo>
                  <a:lnTo>
                    <a:pt x="81" y="260"/>
                  </a:lnTo>
                  <a:lnTo>
                    <a:pt x="79" y="257"/>
                  </a:lnTo>
                  <a:lnTo>
                    <a:pt x="79" y="256"/>
                  </a:lnTo>
                  <a:lnTo>
                    <a:pt x="77" y="253"/>
                  </a:lnTo>
                  <a:lnTo>
                    <a:pt x="75" y="251"/>
                  </a:lnTo>
                  <a:lnTo>
                    <a:pt x="73" y="247"/>
                  </a:lnTo>
                  <a:lnTo>
                    <a:pt x="73" y="246"/>
                  </a:lnTo>
                  <a:lnTo>
                    <a:pt x="74" y="245"/>
                  </a:lnTo>
                  <a:lnTo>
                    <a:pt x="74" y="243"/>
                  </a:lnTo>
                  <a:lnTo>
                    <a:pt x="73" y="241"/>
                  </a:lnTo>
                  <a:lnTo>
                    <a:pt x="72" y="239"/>
                  </a:lnTo>
                  <a:lnTo>
                    <a:pt x="67" y="234"/>
                  </a:lnTo>
                  <a:lnTo>
                    <a:pt x="69" y="232"/>
                  </a:lnTo>
                  <a:lnTo>
                    <a:pt x="69" y="231"/>
                  </a:lnTo>
                  <a:lnTo>
                    <a:pt x="68" y="229"/>
                  </a:lnTo>
                  <a:lnTo>
                    <a:pt x="68" y="228"/>
                  </a:lnTo>
                  <a:lnTo>
                    <a:pt x="67" y="224"/>
                  </a:lnTo>
                  <a:lnTo>
                    <a:pt x="67" y="220"/>
                  </a:lnTo>
                  <a:lnTo>
                    <a:pt x="66" y="219"/>
                  </a:lnTo>
                  <a:lnTo>
                    <a:pt x="66" y="218"/>
                  </a:lnTo>
                  <a:lnTo>
                    <a:pt x="64" y="218"/>
                  </a:lnTo>
                  <a:lnTo>
                    <a:pt x="61" y="212"/>
                  </a:lnTo>
                  <a:lnTo>
                    <a:pt x="60" y="209"/>
                  </a:lnTo>
                  <a:lnTo>
                    <a:pt x="59" y="208"/>
                  </a:lnTo>
                  <a:lnTo>
                    <a:pt x="59" y="207"/>
                  </a:lnTo>
                  <a:lnTo>
                    <a:pt x="60" y="207"/>
                  </a:lnTo>
                  <a:lnTo>
                    <a:pt x="62" y="202"/>
                  </a:lnTo>
                  <a:lnTo>
                    <a:pt x="63" y="202"/>
                  </a:lnTo>
                  <a:lnTo>
                    <a:pt x="63" y="201"/>
                  </a:lnTo>
                  <a:lnTo>
                    <a:pt x="66" y="201"/>
                  </a:lnTo>
                  <a:lnTo>
                    <a:pt x="66" y="199"/>
                  </a:lnTo>
                  <a:lnTo>
                    <a:pt x="67" y="197"/>
                  </a:lnTo>
                  <a:lnTo>
                    <a:pt x="67" y="196"/>
                  </a:lnTo>
                  <a:lnTo>
                    <a:pt x="68" y="196"/>
                  </a:lnTo>
                  <a:lnTo>
                    <a:pt x="67" y="195"/>
                  </a:lnTo>
                  <a:lnTo>
                    <a:pt x="70" y="195"/>
                  </a:lnTo>
                  <a:lnTo>
                    <a:pt x="70" y="194"/>
                  </a:lnTo>
                  <a:lnTo>
                    <a:pt x="72" y="194"/>
                  </a:lnTo>
                  <a:lnTo>
                    <a:pt x="72" y="193"/>
                  </a:lnTo>
                  <a:lnTo>
                    <a:pt x="76" y="193"/>
                  </a:lnTo>
                  <a:lnTo>
                    <a:pt x="76" y="190"/>
                  </a:lnTo>
                  <a:lnTo>
                    <a:pt x="77" y="189"/>
                  </a:lnTo>
                  <a:lnTo>
                    <a:pt x="77" y="188"/>
                  </a:lnTo>
                  <a:lnTo>
                    <a:pt x="76" y="188"/>
                  </a:lnTo>
                  <a:lnTo>
                    <a:pt x="75" y="186"/>
                  </a:lnTo>
                  <a:lnTo>
                    <a:pt x="75" y="184"/>
                  </a:lnTo>
                  <a:lnTo>
                    <a:pt x="74" y="181"/>
                  </a:lnTo>
                  <a:lnTo>
                    <a:pt x="74" y="180"/>
                  </a:lnTo>
                  <a:lnTo>
                    <a:pt x="75" y="180"/>
                  </a:lnTo>
                  <a:lnTo>
                    <a:pt x="76" y="178"/>
                  </a:lnTo>
                  <a:lnTo>
                    <a:pt x="76" y="175"/>
                  </a:lnTo>
                  <a:lnTo>
                    <a:pt x="75" y="175"/>
                  </a:lnTo>
                  <a:lnTo>
                    <a:pt x="75" y="174"/>
                  </a:lnTo>
                  <a:lnTo>
                    <a:pt x="72" y="167"/>
                  </a:lnTo>
                  <a:lnTo>
                    <a:pt x="70" y="167"/>
                  </a:lnTo>
                  <a:lnTo>
                    <a:pt x="70" y="164"/>
                  </a:lnTo>
                  <a:lnTo>
                    <a:pt x="69" y="164"/>
                  </a:lnTo>
                  <a:lnTo>
                    <a:pt x="69" y="162"/>
                  </a:lnTo>
                  <a:lnTo>
                    <a:pt x="68" y="162"/>
                  </a:lnTo>
                  <a:lnTo>
                    <a:pt x="68" y="161"/>
                  </a:lnTo>
                  <a:lnTo>
                    <a:pt x="67" y="158"/>
                  </a:lnTo>
                  <a:lnTo>
                    <a:pt x="64" y="152"/>
                  </a:lnTo>
                  <a:lnTo>
                    <a:pt x="59" y="139"/>
                  </a:lnTo>
                  <a:lnTo>
                    <a:pt x="56" y="135"/>
                  </a:lnTo>
                  <a:lnTo>
                    <a:pt x="55" y="130"/>
                  </a:lnTo>
                  <a:lnTo>
                    <a:pt x="54" y="129"/>
                  </a:lnTo>
                  <a:lnTo>
                    <a:pt x="54" y="127"/>
                  </a:lnTo>
                  <a:lnTo>
                    <a:pt x="53" y="126"/>
                  </a:lnTo>
                  <a:lnTo>
                    <a:pt x="53" y="124"/>
                  </a:lnTo>
                  <a:lnTo>
                    <a:pt x="51" y="116"/>
                  </a:lnTo>
                  <a:lnTo>
                    <a:pt x="51" y="111"/>
                  </a:lnTo>
                  <a:lnTo>
                    <a:pt x="50" y="112"/>
                  </a:lnTo>
                  <a:lnTo>
                    <a:pt x="49" y="111"/>
                  </a:lnTo>
                  <a:lnTo>
                    <a:pt x="47" y="107"/>
                  </a:lnTo>
                  <a:lnTo>
                    <a:pt x="42" y="104"/>
                  </a:lnTo>
                  <a:lnTo>
                    <a:pt x="40" y="99"/>
                  </a:lnTo>
                  <a:lnTo>
                    <a:pt x="35" y="92"/>
                  </a:lnTo>
                  <a:lnTo>
                    <a:pt x="34" y="88"/>
                  </a:lnTo>
                  <a:lnTo>
                    <a:pt x="31" y="84"/>
                  </a:lnTo>
                  <a:lnTo>
                    <a:pt x="29" y="81"/>
                  </a:lnTo>
                  <a:lnTo>
                    <a:pt x="28" y="78"/>
                  </a:lnTo>
                  <a:lnTo>
                    <a:pt x="28" y="75"/>
                  </a:lnTo>
                  <a:lnTo>
                    <a:pt x="29" y="75"/>
                  </a:lnTo>
                  <a:lnTo>
                    <a:pt x="29" y="76"/>
                  </a:lnTo>
                  <a:lnTo>
                    <a:pt x="34" y="76"/>
                  </a:lnTo>
                  <a:lnTo>
                    <a:pt x="37" y="75"/>
                  </a:lnTo>
                  <a:lnTo>
                    <a:pt x="38" y="74"/>
                  </a:lnTo>
                  <a:lnTo>
                    <a:pt x="41" y="74"/>
                  </a:lnTo>
                  <a:lnTo>
                    <a:pt x="43" y="73"/>
                  </a:lnTo>
                  <a:lnTo>
                    <a:pt x="51" y="73"/>
                  </a:lnTo>
                  <a:lnTo>
                    <a:pt x="53" y="72"/>
                  </a:lnTo>
                  <a:lnTo>
                    <a:pt x="54" y="72"/>
                  </a:lnTo>
                  <a:lnTo>
                    <a:pt x="56" y="70"/>
                  </a:lnTo>
                  <a:lnTo>
                    <a:pt x="56" y="69"/>
                  </a:lnTo>
                  <a:lnTo>
                    <a:pt x="57" y="68"/>
                  </a:lnTo>
                  <a:lnTo>
                    <a:pt x="57" y="67"/>
                  </a:lnTo>
                  <a:lnTo>
                    <a:pt x="61" y="67"/>
                  </a:lnTo>
                  <a:lnTo>
                    <a:pt x="61" y="66"/>
                  </a:lnTo>
                  <a:lnTo>
                    <a:pt x="64" y="66"/>
                  </a:lnTo>
                  <a:lnTo>
                    <a:pt x="67" y="65"/>
                  </a:lnTo>
                  <a:close/>
                  <a:moveTo>
                    <a:pt x="48" y="0"/>
                  </a:moveTo>
                  <a:lnTo>
                    <a:pt x="49" y="0"/>
                  </a:lnTo>
                  <a:lnTo>
                    <a:pt x="50" y="2"/>
                  </a:lnTo>
                  <a:lnTo>
                    <a:pt x="51" y="2"/>
                  </a:lnTo>
                  <a:lnTo>
                    <a:pt x="53" y="0"/>
                  </a:lnTo>
                  <a:lnTo>
                    <a:pt x="54" y="2"/>
                  </a:lnTo>
                  <a:lnTo>
                    <a:pt x="55" y="4"/>
                  </a:lnTo>
                  <a:lnTo>
                    <a:pt x="57" y="6"/>
                  </a:lnTo>
                  <a:lnTo>
                    <a:pt x="60" y="10"/>
                  </a:lnTo>
                  <a:lnTo>
                    <a:pt x="62" y="11"/>
                  </a:lnTo>
                  <a:lnTo>
                    <a:pt x="62" y="12"/>
                  </a:lnTo>
                  <a:lnTo>
                    <a:pt x="61" y="12"/>
                  </a:lnTo>
                  <a:lnTo>
                    <a:pt x="51" y="15"/>
                  </a:lnTo>
                  <a:lnTo>
                    <a:pt x="49" y="17"/>
                  </a:lnTo>
                  <a:lnTo>
                    <a:pt x="49" y="19"/>
                  </a:lnTo>
                  <a:lnTo>
                    <a:pt x="48" y="19"/>
                  </a:lnTo>
                  <a:lnTo>
                    <a:pt x="45" y="22"/>
                  </a:lnTo>
                  <a:lnTo>
                    <a:pt x="45" y="23"/>
                  </a:lnTo>
                  <a:lnTo>
                    <a:pt x="44" y="24"/>
                  </a:lnTo>
                  <a:lnTo>
                    <a:pt x="42" y="24"/>
                  </a:lnTo>
                  <a:lnTo>
                    <a:pt x="42" y="25"/>
                  </a:lnTo>
                  <a:lnTo>
                    <a:pt x="40" y="28"/>
                  </a:lnTo>
                  <a:lnTo>
                    <a:pt x="36" y="29"/>
                  </a:lnTo>
                  <a:lnTo>
                    <a:pt x="35" y="29"/>
                  </a:lnTo>
                  <a:lnTo>
                    <a:pt x="35" y="31"/>
                  </a:lnTo>
                  <a:lnTo>
                    <a:pt x="37" y="32"/>
                  </a:lnTo>
                  <a:lnTo>
                    <a:pt x="38" y="32"/>
                  </a:lnTo>
                  <a:lnTo>
                    <a:pt x="38" y="47"/>
                  </a:lnTo>
                  <a:lnTo>
                    <a:pt x="37" y="53"/>
                  </a:lnTo>
                  <a:lnTo>
                    <a:pt x="37" y="59"/>
                  </a:lnTo>
                  <a:lnTo>
                    <a:pt x="30" y="59"/>
                  </a:lnTo>
                  <a:lnTo>
                    <a:pt x="27" y="60"/>
                  </a:lnTo>
                  <a:lnTo>
                    <a:pt x="24" y="61"/>
                  </a:lnTo>
                  <a:lnTo>
                    <a:pt x="22" y="57"/>
                  </a:lnTo>
                  <a:lnTo>
                    <a:pt x="22" y="54"/>
                  </a:lnTo>
                  <a:lnTo>
                    <a:pt x="23" y="51"/>
                  </a:lnTo>
                  <a:lnTo>
                    <a:pt x="23" y="50"/>
                  </a:lnTo>
                  <a:lnTo>
                    <a:pt x="25" y="50"/>
                  </a:lnTo>
                  <a:lnTo>
                    <a:pt x="25" y="48"/>
                  </a:lnTo>
                  <a:lnTo>
                    <a:pt x="24" y="46"/>
                  </a:lnTo>
                  <a:lnTo>
                    <a:pt x="24" y="44"/>
                  </a:lnTo>
                  <a:lnTo>
                    <a:pt x="23" y="42"/>
                  </a:lnTo>
                  <a:lnTo>
                    <a:pt x="23" y="41"/>
                  </a:lnTo>
                  <a:lnTo>
                    <a:pt x="21" y="37"/>
                  </a:lnTo>
                  <a:lnTo>
                    <a:pt x="21" y="35"/>
                  </a:lnTo>
                  <a:lnTo>
                    <a:pt x="18" y="32"/>
                  </a:lnTo>
                  <a:lnTo>
                    <a:pt x="16" y="29"/>
                  </a:lnTo>
                  <a:lnTo>
                    <a:pt x="18" y="29"/>
                  </a:lnTo>
                  <a:lnTo>
                    <a:pt x="18" y="30"/>
                  </a:lnTo>
                  <a:lnTo>
                    <a:pt x="21" y="30"/>
                  </a:lnTo>
                  <a:lnTo>
                    <a:pt x="21" y="28"/>
                  </a:lnTo>
                  <a:lnTo>
                    <a:pt x="19" y="28"/>
                  </a:lnTo>
                  <a:lnTo>
                    <a:pt x="19" y="29"/>
                  </a:lnTo>
                  <a:lnTo>
                    <a:pt x="18" y="29"/>
                  </a:lnTo>
                  <a:lnTo>
                    <a:pt x="18" y="28"/>
                  </a:lnTo>
                  <a:lnTo>
                    <a:pt x="16" y="28"/>
                  </a:lnTo>
                  <a:lnTo>
                    <a:pt x="22" y="22"/>
                  </a:lnTo>
                  <a:lnTo>
                    <a:pt x="23" y="17"/>
                  </a:lnTo>
                  <a:lnTo>
                    <a:pt x="25" y="17"/>
                  </a:lnTo>
                  <a:lnTo>
                    <a:pt x="25" y="18"/>
                  </a:lnTo>
                  <a:lnTo>
                    <a:pt x="27" y="18"/>
                  </a:lnTo>
                  <a:lnTo>
                    <a:pt x="29" y="17"/>
                  </a:lnTo>
                  <a:lnTo>
                    <a:pt x="30" y="17"/>
                  </a:lnTo>
                  <a:lnTo>
                    <a:pt x="31" y="14"/>
                  </a:lnTo>
                  <a:lnTo>
                    <a:pt x="31" y="10"/>
                  </a:lnTo>
                  <a:lnTo>
                    <a:pt x="34" y="10"/>
                  </a:lnTo>
                  <a:lnTo>
                    <a:pt x="37" y="9"/>
                  </a:lnTo>
                  <a:lnTo>
                    <a:pt x="42" y="8"/>
                  </a:lnTo>
                  <a:lnTo>
                    <a:pt x="43" y="8"/>
                  </a:lnTo>
                  <a:lnTo>
                    <a:pt x="44" y="5"/>
                  </a:lnTo>
                  <a:lnTo>
                    <a:pt x="47" y="3"/>
                  </a:lnTo>
                  <a:lnTo>
                    <a:pt x="47" y="2"/>
                  </a:lnTo>
                  <a:lnTo>
                    <a:pt x="48"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64">
              <a:extLst>
                <a:ext uri="{FF2B5EF4-FFF2-40B4-BE49-F238E27FC236}">
                  <a16:creationId xmlns:a16="http://schemas.microsoft.com/office/drawing/2014/main" id="{2534B54E-F372-4E1E-96D8-18367301EEAB}"/>
                </a:ext>
              </a:extLst>
            </p:cNvPr>
            <p:cNvSpPr>
              <a:spLocks/>
            </p:cNvSpPr>
            <p:nvPr/>
          </p:nvSpPr>
          <p:spPr bwMode="auto">
            <a:xfrm>
              <a:off x="3602038" y="1087438"/>
              <a:ext cx="1439862" cy="1436688"/>
            </a:xfrm>
            <a:custGeom>
              <a:avLst/>
              <a:gdLst/>
              <a:ahLst/>
              <a:cxnLst>
                <a:cxn ang="0">
                  <a:pos x="683" y="11"/>
                </a:cxn>
                <a:cxn ang="0">
                  <a:pos x="698" y="1"/>
                </a:cxn>
                <a:cxn ang="0">
                  <a:pos x="715" y="6"/>
                </a:cxn>
                <a:cxn ang="0">
                  <a:pos x="723" y="12"/>
                </a:cxn>
                <a:cxn ang="0">
                  <a:pos x="759" y="10"/>
                </a:cxn>
                <a:cxn ang="0">
                  <a:pos x="743" y="30"/>
                </a:cxn>
                <a:cxn ang="0">
                  <a:pos x="746" y="55"/>
                </a:cxn>
                <a:cxn ang="0">
                  <a:pos x="752" y="101"/>
                </a:cxn>
                <a:cxn ang="0">
                  <a:pos x="742" y="136"/>
                </a:cxn>
                <a:cxn ang="0">
                  <a:pos x="714" y="159"/>
                </a:cxn>
                <a:cxn ang="0">
                  <a:pos x="727" y="210"/>
                </a:cxn>
                <a:cxn ang="0">
                  <a:pos x="762" y="254"/>
                </a:cxn>
                <a:cxn ang="0">
                  <a:pos x="796" y="345"/>
                </a:cxn>
                <a:cxn ang="0">
                  <a:pos x="811" y="464"/>
                </a:cxn>
                <a:cxn ang="0">
                  <a:pos x="813" y="522"/>
                </a:cxn>
                <a:cxn ang="0">
                  <a:pos x="796" y="559"/>
                </a:cxn>
                <a:cxn ang="0">
                  <a:pos x="829" y="634"/>
                </a:cxn>
                <a:cxn ang="0">
                  <a:pos x="887" y="654"/>
                </a:cxn>
                <a:cxn ang="0">
                  <a:pos x="886" y="706"/>
                </a:cxn>
                <a:cxn ang="0">
                  <a:pos x="848" y="731"/>
                </a:cxn>
                <a:cxn ang="0">
                  <a:pos x="809" y="755"/>
                </a:cxn>
                <a:cxn ang="0">
                  <a:pos x="770" y="780"/>
                </a:cxn>
                <a:cxn ang="0">
                  <a:pos x="731" y="804"/>
                </a:cxn>
                <a:cxn ang="0">
                  <a:pos x="683" y="841"/>
                </a:cxn>
                <a:cxn ang="0">
                  <a:pos x="605" y="890"/>
                </a:cxn>
                <a:cxn ang="0">
                  <a:pos x="527" y="905"/>
                </a:cxn>
                <a:cxn ang="0">
                  <a:pos x="521" y="890"/>
                </a:cxn>
                <a:cxn ang="0">
                  <a:pos x="516" y="863"/>
                </a:cxn>
                <a:cxn ang="0">
                  <a:pos x="478" y="845"/>
                </a:cxn>
                <a:cxn ang="0">
                  <a:pos x="455" y="840"/>
                </a:cxn>
                <a:cxn ang="0">
                  <a:pos x="432" y="823"/>
                </a:cxn>
                <a:cxn ang="0">
                  <a:pos x="400" y="784"/>
                </a:cxn>
                <a:cxn ang="0">
                  <a:pos x="328" y="733"/>
                </a:cxn>
                <a:cxn ang="0">
                  <a:pos x="263" y="687"/>
                </a:cxn>
                <a:cxn ang="0">
                  <a:pos x="169" y="622"/>
                </a:cxn>
                <a:cxn ang="0">
                  <a:pos x="70" y="555"/>
                </a:cxn>
                <a:cxn ang="0">
                  <a:pos x="13" y="430"/>
                </a:cxn>
                <a:cxn ang="0">
                  <a:pos x="48" y="405"/>
                </a:cxn>
                <a:cxn ang="0">
                  <a:pos x="128" y="394"/>
                </a:cxn>
                <a:cxn ang="0">
                  <a:pos x="193" y="345"/>
                </a:cxn>
                <a:cxn ang="0">
                  <a:pos x="219" y="317"/>
                </a:cxn>
                <a:cxn ang="0">
                  <a:pos x="220" y="304"/>
                </a:cxn>
                <a:cxn ang="0">
                  <a:pos x="301" y="266"/>
                </a:cxn>
                <a:cxn ang="0">
                  <a:pos x="334" y="249"/>
                </a:cxn>
                <a:cxn ang="0">
                  <a:pos x="310" y="211"/>
                </a:cxn>
                <a:cxn ang="0">
                  <a:pos x="307" y="180"/>
                </a:cxn>
                <a:cxn ang="0">
                  <a:pos x="303" y="128"/>
                </a:cxn>
                <a:cxn ang="0">
                  <a:pos x="284" y="109"/>
                </a:cxn>
                <a:cxn ang="0">
                  <a:pos x="310" y="103"/>
                </a:cxn>
                <a:cxn ang="0">
                  <a:pos x="331" y="83"/>
                </a:cxn>
                <a:cxn ang="0">
                  <a:pos x="350" y="74"/>
                </a:cxn>
                <a:cxn ang="0">
                  <a:pos x="368" y="66"/>
                </a:cxn>
                <a:cxn ang="0">
                  <a:pos x="391" y="55"/>
                </a:cxn>
                <a:cxn ang="0">
                  <a:pos x="409" y="44"/>
                </a:cxn>
                <a:cxn ang="0">
                  <a:pos x="433" y="32"/>
                </a:cxn>
                <a:cxn ang="0">
                  <a:pos x="488" y="27"/>
                </a:cxn>
                <a:cxn ang="0">
                  <a:pos x="515" y="17"/>
                </a:cxn>
                <a:cxn ang="0">
                  <a:pos x="550" y="11"/>
                </a:cxn>
                <a:cxn ang="0">
                  <a:pos x="579" y="12"/>
                </a:cxn>
                <a:cxn ang="0">
                  <a:pos x="619" y="24"/>
                </a:cxn>
                <a:cxn ang="0">
                  <a:pos x="656" y="8"/>
                </a:cxn>
              </a:cxnLst>
              <a:rect l="0" t="0" r="r" b="b"/>
              <a:pathLst>
                <a:path w="907" h="905">
                  <a:moveTo>
                    <a:pt x="666" y="0"/>
                  </a:moveTo>
                  <a:lnTo>
                    <a:pt x="667" y="1"/>
                  </a:lnTo>
                  <a:lnTo>
                    <a:pt x="669" y="2"/>
                  </a:lnTo>
                  <a:lnTo>
                    <a:pt x="669" y="4"/>
                  </a:lnTo>
                  <a:lnTo>
                    <a:pt x="670" y="5"/>
                  </a:lnTo>
                  <a:lnTo>
                    <a:pt x="670" y="6"/>
                  </a:lnTo>
                  <a:lnTo>
                    <a:pt x="672" y="7"/>
                  </a:lnTo>
                  <a:lnTo>
                    <a:pt x="674" y="7"/>
                  </a:lnTo>
                  <a:lnTo>
                    <a:pt x="675" y="8"/>
                  </a:lnTo>
                  <a:lnTo>
                    <a:pt x="682" y="8"/>
                  </a:lnTo>
                  <a:lnTo>
                    <a:pt x="682" y="10"/>
                  </a:lnTo>
                  <a:lnTo>
                    <a:pt x="683" y="10"/>
                  </a:lnTo>
                  <a:lnTo>
                    <a:pt x="683" y="11"/>
                  </a:lnTo>
                  <a:lnTo>
                    <a:pt x="685" y="12"/>
                  </a:lnTo>
                  <a:lnTo>
                    <a:pt x="688" y="12"/>
                  </a:lnTo>
                  <a:lnTo>
                    <a:pt x="692" y="11"/>
                  </a:lnTo>
                  <a:lnTo>
                    <a:pt x="693" y="10"/>
                  </a:lnTo>
                  <a:lnTo>
                    <a:pt x="694" y="11"/>
                  </a:lnTo>
                  <a:lnTo>
                    <a:pt x="697" y="11"/>
                  </a:lnTo>
                  <a:lnTo>
                    <a:pt x="697" y="10"/>
                  </a:lnTo>
                  <a:lnTo>
                    <a:pt x="699" y="8"/>
                  </a:lnTo>
                  <a:lnTo>
                    <a:pt x="699" y="7"/>
                  </a:lnTo>
                  <a:lnTo>
                    <a:pt x="700" y="7"/>
                  </a:lnTo>
                  <a:lnTo>
                    <a:pt x="700" y="5"/>
                  </a:lnTo>
                  <a:lnTo>
                    <a:pt x="699" y="2"/>
                  </a:lnTo>
                  <a:lnTo>
                    <a:pt x="698" y="1"/>
                  </a:lnTo>
                  <a:lnTo>
                    <a:pt x="702" y="1"/>
                  </a:lnTo>
                  <a:lnTo>
                    <a:pt x="704" y="2"/>
                  </a:lnTo>
                  <a:lnTo>
                    <a:pt x="705" y="2"/>
                  </a:lnTo>
                  <a:lnTo>
                    <a:pt x="705" y="1"/>
                  </a:lnTo>
                  <a:lnTo>
                    <a:pt x="706" y="1"/>
                  </a:lnTo>
                  <a:lnTo>
                    <a:pt x="706" y="2"/>
                  </a:lnTo>
                  <a:lnTo>
                    <a:pt x="707" y="2"/>
                  </a:lnTo>
                  <a:lnTo>
                    <a:pt x="707" y="4"/>
                  </a:lnTo>
                  <a:lnTo>
                    <a:pt x="710" y="4"/>
                  </a:lnTo>
                  <a:lnTo>
                    <a:pt x="710" y="2"/>
                  </a:lnTo>
                  <a:lnTo>
                    <a:pt x="711" y="2"/>
                  </a:lnTo>
                  <a:lnTo>
                    <a:pt x="713" y="5"/>
                  </a:lnTo>
                  <a:lnTo>
                    <a:pt x="715" y="6"/>
                  </a:lnTo>
                  <a:lnTo>
                    <a:pt x="717" y="7"/>
                  </a:lnTo>
                  <a:lnTo>
                    <a:pt x="718" y="7"/>
                  </a:lnTo>
                  <a:lnTo>
                    <a:pt x="718" y="6"/>
                  </a:lnTo>
                  <a:lnTo>
                    <a:pt x="719" y="6"/>
                  </a:lnTo>
                  <a:lnTo>
                    <a:pt x="719" y="7"/>
                  </a:lnTo>
                  <a:lnTo>
                    <a:pt x="720" y="7"/>
                  </a:lnTo>
                  <a:lnTo>
                    <a:pt x="720" y="8"/>
                  </a:lnTo>
                  <a:lnTo>
                    <a:pt x="723" y="7"/>
                  </a:lnTo>
                  <a:lnTo>
                    <a:pt x="724" y="6"/>
                  </a:lnTo>
                  <a:lnTo>
                    <a:pt x="724" y="8"/>
                  </a:lnTo>
                  <a:lnTo>
                    <a:pt x="723" y="10"/>
                  </a:lnTo>
                  <a:lnTo>
                    <a:pt x="724" y="11"/>
                  </a:lnTo>
                  <a:lnTo>
                    <a:pt x="723" y="12"/>
                  </a:lnTo>
                  <a:lnTo>
                    <a:pt x="727" y="14"/>
                  </a:lnTo>
                  <a:lnTo>
                    <a:pt x="729" y="14"/>
                  </a:lnTo>
                  <a:lnTo>
                    <a:pt x="736" y="12"/>
                  </a:lnTo>
                  <a:lnTo>
                    <a:pt x="737" y="12"/>
                  </a:lnTo>
                  <a:lnTo>
                    <a:pt x="737" y="11"/>
                  </a:lnTo>
                  <a:lnTo>
                    <a:pt x="744" y="8"/>
                  </a:lnTo>
                  <a:lnTo>
                    <a:pt x="745" y="10"/>
                  </a:lnTo>
                  <a:lnTo>
                    <a:pt x="749" y="10"/>
                  </a:lnTo>
                  <a:lnTo>
                    <a:pt x="750" y="11"/>
                  </a:lnTo>
                  <a:lnTo>
                    <a:pt x="750" y="10"/>
                  </a:lnTo>
                  <a:lnTo>
                    <a:pt x="751" y="11"/>
                  </a:lnTo>
                  <a:lnTo>
                    <a:pt x="755" y="11"/>
                  </a:lnTo>
                  <a:lnTo>
                    <a:pt x="759" y="10"/>
                  </a:lnTo>
                  <a:lnTo>
                    <a:pt x="759" y="12"/>
                  </a:lnTo>
                  <a:lnTo>
                    <a:pt x="762" y="14"/>
                  </a:lnTo>
                  <a:lnTo>
                    <a:pt x="761" y="15"/>
                  </a:lnTo>
                  <a:lnTo>
                    <a:pt x="757" y="17"/>
                  </a:lnTo>
                  <a:lnTo>
                    <a:pt x="752" y="17"/>
                  </a:lnTo>
                  <a:lnTo>
                    <a:pt x="751" y="18"/>
                  </a:lnTo>
                  <a:lnTo>
                    <a:pt x="751" y="19"/>
                  </a:lnTo>
                  <a:lnTo>
                    <a:pt x="752" y="19"/>
                  </a:lnTo>
                  <a:lnTo>
                    <a:pt x="753" y="20"/>
                  </a:lnTo>
                  <a:lnTo>
                    <a:pt x="753" y="23"/>
                  </a:lnTo>
                  <a:lnTo>
                    <a:pt x="751" y="25"/>
                  </a:lnTo>
                  <a:lnTo>
                    <a:pt x="746" y="28"/>
                  </a:lnTo>
                  <a:lnTo>
                    <a:pt x="743" y="30"/>
                  </a:lnTo>
                  <a:lnTo>
                    <a:pt x="740" y="32"/>
                  </a:lnTo>
                  <a:lnTo>
                    <a:pt x="740" y="33"/>
                  </a:lnTo>
                  <a:lnTo>
                    <a:pt x="743" y="34"/>
                  </a:lnTo>
                  <a:lnTo>
                    <a:pt x="746" y="34"/>
                  </a:lnTo>
                  <a:lnTo>
                    <a:pt x="747" y="36"/>
                  </a:lnTo>
                  <a:lnTo>
                    <a:pt x="749" y="36"/>
                  </a:lnTo>
                  <a:lnTo>
                    <a:pt x="749" y="42"/>
                  </a:lnTo>
                  <a:lnTo>
                    <a:pt x="746" y="47"/>
                  </a:lnTo>
                  <a:lnTo>
                    <a:pt x="746" y="50"/>
                  </a:lnTo>
                  <a:lnTo>
                    <a:pt x="747" y="51"/>
                  </a:lnTo>
                  <a:lnTo>
                    <a:pt x="747" y="52"/>
                  </a:lnTo>
                  <a:lnTo>
                    <a:pt x="746" y="53"/>
                  </a:lnTo>
                  <a:lnTo>
                    <a:pt x="746" y="55"/>
                  </a:lnTo>
                  <a:lnTo>
                    <a:pt x="745" y="58"/>
                  </a:lnTo>
                  <a:lnTo>
                    <a:pt x="745" y="62"/>
                  </a:lnTo>
                  <a:lnTo>
                    <a:pt x="744" y="65"/>
                  </a:lnTo>
                  <a:lnTo>
                    <a:pt x="744" y="74"/>
                  </a:lnTo>
                  <a:lnTo>
                    <a:pt x="746" y="77"/>
                  </a:lnTo>
                  <a:lnTo>
                    <a:pt x="747" y="80"/>
                  </a:lnTo>
                  <a:lnTo>
                    <a:pt x="747" y="87"/>
                  </a:lnTo>
                  <a:lnTo>
                    <a:pt x="746" y="90"/>
                  </a:lnTo>
                  <a:lnTo>
                    <a:pt x="746" y="96"/>
                  </a:lnTo>
                  <a:lnTo>
                    <a:pt x="747" y="98"/>
                  </a:lnTo>
                  <a:lnTo>
                    <a:pt x="749" y="100"/>
                  </a:lnTo>
                  <a:lnTo>
                    <a:pt x="751" y="100"/>
                  </a:lnTo>
                  <a:lnTo>
                    <a:pt x="752" y="101"/>
                  </a:lnTo>
                  <a:lnTo>
                    <a:pt x="752" y="102"/>
                  </a:lnTo>
                  <a:lnTo>
                    <a:pt x="749" y="107"/>
                  </a:lnTo>
                  <a:lnTo>
                    <a:pt x="747" y="109"/>
                  </a:lnTo>
                  <a:lnTo>
                    <a:pt x="746" y="110"/>
                  </a:lnTo>
                  <a:lnTo>
                    <a:pt x="744" y="117"/>
                  </a:lnTo>
                  <a:lnTo>
                    <a:pt x="744" y="121"/>
                  </a:lnTo>
                  <a:lnTo>
                    <a:pt x="745" y="127"/>
                  </a:lnTo>
                  <a:lnTo>
                    <a:pt x="743" y="129"/>
                  </a:lnTo>
                  <a:lnTo>
                    <a:pt x="743" y="132"/>
                  </a:lnTo>
                  <a:lnTo>
                    <a:pt x="744" y="133"/>
                  </a:lnTo>
                  <a:lnTo>
                    <a:pt x="743" y="134"/>
                  </a:lnTo>
                  <a:lnTo>
                    <a:pt x="742" y="134"/>
                  </a:lnTo>
                  <a:lnTo>
                    <a:pt x="742" y="136"/>
                  </a:lnTo>
                  <a:lnTo>
                    <a:pt x="740" y="136"/>
                  </a:lnTo>
                  <a:lnTo>
                    <a:pt x="738" y="139"/>
                  </a:lnTo>
                  <a:lnTo>
                    <a:pt x="737" y="139"/>
                  </a:lnTo>
                  <a:lnTo>
                    <a:pt x="733" y="141"/>
                  </a:lnTo>
                  <a:lnTo>
                    <a:pt x="731" y="142"/>
                  </a:lnTo>
                  <a:lnTo>
                    <a:pt x="727" y="144"/>
                  </a:lnTo>
                  <a:lnTo>
                    <a:pt x="726" y="145"/>
                  </a:lnTo>
                  <a:lnTo>
                    <a:pt x="725" y="147"/>
                  </a:lnTo>
                  <a:lnTo>
                    <a:pt x="723" y="153"/>
                  </a:lnTo>
                  <a:lnTo>
                    <a:pt x="723" y="155"/>
                  </a:lnTo>
                  <a:lnTo>
                    <a:pt x="719" y="155"/>
                  </a:lnTo>
                  <a:lnTo>
                    <a:pt x="717" y="157"/>
                  </a:lnTo>
                  <a:lnTo>
                    <a:pt x="714" y="159"/>
                  </a:lnTo>
                  <a:lnTo>
                    <a:pt x="713" y="161"/>
                  </a:lnTo>
                  <a:lnTo>
                    <a:pt x="711" y="164"/>
                  </a:lnTo>
                  <a:lnTo>
                    <a:pt x="711" y="178"/>
                  </a:lnTo>
                  <a:lnTo>
                    <a:pt x="712" y="179"/>
                  </a:lnTo>
                  <a:lnTo>
                    <a:pt x="713" y="182"/>
                  </a:lnTo>
                  <a:lnTo>
                    <a:pt x="713" y="185"/>
                  </a:lnTo>
                  <a:lnTo>
                    <a:pt x="717" y="190"/>
                  </a:lnTo>
                  <a:lnTo>
                    <a:pt x="719" y="196"/>
                  </a:lnTo>
                  <a:lnTo>
                    <a:pt x="720" y="198"/>
                  </a:lnTo>
                  <a:lnTo>
                    <a:pt x="720" y="205"/>
                  </a:lnTo>
                  <a:lnTo>
                    <a:pt x="721" y="208"/>
                  </a:lnTo>
                  <a:lnTo>
                    <a:pt x="724" y="210"/>
                  </a:lnTo>
                  <a:lnTo>
                    <a:pt x="727" y="210"/>
                  </a:lnTo>
                  <a:lnTo>
                    <a:pt x="732" y="214"/>
                  </a:lnTo>
                  <a:lnTo>
                    <a:pt x="733" y="214"/>
                  </a:lnTo>
                  <a:lnTo>
                    <a:pt x="734" y="215"/>
                  </a:lnTo>
                  <a:lnTo>
                    <a:pt x="737" y="215"/>
                  </a:lnTo>
                  <a:lnTo>
                    <a:pt x="742" y="222"/>
                  </a:lnTo>
                  <a:lnTo>
                    <a:pt x="745" y="228"/>
                  </a:lnTo>
                  <a:lnTo>
                    <a:pt x="746" y="230"/>
                  </a:lnTo>
                  <a:lnTo>
                    <a:pt x="746" y="237"/>
                  </a:lnTo>
                  <a:lnTo>
                    <a:pt x="747" y="243"/>
                  </a:lnTo>
                  <a:lnTo>
                    <a:pt x="747" y="244"/>
                  </a:lnTo>
                  <a:lnTo>
                    <a:pt x="749" y="246"/>
                  </a:lnTo>
                  <a:lnTo>
                    <a:pt x="755" y="249"/>
                  </a:lnTo>
                  <a:lnTo>
                    <a:pt x="762" y="254"/>
                  </a:lnTo>
                  <a:lnTo>
                    <a:pt x="770" y="261"/>
                  </a:lnTo>
                  <a:lnTo>
                    <a:pt x="778" y="266"/>
                  </a:lnTo>
                  <a:lnTo>
                    <a:pt x="778" y="267"/>
                  </a:lnTo>
                  <a:lnTo>
                    <a:pt x="779" y="268"/>
                  </a:lnTo>
                  <a:lnTo>
                    <a:pt x="779" y="273"/>
                  </a:lnTo>
                  <a:lnTo>
                    <a:pt x="781" y="278"/>
                  </a:lnTo>
                  <a:lnTo>
                    <a:pt x="783" y="284"/>
                  </a:lnTo>
                  <a:lnTo>
                    <a:pt x="785" y="295"/>
                  </a:lnTo>
                  <a:lnTo>
                    <a:pt x="787" y="300"/>
                  </a:lnTo>
                  <a:lnTo>
                    <a:pt x="790" y="318"/>
                  </a:lnTo>
                  <a:lnTo>
                    <a:pt x="791" y="323"/>
                  </a:lnTo>
                  <a:lnTo>
                    <a:pt x="795" y="341"/>
                  </a:lnTo>
                  <a:lnTo>
                    <a:pt x="796" y="345"/>
                  </a:lnTo>
                  <a:lnTo>
                    <a:pt x="798" y="357"/>
                  </a:lnTo>
                  <a:lnTo>
                    <a:pt x="800" y="362"/>
                  </a:lnTo>
                  <a:lnTo>
                    <a:pt x="790" y="368"/>
                  </a:lnTo>
                  <a:lnTo>
                    <a:pt x="790" y="370"/>
                  </a:lnTo>
                  <a:lnTo>
                    <a:pt x="794" y="373"/>
                  </a:lnTo>
                  <a:lnTo>
                    <a:pt x="796" y="376"/>
                  </a:lnTo>
                  <a:lnTo>
                    <a:pt x="801" y="384"/>
                  </a:lnTo>
                  <a:lnTo>
                    <a:pt x="807" y="394"/>
                  </a:lnTo>
                  <a:lnTo>
                    <a:pt x="814" y="418"/>
                  </a:lnTo>
                  <a:lnTo>
                    <a:pt x="814" y="426"/>
                  </a:lnTo>
                  <a:lnTo>
                    <a:pt x="815" y="435"/>
                  </a:lnTo>
                  <a:lnTo>
                    <a:pt x="811" y="460"/>
                  </a:lnTo>
                  <a:lnTo>
                    <a:pt x="811" y="464"/>
                  </a:lnTo>
                  <a:lnTo>
                    <a:pt x="819" y="481"/>
                  </a:lnTo>
                  <a:lnTo>
                    <a:pt x="819" y="483"/>
                  </a:lnTo>
                  <a:lnTo>
                    <a:pt x="815" y="494"/>
                  </a:lnTo>
                  <a:lnTo>
                    <a:pt x="814" y="494"/>
                  </a:lnTo>
                  <a:lnTo>
                    <a:pt x="811" y="496"/>
                  </a:lnTo>
                  <a:lnTo>
                    <a:pt x="813" y="496"/>
                  </a:lnTo>
                  <a:lnTo>
                    <a:pt x="813" y="500"/>
                  </a:lnTo>
                  <a:lnTo>
                    <a:pt x="811" y="502"/>
                  </a:lnTo>
                  <a:lnTo>
                    <a:pt x="810" y="503"/>
                  </a:lnTo>
                  <a:lnTo>
                    <a:pt x="810" y="505"/>
                  </a:lnTo>
                  <a:lnTo>
                    <a:pt x="809" y="508"/>
                  </a:lnTo>
                  <a:lnTo>
                    <a:pt x="809" y="509"/>
                  </a:lnTo>
                  <a:lnTo>
                    <a:pt x="813" y="522"/>
                  </a:lnTo>
                  <a:lnTo>
                    <a:pt x="814" y="528"/>
                  </a:lnTo>
                  <a:lnTo>
                    <a:pt x="814" y="529"/>
                  </a:lnTo>
                  <a:lnTo>
                    <a:pt x="816" y="530"/>
                  </a:lnTo>
                  <a:lnTo>
                    <a:pt x="817" y="530"/>
                  </a:lnTo>
                  <a:lnTo>
                    <a:pt x="817" y="532"/>
                  </a:lnTo>
                  <a:lnTo>
                    <a:pt x="816" y="536"/>
                  </a:lnTo>
                  <a:lnTo>
                    <a:pt x="816" y="541"/>
                  </a:lnTo>
                  <a:lnTo>
                    <a:pt x="815" y="547"/>
                  </a:lnTo>
                  <a:lnTo>
                    <a:pt x="814" y="548"/>
                  </a:lnTo>
                  <a:lnTo>
                    <a:pt x="798" y="555"/>
                  </a:lnTo>
                  <a:lnTo>
                    <a:pt x="798" y="558"/>
                  </a:lnTo>
                  <a:lnTo>
                    <a:pt x="797" y="558"/>
                  </a:lnTo>
                  <a:lnTo>
                    <a:pt x="796" y="559"/>
                  </a:lnTo>
                  <a:lnTo>
                    <a:pt x="795" y="561"/>
                  </a:lnTo>
                  <a:lnTo>
                    <a:pt x="795" y="562"/>
                  </a:lnTo>
                  <a:lnTo>
                    <a:pt x="794" y="565"/>
                  </a:lnTo>
                  <a:lnTo>
                    <a:pt x="795" y="567"/>
                  </a:lnTo>
                  <a:lnTo>
                    <a:pt x="801" y="575"/>
                  </a:lnTo>
                  <a:lnTo>
                    <a:pt x="808" y="585"/>
                  </a:lnTo>
                  <a:lnTo>
                    <a:pt x="813" y="592"/>
                  </a:lnTo>
                  <a:lnTo>
                    <a:pt x="820" y="602"/>
                  </a:lnTo>
                  <a:lnTo>
                    <a:pt x="821" y="605"/>
                  </a:lnTo>
                  <a:lnTo>
                    <a:pt x="822" y="607"/>
                  </a:lnTo>
                  <a:lnTo>
                    <a:pt x="822" y="628"/>
                  </a:lnTo>
                  <a:lnTo>
                    <a:pt x="823" y="629"/>
                  </a:lnTo>
                  <a:lnTo>
                    <a:pt x="829" y="634"/>
                  </a:lnTo>
                  <a:lnTo>
                    <a:pt x="830" y="635"/>
                  </a:lnTo>
                  <a:lnTo>
                    <a:pt x="832" y="638"/>
                  </a:lnTo>
                  <a:lnTo>
                    <a:pt x="832" y="641"/>
                  </a:lnTo>
                  <a:lnTo>
                    <a:pt x="833" y="642"/>
                  </a:lnTo>
                  <a:lnTo>
                    <a:pt x="839" y="647"/>
                  </a:lnTo>
                  <a:lnTo>
                    <a:pt x="841" y="647"/>
                  </a:lnTo>
                  <a:lnTo>
                    <a:pt x="846" y="644"/>
                  </a:lnTo>
                  <a:lnTo>
                    <a:pt x="851" y="643"/>
                  </a:lnTo>
                  <a:lnTo>
                    <a:pt x="852" y="642"/>
                  </a:lnTo>
                  <a:lnTo>
                    <a:pt x="853" y="643"/>
                  </a:lnTo>
                  <a:lnTo>
                    <a:pt x="861" y="645"/>
                  </a:lnTo>
                  <a:lnTo>
                    <a:pt x="886" y="654"/>
                  </a:lnTo>
                  <a:lnTo>
                    <a:pt x="887" y="654"/>
                  </a:lnTo>
                  <a:lnTo>
                    <a:pt x="890" y="656"/>
                  </a:lnTo>
                  <a:lnTo>
                    <a:pt x="893" y="662"/>
                  </a:lnTo>
                  <a:lnTo>
                    <a:pt x="896" y="669"/>
                  </a:lnTo>
                  <a:lnTo>
                    <a:pt x="897" y="669"/>
                  </a:lnTo>
                  <a:lnTo>
                    <a:pt x="902" y="679"/>
                  </a:lnTo>
                  <a:lnTo>
                    <a:pt x="904" y="686"/>
                  </a:lnTo>
                  <a:lnTo>
                    <a:pt x="907" y="692"/>
                  </a:lnTo>
                  <a:lnTo>
                    <a:pt x="905" y="694"/>
                  </a:lnTo>
                  <a:lnTo>
                    <a:pt x="902" y="696"/>
                  </a:lnTo>
                  <a:lnTo>
                    <a:pt x="899" y="698"/>
                  </a:lnTo>
                  <a:lnTo>
                    <a:pt x="896" y="700"/>
                  </a:lnTo>
                  <a:lnTo>
                    <a:pt x="893" y="701"/>
                  </a:lnTo>
                  <a:lnTo>
                    <a:pt x="886" y="706"/>
                  </a:lnTo>
                  <a:lnTo>
                    <a:pt x="884" y="707"/>
                  </a:lnTo>
                  <a:lnTo>
                    <a:pt x="880" y="710"/>
                  </a:lnTo>
                  <a:lnTo>
                    <a:pt x="878" y="712"/>
                  </a:lnTo>
                  <a:lnTo>
                    <a:pt x="874" y="713"/>
                  </a:lnTo>
                  <a:lnTo>
                    <a:pt x="872" y="715"/>
                  </a:lnTo>
                  <a:lnTo>
                    <a:pt x="868" y="717"/>
                  </a:lnTo>
                  <a:lnTo>
                    <a:pt x="866" y="719"/>
                  </a:lnTo>
                  <a:lnTo>
                    <a:pt x="862" y="721"/>
                  </a:lnTo>
                  <a:lnTo>
                    <a:pt x="860" y="723"/>
                  </a:lnTo>
                  <a:lnTo>
                    <a:pt x="857" y="725"/>
                  </a:lnTo>
                  <a:lnTo>
                    <a:pt x="854" y="726"/>
                  </a:lnTo>
                  <a:lnTo>
                    <a:pt x="851" y="729"/>
                  </a:lnTo>
                  <a:lnTo>
                    <a:pt x="848" y="731"/>
                  </a:lnTo>
                  <a:lnTo>
                    <a:pt x="845" y="732"/>
                  </a:lnTo>
                  <a:lnTo>
                    <a:pt x="842" y="734"/>
                  </a:lnTo>
                  <a:lnTo>
                    <a:pt x="839" y="736"/>
                  </a:lnTo>
                  <a:lnTo>
                    <a:pt x="836" y="738"/>
                  </a:lnTo>
                  <a:lnTo>
                    <a:pt x="833" y="740"/>
                  </a:lnTo>
                  <a:lnTo>
                    <a:pt x="829" y="742"/>
                  </a:lnTo>
                  <a:lnTo>
                    <a:pt x="827" y="744"/>
                  </a:lnTo>
                  <a:lnTo>
                    <a:pt x="823" y="745"/>
                  </a:lnTo>
                  <a:lnTo>
                    <a:pt x="821" y="747"/>
                  </a:lnTo>
                  <a:lnTo>
                    <a:pt x="817" y="750"/>
                  </a:lnTo>
                  <a:lnTo>
                    <a:pt x="815" y="751"/>
                  </a:lnTo>
                  <a:lnTo>
                    <a:pt x="811" y="753"/>
                  </a:lnTo>
                  <a:lnTo>
                    <a:pt x="809" y="755"/>
                  </a:lnTo>
                  <a:lnTo>
                    <a:pt x="806" y="757"/>
                  </a:lnTo>
                  <a:lnTo>
                    <a:pt x="803" y="759"/>
                  </a:lnTo>
                  <a:lnTo>
                    <a:pt x="800" y="761"/>
                  </a:lnTo>
                  <a:lnTo>
                    <a:pt x="797" y="763"/>
                  </a:lnTo>
                  <a:lnTo>
                    <a:pt x="794" y="764"/>
                  </a:lnTo>
                  <a:lnTo>
                    <a:pt x="791" y="766"/>
                  </a:lnTo>
                  <a:lnTo>
                    <a:pt x="788" y="769"/>
                  </a:lnTo>
                  <a:lnTo>
                    <a:pt x="785" y="770"/>
                  </a:lnTo>
                  <a:lnTo>
                    <a:pt x="782" y="772"/>
                  </a:lnTo>
                  <a:lnTo>
                    <a:pt x="779" y="774"/>
                  </a:lnTo>
                  <a:lnTo>
                    <a:pt x="776" y="776"/>
                  </a:lnTo>
                  <a:lnTo>
                    <a:pt x="774" y="778"/>
                  </a:lnTo>
                  <a:lnTo>
                    <a:pt x="770" y="780"/>
                  </a:lnTo>
                  <a:lnTo>
                    <a:pt x="766" y="782"/>
                  </a:lnTo>
                  <a:lnTo>
                    <a:pt x="764" y="783"/>
                  </a:lnTo>
                  <a:lnTo>
                    <a:pt x="761" y="785"/>
                  </a:lnTo>
                  <a:lnTo>
                    <a:pt x="758" y="788"/>
                  </a:lnTo>
                  <a:lnTo>
                    <a:pt x="755" y="789"/>
                  </a:lnTo>
                  <a:lnTo>
                    <a:pt x="752" y="791"/>
                  </a:lnTo>
                  <a:lnTo>
                    <a:pt x="749" y="793"/>
                  </a:lnTo>
                  <a:lnTo>
                    <a:pt x="746" y="795"/>
                  </a:lnTo>
                  <a:lnTo>
                    <a:pt x="743" y="796"/>
                  </a:lnTo>
                  <a:lnTo>
                    <a:pt x="740" y="799"/>
                  </a:lnTo>
                  <a:lnTo>
                    <a:pt x="737" y="801"/>
                  </a:lnTo>
                  <a:lnTo>
                    <a:pt x="734" y="802"/>
                  </a:lnTo>
                  <a:lnTo>
                    <a:pt x="731" y="804"/>
                  </a:lnTo>
                  <a:lnTo>
                    <a:pt x="729" y="806"/>
                  </a:lnTo>
                  <a:lnTo>
                    <a:pt x="725" y="808"/>
                  </a:lnTo>
                  <a:lnTo>
                    <a:pt x="723" y="810"/>
                  </a:lnTo>
                  <a:lnTo>
                    <a:pt x="719" y="812"/>
                  </a:lnTo>
                  <a:lnTo>
                    <a:pt x="717" y="814"/>
                  </a:lnTo>
                  <a:lnTo>
                    <a:pt x="711" y="818"/>
                  </a:lnTo>
                  <a:lnTo>
                    <a:pt x="706" y="821"/>
                  </a:lnTo>
                  <a:lnTo>
                    <a:pt x="702" y="823"/>
                  </a:lnTo>
                  <a:lnTo>
                    <a:pt x="700" y="827"/>
                  </a:lnTo>
                  <a:lnTo>
                    <a:pt x="693" y="832"/>
                  </a:lnTo>
                  <a:lnTo>
                    <a:pt x="691" y="835"/>
                  </a:lnTo>
                  <a:lnTo>
                    <a:pt x="688" y="836"/>
                  </a:lnTo>
                  <a:lnTo>
                    <a:pt x="683" y="841"/>
                  </a:lnTo>
                  <a:lnTo>
                    <a:pt x="680" y="844"/>
                  </a:lnTo>
                  <a:lnTo>
                    <a:pt x="667" y="857"/>
                  </a:lnTo>
                  <a:lnTo>
                    <a:pt x="663" y="859"/>
                  </a:lnTo>
                  <a:lnTo>
                    <a:pt x="659" y="864"/>
                  </a:lnTo>
                  <a:lnTo>
                    <a:pt x="655" y="866"/>
                  </a:lnTo>
                  <a:lnTo>
                    <a:pt x="653" y="869"/>
                  </a:lnTo>
                  <a:lnTo>
                    <a:pt x="650" y="872"/>
                  </a:lnTo>
                  <a:lnTo>
                    <a:pt x="647" y="874"/>
                  </a:lnTo>
                  <a:lnTo>
                    <a:pt x="638" y="883"/>
                  </a:lnTo>
                  <a:lnTo>
                    <a:pt x="636" y="884"/>
                  </a:lnTo>
                  <a:lnTo>
                    <a:pt x="634" y="884"/>
                  </a:lnTo>
                  <a:lnTo>
                    <a:pt x="615" y="889"/>
                  </a:lnTo>
                  <a:lnTo>
                    <a:pt x="605" y="890"/>
                  </a:lnTo>
                  <a:lnTo>
                    <a:pt x="601" y="891"/>
                  </a:lnTo>
                  <a:lnTo>
                    <a:pt x="592" y="892"/>
                  </a:lnTo>
                  <a:lnTo>
                    <a:pt x="584" y="895"/>
                  </a:lnTo>
                  <a:lnTo>
                    <a:pt x="576" y="896"/>
                  </a:lnTo>
                  <a:lnTo>
                    <a:pt x="567" y="898"/>
                  </a:lnTo>
                  <a:lnTo>
                    <a:pt x="560" y="899"/>
                  </a:lnTo>
                  <a:lnTo>
                    <a:pt x="552" y="901"/>
                  </a:lnTo>
                  <a:lnTo>
                    <a:pt x="548" y="902"/>
                  </a:lnTo>
                  <a:lnTo>
                    <a:pt x="545" y="902"/>
                  </a:lnTo>
                  <a:lnTo>
                    <a:pt x="538" y="904"/>
                  </a:lnTo>
                  <a:lnTo>
                    <a:pt x="533" y="904"/>
                  </a:lnTo>
                  <a:lnTo>
                    <a:pt x="529" y="905"/>
                  </a:lnTo>
                  <a:lnTo>
                    <a:pt x="527" y="905"/>
                  </a:lnTo>
                  <a:lnTo>
                    <a:pt x="523" y="902"/>
                  </a:lnTo>
                  <a:lnTo>
                    <a:pt x="521" y="902"/>
                  </a:lnTo>
                  <a:lnTo>
                    <a:pt x="520" y="901"/>
                  </a:lnTo>
                  <a:lnTo>
                    <a:pt x="519" y="901"/>
                  </a:lnTo>
                  <a:lnTo>
                    <a:pt x="519" y="899"/>
                  </a:lnTo>
                  <a:lnTo>
                    <a:pt x="518" y="898"/>
                  </a:lnTo>
                  <a:lnTo>
                    <a:pt x="518" y="897"/>
                  </a:lnTo>
                  <a:lnTo>
                    <a:pt x="519" y="896"/>
                  </a:lnTo>
                  <a:lnTo>
                    <a:pt x="519" y="895"/>
                  </a:lnTo>
                  <a:lnTo>
                    <a:pt x="520" y="895"/>
                  </a:lnTo>
                  <a:lnTo>
                    <a:pt x="520" y="893"/>
                  </a:lnTo>
                  <a:lnTo>
                    <a:pt x="521" y="892"/>
                  </a:lnTo>
                  <a:lnTo>
                    <a:pt x="521" y="890"/>
                  </a:lnTo>
                  <a:lnTo>
                    <a:pt x="522" y="890"/>
                  </a:lnTo>
                  <a:lnTo>
                    <a:pt x="522" y="889"/>
                  </a:lnTo>
                  <a:lnTo>
                    <a:pt x="523" y="889"/>
                  </a:lnTo>
                  <a:lnTo>
                    <a:pt x="525" y="888"/>
                  </a:lnTo>
                  <a:lnTo>
                    <a:pt x="525" y="885"/>
                  </a:lnTo>
                  <a:lnTo>
                    <a:pt x="523" y="884"/>
                  </a:lnTo>
                  <a:lnTo>
                    <a:pt x="523" y="880"/>
                  </a:lnTo>
                  <a:lnTo>
                    <a:pt x="522" y="880"/>
                  </a:lnTo>
                  <a:lnTo>
                    <a:pt x="522" y="866"/>
                  </a:lnTo>
                  <a:lnTo>
                    <a:pt x="521" y="866"/>
                  </a:lnTo>
                  <a:lnTo>
                    <a:pt x="520" y="865"/>
                  </a:lnTo>
                  <a:lnTo>
                    <a:pt x="519" y="865"/>
                  </a:lnTo>
                  <a:lnTo>
                    <a:pt x="516" y="863"/>
                  </a:lnTo>
                  <a:lnTo>
                    <a:pt x="510" y="860"/>
                  </a:lnTo>
                  <a:lnTo>
                    <a:pt x="499" y="858"/>
                  </a:lnTo>
                  <a:lnTo>
                    <a:pt x="491" y="858"/>
                  </a:lnTo>
                  <a:lnTo>
                    <a:pt x="491" y="857"/>
                  </a:lnTo>
                  <a:lnTo>
                    <a:pt x="489" y="857"/>
                  </a:lnTo>
                  <a:lnTo>
                    <a:pt x="489" y="855"/>
                  </a:lnTo>
                  <a:lnTo>
                    <a:pt x="487" y="855"/>
                  </a:lnTo>
                  <a:lnTo>
                    <a:pt x="487" y="854"/>
                  </a:lnTo>
                  <a:lnTo>
                    <a:pt x="484" y="852"/>
                  </a:lnTo>
                  <a:lnTo>
                    <a:pt x="483" y="850"/>
                  </a:lnTo>
                  <a:lnTo>
                    <a:pt x="482" y="848"/>
                  </a:lnTo>
                  <a:lnTo>
                    <a:pt x="478" y="846"/>
                  </a:lnTo>
                  <a:lnTo>
                    <a:pt x="478" y="845"/>
                  </a:lnTo>
                  <a:lnTo>
                    <a:pt x="476" y="845"/>
                  </a:lnTo>
                  <a:lnTo>
                    <a:pt x="473" y="848"/>
                  </a:lnTo>
                  <a:lnTo>
                    <a:pt x="471" y="848"/>
                  </a:lnTo>
                  <a:lnTo>
                    <a:pt x="469" y="847"/>
                  </a:lnTo>
                  <a:lnTo>
                    <a:pt x="468" y="846"/>
                  </a:lnTo>
                  <a:lnTo>
                    <a:pt x="467" y="846"/>
                  </a:lnTo>
                  <a:lnTo>
                    <a:pt x="465" y="847"/>
                  </a:lnTo>
                  <a:lnTo>
                    <a:pt x="464" y="847"/>
                  </a:lnTo>
                  <a:lnTo>
                    <a:pt x="464" y="846"/>
                  </a:lnTo>
                  <a:lnTo>
                    <a:pt x="463" y="845"/>
                  </a:lnTo>
                  <a:lnTo>
                    <a:pt x="461" y="845"/>
                  </a:lnTo>
                  <a:lnTo>
                    <a:pt x="459" y="844"/>
                  </a:lnTo>
                  <a:lnTo>
                    <a:pt x="455" y="840"/>
                  </a:lnTo>
                  <a:lnTo>
                    <a:pt x="454" y="839"/>
                  </a:lnTo>
                  <a:lnTo>
                    <a:pt x="454" y="834"/>
                  </a:lnTo>
                  <a:lnTo>
                    <a:pt x="452" y="832"/>
                  </a:lnTo>
                  <a:lnTo>
                    <a:pt x="448" y="829"/>
                  </a:lnTo>
                  <a:lnTo>
                    <a:pt x="446" y="829"/>
                  </a:lnTo>
                  <a:lnTo>
                    <a:pt x="445" y="828"/>
                  </a:lnTo>
                  <a:lnTo>
                    <a:pt x="443" y="828"/>
                  </a:lnTo>
                  <a:lnTo>
                    <a:pt x="442" y="827"/>
                  </a:lnTo>
                  <a:lnTo>
                    <a:pt x="441" y="827"/>
                  </a:lnTo>
                  <a:lnTo>
                    <a:pt x="439" y="826"/>
                  </a:lnTo>
                  <a:lnTo>
                    <a:pt x="439" y="825"/>
                  </a:lnTo>
                  <a:lnTo>
                    <a:pt x="438" y="823"/>
                  </a:lnTo>
                  <a:lnTo>
                    <a:pt x="432" y="823"/>
                  </a:lnTo>
                  <a:lnTo>
                    <a:pt x="431" y="822"/>
                  </a:lnTo>
                  <a:lnTo>
                    <a:pt x="432" y="821"/>
                  </a:lnTo>
                  <a:lnTo>
                    <a:pt x="432" y="816"/>
                  </a:lnTo>
                  <a:lnTo>
                    <a:pt x="433" y="812"/>
                  </a:lnTo>
                  <a:lnTo>
                    <a:pt x="433" y="810"/>
                  </a:lnTo>
                  <a:lnTo>
                    <a:pt x="432" y="808"/>
                  </a:lnTo>
                  <a:lnTo>
                    <a:pt x="432" y="807"/>
                  </a:lnTo>
                  <a:lnTo>
                    <a:pt x="426" y="803"/>
                  </a:lnTo>
                  <a:lnTo>
                    <a:pt x="423" y="800"/>
                  </a:lnTo>
                  <a:lnTo>
                    <a:pt x="416" y="795"/>
                  </a:lnTo>
                  <a:lnTo>
                    <a:pt x="411" y="793"/>
                  </a:lnTo>
                  <a:lnTo>
                    <a:pt x="407" y="789"/>
                  </a:lnTo>
                  <a:lnTo>
                    <a:pt x="400" y="784"/>
                  </a:lnTo>
                  <a:lnTo>
                    <a:pt x="395" y="782"/>
                  </a:lnTo>
                  <a:lnTo>
                    <a:pt x="392" y="778"/>
                  </a:lnTo>
                  <a:lnTo>
                    <a:pt x="381" y="771"/>
                  </a:lnTo>
                  <a:lnTo>
                    <a:pt x="377" y="768"/>
                  </a:lnTo>
                  <a:lnTo>
                    <a:pt x="366" y="761"/>
                  </a:lnTo>
                  <a:lnTo>
                    <a:pt x="362" y="757"/>
                  </a:lnTo>
                  <a:lnTo>
                    <a:pt x="358" y="755"/>
                  </a:lnTo>
                  <a:lnTo>
                    <a:pt x="350" y="750"/>
                  </a:lnTo>
                  <a:lnTo>
                    <a:pt x="347" y="746"/>
                  </a:lnTo>
                  <a:lnTo>
                    <a:pt x="342" y="744"/>
                  </a:lnTo>
                  <a:lnTo>
                    <a:pt x="335" y="739"/>
                  </a:lnTo>
                  <a:lnTo>
                    <a:pt x="331" y="736"/>
                  </a:lnTo>
                  <a:lnTo>
                    <a:pt x="328" y="733"/>
                  </a:lnTo>
                  <a:lnTo>
                    <a:pt x="323" y="731"/>
                  </a:lnTo>
                  <a:lnTo>
                    <a:pt x="320" y="729"/>
                  </a:lnTo>
                  <a:lnTo>
                    <a:pt x="316" y="725"/>
                  </a:lnTo>
                  <a:lnTo>
                    <a:pt x="309" y="720"/>
                  </a:lnTo>
                  <a:lnTo>
                    <a:pt x="304" y="718"/>
                  </a:lnTo>
                  <a:lnTo>
                    <a:pt x="301" y="714"/>
                  </a:lnTo>
                  <a:lnTo>
                    <a:pt x="294" y="710"/>
                  </a:lnTo>
                  <a:lnTo>
                    <a:pt x="289" y="706"/>
                  </a:lnTo>
                  <a:lnTo>
                    <a:pt x="278" y="699"/>
                  </a:lnTo>
                  <a:lnTo>
                    <a:pt x="275" y="695"/>
                  </a:lnTo>
                  <a:lnTo>
                    <a:pt x="270" y="693"/>
                  </a:lnTo>
                  <a:lnTo>
                    <a:pt x="266" y="691"/>
                  </a:lnTo>
                  <a:lnTo>
                    <a:pt x="263" y="687"/>
                  </a:lnTo>
                  <a:lnTo>
                    <a:pt x="256" y="682"/>
                  </a:lnTo>
                  <a:lnTo>
                    <a:pt x="251" y="680"/>
                  </a:lnTo>
                  <a:lnTo>
                    <a:pt x="247" y="676"/>
                  </a:lnTo>
                  <a:lnTo>
                    <a:pt x="226" y="662"/>
                  </a:lnTo>
                  <a:lnTo>
                    <a:pt x="222" y="659"/>
                  </a:lnTo>
                  <a:lnTo>
                    <a:pt x="194" y="640"/>
                  </a:lnTo>
                  <a:lnTo>
                    <a:pt x="192" y="636"/>
                  </a:lnTo>
                  <a:lnTo>
                    <a:pt x="188" y="634"/>
                  </a:lnTo>
                  <a:lnTo>
                    <a:pt x="182" y="630"/>
                  </a:lnTo>
                  <a:lnTo>
                    <a:pt x="180" y="628"/>
                  </a:lnTo>
                  <a:lnTo>
                    <a:pt x="176" y="625"/>
                  </a:lnTo>
                  <a:lnTo>
                    <a:pt x="173" y="624"/>
                  </a:lnTo>
                  <a:lnTo>
                    <a:pt x="169" y="622"/>
                  </a:lnTo>
                  <a:lnTo>
                    <a:pt x="162" y="616"/>
                  </a:lnTo>
                  <a:lnTo>
                    <a:pt x="154" y="611"/>
                  </a:lnTo>
                  <a:lnTo>
                    <a:pt x="147" y="605"/>
                  </a:lnTo>
                  <a:lnTo>
                    <a:pt x="138" y="600"/>
                  </a:lnTo>
                  <a:lnTo>
                    <a:pt x="134" y="597"/>
                  </a:lnTo>
                  <a:lnTo>
                    <a:pt x="132" y="597"/>
                  </a:lnTo>
                  <a:lnTo>
                    <a:pt x="126" y="592"/>
                  </a:lnTo>
                  <a:lnTo>
                    <a:pt x="118" y="587"/>
                  </a:lnTo>
                  <a:lnTo>
                    <a:pt x="104" y="578"/>
                  </a:lnTo>
                  <a:lnTo>
                    <a:pt x="96" y="572"/>
                  </a:lnTo>
                  <a:lnTo>
                    <a:pt x="86" y="566"/>
                  </a:lnTo>
                  <a:lnTo>
                    <a:pt x="78" y="561"/>
                  </a:lnTo>
                  <a:lnTo>
                    <a:pt x="70" y="555"/>
                  </a:lnTo>
                  <a:lnTo>
                    <a:pt x="60" y="549"/>
                  </a:lnTo>
                  <a:lnTo>
                    <a:pt x="52" y="543"/>
                  </a:lnTo>
                  <a:lnTo>
                    <a:pt x="43" y="539"/>
                  </a:lnTo>
                  <a:lnTo>
                    <a:pt x="34" y="533"/>
                  </a:lnTo>
                  <a:lnTo>
                    <a:pt x="17" y="521"/>
                  </a:lnTo>
                  <a:lnTo>
                    <a:pt x="8" y="515"/>
                  </a:lnTo>
                  <a:lnTo>
                    <a:pt x="0" y="509"/>
                  </a:lnTo>
                  <a:lnTo>
                    <a:pt x="0" y="439"/>
                  </a:lnTo>
                  <a:lnTo>
                    <a:pt x="1" y="438"/>
                  </a:lnTo>
                  <a:lnTo>
                    <a:pt x="7" y="435"/>
                  </a:lnTo>
                  <a:lnTo>
                    <a:pt x="10" y="432"/>
                  </a:lnTo>
                  <a:lnTo>
                    <a:pt x="11" y="432"/>
                  </a:lnTo>
                  <a:lnTo>
                    <a:pt x="13" y="430"/>
                  </a:lnTo>
                  <a:lnTo>
                    <a:pt x="14" y="428"/>
                  </a:lnTo>
                  <a:lnTo>
                    <a:pt x="15" y="428"/>
                  </a:lnTo>
                  <a:lnTo>
                    <a:pt x="15" y="427"/>
                  </a:lnTo>
                  <a:lnTo>
                    <a:pt x="19" y="425"/>
                  </a:lnTo>
                  <a:lnTo>
                    <a:pt x="21" y="422"/>
                  </a:lnTo>
                  <a:lnTo>
                    <a:pt x="27" y="420"/>
                  </a:lnTo>
                  <a:lnTo>
                    <a:pt x="32" y="415"/>
                  </a:lnTo>
                  <a:lnTo>
                    <a:pt x="36" y="413"/>
                  </a:lnTo>
                  <a:lnTo>
                    <a:pt x="39" y="409"/>
                  </a:lnTo>
                  <a:lnTo>
                    <a:pt x="41" y="408"/>
                  </a:lnTo>
                  <a:lnTo>
                    <a:pt x="42" y="408"/>
                  </a:lnTo>
                  <a:lnTo>
                    <a:pt x="46" y="405"/>
                  </a:lnTo>
                  <a:lnTo>
                    <a:pt x="48" y="405"/>
                  </a:lnTo>
                  <a:lnTo>
                    <a:pt x="51" y="406"/>
                  </a:lnTo>
                  <a:lnTo>
                    <a:pt x="52" y="405"/>
                  </a:lnTo>
                  <a:lnTo>
                    <a:pt x="58" y="405"/>
                  </a:lnTo>
                  <a:lnTo>
                    <a:pt x="62" y="401"/>
                  </a:lnTo>
                  <a:lnTo>
                    <a:pt x="67" y="399"/>
                  </a:lnTo>
                  <a:lnTo>
                    <a:pt x="75" y="399"/>
                  </a:lnTo>
                  <a:lnTo>
                    <a:pt x="83" y="402"/>
                  </a:lnTo>
                  <a:lnTo>
                    <a:pt x="86" y="399"/>
                  </a:lnTo>
                  <a:lnTo>
                    <a:pt x="93" y="397"/>
                  </a:lnTo>
                  <a:lnTo>
                    <a:pt x="105" y="395"/>
                  </a:lnTo>
                  <a:lnTo>
                    <a:pt x="117" y="395"/>
                  </a:lnTo>
                  <a:lnTo>
                    <a:pt x="123" y="394"/>
                  </a:lnTo>
                  <a:lnTo>
                    <a:pt x="128" y="394"/>
                  </a:lnTo>
                  <a:lnTo>
                    <a:pt x="130" y="397"/>
                  </a:lnTo>
                  <a:lnTo>
                    <a:pt x="134" y="400"/>
                  </a:lnTo>
                  <a:lnTo>
                    <a:pt x="137" y="397"/>
                  </a:lnTo>
                  <a:lnTo>
                    <a:pt x="147" y="386"/>
                  </a:lnTo>
                  <a:lnTo>
                    <a:pt x="149" y="380"/>
                  </a:lnTo>
                  <a:lnTo>
                    <a:pt x="154" y="375"/>
                  </a:lnTo>
                  <a:lnTo>
                    <a:pt x="163" y="368"/>
                  </a:lnTo>
                  <a:lnTo>
                    <a:pt x="167" y="365"/>
                  </a:lnTo>
                  <a:lnTo>
                    <a:pt x="171" y="362"/>
                  </a:lnTo>
                  <a:lnTo>
                    <a:pt x="177" y="360"/>
                  </a:lnTo>
                  <a:lnTo>
                    <a:pt x="185" y="355"/>
                  </a:lnTo>
                  <a:lnTo>
                    <a:pt x="189" y="348"/>
                  </a:lnTo>
                  <a:lnTo>
                    <a:pt x="193" y="345"/>
                  </a:lnTo>
                  <a:lnTo>
                    <a:pt x="199" y="344"/>
                  </a:lnTo>
                  <a:lnTo>
                    <a:pt x="206" y="344"/>
                  </a:lnTo>
                  <a:lnTo>
                    <a:pt x="213" y="342"/>
                  </a:lnTo>
                  <a:lnTo>
                    <a:pt x="221" y="338"/>
                  </a:lnTo>
                  <a:lnTo>
                    <a:pt x="220" y="335"/>
                  </a:lnTo>
                  <a:lnTo>
                    <a:pt x="220" y="331"/>
                  </a:lnTo>
                  <a:lnTo>
                    <a:pt x="222" y="330"/>
                  </a:lnTo>
                  <a:lnTo>
                    <a:pt x="225" y="325"/>
                  </a:lnTo>
                  <a:lnTo>
                    <a:pt x="222" y="322"/>
                  </a:lnTo>
                  <a:lnTo>
                    <a:pt x="222" y="319"/>
                  </a:lnTo>
                  <a:lnTo>
                    <a:pt x="221" y="318"/>
                  </a:lnTo>
                  <a:lnTo>
                    <a:pt x="220" y="318"/>
                  </a:lnTo>
                  <a:lnTo>
                    <a:pt x="219" y="317"/>
                  </a:lnTo>
                  <a:lnTo>
                    <a:pt x="218" y="314"/>
                  </a:lnTo>
                  <a:lnTo>
                    <a:pt x="215" y="314"/>
                  </a:lnTo>
                  <a:lnTo>
                    <a:pt x="214" y="316"/>
                  </a:lnTo>
                  <a:lnTo>
                    <a:pt x="213" y="316"/>
                  </a:lnTo>
                  <a:lnTo>
                    <a:pt x="212" y="314"/>
                  </a:lnTo>
                  <a:lnTo>
                    <a:pt x="213" y="313"/>
                  </a:lnTo>
                  <a:lnTo>
                    <a:pt x="213" y="312"/>
                  </a:lnTo>
                  <a:lnTo>
                    <a:pt x="214" y="311"/>
                  </a:lnTo>
                  <a:lnTo>
                    <a:pt x="213" y="307"/>
                  </a:lnTo>
                  <a:lnTo>
                    <a:pt x="213" y="306"/>
                  </a:lnTo>
                  <a:lnTo>
                    <a:pt x="214" y="305"/>
                  </a:lnTo>
                  <a:lnTo>
                    <a:pt x="217" y="304"/>
                  </a:lnTo>
                  <a:lnTo>
                    <a:pt x="220" y="304"/>
                  </a:lnTo>
                  <a:lnTo>
                    <a:pt x="220" y="290"/>
                  </a:lnTo>
                  <a:lnTo>
                    <a:pt x="224" y="288"/>
                  </a:lnTo>
                  <a:lnTo>
                    <a:pt x="227" y="288"/>
                  </a:lnTo>
                  <a:lnTo>
                    <a:pt x="240" y="286"/>
                  </a:lnTo>
                  <a:lnTo>
                    <a:pt x="250" y="284"/>
                  </a:lnTo>
                  <a:lnTo>
                    <a:pt x="257" y="282"/>
                  </a:lnTo>
                  <a:lnTo>
                    <a:pt x="256" y="278"/>
                  </a:lnTo>
                  <a:lnTo>
                    <a:pt x="252" y="269"/>
                  </a:lnTo>
                  <a:lnTo>
                    <a:pt x="254" y="268"/>
                  </a:lnTo>
                  <a:lnTo>
                    <a:pt x="263" y="267"/>
                  </a:lnTo>
                  <a:lnTo>
                    <a:pt x="271" y="265"/>
                  </a:lnTo>
                  <a:lnTo>
                    <a:pt x="277" y="266"/>
                  </a:lnTo>
                  <a:lnTo>
                    <a:pt x="301" y="266"/>
                  </a:lnTo>
                  <a:lnTo>
                    <a:pt x="305" y="267"/>
                  </a:lnTo>
                  <a:lnTo>
                    <a:pt x="328" y="267"/>
                  </a:lnTo>
                  <a:lnTo>
                    <a:pt x="329" y="266"/>
                  </a:lnTo>
                  <a:lnTo>
                    <a:pt x="329" y="265"/>
                  </a:lnTo>
                  <a:lnTo>
                    <a:pt x="328" y="263"/>
                  </a:lnTo>
                  <a:lnTo>
                    <a:pt x="323" y="263"/>
                  </a:lnTo>
                  <a:lnTo>
                    <a:pt x="326" y="261"/>
                  </a:lnTo>
                  <a:lnTo>
                    <a:pt x="326" y="255"/>
                  </a:lnTo>
                  <a:lnTo>
                    <a:pt x="327" y="253"/>
                  </a:lnTo>
                  <a:lnTo>
                    <a:pt x="328" y="252"/>
                  </a:lnTo>
                  <a:lnTo>
                    <a:pt x="330" y="250"/>
                  </a:lnTo>
                  <a:lnTo>
                    <a:pt x="331" y="250"/>
                  </a:lnTo>
                  <a:lnTo>
                    <a:pt x="334" y="249"/>
                  </a:lnTo>
                  <a:lnTo>
                    <a:pt x="336" y="246"/>
                  </a:lnTo>
                  <a:lnTo>
                    <a:pt x="335" y="244"/>
                  </a:lnTo>
                  <a:lnTo>
                    <a:pt x="323" y="236"/>
                  </a:lnTo>
                  <a:lnTo>
                    <a:pt x="320" y="235"/>
                  </a:lnTo>
                  <a:lnTo>
                    <a:pt x="318" y="234"/>
                  </a:lnTo>
                  <a:lnTo>
                    <a:pt x="313" y="223"/>
                  </a:lnTo>
                  <a:lnTo>
                    <a:pt x="315" y="222"/>
                  </a:lnTo>
                  <a:lnTo>
                    <a:pt x="315" y="221"/>
                  </a:lnTo>
                  <a:lnTo>
                    <a:pt x="316" y="220"/>
                  </a:lnTo>
                  <a:lnTo>
                    <a:pt x="316" y="218"/>
                  </a:lnTo>
                  <a:lnTo>
                    <a:pt x="315" y="217"/>
                  </a:lnTo>
                  <a:lnTo>
                    <a:pt x="315" y="216"/>
                  </a:lnTo>
                  <a:lnTo>
                    <a:pt x="310" y="211"/>
                  </a:lnTo>
                  <a:lnTo>
                    <a:pt x="310" y="210"/>
                  </a:lnTo>
                  <a:lnTo>
                    <a:pt x="308" y="208"/>
                  </a:lnTo>
                  <a:lnTo>
                    <a:pt x="308" y="198"/>
                  </a:lnTo>
                  <a:lnTo>
                    <a:pt x="309" y="195"/>
                  </a:lnTo>
                  <a:lnTo>
                    <a:pt x="310" y="193"/>
                  </a:lnTo>
                  <a:lnTo>
                    <a:pt x="310" y="191"/>
                  </a:lnTo>
                  <a:lnTo>
                    <a:pt x="308" y="186"/>
                  </a:lnTo>
                  <a:lnTo>
                    <a:pt x="308" y="185"/>
                  </a:lnTo>
                  <a:lnTo>
                    <a:pt x="307" y="185"/>
                  </a:lnTo>
                  <a:lnTo>
                    <a:pt x="305" y="184"/>
                  </a:lnTo>
                  <a:lnTo>
                    <a:pt x="304" y="184"/>
                  </a:lnTo>
                  <a:lnTo>
                    <a:pt x="304" y="183"/>
                  </a:lnTo>
                  <a:lnTo>
                    <a:pt x="307" y="180"/>
                  </a:lnTo>
                  <a:lnTo>
                    <a:pt x="307" y="179"/>
                  </a:lnTo>
                  <a:lnTo>
                    <a:pt x="305" y="178"/>
                  </a:lnTo>
                  <a:lnTo>
                    <a:pt x="305" y="173"/>
                  </a:lnTo>
                  <a:lnTo>
                    <a:pt x="308" y="164"/>
                  </a:lnTo>
                  <a:lnTo>
                    <a:pt x="308" y="161"/>
                  </a:lnTo>
                  <a:lnTo>
                    <a:pt x="304" y="152"/>
                  </a:lnTo>
                  <a:lnTo>
                    <a:pt x="302" y="147"/>
                  </a:lnTo>
                  <a:lnTo>
                    <a:pt x="307" y="142"/>
                  </a:lnTo>
                  <a:lnTo>
                    <a:pt x="305" y="141"/>
                  </a:lnTo>
                  <a:lnTo>
                    <a:pt x="304" y="141"/>
                  </a:lnTo>
                  <a:lnTo>
                    <a:pt x="299" y="135"/>
                  </a:lnTo>
                  <a:lnTo>
                    <a:pt x="302" y="132"/>
                  </a:lnTo>
                  <a:lnTo>
                    <a:pt x="303" y="128"/>
                  </a:lnTo>
                  <a:lnTo>
                    <a:pt x="303" y="127"/>
                  </a:lnTo>
                  <a:lnTo>
                    <a:pt x="298" y="125"/>
                  </a:lnTo>
                  <a:lnTo>
                    <a:pt x="297" y="122"/>
                  </a:lnTo>
                  <a:lnTo>
                    <a:pt x="295" y="121"/>
                  </a:lnTo>
                  <a:lnTo>
                    <a:pt x="294" y="121"/>
                  </a:lnTo>
                  <a:lnTo>
                    <a:pt x="294" y="119"/>
                  </a:lnTo>
                  <a:lnTo>
                    <a:pt x="292" y="117"/>
                  </a:lnTo>
                  <a:lnTo>
                    <a:pt x="289" y="117"/>
                  </a:lnTo>
                  <a:lnTo>
                    <a:pt x="288" y="115"/>
                  </a:lnTo>
                  <a:lnTo>
                    <a:pt x="286" y="114"/>
                  </a:lnTo>
                  <a:lnTo>
                    <a:pt x="285" y="114"/>
                  </a:lnTo>
                  <a:lnTo>
                    <a:pt x="284" y="113"/>
                  </a:lnTo>
                  <a:lnTo>
                    <a:pt x="284" y="109"/>
                  </a:lnTo>
                  <a:lnTo>
                    <a:pt x="290" y="109"/>
                  </a:lnTo>
                  <a:lnTo>
                    <a:pt x="291" y="110"/>
                  </a:lnTo>
                  <a:lnTo>
                    <a:pt x="294" y="109"/>
                  </a:lnTo>
                  <a:lnTo>
                    <a:pt x="295" y="110"/>
                  </a:lnTo>
                  <a:lnTo>
                    <a:pt x="296" y="110"/>
                  </a:lnTo>
                  <a:lnTo>
                    <a:pt x="296" y="109"/>
                  </a:lnTo>
                  <a:lnTo>
                    <a:pt x="301" y="108"/>
                  </a:lnTo>
                  <a:lnTo>
                    <a:pt x="302" y="107"/>
                  </a:lnTo>
                  <a:lnTo>
                    <a:pt x="304" y="107"/>
                  </a:lnTo>
                  <a:lnTo>
                    <a:pt x="305" y="104"/>
                  </a:lnTo>
                  <a:lnTo>
                    <a:pt x="309" y="104"/>
                  </a:lnTo>
                  <a:lnTo>
                    <a:pt x="309" y="103"/>
                  </a:lnTo>
                  <a:lnTo>
                    <a:pt x="310" y="103"/>
                  </a:lnTo>
                  <a:lnTo>
                    <a:pt x="315" y="98"/>
                  </a:lnTo>
                  <a:lnTo>
                    <a:pt x="316" y="98"/>
                  </a:lnTo>
                  <a:lnTo>
                    <a:pt x="320" y="97"/>
                  </a:lnTo>
                  <a:lnTo>
                    <a:pt x="322" y="97"/>
                  </a:lnTo>
                  <a:lnTo>
                    <a:pt x="323" y="95"/>
                  </a:lnTo>
                  <a:lnTo>
                    <a:pt x="324" y="95"/>
                  </a:lnTo>
                  <a:lnTo>
                    <a:pt x="326" y="94"/>
                  </a:lnTo>
                  <a:lnTo>
                    <a:pt x="326" y="93"/>
                  </a:lnTo>
                  <a:lnTo>
                    <a:pt x="327" y="89"/>
                  </a:lnTo>
                  <a:lnTo>
                    <a:pt x="328" y="88"/>
                  </a:lnTo>
                  <a:lnTo>
                    <a:pt x="329" y="84"/>
                  </a:lnTo>
                  <a:lnTo>
                    <a:pt x="329" y="83"/>
                  </a:lnTo>
                  <a:lnTo>
                    <a:pt x="331" y="83"/>
                  </a:lnTo>
                  <a:lnTo>
                    <a:pt x="333" y="81"/>
                  </a:lnTo>
                  <a:lnTo>
                    <a:pt x="336" y="77"/>
                  </a:lnTo>
                  <a:lnTo>
                    <a:pt x="337" y="77"/>
                  </a:lnTo>
                  <a:lnTo>
                    <a:pt x="339" y="76"/>
                  </a:lnTo>
                  <a:lnTo>
                    <a:pt x="340" y="76"/>
                  </a:lnTo>
                  <a:lnTo>
                    <a:pt x="341" y="75"/>
                  </a:lnTo>
                  <a:lnTo>
                    <a:pt x="341" y="76"/>
                  </a:lnTo>
                  <a:lnTo>
                    <a:pt x="342" y="76"/>
                  </a:lnTo>
                  <a:lnTo>
                    <a:pt x="345" y="75"/>
                  </a:lnTo>
                  <a:lnTo>
                    <a:pt x="345" y="72"/>
                  </a:lnTo>
                  <a:lnTo>
                    <a:pt x="347" y="72"/>
                  </a:lnTo>
                  <a:lnTo>
                    <a:pt x="347" y="74"/>
                  </a:lnTo>
                  <a:lnTo>
                    <a:pt x="350" y="74"/>
                  </a:lnTo>
                  <a:lnTo>
                    <a:pt x="350" y="76"/>
                  </a:lnTo>
                  <a:lnTo>
                    <a:pt x="353" y="76"/>
                  </a:lnTo>
                  <a:lnTo>
                    <a:pt x="354" y="75"/>
                  </a:lnTo>
                  <a:lnTo>
                    <a:pt x="355" y="75"/>
                  </a:lnTo>
                  <a:lnTo>
                    <a:pt x="356" y="72"/>
                  </a:lnTo>
                  <a:lnTo>
                    <a:pt x="359" y="72"/>
                  </a:lnTo>
                  <a:lnTo>
                    <a:pt x="360" y="68"/>
                  </a:lnTo>
                  <a:lnTo>
                    <a:pt x="360" y="66"/>
                  </a:lnTo>
                  <a:lnTo>
                    <a:pt x="363" y="66"/>
                  </a:lnTo>
                  <a:lnTo>
                    <a:pt x="365" y="65"/>
                  </a:lnTo>
                  <a:lnTo>
                    <a:pt x="367" y="65"/>
                  </a:lnTo>
                  <a:lnTo>
                    <a:pt x="367" y="66"/>
                  </a:lnTo>
                  <a:lnTo>
                    <a:pt x="368" y="66"/>
                  </a:lnTo>
                  <a:lnTo>
                    <a:pt x="368" y="70"/>
                  </a:lnTo>
                  <a:lnTo>
                    <a:pt x="369" y="70"/>
                  </a:lnTo>
                  <a:lnTo>
                    <a:pt x="373" y="71"/>
                  </a:lnTo>
                  <a:lnTo>
                    <a:pt x="378" y="71"/>
                  </a:lnTo>
                  <a:lnTo>
                    <a:pt x="380" y="70"/>
                  </a:lnTo>
                  <a:lnTo>
                    <a:pt x="382" y="68"/>
                  </a:lnTo>
                  <a:lnTo>
                    <a:pt x="385" y="64"/>
                  </a:lnTo>
                  <a:lnTo>
                    <a:pt x="385" y="63"/>
                  </a:lnTo>
                  <a:lnTo>
                    <a:pt x="386" y="59"/>
                  </a:lnTo>
                  <a:lnTo>
                    <a:pt x="387" y="58"/>
                  </a:lnTo>
                  <a:lnTo>
                    <a:pt x="387" y="57"/>
                  </a:lnTo>
                  <a:lnTo>
                    <a:pt x="388" y="57"/>
                  </a:lnTo>
                  <a:lnTo>
                    <a:pt x="391" y="55"/>
                  </a:lnTo>
                  <a:lnTo>
                    <a:pt x="391" y="53"/>
                  </a:lnTo>
                  <a:lnTo>
                    <a:pt x="394" y="53"/>
                  </a:lnTo>
                  <a:lnTo>
                    <a:pt x="394" y="52"/>
                  </a:lnTo>
                  <a:lnTo>
                    <a:pt x="395" y="52"/>
                  </a:lnTo>
                  <a:lnTo>
                    <a:pt x="395" y="51"/>
                  </a:lnTo>
                  <a:lnTo>
                    <a:pt x="397" y="50"/>
                  </a:lnTo>
                  <a:lnTo>
                    <a:pt x="397" y="49"/>
                  </a:lnTo>
                  <a:lnTo>
                    <a:pt x="401" y="49"/>
                  </a:lnTo>
                  <a:lnTo>
                    <a:pt x="401" y="47"/>
                  </a:lnTo>
                  <a:lnTo>
                    <a:pt x="403" y="47"/>
                  </a:lnTo>
                  <a:lnTo>
                    <a:pt x="406" y="45"/>
                  </a:lnTo>
                  <a:lnTo>
                    <a:pt x="407" y="44"/>
                  </a:lnTo>
                  <a:lnTo>
                    <a:pt x="409" y="44"/>
                  </a:lnTo>
                  <a:lnTo>
                    <a:pt x="409" y="43"/>
                  </a:lnTo>
                  <a:lnTo>
                    <a:pt x="411" y="43"/>
                  </a:lnTo>
                  <a:lnTo>
                    <a:pt x="413" y="42"/>
                  </a:lnTo>
                  <a:lnTo>
                    <a:pt x="416" y="42"/>
                  </a:lnTo>
                  <a:lnTo>
                    <a:pt x="417" y="40"/>
                  </a:lnTo>
                  <a:lnTo>
                    <a:pt x="419" y="40"/>
                  </a:lnTo>
                  <a:lnTo>
                    <a:pt x="423" y="37"/>
                  </a:lnTo>
                  <a:lnTo>
                    <a:pt x="423" y="36"/>
                  </a:lnTo>
                  <a:lnTo>
                    <a:pt x="424" y="36"/>
                  </a:lnTo>
                  <a:lnTo>
                    <a:pt x="425" y="34"/>
                  </a:lnTo>
                  <a:lnTo>
                    <a:pt x="427" y="33"/>
                  </a:lnTo>
                  <a:lnTo>
                    <a:pt x="431" y="33"/>
                  </a:lnTo>
                  <a:lnTo>
                    <a:pt x="433" y="32"/>
                  </a:lnTo>
                  <a:lnTo>
                    <a:pt x="438" y="32"/>
                  </a:lnTo>
                  <a:lnTo>
                    <a:pt x="441" y="31"/>
                  </a:lnTo>
                  <a:lnTo>
                    <a:pt x="444" y="31"/>
                  </a:lnTo>
                  <a:lnTo>
                    <a:pt x="445" y="32"/>
                  </a:lnTo>
                  <a:lnTo>
                    <a:pt x="446" y="32"/>
                  </a:lnTo>
                  <a:lnTo>
                    <a:pt x="448" y="31"/>
                  </a:lnTo>
                  <a:lnTo>
                    <a:pt x="457" y="31"/>
                  </a:lnTo>
                  <a:lnTo>
                    <a:pt x="458" y="30"/>
                  </a:lnTo>
                  <a:lnTo>
                    <a:pt x="471" y="30"/>
                  </a:lnTo>
                  <a:lnTo>
                    <a:pt x="483" y="26"/>
                  </a:lnTo>
                  <a:lnTo>
                    <a:pt x="487" y="26"/>
                  </a:lnTo>
                  <a:lnTo>
                    <a:pt x="487" y="27"/>
                  </a:lnTo>
                  <a:lnTo>
                    <a:pt x="488" y="27"/>
                  </a:lnTo>
                  <a:lnTo>
                    <a:pt x="489" y="28"/>
                  </a:lnTo>
                  <a:lnTo>
                    <a:pt x="496" y="27"/>
                  </a:lnTo>
                  <a:lnTo>
                    <a:pt x="497" y="27"/>
                  </a:lnTo>
                  <a:lnTo>
                    <a:pt x="501" y="24"/>
                  </a:lnTo>
                  <a:lnTo>
                    <a:pt x="505" y="23"/>
                  </a:lnTo>
                  <a:lnTo>
                    <a:pt x="507" y="20"/>
                  </a:lnTo>
                  <a:lnTo>
                    <a:pt x="507" y="19"/>
                  </a:lnTo>
                  <a:lnTo>
                    <a:pt x="508" y="18"/>
                  </a:lnTo>
                  <a:lnTo>
                    <a:pt x="510" y="17"/>
                  </a:lnTo>
                  <a:lnTo>
                    <a:pt x="512" y="15"/>
                  </a:lnTo>
                  <a:lnTo>
                    <a:pt x="513" y="15"/>
                  </a:lnTo>
                  <a:lnTo>
                    <a:pt x="514" y="17"/>
                  </a:lnTo>
                  <a:lnTo>
                    <a:pt x="515" y="17"/>
                  </a:lnTo>
                  <a:lnTo>
                    <a:pt x="518" y="19"/>
                  </a:lnTo>
                  <a:lnTo>
                    <a:pt x="520" y="20"/>
                  </a:lnTo>
                  <a:lnTo>
                    <a:pt x="521" y="20"/>
                  </a:lnTo>
                  <a:lnTo>
                    <a:pt x="523" y="18"/>
                  </a:lnTo>
                  <a:lnTo>
                    <a:pt x="523" y="15"/>
                  </a:lnTo>
                  <a:lnTo>
                    <a:pt x="527" y="18"/>
                  </a:lnTo>
                  <a:lnTo>
                    <a:pt x="537" y="18"/>
                  </a:lnTo>
                  <a:lnTo>
                    <a:pt x="538" y="17"/>
                  </a:lnTo>
                  <a:lnTo>
                    <a:pt x="540" y="17"/>
                  </a:lnTo>
                  <a:lnTo>
                    <a:pt x="541" y="15"/>
                  </a:lnTo>
                  <a:lnTo>
                    <a:pt x="545" y="13"/>
                  </a:lnTo>
                  <a:lnTo>
                    <a:pt x="546" y="12"/>
                  </a:lnTo>
                  <a:lnTo>
                    <a:pt x="550" y="11"/>
                  </a:lnTo>
                  <a:lnTo>
                    <a:pt x="553" y="11"/>
                  </a:lnTo>
                  <a:lnTo>
                    <a:pt x="555" y="12"/>
                  </a:lnTo>
                  <a:lnTo>
                    <a:pt x="561" y="12"/>
                  </a:lnTo>
                  <a:lnTo>
                    <a:pt x="564" y="11"/>
                  </a:lnTo>
                  <a:lnTo>
                    <a:pt x="565" y="11"/>
                  </a:lnTo>
                  <a:lnTo>
                    <a:pt x="566" y="12"/>
                  </a:lnTo>
                  <a:lnTo>
                    <a:pt x="567" y="12"/>
                  </a:lnTo>
                  <a:lnTo>
                    <a:pt x="569" y="11"/>
                  </a:lnTo>
                  <a:lnTo>
                    <a:pt x="571" y="11"/>
                  </a:lnTo>
                  <a:lnTo>
                    <a:pt x="571" y="12"/>
                  </a:lnTo>
                  <a:lnTo>
                    <a:pt x="577" y="11"/>
                  </a:lnTo>
                  <a:lnTo>
                    <a:pt x="578" y="11"/>
                  </a:lnTo>
                  <a:lnTo>
                    <a:pt x="579" y="12"/>
                  </a:lnTo>
                  <a:lnTo>
                    <a:pt x="592" y="12"/>
                  </a:lnTo>
                  <a:lnTo>
                    <a:pt x="599" y="14"/>
                  </a:lnTo>
                  <a:lnTo>
                    <a:pt x="599" y="15"/>
                  </a:lnTo>
                  <a:lnTo>
                    <a:pt x="602" y="15"/>
                  </a:lnTo>
                  <a:lnTo>
                    <a:pt x="602" y="17"/>
                  </a:lnTo>
                  <a:lnTo>
                    <a:pt x="603" y="17"/>
                  </a:lnTo>
                  <a:lnTo>
                    <a:pt x="603" y="18"/>
                  </a:lnTo>
                  <a:lnTo>
                    <a:pt x="605" y="18"/>
                  </a:lnTo>
                  <a:lnTo>
                    <a:pt x="605" y="21"/>
                  </a:lnTo>
                  <a:lnTo>
                    <a:pt x="606" y="23"/>
                  </a:lnTo>
                  <a:lnTo>
                    <a:pt x="611" y="25"/>
                  </a:lnTo>
                  <a:lnTo>
                    <a:pt x="617" y="25"/>
                  </a:lnTo>
                  <a:lnTo>
                    <a:pt x="619" y="24"/>
                  </a:lnTo>
                  <a:lnTo>
                    <a:pt x="622" y="24"/>
                  </a:lnTo>
                  <a:lnTo>
                    <a:pt x="623" y="23"/>
                  </a:lnTo>
                  <a:lnTo>
                    <a:pt x="624" y="23"/>
                  </a:lnTo>
                  <a:lnTo>
                    <a:pt x="625" y="21"/>
                  </a:lnTo>
                  <a:lnTo>
                    <a:pt x="625" y="20"/>
                  </a:lnTo>
                  <a:lnTo>
                    <a:pt x="628" y="18"/>
                  </a:lnTo>
                  <a:lnTo>
                    <a:pt x="630" y="17"/>
                  </a:lnTo>
                  <a:lnTo>
                    <a:pt x="631" y="17"/>
                  </a:lnTo>
                  <a:lnTo>
                    <a:pt x="633" y="15"/>
                  </a:lnTo>
                  <a:lnTo>
                    <a:pt x="640" y="15"/>
                  </a:lnTo>
                  <a:lnTo>
                    <a:pt x="647" y="14"/>
                  </a:lnTo>
                  <a:lnTo>
                    <a:pt x="654" y="11"/>
                  </a:lnTo>
                  <a:lnTo>
                    <a:pt x="656" y="8"/>
                  </a:lnTo>
                  <a:lnTo>
                    <a:pt x="656" y="6"/>
                  </a:lnTo>
                  <a:lnTo>
                    <a:pt x="661" y="1"/>
                  </a:lnTo>
                  <a:lnTo>
                    <a:pt x="663" y="1"/>
                  </a:lnTo>
                  <a:lnTo>
                    <a:pt x="666" y="0"/>
                  </a:lnTo>
                  <a:close/>
                </a:path>
              </a:pathLst>
            </a:custGeom>
            <a:grpFill/>
            <a:ln w="0">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 name="Rectangle 2">
            <a:extLst>
              <a:ext uri="{FF2B5EF4-FFF2-40B4-BE49-F238E27FC236}">
                <a16:creationId xmlns:a16="http://schemas.microsoft.com/office/drawing/2014/main" id="{273B677A-667C-4147-85E6-8D75B71D9FE4}"/>
              </a:ext>
            </a:extLst>
          </p:cNvPr>
          <p:cNvSpPr/>
          <p:nvPr/>
        </p:nvSpPr>
        <p:spPr>
          <a:xfrm>
            <a:off x="833323" y="6470787"/>
            <a:ext cx="11002503" cy="230832"/>
          </a:xfrm>
          <a:prstGeom prst="rect">
            <a:avLst/>
          </a:prstGeom>
        </p:spPr>
        <p:txBody>
          <a:bodyPr wrap="square">
            <a:spAutoFit/>
          </a:bodyPr>
          <a:lstStyle/>
          <a:p>
            <a:pPr lvl="0">
              <a:spcAft>
                <a:spcPts val="600"/>
              </a:spcAft>
            </a:pPr>
            <a:r>
              <a:rPr lang="en-US" sz="900" dirty="0">
                <a:latin typeface="Calibri" panose="020F0502020204030204" pitchFamily="34" charset="0"/>
                <a:ea typeface="Times New Roman" panose="02020603050405020304" pitchFamily="18" charset="0"/>
              </a:rPr>
              <a:t>Source: Youth population trends and sustainable development </a:t>
            </a:r>
            <a:r>
              <a:rPr lang="en-US" sz="900" u="sng" dirty="0">
                <a:latin typeface="Calibri" panose="020F0502020204030204" pitchFamily="34" charset="0"/>
                <a:ea typeface="Times New Roman" panose="02020603050405020304" pitchFamily="18" charset="0"/>
              </a:rPr>
              <a:t> https://www.un.org/esa/socdev/documents/youth/fact-sheets/YouthPOP.pdf</a:t>
            </a:r>
            <a:endParaRPr lang="en-CA" sz="900" u="sng" dirty="0">
              <a:effectLst/>
              <a:latin typeface="Arial" panose="020B0604020202020204" pitchFamily="34" charset="0"/>
              <a:ea typeface="Calibri" panose="020F0502020204030204" pitchFamily="34" charset="0"/>
            </a:endParaRPr>
          </a:p>
        </p:txBody>
      </p:sp>
      <p:sp>
        <p:nvSpPr>
          <p:cNvPr id="71" name="Content Placeholder 70">
            <a:extLst>
              <a:ext uri="{FF2B5EF4-FFF2-40B4-BE49-F238E27FC236}">
                <a16:creationId xmlns:a16="http://schemas.microsoft.com/office/drawing/2014/main" id="{965A03D8-1555-4E27-83E7-EBA2B66D719C}"/>
              </a:ext>
            </a:extLst>
          </p:cNvPr>
          <p:cNvSpPr>
            <a:spLocks noGrp="1"/>
          </p:cNvSpPr>
          <p:nvPr>
            <p:ph sz="half" idx="1"/>
          </p:nvPr>
        </p:nvSpPr>
        <p:spPr>
          <a:xfrm>
            <a:off x="798581" y="1885322"/>
            <a:ext cx="5143649" cy="4351338"/>
          </a:xfrm>
        </p:spPr>
        <p:txBody>
          <a:bodyPr>
            <a:normAutofit/>
          </a:bodyPr>
          <a:lstStyle/>
          <a:p>
            <a:r>
              <a:rPr lang="en-CA" sz="3600" dirty="0"/>
              <a:t>Children under 18 – </a:t>
            </a:r>
            <a:br>
              <a:rPr lang="en-CA" sz="3600" dirty="0"/>
            </a:br>
            <a:r>
              <a:rPr lang="en-CA" sz="3600" dirty="0"/>
              <a:t>47% of Africa’s overall population</a:t>
            </a:r>
          </a:p>
          <a:p>
            <a:r>
              <a:rPr lang="en-CA" sz="3600" dirty="0"/>
              <a:t>By 2030, the number will have increased by 42%</a:t>
            </a:r>
          </a:p>
          <a:p>
            <a:r>
              <a:rPr lang="en-CA" sz="3600" dirty="0"/>
              <a:t>Africa’s youth population will double by 2055</a:t>
            </a:r>
          </a:p>
          <a:p>
            <a:endParaRPr lang="en-US" sz="3600" dirty="0"/>
          </a:p>
        </p:txBody>
      </p:sp>
    </p:spTree>
    <p:extLst>
      <p:ext uri="{BB962C8B-B14F-4D97-AF65-F5344CB8AC3E}">
        <p14:creationId xmlns:p14="http://schemas.microsoft.com/office/powerpoint/2010/main" val="2422890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4C61AE4-D19C-4C82-B50A-CDF37288A22E}"/>
              </a:ext>
            </a:extLst>
          </p:cNvPr>
          <p:cNvSpPr>
            <a:spLocks noGrp="1"/>
          </p:cNvSpPr>
          <p:nvPr>
            <p:ph idx="1"/>
          </p:nvPr>
        </p:nvSpPr>
        <p:spPr>
          <a:xfrm>
            <a:off x="704850" y="410270"/>
            <a:ext cx="5829300" cy="6037459"/>
          </a:xfrm>
        </p:spPr>
        <p:txBody>
          <a:bodyPr>
            <a:normAutofit fontScale="85000" lnSpcReduction="20000"/>
          </a:bodyPr>
          <a:lstStyle/>
          <a:p>
            <a:pPr marL="0" indent="0">
              <a:buNone/>
            </a:pPr>
            <a:r>
              <a:rPr lang="en-CA" dirty="0"/>
              <a:t>Of the 61 million primary school age children out of school globally in 2016, </a:t>
            </a:r>
            <a:r>
              <a:rPr lang="en-CA" sz="4700" dirty="0">
                <a:solidFill>
                  <a:srgbClr val="A2002B"/>
                </a:solidFill>
              </a:rPr>
              <a:t>over </a:t>
            </a:r>
            <a:r>
              <a:rPr lang="en-CA" sz="7000" dirty="0">
                <a:solidFill>
                  <a:srgbClr val="A2002B"/>
                </a:solidFill>
              </a:rPr>
              <a:t>½</a:t>
            </a:r>
            <a:r>
              <a:rPr lang="en-CA" sz="4700" dirty="0">
                <a:solidFill>
                  <a:srgbClr val="A2002B"/>
                </a:solidFill>
              </a:rPr>
              <a:t> were in SSA</a:t>
            </a:r>
            <a:endParaRPr lang="en-CA" dirty="0"/>
          </a:p>
          <a:p>
            <a:pPr marL="0" indent="0">
              <a:buNone/>
            </a:pPr>
            <a:endParaRPr lang="en-CA" sz="2100" dirty="0">
              <a:solidFill>
                <a:srgbClr val="A2002B"/>
              </a:solidFill>
            </a:endParaRPr>
          </a:p>
          <a:p>
            <a:pPr marL="0" indent="0">
              <a:buNone/>
            </a:pPr>
            <a:r>
              <a:rPr lang="en-CA" dirty="0"/>
              <a:t>Globally, the </a:t>
            </a:r>
            <a:r>
              <a:rPr lang="en-CA" sz="4600" dirty="0">
                <a:solidFill>
                  <a:srgbClr val="00B0F0"/>
                </a:solidFill>
              </a:rPr>
              <a:t>5 countries with the highest percentage of out-of-school children </a:t>
            </a:r>
            <a:r>
              <a:rPr lang="en-CA" sz="4700" dirty="0">
                <a:solidFill>
                  <a:srgbClr val="00B0F0"/>
                </a:solidFill>
              </a:rPr>
              <a:t>are in Africa </a:t>
            </a:r>
            <a:r>
              <a:rPr lang="en-CA" dirty="0"/>
              <a:t>(Liberia 62%, Eritrea 59%, Sudan 45%, Djibouti 43%, and Equatorial Guinea 42%)</a:t>
            </a:r>
            <a:br>
              <a:rPr lang="en-CA" dirty="0"/>
            </a:br>
            <a:endParaRPr lang="en-CA" dirty="0"/>
          </a:p>
          <a:p>
            <a:pPr marL="0" indent="0">
              <a:buNone/>
            </a:pPr>
            <a:r>
              <a:rPr lang="en-CA" sz="4600" dirty="0">
                <a:solidFill>
                  <a:srgbClr val="CC6600"/>
                </a:solidFill>
              </a:rPr>
              <a:t>Gender gap: </a:t>
            </a:r>
            <a:r>
              <a:rPr lang="en-CA" dirty="0"/>
              <a:t>23% of all girls are out-of-school compared to 19% of all boys</a:t>
            </a:r>
          </a:p>
        </p:txBody>
      </p:sp>
      <p:pic>
        <p:nvPicPr>
          <p:cNvPr id="8" name="Picture 7" descr="A picture containing ground, outdoor, dog, person&#10;&#10;Description generated with very high confidence">
            <a:extLst>
              <a:ext uri="{FF2B5EF4-FFF2-40B4-BE49-F238E27FC236}">
                <a16:creationId xmlns:a16="http://schemas.microsoft.com/office/drawing/2014/main" id="{5E26B5DB-6117-40E8-8B75-32CE7152CE7D}"/>
              </a:ext>
            </a:extLst>
          </p:cNvPr>
          <p:cNvPicPr>
            <a:picLocks noChangeAspect="1"/>
          </p:cNvPicPr>
          <p:nvPr/>
        </p:nvPicPr>
        <p:blipFill rotWithShape="1">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p:blipFill>
        <p:spPr>
          <a:xfrm>
            <a:off x="7353300" y="-1"/>
            <a:ext cx="4838700" cy="5859290"/>
          </a:xfrm>
          <a:prstGeom prst="rect">
            <a:avLst/>
          </a:prstGeom>
        </p:spPr>
      </p:pic>
      <p:sp>
        <p:nvSpPr>
          <p:cNvPr id="9" name="TextBox 8">
            <a:extLst>
              <a:ext uri="{FF2B5EF4-FFF2-40B4-BE49-F238E27FC236}">
                <a16:creationId xmlns:a16="http://schemas.microsoft.com/office/drawing/2014/main" id="{3EDB712D-827A-472D-A30B-468043BADAA1}"/>
              </a:ext>
            </a:extLst>
          </p:cNvPr>
          <p:cNvSpPr txBox="1"/>
          <p:nvPr/>
        </p:nvSpPr>
        <p:spPr>
          <a:xfrm>
            <a:off x="8130540" y="5859289"/>
            <a:ext cx="3910827" cy="215444"/>
          </a:xfrm>
          <a:prstGeom prst="rect">
            <a:avLst/>
          </a:prstGeom>
          <a:noFill/>
        </p:spPr>
        <p:txBody>
          <a:bodyPr wrap="square" rtlCol="0">
            <a:spAutoFit/>
          </a:bodyPr>
          <a:lstStyle/>
          <a:p>
            <a:pPr algn="r"/>
            <a:r>
              <a:rPr lang="en-CA" sz="800" dirty="0"/>
              <a:t>Image Source: </a:t>
            </a:r>
            <a:r>
              <a:rPr lang="en-US" sz="800" dirty="0"/>
              <a:t>http://cronkite.asu.edu/buffett/dr/religion.</a:t>
            </a:r>
            <a:r>
              <a:rPr lang="en-US" sz="800" dirty="0">
                <a:hlinkClick r:id="rId4">
                  <a:extLst>
                    <a:ext uri="{A12FA001-AC4F-418D-AE19-62706E023703}">
                      <ahyp:hlinkClr xmlns:ahyp="http://schemas.microsoft.com/office/drawing/2018/hyperlinkcolor" val="tx"/>
                    </a:ext>
                  </a:extLst>
                </a:hlinkClick>
              </a:rPr>
              <a:t>html</a:t>
            </a:r>
            <a:r>
              <a:rPr lang="en-US" sz="800" dirty="0"/>
              <a:t> (CC BY-SA 3.0</a:t>
            </a:r>
            <a:r>
              <a:rPr lang="en-CA" sz="800" dirty="0"/>
              <a:t>)</a:t>
            </a:r>
          </a:p>
        </p:txBody>
      </p:sp>
      <p:sp>
        <p:nvSpPr>
          <p:cNvPr id="5" name="Rectangle 4">
            <a:extLst>
              <a:ext uri="{FF2B5EF4-FFF2-40B4-BE49-F238E27FC236}">
                <a16:creationId xmlns:a16="http://schemas.microsoft.com/office/drawing/2014/main" id="{7E46F378-117F-4DFE-AAC9-00AB996C627E}"/>
              </a:ext>
            </a:extLst>
          </p:cNvPr>
          <p:cNvSpPr/>
          <p:nvPr/>
        </p:nvSpPr>
        <p:spPr>
          <a:xfrm>
            <a:off x="704851" y="6188458"/>
            <a:ext cx="8477250" cy="461665"/>
          </a:xfrm>
          <a:prstGeom prst="rect">
            <a:avLst/>
          </a:prstGeom>
        </p:spPr>
        <p:txBody>
          <a:bodyPr wrap="square">
            <a:spAutoFit/>
          </a:bodyPr>
          <a:lstStyle/>
          <a:p>
            <a:r>
              <a:rPr lang="en-CA" sz="800" dirty="0">
                <a:solidFill>
                  <a:srgbClr val="58595B"/>
                </a:solidFill>
                <a:latin typeface="Gotham-Book"/>
              </a:rPr>
              <a:t>Jenny Perlman Robinson and Rebecca Winthrop, </a:t>
            </a:r>
            <a:r>
              <a:rPr lang="en-CA" sz="800" i="1" dirty="0">
                <a:solidFill>
                  <a:srgbClr val="58595B"/>
                </a:solidFill>
                <a:latin typeface="Gotham-BookItalic"/>
              </a:rPr>
              <a:t>Millions Learning</a:t>
            </a:r>
            <a:r>
              <a:rPr lang="en-CA" sz="800" dirty="0">
                <a:solidFill>
                  <a:srgbClr val="58595B"/>
                </a:solidFill>
                <a:latin typeface="Gotham-Book"/>
              </a:rPr>
              <a:t>: </a:t>
            </a:r>
            <a:r>
              <a:rPr lang="en-CA" sz="800" i="1" dirty="0">
                <a:solidFill>
                  <a:srgbClr val="58595B"/>
                </a:solidFill>
                <a:latin typeface="Gotham-BookItalic"/>
              </a:rPr>
              <a:t>Scaling Up Quality Education in Developing Countries, </a:t>
            </a:r>
            <a:r>
              <a:rPr lang="en-CA" sz="800" dirty="0">
                <a:solidFill>
                  <a:srgbClr val="58595B"/>
                </a:solidFill>
                <a:latin typeface="Gotham-Book"/>
              </a:rPr>
              <a:t>Brookings Center for Universal Education, April 2016, 8.</a:t>
            </a:r>
          </a:p>
          <a:p>
            <a:r>
              <a:rPr lang="en-CA" sz="800" dirty="0">
                <a:solidFill>
                  <a:srgbClr val="58595B"/>
                </a:solidFill>
                <a:latin typeface="Gotham-Book"/>
                <a:hlinkClick r:id="rId5"/>
              </a:rPr>
              <a:t>UNESCO, “Global Education Monitoring Report, Education for people and planet: Creating Sustainable Futures for All,” 2016, http://unesdoc.unesco.org/images/0024/002457/245752e.pdf, 222-236.</a:t>
            </a:r>
            <a:endParaRPr lang="en-CA" sz="800" dirty="0">
              <a:solidFill>
                <a:srgbClr val="58595B"/>
              </a:solidFill>
              <a:latin typeface="Gotham-Book"/>
            </a:endParaRPr>
          </a:p>
          <a:p>
            <a:r>
              <a:rPr lang="en-CA" sz="800" dirty="0" err="1">
                <a:solidFill>
                  <a:srgbClr val="58595B"/>
                </a:solidFill>
                <a:latin typeface="Gotham-Book"/>
              </a:rPr>
              <a:t>Theunynck</a:t>
            </a:r>
            <a:r>
              <a:rPr lang="en-CA" sz="800" dirty="0">
                <a:solidFill>
                  <a:srgbClr val="58595B"/>
                </a:solidFill>
                <a:latin typeface="Gotham-Book"/>
              </a:rPr>
              <a:t>, School Construction Strategies for Universal Primary Education in Africa</a:t>
            </a:r>
          </a:p>
        </p:txBody>
      </p:sp>
    </p:spTree>
    <p:extLst>
      <p:ext uri="{BB962C8B-B14F-4D97-AF65-F5344CB8AC3E}">
        <p14:creationId xmlns:p14="http://schemas.microsoft.com/office/powerpoint/2010/main" val="3770050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4F94C-16A8-4198-ACAD-1166C58CF949}"/>
              </a:ext>
            </a:extLst>
          </p:cNvPr>
          <p:cNvSpPr>
            <a:spLocks noGrp="1"/>
          </p:cNvSpPr>
          <p:nvPr>
            <p:ph type="title"/>
          </p:nvPr>
        </p:nvSpPr>
        <p:spPr/>
        <p:txBody>
          <a:bodyPr/>
          <a:lstStyle/>
          <a:p>
            <a:r>
              <a:rPr lang="en-CA" dirty="0"/>
              <a:t>For the African Learner: Language Matters </a:t>
            </a:r>
          </a:p>
        </p:txBody>
      </p:sp>
      <p:sp>
        <p:nvSpPr>
          <p:cNvPr id="3" name="Content Placeholder 2">
            <a:extLst>
              <a:ext uri="{FF2B5EF4-FFF2-40B4-BE49-F238E27FC236}">
                <a16:creationId xmlns:a16="http://schemas.microsoft.com/office/drawing/2014/main" id="{B2BE6327-2CBA-4BBF-BA9D-67C57CF21978}"/>
              </a:ext>
            </a:extLst>
          </p:cNvPr>
          <p:cNvSpPr>
            <a:spLocks noGrp="1"/>
          </p:cNvSpPr>
          <p:nvPr>
            <p:ph idx="1"/>
          </p:nvPr>
        </p:nvSpPr>
        <p:spPr>
          <a:xfrm>
            <a:off x="901698" y="1597025"/>
            <a:ext cx="10515599" cy="4667250"/>
          </a:xfrm>
        </p:spPr>
        <p:txBody>
          <a:bodyPr>
            <a:normAutofit fontScale="62500" lnSpcReduction="20000"/>
          </a:bodyPr>
          <a:lstStyle/>
          <a:p>
            <a:pPr marL="0" indent="0">
              <a:buNone/>
            </a:pPr>
            <a:r>
              <a:rPr lang="en-CA" dirty="0"/>
              <a:t>In most countries, learners are still introduced to new concepts using a </a:t>
            </a:r>
            <a:r>
              <a:rPr lang="en-CA" sz="4600" dirty="0">
                <a:solidFill>
                  <a:srgbClr val="290088"/>
                </a:solidFill>
              </a:rPr>
              <a:t>language that is different </a:t>
            </a:r>
            <a:r>
              <a:rPr lang="en-CA" dirty="0"/>
              <a:t>from their own </a:t>
            </a:r>
          </a:p>
          <a:p>
            <a:pPr marL="0" indent="0">
              <a:buNone/>
            </a:pPr>
            <a:r>
              <a:rPr lang="en-CA" dirty="0"/>
              <a:t>Studies support the importance of </a:t>
            </a:r>
            <a:r>
              <a:rPr lang="en-CA" sz="4700" dirty="0">
                <a:solidFill>
                  <a:srgbClr val="290088"/>
                </a:solidFill>
              </a:rPr>
              <a:t>mother tongue primary learning</a:t>
            </a:r>
            <a:r>
              <a:rPr lang="en-CA" dirty="0"/>
              <a:t>. Children instructed in a bilingual or multilingual setting that includes their mother tongue are more likely to enroll and remain in school</a:t>
            </a:r>
            <a:br>
              <a:rPr lang="en-CA" dirty="0"/>
            </a:br>
            <a:endParaRPr lang="en-CA" dirty="0"/>
          </a:p>
          <a:p>
            <a:pPr marL="0" indent="0">
              <a:buNone/>
            </a:pPr>
            <a:r>
              <a:rPr lang="en-CA" sz="4700" dirty="0">
                <a:solidFill>
                  <a:srgbClr val="290088"/>
                </a:solidFill>
              </a:rPr>
              <a:t>Parents</a:t>
            </a:r>
            <a:r>
              <a:rPr lang="en-CA" dirty="0"/>
              <a:t> are more likely to take an </a:t>
            </a:r>
            <a:r>
              <a:rPr lang="en-CA" sz="4600" dirty="0">
                <a:solidFill>
                  <a:srgbClr val="290088"/>
                </a:solidFill>
              </a:rPr>
              <a:t>active role</a:t>
            </a:r>
            <a:r>
              <a:rPr lang="en-CA" dirty="0"/>
              <a:t> in their children’s education when conducted in their mother tongue</a:t>
            </a:r>
          </a:p>
          <a:p>
            <a:pPr marL="0" indent="0">
              <a:buNone/>
            </a:pPr>
            <a:endParaRPr lang="en-CA" dirty="0"/>
          </a:p>
          <a:p>
            <a:pPr marL="0" indent="0">
              <a:buNone/>
            </a:pPr>
            <a:r>
              <a:rPr lang="en-CA" dirty="0"/>
              <a:t>They are taught by mostly bilingual </a:t>
            </a:r>
            <a:r>
              <a:rPr lang="en-CA" sz="4600" dirty="0">
                <a:solidFill>
                  <a:srgbClr val="290088"/>
                </a:solidFill>
              </a:rPr>
              <a:t>teachers</a:t>
            </a:r>
            <a:r>
              <a:rPr lang="en-CA" dirty="0"/>
              <a:t>, who may or may </a:t>
            </a:r>
            <a:r>
              <a:rPr lang="en-CA" sz="4600" dirty="0">
                <a:solidFill>
                  <a:srgbClr val="290088"/>
                </a:solidFill>
              </a:rPr>
              <a:t>not be proficient </a:t>
            </a:r>
            <a:r>
              <a:rPr lang="en-CA" dirty="0"/>
              <a:t>in the second language</a:t>
            </a:r>
            <a:r>
              <a:rPr lang="en-CA" sz="4600" dirty="0">
                <a:solidFill>
                  <a:srgbClr val="290088"/>
                </a:solidFill>
              </a:rPr>
              <a:t> </a:t>
            </a:r>
          </a:p>
          <a:p>
            <a:pPr marL="0" indent="0">
              <a:buNone/>
            </a:pPr>
            <a:endParaRPr lang="en-CA" sz="4600" dirty="0">
              <a:solidFill>
                <a:srgbClr val="290088"/>
              </a:solidFill>
            </a:endParaRPr>
          </a:p>
          <a:p>
            <a:pPr marL="0" indent="0">
              <a:buNone/>
            </a:pPr>
            <a:r>
              <a:rPr lang="en-CA" sz="4600" dirty="0">
                <a:solidFill>
                  <a:srgbClr val="290088"/>
                </a:solidFill>
              </a:rPr>
              <a:t>Unavailability of textbooks </a:t>
            </a:r>
            <a:r>
              <a:rPr lang="en-CA" dirty="0"/>
              <a:t>in the local language</a:t>
            </a:r>
          </a:p>
          <a:p>
            <a:pPr marL="0" indent="0">
              <a:buNone/>
            </a:pPr>
            <a:endParaRPr lang="en-CA" dirty="0"/>
          </a:p>
          <a:p>
            <a:pPr marL="0" indent="0">
              <a:buNone/>
            </a:pPr>
            <a:endParaRPr lang="en-CA" dirty="0"/>
          </a:p>
          <a:p>
            <a:pPr marL="0" indent="0">
              <a:buNone/>
            </a:pPr>
            <a:endParaRPr lang="en-CA" dirty="0"/>
          </a:p>
        </p:txBody>
      </p:sp>
      <p:sp>
        <p:nvSpPr>
          <p:cNvPr id="4" name="Content Placeholder 5">
            <a:extLst>
              <a:ext uri="{FF2B5EF4-FFF2-40B4-BE49-F238E27FC236}">
                <a16:creationId xmlns:a16="http://schemas.microsoft.com/office/drawing/2014/main" id="{EC23A137-CE5B-45FF-8F09-6EF6EA0B9FA5}"/>
              </a:ext>
            </a:extLst>
          </p:cNvPr>
          <p:cNvSpPr txBox="1">
            <a:spLocks/>
          </p:cNvSpPr>
          <p:nvPr/>
        </p:nvSpPr>
        <p:spPr>
          <a:xfrm>
            <a:off x="545123" y="2141537"/>
            <a:ext cx="5181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CA" dirty="0"/>
          </a:p>
          <a:p>
            <a:endParaRPr lang="en-CA" dirty="0"/>
          </a:p>
        </p:txBody>
      </p:sp>
    </p:spTree>
    <p:extLst>
      <p:ext uri="{BB962C8B-B14F-4D97-AF65-F5344CB8AC3E}">
        <p14:creationId xmlns:p14="http://schemas.microsoft.com/office/powerpoint/2010/main" val="2254350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BEBA8EAE-BF5A-486C-A8C5-ECC9F3942E4B}">
                <a14:imgProps xmlns:a14="http://schemas.microsoft.com/office/drawing/2010/main">
                  <a14:imgLayer r:embed="rId4">
                    <a14:imgEffect>
                      <a14:colorTemperature colorTemp="8800"/>
                    </a14:imgEffect>
                  </a14:imgLayer>
                </a14:imgProps>
              </a:ext>
              <a:ext uri="{28A0092B-C50C-407E-A947-70E740481C1C}">
                <a14:useLocalDpi xmlns:a14="http://schemas.microsoft.com/office/drawing/2010/main" val="0"/>
              </a:ext>
            </a:extLst>
          </a:blip>
          <a:stretch>
            <a:fillRect/>
          </a:stretch>
        </p:blipFill>
        <p:spPr>
          <a:xfrm>
            <a:off x="-191184" y="1223955"/>
            <a:ext cx="4525387" cy="4275145"/>
          </a:xfrm>
          <a:prstGeom prst="rect">
            <a:avLst/>
          </a:prstGeom>
        </p:spPr>
      </p:pic>
      <p:sp>
        <p:nvSpPr>
          <p:cNvPr id="2" name="Title 1"/>
          <p:cNvSpPr>
            <a:spLocks noGrp="1"/>
          </p:cNvSpPr>
          <p:nvPr>
            <p:ph type="title"/>
          </p:nvPr>
        </p:nvSpPr>
        <p:spPr>
          <a:xfrm>
            <a:off x="838200" y="83978"/>
            <a:ext cx="10515600" cy="1325563"/>
          </a:xfrm>
        </p:spPr>
        <p:txBody>
          <a:bodyPr/>
          <a:lstStyle/>
          <a:p>
            <a:pPr algn="l"/>
            <a:r>
              <a:rPr lang="en-US" dirty="0"/>
              <a:t>SSA: ICT Statistics 2000-2017</a:t>
            </a:r>
          </a:p>
        </p:txBody>
      </p:sp>
      <p:graphicFrame>
        <p:nvGraphicFramePr>
          <p:cNvPr id="6" name="Chart 5"/>
          <p:cNvGraphicFramePr/>
          <p:nvPr>
            <p:extLst>
              <p:ext uri="{D42A27DB-BD31-4B8C-83A1-F6EECF244321}">
                <p14:modId xmlns:p14="http://schemas.microsoft.com/office/powerpoint/2010/main" val="2451267402"/>
              </p:ext>
            </p:extLst>
          </p:nvPr>
        </p:nvGraphicFramePr>
        <p:xfrm>
          <a:off x="2730500" y="1112527"/>
          <a:ext cx="9194800" cy="5257237"/>
        </p:xfrm>
        <a:graphic>
          <a:graphicData uri="http://schemas.openxmlformats.org/drawingml/2006/chart">
            <c:chart xmlns:c="http://schemas.openxmlformats.org/drawingml/2006/chart" xmlns:r="http://schemas.openxmlformats.org/officeDocument/2006/relationships" r:id="rId5"/>
          </a:graphicData>
        </a:graphic>
      </p:graphicFrame>
      <p:sp>
        <p:nvSpPr>
          <p:cNvPr id="8" name="TextBox 7"/>
          <p:cNvSpPr txBox="1"/>
          <p:nvPr/>
        </p:nvSpPr>
        <p:spPr>
          <a:xfrm>
            <a:off x="355600" y="6369764"/>
            <a:ext cx="7924800" cy="246221"/>
          </a:xfrm>
          <a:prstGeom prst="rect">
            <a:avLst/>
          </a:prstGeom>
          <a:noFill/>
        </p:spPr>
        <p:txBody>
          <a:bodyPr wrap="square" rtlCol="0">
            <a:spAutoFit/>
          </a:bodyPr>
          <a:lstStyle/>
          <a:p>
            <a:r>
              <a:rPr lang="en-CA" sz="1000" dirty="0"/>
              <a:t>Source: </a:t>
            </a:r>
            <a:r>
              <a:rPr lang="en-CA" sz="1000" dirty="0">
                <a:hlinkClick r:id="rId6"/>
              </a:rPr>
              <a:t>data.worldbank.org</a:t>
            </a:r>
            <a:r>
              <a:rPr lang="en-CA" sz="1000" dirty="0"/>
              <a:t>, retrieved on July 12, 2019</a:t>
            </a:r>
          </a:p>
        </p:txBody>
      </p:sp>
    </p:spTree>
    <p:extLst>
      <p:ext uri="{BB962C8B-B14F-4D97-AF65-F5344CB8AC3E}">
        <p14:creationId xmlns:p14="http://schemas.microsoft.com/office/powerpoint/2010/main" val="3201720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Schoolchildren in Sierra Leone, photo credit: bobthemagicdragon/Flickr">
            <a:extLst>
              <a:ext uri="{FF2B5EF4-FFF2-40B4-BE49-F238E27FC236}">
                <a16:creationId xmlns:a16="http://schemas.microsoft.com/office/drawing/2014/main" id="{DFA67129-0C94-4839-B3B1-6781258D532F}"/>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1790700" y="1"/>
            <a:ext cx="10401300" cy="6861886"/>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CC60B488-5D2F-4CC0-A9EA-C3992A6FDF6D}"/>
              </a:ext>
            </a:extLst>
          </p:cNvPr>
          <p:cNvSpPr/>
          <p:nvPr/>
        </p:nvSpPr>
        <p:spPr>
          <a:xfrm>
            <a:off x="0" y="-1"/>
            <a:ext cx="3454400" cy="6858000"/>
          </a:xfrm>
          <a:prstGeom prst="rect">
            <a:avLst/>
          </a:prstGeom>
          <a:solidFill>
            <a:srgbClr val="110C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65BDA863-B9A9-42FB-A26E-DA8334AA2D80}"/>
              </a:ext>
            </a:extLst>
          </p:cNvPr>
          <p:cNvSpPr/>
          <p:nvPr/>
        </p:nvSpPr>
        <p:spPr>
          <a:xfrm>
            <a:off x="165100" y="297349"/>
            <a:ext cx="3454400" cy="6063198"/>
          </a:xfrm>
          <a:prstGeom prst="rect">
            <a:avLst/>
          </a:prstGeom>
        </p:spPr>
        <p:txBody>
          <a:bodyPr wrap="square">
            <a:spAutoFit/>
          </a:bodyPr>
          <a:lstStyle/>
          <a:p>
            <a:r>
              <a:rPr lang="en-CA" sz="2800" b="1" dirty="0">
                <a:solidFill>
                  <a:schemeClr val="bg1"/>
                </a:solidFill>
              </a:rPr>
              <a:t>The African Learner</a:t>
            </a:r>
          </a:p>
          <a:p>
            <a:endParaRPr lang="en-CA" sz="2400" dirty="0">
              <a:solidFill>
                <a:schemeClr val="bg1"/>
              </a:solidFill>
            </a:endParaRPr>
          </a:p>
          <a:p>
            <a:pPr marL="342900" indent="-342900">
              <a:buFont typeface="Arial" panose="020B0604020202020204" pitchFamily="34" charset="0"/>
              <a:buChar char="•"/>
            </a:pPr>
            <a:r>
              <a:rPr lang="en-CA" sz="2400" dirty="0">
                <a:solidFill>
                  <a:schemeClr val="bg1"/>
                </a:solidFill>
              </a:rPr>
              <a:t>Young</a:t>
            </a:r>
          </a:p>
          <a:p>
            <a:pPr marL="342900" indent="-342900">
              <a:buFont typeface="Arial" panose="020B0604020202020204" pitchFamily="34" charset="0"/>
              <a:buChar char="•"/>
            </a:pPr>
            <a:endParaRPr lang="en-CA" sz="2400" dirty="0">
              <a:solidFill>
                <a:schemeClr val="bg1"/>
              </a:solidFill>
            </a:endParaRPr>
          </a:p>
          <a:p>
            <a:pPr marL="342900" indent="-342900">
              <a:buFont typeface="Arial" panose="020B0604020202020204" pitchFamily="34" charset="0"/>
              <a:buChar char="•"/>
            </a:pPr>
            <a:r>
              <a:rPr lang="en-CA" sz="2400" dirty="0">
                <a:solidFill>
                  <a:schemeClr val="bg1"/>
                </a:solidFill>
              </a:rPr>
              <a:t>Out of school</a:t>
            </a:r>
          </a:p>
          <a:p>
            <a:pPr marL="342900" indent="-342900">
              <a:buFont typeface="Arial" panose="020B0604020202020204" pitchFamily="34" charset="0"/>
              <a:buChar char="•"/>
            </a:pPr>
            <a:endParaRPr lang="en-CA" sz="2400" dirty="0">
              <a:solidFill>
                <a:schemeClr val="bg1"/>
              </a:solidFill>
            </a:endParaRPr>
          </a:p>
          <a:p>
            <a:pPr marL="342900" indent="-342900">
              <a:buFont typeface="Arial" panose="020B0604020202020204" pitchFamily="34" charset="0"/>
              <a:buChar char="•"/>
            </a:pPr>
            <a:r>
              <a:rPr lang="en-CA" sz="2400" dirty="0">
                <a:solidFill>
                  <a:schemeClr val="bg1"/>
                </a:solidFill>
              </a:rPr>
              <a:t>Diverse (mostly rural </a:t>
            </a:r>
            <a:br>
              <a:rPr lang="en-CA" sz="2400" dirty="0">
                <a:solidFill>
                  <a:schemeClr val="bg1"/>
                </a:solidFill>
              </a:rPr>
            </a:br>
            <a:r>
              <a:rPr lang="en-CA" sz="2400" dirty="0">
                <a:solidFill>
                  <a:schemeClr val="bg1"/>
                </a:solidFill>
              </a:rPr>
              <a:t>and remote)</a:t>
            </a:r>
          </a:p>
          <a:p>
            <a:pPr marL="342900" indent="-342900">
              <a:buFont typeface="Arial" panose="020B0604020202020204" pitchFamily="34" charset="0"/>
              <a:buChar char="•"/>
            </a:pPr>
            <a:endParaRPr lang="en-CA" sz="2400" dirty="0">
              <a:solidFill>
                <a:schemeClr val="bg1"/>
              </a:solidFill>
            </a:endParaRPr>
          </a:p>
          <a:p>
            <a:pPr marL="342900" indent="-342900">
              <a:buFont typeface="Arial" panose="020B0604020202020204" pitchFamily="34" charset="0"/>
              <a:buChar char="•"/>
            </a:pPr>
            <a:r>
              <a:rPr lang="en-CA" sz="2400" dirty="0">
                <a:solidFill>
                  <a:schemeClr val="bg1"/>
                </a:solidFill>
              </a:rPr>
              <a:t>Resource poor</a:t>
            </a:r>
          </a:p>
          <a:p>
            <a:pPr marL="342900" indent="-342900">
              <a:buFont typeface="Arial" panose="020B0604020202020204" pitchFamily="34" charset="0"/>
              <a:buChar char="•"/>
            </a:pPr>
            <a:endParaRPr lang="en-CA" sz="2400" dirty="0">
              <a:solidFill>
                <a:schemeClr val="bg1"/>
              </a:solidFill>
            </a:endParaRPr>
          </a:p>
          <a:p>
            <a:pPr marL="342900" indent="-342900">
              <a:buFont typeface="Arial" panose="020B0604020202020204" pitchFamily="34" charset="0"/>
              <a:buChar char="•"/>
            </a:pPr>
            <a:r>
              <a:rPr lang="en-CA" sz="2400" dirty="0">
                <a:solidFill>
                  <a:schemeClr val="bg1"/>
                </a:solidFill>
              </a:rPr>
              <a:t>Learns in the second language</a:t>
            </a:r>
          </a:p>
          <a:p>
            <a:pPr marL="342900" indent="-342900">
              <a:buFont typeface="Arial" panose="020B0604020202020204" pitchFamily="34" charset="0"/>
              <a:buChar char="•"/>
            </a:pPr>
            <a:endParaRPr lang="en-CA" sz="2400" dirty="0">
              <a:solidFill>
                <a:schemeClr val="bg1"/>
              </a:solidFill>
            </a:endParaRPr>
          </a:p>
          <a:p>
            <a:pPr marL="342900" indent="-342900">
              <a:buFont typeface="Arial" panose="020B0604020202020204" pitchFamily="34" charset="0"/>
              <a:buChar char="•"/>
            </a:pPr>
            <a:r>
              <a:rPr lang="en-CA" sz="2400" dirty="0">
                <a:solidFill>
                  <a:schemeClr val="bg1"/>
                </a:solidFill>
              </a:rPr>
              <a:t>Limited access to technology</a:t>
            </a:r>
          </a:p>
        </p:txBody>
      </p:sp>
      <p:sp>
        <p:nvSpPr>
          <p:cNvPr id="9" name="Rectangle 8">
            <a:extLst>
              <a:ext uri="{FF2B5EF4-FFF2-40B4-BE49-F238E27FC236}">
                <a16:creationId xmlns:a16="http://schemas.microsoft.com/office/drawing/2014/main" id="{03B0EF58-D0EA-4A0E-AB13-E8ADBAE07E59}"/>
              </a:ext>
            </a:extLst>
          </p:cNvPr>
          <p:cNvSpPr/>
          <p:nvPr/>
        </p:nvSpPr>
        <p:spPr>
          <a:xfrm>
            <a:off x="3454400" y="6305945"/>
            <a:ext cx="8737600" cy="553998"/>
          </a:xfrm>
          <a:prstGeom prst="rect">
            <a:avLst/>
          </a:prstGeom>
          <a:solidFill>
            <a:srgbClr val="110C12"/>
          </a:solidFill>
        </p:spPr>
        <p:txBody>
          <a:bodyPr wrap="square">
            <a:spAutoFit/>
          </a:bodyPr>
          <a:lstStyle/>
          <a:p>
            <a:pPr lvl="0" defTabSz="914400">
              <a:defRPr/>
            </a:pPr>
            <a:r>
              <a:rPr lang="en-CA" sz="2000" dirty="0">
                <a:solidFill>
                  <a:schemeClr val="bg1"/>
                </a:solidFill>
              </a:rPr>
              <a:t>Schoolchildren in Sierra Leone 				</a:t>
            </a:r>
            <a:r>
              <a:rPr lang="en-CA" sz="900" dirty="0">
                <a:solidFill>
                  <a:schemeClr val="bg1"/>
                </a:solidFill>
              </a:rPr>
              <a:t>Photo credit: </a:t>
            </a:r>
            <a:r>
              <a:rPr lang="en-CA" sz="900" dirty="0" err="1">
                <a:solidFill>
                  <a:schemeClr val="bg1"/>
                </a:solidFill>
              </a:rPr>
              <a:t>bobthemagicdragon</a:t>
            </a:r>
            <a:r>
              <a:rPr lang="en-CA" sz="900" dirty="0">
                <a:solidFill>
                  <a:schemeClr val="bg1"/>
                </a:solidFill>
              </a:rPr>
              <a:t>/Flickr</a:t>
            </a:r>
            <a:endParaRPr lang="en-CA" sz="800" dirty="0">
              <a:solidFill>
                <a:schemeClr val="bg1"/>
              </a:solidFill>
            </a:endParaRPr>
          </a:p>
          <a:p>
            <a:pPr lvl="0" defTabSz="914400">
              <a:defRPr/>
            </a:pPr>
            <a:endParaRPr lang="en-CA" sz="1000" dirty="0">
              <a:solidFill>
                <a:schemeClr val="bg1"/>
              </a:solidFill>
            </a:endParaRPr>
          </a:p>
        </p:txBody>
      </p:sp>
    </p:spTree>
    <p:extLst>
      <p:ext uri="{BB962C8B-B14F-4D97-AF65-F5344CB8AC3E}">
        <p14:creationId xmlns:p14="http://schemas.microsoft.com/office/powerpoint/2010/main" val="1608996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descr="\\06-CLS-01\Users\DTremblay\Desktop\CHOGM Vancouver 1987_3 copy.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0" y="0"/>
            <a:ext cx="12213588" cy="5212080"/>
          </a:xfrm>
          <a:prstGeom prst="rect">
            <a:avLst/>
          </a:prstGeom>
          <a:noFill/>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206148" y="5493126"/>
            <a:ext cx="8628733" cy="885825"/>
          </a:xfrm>
        </p:spPr>
        <p:txBody>
          <a:bodyPr>
            <a:noAutofit/>
          </a:bodyPr>
          <a:lstStyle/>
          <a:p>
            <a:pPr algn="l"/>
            <a:r>
              <a:rPr lang="en-US" sz="2800" dirty="0">
                <a:solidFill>
                  <a:srgbClr val="290088"/>
                </a:solidFill>
              </a:rPr>
              <a:t>Commonwealth Heads of Government Meeting</a:t>
            </a:r>
            <a:br>
              <a:rPr lang="en-US" sz="2400" dirty="0">
                <a:solidFill>
                  <a:srgbClr val="290088"/>
                </a:solidFill>
              </a:rPr>
            </a:br>
            <a:r>
              <a:rPr lang="en-US" sz="2400" dirty="0">
                <a:solidFill>
                  <a:srgbClr val="290088"/>
                </a:solidFill>
              </a:rPr>
              <a:t>Vancouver, 1987</a:t>
            </a:r>
          </a:p>
        </p:txBody>
      </p:sp>
    </p:spTree>
    <p:extLst>
      <p:ext uri="{BB962C8B-B14F-4D97-AF65-F5344CB8AC3E}">
        <p14:creationId xmlns:p14="http://schemas.microsoft.com/office/powerpoint/2010/main" val="3081062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22559-03C9-4F39-B971-647337D7688E}"/>
              </a:ext>
            </a:extLst>
          </p:cNvPr>
          <p:cNvSpPr>
            <a:spLocks noGrp="1"/>
          </p:cNvSpPr>
          <p:nvPr>
            <p:ph type="title"/>
          </p:nvPr>
        </p:nvSpPr>
        <p:spPr/>
        <p:txBody>
          <a:bodyPr>
            <a:normAutofit fontScale="90000"/>
          </a:bodyPr>
          <a:lstStyle/>
          <a:p>
            <a:r>
              <a:rPr lang="en-CA" dirty="0"/>
              <a:t>Is the African Learner </a:t>
            </a:r>
            <a:br>
              <a:rPr lang="en-CA" dirty="0"/>
            </a:br>
            <a:r>
              <a:rPr lang="en-CA" dirty="0"/>
              <a:t>a </a:t>
            </a:r>
            <a:r>
              <a:rPr lang="en-CA" sz="5400" dirty="0">
                <a:solidFill>
                  <a:srgbClr val="290088"/>
                </a:solidFill>
              </a:rPr>
              <a:t>“Millennial Learner”</a:t>
            </a:r>
            <a:r>
              <a:rPr lang="en-CA" dirty="0"/>
              <a:t>?</a:t>
            </a:r>
          </a:p>
        </p:txBody>
      </p:sp>
      <p:sp>
        <p:nvSpPr>
          <p:cNvPr id="3" name="Content Placeholder 2">
            <a:extLst>
              <a:ext uri="{FF2B5EF4-FFF2-40B4-BE49-F238E27FC236}">
                <a16:creationId xmlns:a16="http://schemas.microsoft.com/office/drawing/2014/main" id="{EDEDA313-4EF1-48DF-A2CC-8FAFD4571D07}"/>
              </a:ext>
            </a:extLst>
          </p:cNvPr>
          <p:cNvSpPr>
            <a:spLocks noGrp="1"/>
          </p:cNvSpPr>
          <p:nvPr>
            <p:ph idx="1"/>
          </p:nvPr>
        </p:nvSpPr>
        <p:spPr>
          <a:xfrm>
            <a:off x="2159000" y="2031999"/>
            <a:ext cx="9194800" cy="4144963"/>
          </a:xfrm>
        </p:spPr>
        <p:txBody>
          <a:bodyPr/>
          <a:lstStyle/>
          <a:p>
            <a:r>
              <a:rPr lang="en-US" dirty="0"/>
              <a:t>Doing is more important than knowing</a:t>
            </a:r>
          </a:p>
          <a:p>
            <a:r>
              <a:rPr lang="en-US" dirty="0"/>
              <a:t>Game-based learning</a:t>
            </a:r>
          </a:p>
          <a:p>
            <a:r>
              <a:rPr lang="en-US" dirty="0"/>
              <a:t>Multi-tasking; texting while doing another task is common</a:t>
            </a:r>
          </a:p>
          <a:p>
            <a:r>
              <a:rPr lang="en-US" dirty="0"/>
              <a:t>Instant gratification; zero tolerance for delays</a:t>
            </a:r>
          </a:p>
          <a:p>
            <a:r>
              <a:rPr lang="en-US" dirty="0"/>
              <a:t>Collaboration and team work</a:t>
            </a:r>
          </a:p>
          <a:p>
            <a:r>
              <a:rPr lang="en-US" dirty="0"/>
              <a:t>From consumers to producers</a:t>
            </a:r>
          </a:p>
          <a:p>
            <a:endParaRPr lang="en-US" dirty="0"/>
          </a:p>
          <a:p>
            <a:endParaRPr lang="en-US" dirty="0"/>
          </a:p>
          <a:p>
            <a:endParaRPr lang="en-US" dirty="0"/>
          </a:p>
        </p:txBody>
      </p:sp>
      <p:sp>
        <p:nvSpPr>
          <p:cNvPr id="4" name="TextBox 3">
            <a:extLst>
              <a:ext uri="{FF2B5EF4-FFF2-40B4-BE49-F238E27FC236}">
                <a16:creationId xmlns:a16="http://schemas.microsoft.com/office/drawing/2014/main" id="{690CC407-FA86-4E3A-8A9A-F991F1764603}"/>
              </a:ext>
            </a:extLst>
          </p:cNvPr>
          <p:cNvSpPr txBox="1"/>
          <p:nvPr/>
        </p:nvSpPr>
        <p:spPr>
          <a:xfrm>
            <a:off x="381000" y="6459538"/>
            <a:ext cx="8999020" cy="230832"/>
          </a:xfrm>
          <a:prstGeom prst="rect">
            <a:avLst/>
          </a:prstGeom>
          <a:noFill/>
        </p:spPr>
        <p:txBody>
          <a:bodyPr wrap="square" rtlCol="0">
            <a:spAutoFit/>
          </a:bodyPr>
          <a:lstStyle/>
          <a:p>
            <a:r>
              <a:rPr lang="en-US" sz="900" dirty="0"/>
              <a:t>Source: </a:t>
            </a:r>
            <a:r>
              <a:rPr lang="en-US" sz="900" dirty="0" err="1"/>
              <a:t>Starlink</a:t>
            </a:r>
            <a:r>
              <a:rPr lang="en-US" sz="900" dirty="0"/>
              <a:t>. (2004). Educating the </a:t>
            </a:r>
            <a:r>
              <a:rPr lang="en-US" sz="900" dirty="0" err="1"/>
              <a:t>NetGen</a:t>
            </a:r>
            <a:r>
              <a:rPr lang="en-US" sz="900" dirty="0"/>
              <a:t>: Strategies that work. Participant Packet. http://www.starlinktraining.org/packets2004/packet129.pdf</a:t>
            </a:r>
          </a:p>
        </p:txBody>
      </p:sp>
    </p:spTree>
    <p:extLst>
      <p:ext uri="{BB962C8B-B14F-4D97-AF65-F5344CB8AC3E}">
        <p14:creationId xmlns:p14="http://schemas.microsoft.com/office/powerpoint/2010/main" val="3247346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70033EC-3D41-4FAA-99BB-8932D16E8533}"/>
              </a:ext>
            </a:extLst>
          </p:cNvPr>
          <p:cNvSpPr>
            <a:spLocks noGrp="1"/>
          </p:cNvSpPr>
          <p:nvPr>
            <p:ph type="title"/>
          </p:nvPr>
        </p:nvSpPr>
        <p:spPr/>
        <p:txBody>
          <a:bodyPr/>
          <a:lstStyle/>
          <a:p>
            <a:r>
              <a:rPr lang="en-US" dirty="0"/>
              <a:t>Responding </a:t>
            </a:r>
            <a:br>
              <a:rPr lang="en-US" dirty="0"/>
            </a:br>
            <a:r>
              <a:rPr lang="en-US" dirty="0"/>
              <a:t>to the Crises</a:t>
            </a:r>
          </a:p>
        </p:txBody>
      </p:sp>
    </p:spTree>
    <p:extLst>
      <p:ext uri="{BB962C8B-B14F-4D97-AF65-F5344CB8AC3E}">
        <p14:creationId xmlns:p14="http://schemas.microsoft.com/office/powerpoint/2010/main" val="1437356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Increasing Numbers</a:t>
            </a:r>
          </a:p>
        </p:txBody>
      </p:sp>
      <p:sp>
        <p:nvSpPr>
          <p:cNvPr id="3" name="Content Placeholder 2"/>
          <p:cNvSpPr>
            <a:spLocks noGrp="1"/>
          </p:cNvSpPr>
          <p:nvPr>
            <p:ph idx="1"/>
          </p:nvPr>
        </p:nvSpPr>
        <p:spPr>
          <a:xfrm>
            <a:off x="1455153" y="2145112"/>
            <a:ext cx="2250684" cy="3553045"/>
          </a:xfrm>
        </p:spPr>
        <p:txBody>
          <a:bodyPr>
            <a:normAutofit/>
          </a:bodyPr>
          <a:lstStyle/>
          <a:p>
            <a:pPr marL="0" indent="0" algn="r">
              <a:buNone/>
            </a:pPr>
            <a:r>
              <a:rPr lang="en-CA" sz="5400" b="1" dirty="0">
                <a:solidFill>
                  <a:srgbClr val="5E832D"/>
                </a:solidFill>
              </a:rPr>
              <a:t>2.2</a:t>
            </a:r>
            <a:r>
              <a:rPr lang="en-CA" sz="4000" dirty="0">
                <a:solidFill>
                  <a:srgbClr val="5E832D"/>
                </a:solidFill>
              </a:rPr>
              <a:t> million </a:t>
            </a:r>
            <a:r>
              <a:rPr lang="en-CA" sz="4000" b="1" dirty="0">
                <a:solidFill>
                  <a:srgbClr val="5E832D"/>
                </a:solidFill>
              </a:rPr>
              <a:t>needed</a:t>
            </a:r>
            <a:r>
              <a:rPr lang="en-CA" sz="4000" dirty="0">
                <a:solidFill>
                  <a:srgbClr val="5E832D"/>
                </a:solidFill>
              </a:rPr>
              <a:t> </a:t>
            </a:r>
            <a:br>
              <a:rPr lang="en-CA" sz="4000" dirty="0">
                <a:solidFill>
                  <a:srgbClr val="5E832D"/>
                </a:solidFill>
              </a:rPr>
            </a:br>
            <a:r>
              <a:rPr lang="en-CA" sz="3200" dirty="0"/>
              <a:t>to deal with growing demand</a:t>
            </a:r>
          </a:p>
        </p:txBody>
      </p:sp>
      <p:sp>
        <p:nvSpPr>
          <p:cNvPr id="5" name="TextBox 4"/>
          <p:cNvSpPr txBox="1"/>
          <p:nvPr/>
        </p:nvSpPr>
        <p:spPr>
          <a:xfrm>
            <a:off x="546100" y="6383587"/>
            <a:ext cx="8597900" cy="369332"/>
          </a:xfrm>
          <a:prstGeom prst="rect">
            <a:avLst/>
          </a:prstGeom>
          <a:noFill/>
        </p:spPr>
        <p:txBody>
          <a:bodyPr wrap="square" rtlCol="0">
            <a:spAutoFit/>
          </a:bodyPr>
          <a:lstStyle/>
          <a:p>
            <a:r>
              <a:rPr lang="en-CA" sz="900" dirty="0"/>
              <a:t>Source: </a:t>
            </a:r>
            <a:r>
              <a:rPr lang="en-US" sz="900" dirty="0"/>
              <a:t>UIS Fact Sheet: </a:t>
            </a:r>
            <a:r>
              <a:rPr lang="en-US" sz="900" dirty="0">
                <a:hlinkClick r:id="rId3"/>
              </a:rPr>
              <a:t>The world needs almost 69 million new teachers to reach the 2030 education goals </a:t>
            </a:r>
            <a:r>
              <a:rPr lang="en-US" sz="900" dirty="0"/>
              <a:t>(2016)</a:t>
            </a:r>
          </a:p>
          <a:p>
            <a:r>
              <a:rPr lang="en-US" sz="900" dirty="0"/>
              <a:t>Photo Credit: https://www.flickr.com/photos/brampitoyo/</a:t>
            </a:r>
          </a:p>
        </p:txBody>
      </p:sp>
      <p:pic>
        <p:nvPicPr>
          <p:cNvPr id="2050" name="Picture 2" descr="https://c1.staticflickr.com/7/6062/6035165039_4dbdd82408_b.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3893119" y="1836635"/>
            <a:ext cx="4146920" cy="3611878"/>
          </a:xfrm>
          <a:prstGeom prst="roundRect">
            <a:avLst>
              <a:gd name="adj" fmla="val 8594"/>
            </a:avLst>
          </a:prstGeom>
          <a:solidFill>
            <a:srgbClr val="FFFFFF">
              <a:shade val="85000"/>
            </a:srgbClr>
          </a:solidFill>
          <a:ln>
            <a:noFill/>
          </a:ln>
          <a:effectLst/>
        </p:spPr>
      </p:pic>
      <p:sp>
        <p:nvSpPr>
          <p:cNvPr id="6" name="Content Placeholder 2"/>
          <p:cNvSpPr txBox="1">
            <a:spLocks/>
          </p:cNvSpPr>
          <p:nvPr/>
        </p:nvSpPr>
        <p:spPr>
          <a:xfrm>
            <a:off x="8227322" y="2145112"/>
            <a:ext cx="2209476" cy="33963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322A7F"/>
                </a:solidFill>
                <a:latin typeface="HelveticaNeueLT Std L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322A7F"/>
                </a:solidFill>
                <a:latin typeface="HelveticaNeueLT Std Lt" panose="020B0403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322A7F"/>
                </a:solidFill>
                <a:latin typeface="HelveticaNeueLT Std Lt" panose="020B0403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322A7F"/>
                </a:solidFill>
                <a:latin typeface="HelveticaNeueLT Std Lt" panose="020B0403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CA" sz="5400" b="1" dirty="0">
                <a:solidFill>
                  <a:srgbClr val="87452A"/>
                </a:solidFill>
                <a:latin typeface="+mn-lt"/>
              </a:rPr>
              <a:t>3.9</a:t>
            </a:r>
            <a:r>
              <a:rPr lang="en-CA" sz="4000" dirty="0">
                <a:solidFill>
                  <a:srgbClr val="87452A"/>
                </a:solidFill>
                <a:latin typeface="+mn-lt"/>
              </a:rPr>
              <a:t> million </a:t>
            </a:r>
            <a:r>
              <a:rPr lang="en-CA" sz="4000" b="1" dirty="0">
                <a:solidFill>
                  <a:srgbClr val="87452A"/>
                </a:solidFill>
                <a:latin typeface="+mn-lt"/>
              </a:rPr>
              <a:t>to</a:t>
            </a:r>
            <a:r>
              <a:rPr lang="en-CA" sz="4000" dirty="0">
                <a:solidFill>
                  <a:srgbClr val="87452A"/>
                </a:solidFill>
                <a:latin typeface="+mn-lt"/>
              </a:rPr>
              <a:t> </a:t>
            </a:r>
            <a:r>
              <a:rPr lang="en-CA" sz="4000" b="1" dirty="0">
                <a:solidFill>
                  <a:srgbClr val="87452A"/>
                </a:solidFill>
                <a:latin typeface="+mn-lt"/>
              </a:rPr>
              <a:t>replace</a:t>
            </a:r>
            <a:r>
              <a:rPr lang="en-CA" sz="3200" b="1" dirty="0">
                <a:latin typeface="+mn-lt"/>
              </a:rPr>
              <a:t> </a:t>
            </a:r>
            <a:r>
              <a:rPr lang="en-CA" sz="3200" dirty="0">
                <a:solidFill>
                  <a:schemeClr val="tx1"/>
                </a:solidFill>
                <a:latin typeface="+mn-lt"/>
              </a:rPr>
              <a:t>those leaving the profession</a:t>
            </a:r>
          </a:p>
        </p:txBody>
      </p:sp>
    </p:spTree>
    <p:extLst>
      <p:ext uri="{BB962C8B-B14F-4D97-AF65-F5344CB8AC3E}">
        <p14:creationId xmlns:p14="http://schemas.microsoft.com/office/powerpoint/2010/main" val="1922587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67645" y="1723741"/>
            <a:ext cx="5901375" cy="4247317"/>
          </a:xfrm>
          <a:prstGeom prst="rect">
            <a:avLst/>
          </a:prstGeom>
          <a:noFill/>
        </p:spPr>
        <p:txBody>
          <a:bodyPr wrap="square" rtlCol="0">
            <a:spAutoFit/>
          </a:bodyPr>
          <a:lstStyle/>
          <a:p>
            <a:pPr>
              <a:lnSpc>
                <a:spcPct val="150000"/>
              </a:lnSpc>
            </a:pPr>
            <a:r>
              <a:rPr lang="en-US" sz="3600" dirty="0"/>
              <a:t>Ghana			60.0% (2018)</a:t>
            </a:r>
          </a:p>
          <a:p>
            <a:pPr>
              <a:lnSpc>
                <a:spcPct val="150000"/>
              </a:lnSpc>
            </a:pPr>
            <a:r>
              <a:rPr lang="en-US" sz="3600" dirty="0"/>
              <a:t>Malawi			91.0% (2013)</a:t>
            </a:r>
            <a:endParaRPr lang="en-US" sz="2800" dirty="0"/>
          </a:p>
          <a:p>
            <a:pPr>
              <a:lnSpc>
                <a:spcPct val="150000"/>
              </a:lnSpc>
            </a:pPr>
            <a:r>
              <a:rPr lang="en-US" sz="3600" dirty="0"/>
              <a:t>Nigeria			66.0% (2010)</a:t>
            </a:r>
          </a:p>
          <a:p>
            <a:pPr>
              <a:lnSpc>
                <a:spcPct val="150000"/>
              </a:lnSpc>
            </a:pPr>
            <a:r>
              <a:rPr lang="en-US" sz="3600" dirty="0"/>
              <a:t>Rwanda		93.0% (2017)</a:t>
            </a:r>
          </a:p>
          <a:p>
            <a:pPr>
              <a:lnSpc>
                <a:spcPct val="150000"/>
              </a:lnSpc>
            </a:pPr>
            <a:r>
              <a:rPr lang="en-US" sz="3600" dirty="0"/>
              <a:t>Uganda		80.0% (2017)</a:t>
            </a:r>
          </a:p>
        </p:txBody>
      </p:sp>
      <p:sp>
        <p:nvSpPr>
          <p:cNvPr id="6" name="Title 5"/>
          <p:cNvSpPr>
            <a:spLocks noGrp="1"/>
          </p:cNvSpPr>
          <p:nvPr>
            <p:ph type="title"/>
          </p:nvPr>
        </p:nvSpPr>
        <p:spPr>
          <a:xfrm>
            <a:off x="838200" y="365125"/>
            <a:ext cx="11353800" cy="1325563"/>
          </a:xfrm>
        </p:spPr>
        <p:txBody>
          <a:bodyPr/>
          <a:lstStyle/>
          <a:p>
            <a:r>
              <a:rPr lang="en-US" sz="4000" dirty="0"/>
              <a:t>Improving Quality: </a:t>
            </a:r>
            <a:br>
              <a:rPr lang="en-US" sz="4000" dirty="0"/>
            </a:br>
            <a:r>
              <a:rPr lang="en-US" sz="4000" dirty="0"/>
              <a:t>Trained Teachers in Primary Education  </a:t>
            </a:r>
            <a:endParaRPr lang="en-CA" dirty="0"/>
          </a:p>
        </p:txBody>
      </p:sp>
      <p:pic>
        <p:nvPicPr>
          <p:cNvPr id="3074" name="Picture 2" descr="P:\3_Resources\+++Stock photos &amp; Clip Art\FLAGS Border\ugand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0165" y="5243758"/>
            <a:ext cx="901700" cy="58847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P:\3_Resources\+++Stock photos &amp; Clip Art\FLAGS Border\ghan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0165" y="1980099"/>
            <a:ext cx="901700" cy="588478"/>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P:\3_Resources\+++Stock photos &amp; Clip Art\FLAGS Border\nigeria.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30165" y="3662719"/>
            <a:ext cx="901700" cy="58847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P:\3_Resources\+++Stock photos &amp; Clip Art\FLAGS Border\Malawi_NEW.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30165" y="2753155"/>
            <a:ext cx="901700" cy="601133"/>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838200" y="6483350"/>
            <a:ext cx="2767104" cy="230832"/>
          </a:xfrm>
          <a:prstGeom prst="rect">
            <a:avLst/>
          </a:prstGeom>
          <a:noFill/>
        </p:spPr>
        <p:txBody>
          <a:bodyPr wrap="none" rtlCol="0">
            <a:spAutoFit/>
          </a:bodyPr>
          <a:lstStyle/>
          <a:p>
            <a:r>
              <a:rPr lang="en-CA" sz="900" dirty="0"/>
              <a:t>Source:  </a:t>
            </a:r>
            <a:r>
              <a:rPr lang="en-CA" sz="900" dirty="0">
                <a:hlinkClick r:id="rId7"/>
              </a:rPr>
              <a:t>data.worldbank.org </a:t>
            </a:r>
            <a:r>
              <a:rPr lang="en-CA" sz="900" dirty="0"/>
              <a:t>Retrieved on July 12, 2019</a:t>
            </a:r>
          </a:p>
        </p:txBody>
      </p:sp>
      <p:pic>
        <p:nvPicPr>
          <p:cNvPr id="2" name="Picture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30165" y="4449482"/>
            <a:ext cx="905256" cy="603504"/>
          </a:xfrm>
          <a:prstGeom prst="rect">
            <a:avLst/>
          </a:prstGeom>
        </p:spPr>
      </p:pic>
    </p:spTree>
    <p:extLst>
      <p:ext uri="{BB962C8B-B14F-4D97-AF65-F5344CB8AC3E}">
        <p14:creationId xmlns:p14="http://schemas.microsoft.com/office/powerpoint/2010/main" val="3082988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8664AD-1230-4FAE-9C2F-A74F2A2E2678}"/>
              </a:ext>
            </a:extLst>
          </p:cNvPr>
          <p:cNvSpPr>
            <a:spLocks noGrp="1"/>
          </p:cNvSpPr>
          <p:nvPr>
            <p:ph type="title"/>
          </p:nvPr>
        </p:nvSpPr>
        <p:spPr/>
        <p:txBody>
          <a:bodyPr/>
          <a:lstStyle/>
          <a:p>
            <a:r>
              <a:rPr lang="en-CA" dirty="0"/>
              <a:t>Can In-service Teacher Training Help?</a:t>
            </a:r>
          </a:p>
        </p:txBody>
      </p:sp>
      <p:sp>
        <p:nvSpPr>
          <p:cNvPr id="3" name="Content Placeholder 2">
            <a:extLst>
              <a:ext uri="{FF2B5EF4-FFF2-40B4-BE49-F238E27FC236}">
                <a16:creationId xmlns:a16="http://schemas.microsoft.com/office/drawing/2014/main" id="{5D8BB7CF-8C71-4AD2-9A15-5E0598C5CF43}"/>
              </a:ext>
            </a:extLst>
          </p:cNvPr>
          <p:cNvSpPr>
            <a:spLocks noGrp="1"/>
          </p:cNvSpPr>
          <p:nvPr>
            <p:ph idx="1"/>
          </p:nvPr>
        </p:nvSpPr>
        <p:spPr>
          <a:xfrm>
            <a:off x="771697" y="1509741"/>
            <a:ext cx="10582103" cy="4351338"/>
          </a:xfrm>
        </p:spPr>
        <p:txBody>
          <a:bodyPr>
            <a:normAutofit/>
          </a:bodyPr>
          <a:lstStyle/>
          <a:p>
            <a:r>
              <a:rPr lang="en-CA" sz="2800" dirty="0">
                <a:solidFill>
                  <a:schemeClr val="tx1">
                    <a:lumMod val="85000"/>
                    <a:lumOff val="15000"/>
                  </a:schemeClr>
                </a:solidFill>
              </a:rPr>
              <a:t>One study shows that out-of-school, in-service training has limited, if any, impact and </a:t>
            </a:r>
            <a:r>
              <a:rPr lang="en-CA" sz="2800" dirty="0">
                <a:solidFill>
                  <a:schemeClr val="accent1">
                    <a:lumMod val="75000"/>
                  </a:schemeClr>
                </a:solidFill>
              </a:rPr>
              <a:t>teachers are less likely to apply the knowledge and skills learnt to their classrooms when the training is conducted off-site</a:t>
            </a:r>
          </a:p>
          <a:p>
            <a:r>
              <a:rPr lang="en-CA" sz="2800" dirty="0">
                <a:solidFill>
                  <a:schemeClr val="tx1">
                    <a:lumMod val="85000"/>
                    <a:lumOff val="15000"/>
                  </a:schemeClr>
                </a:solidFill>
              </a:rPr>
              <a:t>In a recent study, teachers report that professional development based on </a:t>
            </a:r>
            <a:r>
              <a:rPr lang="en-CA" sz="2800" dirty="0">
                <a:solidFill>
                  <a:srgbClr val="C00000"/>
                </a:solidFill>
              </a:rPr>
              <a:t>collaboration and collaborative approaches</a:t>
            </a:r>
            <a:r>
              <a:rPr lang="en-CA" sz="2800" dirty="0">
                <a:solidFill>
                  <a:schemeClr val="tx1">
                    <a:lumMod val="85000"/>
                    <a:lumOff val="15000"/>
                  </a:schemeClr>
                </a:solidFill>
              </a:rPr>
              <a:t> to teaching is among the most impactful</a:t>
            </a:r>
            <a:br>
              <a:rPr lang="en-CA" sz="2800" dirty="0">
                <a:solidFill>
                  <a:schemeClr val="tx1">
                    <a:lumMod val="85000"/>
                    <a:lumOff val="15000"/>
                  </a:schemeClr>
                </a:solidFill>
              </a:rPr>
            </a:br>
            <a:endParaRPr lang="en-CA" sz="2800" dirty="0">
              <a:solidFill>
                <a:schemeClr val="tx1">
                  <a:lumMod val="85000"/>
                  <a:lumOff val="15000"/>
                </a:schemeClr>
              </a:solidFill>
            </a:endParaRPr>
          </a:p>
          <a:p>
            <a:pPr marL="0" indent="0" algn="ctr">
              <a:buNone/>
            </a:pPr>
            <a:r>
              <a:rPr lang="en-CA" sz="3900" i="1" dirty="0">
                <a:solidFill>
                  <a:srgbClr val="290088"/>
                </a:solidFill>
              </a:rPr>
              <a:t>School-based teacher development </a:t>
            </a:r>
            <a:br>
              <a:rPr lang="en-CA" sz="3900" i="1" dirty="0">
                <a:solidFill>
                  <a:srgbClr val="290088"/>
                </a:solidFill>
              </a:rPr>
            </a:br>
            <a:r>
              <a:rPr lang="en-CA" sz="3900" i="1" dirty="0">
                <a:solidFill>
                  <a:srgbClr val="290088"/>
                </a:solidFill>
              </a:rPr>
              <a:t>could be an effective strategy</a:t>
            </a:r>
          </a:p>
          <a:p>
            <a:endParaRPr lang="en-CA" dirty="0"/>
          </a:p>
        </p:txBody>
      </p:sp>
      <p:sp>
        <p:nvSpPr>
          <p:cNvPr id="4" name="Rectangle 3">
            <a:extLst>
              <a:ext uri="{FF2B5EF4-FFF2-40B4-BE49-F238E27FC236}">
                <a16:creationId xmlns:a16="http://schemas.microsoft.com/office/drawing/2014/main" id="{501385E5-08AF-4576-B924-28693F5CBF46}"/>
              </a:ext>
            </a:extLst>
          </p:cNvPr>
          <p:cNvSpPr/>
          <p:nvPr/>
        </p:nvSpPr>
        <p:spPr>
          <a:xfrm>
            <a:off x="593667" y="6211669"/>
            <a:ext cx="11004665" cy="646331"/>
          </a:xfrm>
          <a:prstGeom prst="rect">
            <a:avLst/>
          </a:prstGeom>
        </p:spPr>
        <p:txBody>
          <a:bodyPr wrap="square">
            <a:spAutoFit/>
          </a:bodyPr>
          <a:lstStyle/>
          <a:p>
            <a:r>
              <a:rPr lang="en-CA" sz="900" dirty="0">
                <a:solidFill>
                  <a:srgbClr val="000000"/>
                </a:solidFill>
              </a:rPr>
              <a:t>Pryor, J., </a:t>
            </a:r>
            <a:r>
              <a:rPr lang="en-CA" sz="900" dirty="0" err="1">
                <a:solidFill>
                  <a:srgbClr val="000000"/>
                </a:solidFill>
              </a:rPr>
              <a:t>Akyeampong</a:t>
            </a:r>
            <a:r>
              <a:rPr lang="en-CA" sz="900" dirty="0">
                <a:solidFill>
                  <a:srgbClr val="000000"/>
                </a:solidFill>
              </a:rPr>
              <a:t>, K., Westbrook, J., &amp; Lussier, K. (2012). Rethinking teacher preparation and professional development in Africa: an analysis of the curriculum of teacher education in the</a:t>
            </a:r>
          </a:p>
          <a:p>
            <a:r>
              <a:rPr lang="en-CA" sz="900" dirty="0">
                <a:solidFill>
                  <a:srgbClr val="000000"/>
                </a:solidFill>
              </a:rPr>
              <a:t>teaching of early reading and Mathematics. The Curriculum Journal, 23(4), 409–502.</a:t>
            </a:r>
          </a:p>
          <a:p>
            <a:r>
              <a:rPr lang="en-CA" sz="900" dirty="0">
                <a:solidFill>
                  <a:srgbClr val="000000"/>
                </a:solidFill>
              </a:rPr>
              <a:t>OECD (2019), TALIS 2018 Results (Volume I): Teachers and School Leaders as Lifelong Learners, TALIS, OECD Publishing, Paris, </a:t>
            </a:r>
            <a:r>
              <a:rPr lang="en-CA" sz="900" dirty="0">
                <a:solidFill>
                  <a:srgbClr val="000000"/>
                </a:solidFill>
                <a:hlinkClick r:id="rId3"/>
              </a:rPr>
              <a:t>https://doi.org/10.1787/1d0bc92a-en</a:t>
            </a:r>
            <a:endParaRPr lang="en-CA" sz="900" dirty="0">
              <a:solidFill>
                <a:srgbClr val="000000"/>
              </a:solidFill>
            </a:endParaRPr>
          </a:p>
          <a:p>
            <a:r>
              <a:rPr lang="en-CA" sz="900" dirty="0">
                <a:solidFill>
                  <a:srgbClr val="000000"/>
                </a:solidFill>
              </a:rPr>
              <a:t>  </a:t>
            </a:r>
          </a:p>
        </p:txBody>
      </p:sp>
    </p:spTree>
    <p:extLst>
      <p:ext uri="{BB962C8B-B14F-4D97-AF65-F5344CB8AC3E}">
        <p14:creationId xmlns:p14="http://schemas.microsoft.com/office/powerpoint/2010/main" val="634361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0541DCC-1505-44EE-A681-8CE8231F24E1}"/>
              </a:ext>
            </a:extLst>
          </p:cNvPr>
          <p:cNvSpPr/>
          <p:nvPr/>
        </p:nvSpPr>
        <p:spPr>
          <a:xfrm>
            <a:off x="0" y="1935754"/>
            <a:ext cx="12192000" cy="3861796"/>
          </a:xfrm>
          <a:prstGeom prst="rect">
            <a:avLst/>
          </a:prstGeom>
          <a:solidFill>
            <a:srgbClr val="4C507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CA" dirty="0"/>
              <a:t>Research Shows</a:t>
            </a:r>
          </a:p>
        </p:txBody>
      </p:sp>
      <p:sp>
        <p:nvSpPr>
          <p:cNvPr id="3" name="Content Placeholder 2"/>
          <p:cNvSpPr>
            <a:spLocks noGrp="1"/>
          </p:cNvSpPr>
          <p:nvPr>
            <p:ph idx="4294967295"/>
          </p:nvPr>
        </p:nvSpPr>
        <p:spPr>
          <a:xfrm>
            <a:off x="965200" y="2273891"/>
            <a:ext cx="10769600" cy="3768725"/>
          </a:xfrm>
        </p:spPr>
        <p:txBody>
          <a:bodyPr/>
          <a:lstStyle/>
          <a:p>
            <a:pPr marL="0" indent="0">
              <a:buNone/>
            </a:pPr>
            <a:r>
              <a:rPr lang="en-CA" sz="3600" dirty="0"/>
              <a:t>Class sizes; Uniforms; Streaming of ability in schools make no difference. What matters is </a:t>
            </a:r>
            <a:r>
              <a:rPr lang="en-CA" sz="4400" b="1" dirty="0"/>
              <a:t>teacher expertise </a:t>
            </a:r>
            <a:r>
              <a:rPr lang="en-CA" sz="3600" dirty="0"/>
              <a:t>and what the teacher does in the classroom.</a:t>
            </a:r>
          </a:p>
          <a:p>
            <a:endParaRPr lang="en-CA" dirty="0"/>
          </a:p>
          <a:p>
            <a:pPr marL="0" indent="0" algn="r">
              <a:buNone/>
            </a:pPr>
            <a:r>
              <a:rPr lang="en-CA" sz="2400" dirty="0"/>
              <a:t>John Hattie, University of Melbourne, 2015</a:t>
            </a:r>
          </a:p>
          <a:p>
            <a:pPr marL="0" indent="0" algn="r">
              <a:buNone/>
            </a:pPr>
            <a:r>
              <a:rPr lang="en-CA" sz="1400" dirty="0"/>
              <a:t>Cited in The Economist, Vol 419, No 8993, July 11-17,2016, p. 24</a:t>
            </a:r>
          </a:p>
        </p:txBody>
      </p:sp>
    </p:spTree>
    <p:extLst>
      <p:ext uri="{BB962C8B-B14F-4D97-AF65-F5344CB8AC3E}">
        <p14:creationId xmlns:p14="http://schemas.microsoft.com/office/powerpoint/2010/main" val="2337813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ED59762-ADB0-4E4E-BA38-0AA6D9B51F5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1841500"/>
            <a:ext cx="7769884" cy="5016500"/>
          </a:xfrm>
          <a:prstGeom prst="rect">
            <a:avLst/>
          </a:prstGeom>
        </p:spPr>
      </p:pic>
      <p:sp>
        <p:nvSpPr>
          <p:cNvPr id="8" name="Rectangle 7">
            <a:extLst>
              <a:ext uri="{FF2B5EF4-FFF2-40B4-BE49-F238E27FC236}">
                <a16:creationId xmlns:a16="http://schemas.microsoft.com/office/drawing/2014/main" id="{FD0824E3-D927-4998-A841-A7CFDAD31742}"/>
              </a:ext>
            </a:extLst>
          </p:cNvPr>
          <p:cNvSpPr/>
          <p:nvPr/>
        </p:nvSpPr>
        <p:spPr>
          <a:xfrm>
            <a:off x="8273644" y="2094804"/>
            <a:ext cx="3080156" cy="3785652"/>
          </a:xfrm>
          <a:prstGeom prst="rect">
            <a:avLst/>
          </a:prstGeom>
        </p:spPr>
        <p:txBody>
          <a:bodyPr wrap="square">
            <a:spAutoFit/>
          </a:bodyPr>
          <a:lstStyle/>
          <a:p>
            <a:r>
              <a:rPr lang="en-GB" sz="2400" dirty="0">
                <a:ea typeface="Calibri" panose="020F0502020204030204" pitchFamily="34" charset="0"/>
                <a:cs typeface="Tahoma" panose="020B0604030504040204" pitchFamily="34" charset="0"/>
              </a:rPr>
              <a:t>Compulsory, 2-credit course on CFS was made part of the mandatory training received by all pre-service teachers in 150 colleges of education in Nigeria, with the first cohort graduating in 2015.</a:t>
            </a:r>
            <a:endParaRPr lang="en-US" sz="2400" dirty="0"/>
          </a:p>
        </p:txBody>
      </p:sp>
      <p:pic>
        <p:nvPicPr>
          <p:cNvPr id="10" name="Picture 9">
            <a:extLst>
              <a:ext uri="{FF2B5EF4-FFF2-40B4-BE49-F238E27FC236}">
                <a16:creationId xmlns:a16="http://schemas.microsoft.com/office/drawing/2014/main" id="{8939EAC1-D90E-439B-A7BE-0549FC4AA3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838812"/>
            <a:ext cx="2057400" cy="1285875"/>
          </a:xfrm>
          <a:prstGeom prst="rect">
            <a:avLst/>
          </a:prstGeom>
        </p:spPr>
      </p:pic>
      <p:sp>
        <p:nvSpPr>
          <p:cNvPr id="4" name="Title 3">
            <a:extLst>
              <a:ext uri="{FF2B5EF4-FFF2-40B4-BE49-F238E27FC236}">
                <a16:creationId xmlns:a16="http://schemas.microsoft.com/office/drawing/2014/main" id="{78E63F64-D5D3-4DC4-8109-6EE24FC54BBF}"/>
              </a:ext>
            </a:extLst>
          </p:cNvPr>
          <p:cNvSpPr>
            <a:spLocks noGrp="1"/>
          </p:cNvSpPr>
          <p:nvPr>
            <p:ph type="title"/>
          </p:nvPr>
        </p:nvSpPr>
        <p:spPr/>
        <p:txBody>
          <a:bodyPr/>
          <a:lstStyle/>
          <a:p>
            <a:r>
              <a:rPr lang="en-US" dirty="0"/>
              <a:t>Child Friendly Schools (UNICEF-COL Project)</a:t>
            </a:r>
          </a:p>
        </p:txBody>
      </p:sp>
    </p:spTree>
    <p:extLst>
      <p:ext uri="{BB962C8B-B14F-4D97-AF65-F5344CB8AC3E}">
        <p14:creationId xmlns:p14="http://schemas.microsoft.com/office/powerpoint/2010/main" val="3410289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Graphic 22" descr="Classroom">
            <a:extLst>
              <a:ext uri="{FF2B5EF4-FFF2-40B4-BE49-F238E27FC236}">
                <a16:creationId xmlns:a16="http://schemas.microsoft.com/office/drawing/2014/main" id="{3BEEACF8-FB49-4829-800D-822930CD0E9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638122" y="-125338"/>
            <a:ext cx="3553878" cy="3553878"/>
          </a:xfrm>
          <a:prstGeom prst="rect">
            <a:avLst/>
          </a:prstGeom>
        </p:spPr>
      </p:pic>
      <p:sp>
        <p:nvSpPr>
          <p:cNvPr id="25" name="Rectangle 24">
            <a:extLst>
              <a:ext uri="{FF2B5EF4-FFF2-40B4-BE49-F238E27FC236}">
                <a16:creationId xmlns:a16="http://schemas.microsoft.com/office/drawing/2014/main" id="{80225791-6471-4B2C-B5F4-8BC4BB1DB9BE}"/>
              </a:ext>
            </a:extLst>
          </p:cNvPr>
          <p:cNvSpPr/>
          <p:nvPr/>
        </p:nvSpPr>
        <p:spPr>
          <a:xfrm>
            <a:off x="6331974" y="142370"/>
            <a:ext cx="2335644" cy="2031325"/>
          </a:xfrm>
          <a:prstGeom prst="rect">
            <a:avLst/>
          </a:prstGeom>
        </p:spPr>
        <p:txBody>
          <a:bodyPr wrap="square">
            <a:spAutoFit/>
          </a:bodyPr>
          <a:lstStyle/>
          <a:p>
            <a:pPr algn="r"/>
            <a:r>
              <a:rPr lang="en-US" sz="1400" b="1" u="sng" dirty="0">
                <a:latin typeface="Candara" panose="020E0502030303020204" pitchFamily="34" charset="0"/>
              </a:rPr>
              <a:t>Treatment:</a:t>
            </a:r>
          </a:p>
          <a:p>
            <a:pPr algn="r"/>
            <a:r>
              <a:rPr lang="en-US" sz="1400" b="1" dirty="0">
                <a:latin typeface="Candara" panose="020E0502030303020204" pitchFamily="34" charset="0"/>
              </a:rPr>
              <a:t>CFS trained teachers from 2 urban and 2 rural schools; 20 teachers; 80 students</a:t>
            </a:r>
          </a:p>
          <a:p>
            <a:pPr algn="r"/>
            <a:endParaRPr lang="en-US" sz="1400" b="1" dirty="0">
              <a:latin typeface="Candara" panose="020E0502030303020204" pitchFamily="34" charset="0"/>
            </a:endParaRPr>
          </a:p>
          <a:p>
            <a:pPr algn="r"/>
            <a:r>
              <a:rPr lang="en-US" sz="1400" b="1" u="sng" dirty="0">
                <a:latin typeface="Candara" panose="020E0502030303020204" pitchFamily="34" charset="0"/>
              </a:rPr>
              <a:t>Control:</a:t>
            </a:r>
          </a:p>
          <a:p>
            <a:pPr algn="r"/>
            <a:r>
              <a:rPr lang="en-US" sz="1400" b="1" dirty="0">
                <a:latin typeface="Candara" panose="020E0502030303020204" pitchFamily="34" charset="0"/>
              </a:rPr>
              <a:t>Non-CFS teachers from 2 urban and 2 rural schools; 20 teachers; 80 students</a:t>
            </a:r>
          </a:p>
        </p:txBody>
      </p:sp>
      <p:sp>
        <p:nvSpPr>
          <p:cNvPr id="2" name="Title 1">
            <a:extLst>
              <a:ext uri="{FF2B5EF4-FFF2-40B4-BE49-F238E27FC236}">
                <a16:creationId xmlns:a16="http://schemas.microsoft.com/office/drawing/2014/main" id="{F540BDF3-E2A7-4931-A3A6-61174AA97834}"/>
              </a:ext>
            </a:extLst>
          </p:cNvPr>
          <p:cNvSpPr>
            <a:spLocks noGrp="1"/>
          </p:cNvSpPr>
          <p:nvPr>
            <p:ph type="title"/>
          </p:nvPr>
        </p:nvSpPr>
        <p:spPr>
          <a:xfrm>
            <a:off x="838200" y="365125"/>
            <a:ext cx="5611761" cy="1325563"/>
          </a:xfrm>
        </p:spPr>
        <p:txBody>
          <a:bodyPr/>
          <a:lstStyle/>
          <a:p>
            <a:r>
              <a:rPr lang="en-US" dirty="0"/>
              <a:t>2018 Research </a:t>
            </a:r>
            <a:br>
              <a:rPr lang="en-US" dirty="0"/>
            </a:br>
            <a:r>
              <a:rPr lang="en-US" dirty="0"/>
              <a:t>Study</a:t>
            </a:r>
          </a:p>
        </p:txBody>
      </p:sp>
      <p:sp>
        <p:nvSpPr>
          <p:cNvPr id="3" name="Content Placeholder 2">
            <a:extLst>
              <a:ext uri="{FF2B5EF4-FFF2-40B4-BE49-F238E27FC236}">
                <a16:creationId xmlns:a16="http://schemas.microsoft.com/office/drawing/2014/main" id="{FC1CA757-3C35-4968-90CC-096C72B19DD4}"/>
              </a:ext>
            </a:extLst>
          </p:cNvPr>
          <p:cNvSpPr>
            <a:spLocks noGrp="1"/>
          </p:cNvSpPr>
          <p:nvPr>
            <p:ph sz="half" idx="1"/>
          </p:nvPr>
        </p:nvSpPr>
        <p:spPr>
          <a:xfrm>
            <a:off x="838200" y="2656703"/>
            <a:ext cx="5493774" cy="4302520"/>
          </a:xfrm>
        </p:spPr>
        <p:txBody>
          <a:bodyPr>
            <a:normAutofit lnSpcReduction="10000"/>
          </a:bodyPr>
          <a:lstStyle/>
          <a:p>
            <a:pPr marL="0" indent="0">
              <a:buNone/>
            </a:pPr>
            <a:r>
              <a:rPr lang="en-US" sz="2800" dirty="0">
                <a:solidFill>
                  <a:srgbClr val="0070C0"/>
                </a:solidFill>
              </a:rPr>
              <a:t>What was the impact?</a:t>
            </a:r>
          </a:p>
          <a:p>
            <a:r>
              <a:rPr lang="en-US" sz="2800" dirty="0"/>
              <a:t>CFS trained teachers showed better classroom teaching and pedagogy</a:t>
            </a:r>
          </a:p>
          <a:p>
            <a:r>
              <a:rPr lang="en-US" sz="2800" dirty="0"/>
              <a:t>There is no consistent evidence that the CFS training led to improved student performance in English tests, however there was a difference in Mathematics tests</a:t>
            </a:r>
          </a:p>
          <a:p>
            <a:pPr marL="0" indent="0">
              <a:buNone/>
            </a:pPr>
            <a:r>
              <a:rPr lang="en-US" sz="1500" dirty="0"/>
              <a:t>Umar, A. (2018) Report on Tracer Study of Nigeria Certificate in Education (NCE) graduates trained on CFS. Burnaby: Commonwealth of Learning. Unpublished Report</a:t>
            </a:r>
            <a:endParaRPr lang="en-CA" dirty="0"/>
          </a:p>
          <a:p>
            <a:endParaRPr lang="en-US" sz="2800" dirty="0"/>
          </a:p>
          <a:p>
            <a:endParaRPr lang="en-US" sz="2800" dirty="0"/>
          </a:p>
          <a:p>
            <a:endParaRPr lang="en-US" sz="2800" dirty="0"/>
          </a:p>
        </p:txBody>
      </p:sp>
      <p:sp>
        <p:nvSpPr>
          <p:cNvPr id="4" name="Content Placeholder 3">
            <a:extLst>
              <a:ext uri="{FF2B5EF4-FFF2-40B4-BE49-F238E27FC236}">
                <a16:creationId xmlns:a16="http://schemas.microsoft.com/office/drawing/2014/main" id="{28507C84-B20A-4DD6-BFC8-3D35A900140D}"/>
              </a:ext>
            </a:extLst>
          </p:cNvPr>
          <p:cNvSpPr>
            <a:spLocks noGrp="1"/>
          </p:cNvSpPr>
          <p:nvPr>
            <p:ph sz="half" idx="2"/>
          </p:nvPr>
        </p:nvSpPr>
        <p:spPr>
          <a:xfrm>
            <a:off x="6597445" y="2674374"/>
            <a:ext cx="4756355" cy="4302520"/>
          </a:xfrm>
        </p:spPr>
        <p:txBody>
          <a:bodyPr>
            <a:normAutofit lnSpcReduction="10000"/>
          </a:bodyPr>
          <a:lstStyle/>
          <a:p>
            <a:pPr marL="0" indent="0">
              <a:buNone/>
            </a:pPr>
            <a:r>
              <a:rPr lang="en-US" sz="2800" dirty="0">
                <a:solidFill>
                  <a:srgbClr val="0070C0"/>
                </a:solidFill>
              </a:rPr>
              <a:t>Challenges</a:t>
            </a:r>
          </a:p>
          <a:p>
            <a:r>
              <a:rPr lang="en-US" sz="2800" dirty="0"/>
              <a:t>Class size</a:t>
            </a:r>
          </a:p>
          <a:p>
            <a:r>
              <a:rPr lang="en-US" sz="2800" dirty="0"/>
              <a:t>Dearth of teaching-learning resources </a:t>
            </a:r>
          </a:p>
          <a:p>
            <a:r>
              <a:rPr lang="en-US" sz="2800" dirty="0"/>
              <a:t>Classroom architecture</a:t>
            </a:r>
          </a:p>
          <a:p>
            <a:r>
              <a:rPr lang="en-US" sz="2800" dirty="0"/>
              <a:t>Lack of incentives and support for teachers</a:t>
            </a:r>
          </a:p>
          <a:p>
            <a:endParaRPr lang="en-US" sz="2800" dirty="0"/>
          </a:p>
          <a:p>
            <a:endParaRPr lang="en-US" sz="2800" dirty="0"/>
          </a:p>
        </p:txBody>
      </p:sp>
    </p:spTree>
    <p:extLst>
      <p:ext uri="{BB962C8B-B14F-4D97-AF65-F5344CB8AC3E}">
        <p14:creationId xmlns:p14="http://schemas.microsoft.com/office/powerpoint/2010/main" val="4081285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8339DD49-A23F-447D-A096-8F69C1E68244}"/>
              </a:ext>
            </a:extLst>
          </p:cNvPr>
          <p:cNvSpPr txBox="1"/>
          <p:nvPr/>
        </p:nvSpPr>
        <p:spPr>
          <a:xfrm>
            <a:off x="1806839" y="5511440"/>
            <a:ext cx="8578321" cy="861774"/>
          </a:xfrm>
          <a:prstGeom prst="rect">
            <a:avLst/>
          </a:prstGeom>
          <a:noFill/>
        </p:spPr>
        <p:txBody>
          <a:bodyPr wrap="square" rtlCol="0">
            <a:spAutoFit/>
          </a:bodyPr>
          <a:lstStyle/>
          <a:p>
            <a:pPr algn="ctr"/>
            <a:r>
              <a:rPr lang="en-US" dirty="0">
                <a:solidFill>
                  <a:srgbClr val="333399"/>
                </a:solidFill>
              </a:rPr>
              <a:t>Academic performance is impacted by numerous factors, including student characteristics and school characteristics.</a:t>
            </a:r>
          </a:p>
          <a:p>
            <a:pPr algn="ctr"/>
            <a:r>
              <a:rPr lang="en-US" sz="1400" u="sng" dirty="0">
                <a:hlinkClick r:id="rId3"/>
              </a:rPr>
              <a:t>https://www.ou.nl/Docs/Expertise/RdMC/2007%20Working%20Papers/The_need_to_invest_230207_web.pdf</a:t>
            </a:r>
            <a:r>
              <a:rPr lang="en-US" sz="1400" dirty="0"/>
              <a:t> </a:t>
            </a:r>
            <a:endParaRPr lang="en-US" sz="1400" dirty="0">
              <a:solidFill>
                <a:srgbClr val="333399"/>
              </a:solidFill>
            </a:endParaRPr>
          </a:p>
        </p:txBody>
      </p:sp>
      <p:pic>
        <p:nvPicPr>
          <p:cNvPr id="8" name="Picture 7">
            <a:extLst>
              <a:ext uri="{FF2B5EF4-FFF2-40B4-BE49-F238E27FC236}">
                <a16:creationId xmlns:a16="http://schemas.microsoft.com/office/drawing/2014/main" id="{FB57BD11-5CAC-489B-AF29-9B0498FA7C2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838200" y="1346560"/>
            <a:ext cx="10184932" cy="4011870"/>
          </a:xfrm>
          <a:prstGeom prst="rect">
            <a:avLst/>
          </a:prstGeom>
        </p:spPr>
      </p:pic>
      <p:sp>
        <p:nvSpPr>
          <p:cNvPr id="2" name="Title 1">
            <a:extLst>
              <a:ext uri="{FF2B5EF4-FFF2-40B4-BE49-F238E27FC236}">
                <a16:creationId xmlns:a16="http://schemas.microsoft.com/office/drawing/2014/main" id="{A39BB084-2656-46ED-ABC7-255F065EE324}"/>
              </a:ext>
            </a:extLst>
          </p:cNvPr>
          <p:cNvSpPr>
            <a:spLocks noGrp="1"/>
          </p:cNvSpPr>
          <p:nvPr>
            <p:ph type="title"/>
          </p:nvPr>
        </p:nvSpPr>
        <p:spPr>
          <a:xfrm>
            <a:off x="838200" y="20997"/>
            <a:ext cx="11117826" cy="1325563"/>
          </a:xfrm>
        </p:spPr>
        <p:txBody>
          <a:bodyPr/>
          <a:lstStyle/>
          <a:p>
            <a:r>
              <a:rPr lang="en-US" dirty="0"/>
              <a:t>From Improved Teaching to Learning Outcomes</a:t>
            </a:r>
          </a:p>
        </p:txBody>
      </p:sp>
    </p:spTree>
    <p:extLst>
      <p:ext uri="{BB962C8B-B14F-4D97-AF65-F5344CB8AC3E}">
        <p14:creationId xmlns:p14="http://schemas.microsoft.com/office/powerpoint/2010/main" val="1704594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Kind of Training?</a:t>
            </a:r>
          </a:p>
        </p:txBody>
      </p:sp>
      <p:sp>
        <p:nvSpPr>
          <p:cNvPr id="3" name="Content Placeholder 2"/>
          <p:cNvSpPr>
            <a:spLocks noGrp="1"/>
          </p:cNvSpPr>
          <p:nvPr>
            <p:ph idx="1"/>
          </p:nvPr>
        </p:nvSpPr>
        <p:spPr/>
        <p:txBody>
          <a:bodyPr/>
          <a:lstStyle/>
          <a:p>
            <a:pPr marL="0" indent="0">
              <a:buNone/>
            </a:pPr>
            <a:r>
              <a:rPr lang="en-CA" sz="3600" dirty="0"/>
              <a:t>‘New evidence shows that the proportion of certified teachers and professional development have a weak impact on student performance’</a:t>
            </a:r>
          </a:p>
          <a:p>
            <a:pPr marL="0" indent="0">
              <a:buNone/>
            </a:pPr>
            <a:endParaRPr lang="en-CA" dirty="0"/>
          </a:p>
          <a:p>
            <a:pPr marL="0" indent="0" algn="r">
              <a:buNone/>
            </a:pPr>
            <a:r>
              <a:rPr lang="en-CA" sz="2400" i="1" dirty="0"/>
              <a:t>Montserrat </a:t>
            </a:r>
            <a:r>
              <a:rPr lang="en-CA" sz="2400" i="1" dirty="0" err="1"/>
              <a:t>Gomendio</a:t>
            </a:r>
            <a:r>
              <a:rPr lang="en-CA" sz="2400" i="1" dirty="0"/>
              <a:t>, (2017) </a:t>
            </a:r>
            <a:br>
              <a:rPr lang="en-CA" sz="2400" i="1" dirty="0"/>
            </a:br>
            <a:r>
              <a:rPr lang="en-CA" sz="2400" i="1" dirty="0"/>
              <a:t>‘Empowering and Enabling Teachers </a:t>
            </a:r>
            <a:br>
              <a:rPr lang="en-CA" sz="2400" i="1" dirty="0"/>
            </a:br>
            <a:r>
              <a:rPr lang="en-CA" sz="2400" i="1" dirty="0"/>
              <a:t>to improve equity and outcomes for all’, OECD, p.13</a:t>
            </a:r>
          </a:p>
        </p:txBody>
      </p:sp>
    </p:spTree>
    <p:extLst>
      <p:ext uri="{BB962C8B-B14F-4D97-AF65-F5344CB8AC3E}">
        <p14:creationId xmlns:p14="http://schemas.microsoft.com/office/powerpoint/2010/main" val="1957822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642602" y="1906295"/>
            <a:ext cx="2976553" cy="2478419"/>
          </a:xfrm>
          <a:prstGeom prst="roundRect">
            <a:avLst>
              <a:gd name="adj" fmla="val 8594"/>
            </a:avLst>
          </a:prstGeom>
          <a:solidFill>
            <a:srgbClr val="FFFFFF">
              <a:shade val="85000"/>
            </a:srgbClr>
          </a:solidFill>
          <a:ln>
            <a:noFill/>
          </a:ln>
          <a:effectLst/>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255"/>
          <a:stretch/>
        </p:blipFill>
        <p:spPr>
          <a:xfrm>
            <a:off x="1524001" y="1901520"/>
            <a:ext cx="2984889" cy="2490792"/>
          </a:xfrm>
          <a:prstGeom prst="roundRect">
            <a:avLst>
              <a:gd name="adj" fmla="val 8594"/>
            </a:avLst>
          </a:prstGeom>
          <a:solidFill>
            <a:srgbClr val="FFFFFF">
              <a:shade val="85000"/>
            </a:srgbClr>
          </a:solidFill>
          <a:ln>
            <a:noFill/>
          </a:ln>
          <a:effectLst/>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571275" y="1906295"/>
            <a:ext cx="3008448" cy="2486117"/>
          </a:xfrm>
          <a:prstGeom prst="roundRect">
            <a:avLst>
              <a:gd name="adj" fmla="val 8594"/>
            </a:avLst>
          </a:prstGeom>
          <a:solidFill>
            <a:srgbClr val="FFFFFF">
              <a:shade val="85000"/>
            </a:srgbClr>
          </a:solidFill>
          <a:ln>
            <a:noFill/>
          </a:ln>
          <a:effectLst/>
        </p:spPr>
      </p:pic>
      <p:sp>
        <p:nvSpPr>
          <p:cNvPr id="16" name="Rectangle 15"/>
          <p:cNvSpPr/>
          <p:nvPr/>
        </p:nvSpPr>
        <p:spPr>
          <a:xfrm>
            <a:off x="1524000" y="4522563"/>
            <a:ext cx="9095155" cy="1754326"/>
          </a:xfrm>
          <a:prstGeom prst="rect">
            <a:avLst/>
          </a:prstGeom>
          <a:effectLst/>
        </p:spPr>
        <p:txBody>
          <a:bodyPr wrap="square">
            <a:spAutoFit/>
          </a:bodyPr>
          <a:lstStyle/>
          <a:p>
            <a:pPr algn="ctr"/>
            <a:r>
              <a:rPr lang="en-US" sz="3600" dirty="0">
                <a:solidFill>
                  <a:srgbClr val="290088"/>
                </a:solidFill>
              </a:rPr>
              <a:t>To help Commonwealth governments and institutions use technologies to improve and expand learning for sustainable development</a:t>
            </a:r>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24000" y="55660"/>
            <a:ext cx="9144000" cy="1845860"/>
          </a:xfrm>
          <a:prstGeom prst="rect">
            <a:avLst/>
          </a:prstGeom>
        </p:spPr>
      </p:pic>
    </p:spTree>
    <p:extLst>
      <p:ext uri="{BB962C8B-B14F-4D97-AF65-F5344CB8AC3E}">
        <p14:creationId xmlns:p14="http://schemas.microsoft.com/office/powerpoint/2010/main" val="790394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ADE49-C26C-4A3C-89CE-21026915D46A}"/>
              </a:ext>
            </a:extLst>
          </p:cNvPr>
          <p:cNvSpPr>
            <a:spLocks noGrp="1"/>
          </p:cNvSpPr>
          <p:nvPr>
            <p:ph type="title"/>
          </p:nvPr>
        </p:nvSpPr>
        <p:spPr/>
        <p:txBody>
          <a:bodyPr/>
          <a:lstStyle/>
          <a:p>
            <a:r>
              <a:rPr lang="en-CA" dirty="0"/>
              <a:t>Teacher Professional </a:t>
            </a:r>
            <a:br>
              <a:rPr lang="en-CA" dirty="0"/>
            </a:br>
            <a:r>
              <a:rPr lang="en-CA" dirty="0"/>
              <a:t>Development </a:t>
            </a:r>
          </a:p>
        </p:txBody>
      </p:sp>
      <p:sp>
        <p:nvSpPr>
          <p:cNvPr id="4" name="Content Placeholder 3">
            <a:extLst>
              <a:ext uri="{FF2B5EF4-FFF2-40B4-BE49-F238E27FC236}">
                <a16:creationId xmlns:a16="http://schemas.microsoft.com/office/drawing/2014/main" id="{D1B4ED90-C7C0-443D-9301-B5CBDCB4E6EE}"/>
              </a:ext>
            </a:extLst>
          </p:cNvPr>
          <p:cNvSpPr>
            <a:spLocks noGrp="1"/>
          </p:cNvSpPr>
          <p:nvPr>
            <p:ph idx="1"/>
          </p:nvPr>
        </p:nvSpPr>
        <p:spPr>
          <a:xfrm>
            <a:off x="838200" y="2241755"/>
            <a:ext cx="10075605" cy="3935207"/>
          </a:xfrm>
        </p:spPr>
        <p:txBody>
          <a:bodyPr>
            <a:normAutofit/>
          </a:bodyPr>
          <a:lstStyle/>
          <a:p>
            <a:r>
              <a:rPr lang="en-CA" dirty="0"/>
              <a:t>71% of teachers participate </a:t>
            </a:r>
            <a:br>
              <a:rPr lang="en-CA" dirty="0"/>
            </a:br>
            <a:r>
              <a:rPr lang="en-CA" dirty="0"/>
              <a:t>in courses and seminars </a:t>
            </a:r>
          </a:p>
          <a:p>
            <a:endParaRPr lang="en-CA" dirty="0"/>
          </a:p>
          <a:p>
            <a:r>
              <a:rPr lang="en-CA" dirty="0"/>
              <a:t>Teachers expressed a particularly high need for training in: </a:t>
            </a:r>
          </a:p>
          <a:p>
            <a:pPr lvl="1"/>
            <a:r>
              <a:rPr lang="en-CA" dirty="0"/>
              <a:t>teaching students with special needs (39%) </a:t>
            </a:r>
          </a:p>
          <a:p>
            <a:pPr lvl="1"/>
            <a:r>
              <a:rPr lang="en-CA" dirty="0"/>
              <a:t>teaching in a multilingual and multicultural setting (20%)</a:t>
            </a:r>
          </a:p>
        </p:txBody>
      </p:sp>
      <p:sp>
        <p:nvSpPr>
          <p:cNvPr id="5" name="Rectangle 4">
            <a:extLst>
              <a:ext uri="{FF2B5EF4-FFF2-40B4-BE49-F238E27FC236}">
                <a16:creationId xmlns:a16="http://schemas.microsoft.com/office/drawing/2014/main" id="{B1B79013-E355-46B4-9B3E-B2522F7045A6}"/>
              </a:ext>
            </a:extLst>
          </p:cNvPr>
          <p:cNvSpPr/>
          <p:nvPr/>
        </p:nvSpPr>
        <p:spPr>
          <a:xfrm>
            <a:off x="593667" y="6169709"/>
            <a:ext cx="11004665" cy="369332"/>
          </a:xfrm>
          <a:prstGeom prst="rect">
            <a:avLst/>
          </a:prstGeom>
        </p:spPr>
        <p:txBody>
          <a:bodyPr wrap="square">
            <a:spAutoFit/>
          </a:bodyPr>
          <a:lstStyle/>
          <a:p>
            <a:r>
              <a:rPr lang="en-CA" sz="900" dirty="0">
                <a:solidFill>
                  <a:srgbClr val="000000"/>
                </a:solidFill>
                <a:latin typeface="Arial" panose="020B0604020202020204" pitchFamily="34" charset="0"/>
              </a:rPr>
              <a:t>Popova, A., Evans, D. K., &amp; </a:t>
            </a:r>
            <a:r>
              <a:rPr lang="en-CA" sz="900" dirty="0" err="1">
                <a:solidFill>
                  <a:srgbClr val="000000"/>
                </a:solidFill>
                <a:latin typeface="Arial" panose="020B0604020202020204" pitchFamily="34" charset="0"/>
              </a:rPr>
              <a:t>Arancibia</a:t>
            </a:r>
            <a:r>
              <a:rPr lang="en-CA" sz="900" dirty="0">
                <a:solidFill>
                  <a:srgbClr val="000000"/>
                </a:solidFill>
                <a:latin typeface="Arial" panose="020B0604020202020204" pitchFamily="34" charset="0"/>
              </a:rPr>
              <a:t>, V. (2016). Training Teachers on the Job: What works and how to measure it. Washington DC: World Bank Open Knowledge Repository.</a:t>
            </a:r>
          </a:p>
          <a:p>
            <a:r>
              <a:rPr lang="en-CA" sz="900" dirty="0">
                <a:solidFill>
                  <a:srgbClr val="000000"/>
                </a:solidFill>
                <a:latin typeface="Arial" panose="020B0604020202020204" pitchFamily="34" charset="0"/>
              </a:rPr>
              <a:t>OECD (2019), TALIS 2018 Results (Volume I): Teachers and School Leaders as Lifelong Learners, TALIS, OECD Publishing, Paris, </a:t>
            </a:r>
            <a:r>
              <a:rPr lang="en-CA" sz="900" dirty="0">
                <a:solidFill>
                  <a:srgbClr val="000000"/>
                </a:solidFill>
                <a:latin typeface="Arial" panose="020B0604020202020204" pitchFamily="34" charset="0"/>
                <a:hlinkClick r:id="rId3"/>
              </a:rPr>
              <a:t>https://doi.org/10.1787/1d0bc92a-en</a:t>
            </a:r>
            <a:r>
              <a:rPr lang="en-CA" sz="900" dirty="0">
                <a:solidFill>
                  <a:srgbClr val="000000"/>
                </a:solidFill>
                <a:latin typeface="Arial" panose="020B0604020202020204" pitchFamily="34" charset="0"/>
              </a:rPr>
              <a:t>  </a:t>
            </a:r>
          </a:p>
        </p:txBody>
      </p:sp>
      <p:pic>
        <p:nvPicPr>
          <p:cNvPr id="1026" name="Picture 2" descr="https://www.col.org/sites/default/files/styles/image_responsive/public/field/image/Strengthening%20training%20for%20Special%20Education%20Teachers%20in%20Botswana.jpg?itok=arGmtHI-">
            <a:extLst>
              <a:ext uri="{FF2B5EF4-FFF2-40B4-BE49-F238E27FC236}">
                <a16:creationId xmlns:a16="http://schemas.microsoft.com/office/drawing/2014/main" id="{02502FD5-3D8B-4FE2-8C61-353588D20166}"/>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243484" y="0"/>
            <a:ext cx="5948516" cy="2838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8171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 ‘Managed Professional Development’</a:t>
            </a:r>
            <a:endParaRPr lang="en-CA" dirty="0"/>
          </a:p>
        </p:txBody>
      </p:sp>
      <p:sp>
        <p:nvSpPr>
          <p:cNvPr id="3" name="Content Placeholder 2"/>
          <p:cNvSpPr>
            <a:spLocks noGrp="1"/>
          </p:cNvSpPr>
          <p:nvPr>
            <p:ph idx="1"/>
          </p:nvPr>
        </p:nvSpPr>
        <p:spPr>
          <a:xfrm>
            <a:off x="2152650" y="2329314"/>
            <a:ext cx="7886700" cy="3847649"/>
          </a:xfrm>
        </p:spPr>
        <p:txBody>
          <a:bodyPr>
            <a:normAutofit/>
          </a:bodyPr>
          <a:lstStyle/>
          <a:p>
            <a:r>
              <a:rPr lang="en-CA" sz="3600" dirty="0"/>
              <a:t>Teachers receive precise instructions</a:t>
            </a:r>
          </a:p>
          <a:p>
            <a:r>
              <a:rPr lang="en-CA" sz="3600" dirty="0"/>
              <a:t>Regular feedback</a:t>
            </a:r>
          </a:p>
          <a:p>
            <a:r>
              <a:rPr lang="en-CA" sz="3600" dirty="0"/>
              <a:t>Mentorship of a lead teacher</a:t>
            </a:r>
          </a:p>
          <a:p>
            <a:endParaRPr lang="en-CA" sz="3600" dirty="0"/>
          </a:p>
          <a:p>
            <a:pPr marL="0" indent="0" algn="r">
              <a:buNone/>
            </a:pPr>
            <a:r>
              <a:rPr lang="en-CA" sz="2400" i="1" dirty="0"/>
              <a:t>Roland Fryer, Harvard, 2016</a:t>
            </a:r>
          </a:p>
        </p:txBody>
      </p:sp>
    </p:spTree>
    <p:extLst>
      <p:ext uri="{BB962C8B-B14F-4D97-AF65-F5344CB8AC3E}">
        <p14:creationId xmlns:p14="http://schemas.microsoft.com/office/powerpoint/2010/main" val="302726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69CAF-F006-44C8-B2AA-8B31D6084776}"/>
              </a:ext>
            </a:extLst>
          </p:cNvPr>
          <p:cNvSpPr>
            <a:spLocks noGrp="1"/>
          </p:cNvSpPr>
          <p:nvPr>
            <p:ph type="title"/>
          </p:nvPr>
        </p:nvSpPr>
        <p:spPr/>
        <p:txBody>
          <a:bodyPr/>
          <a:lstStyle/>
          <a:p>
            <a:r>
              <a:rPr lang="en-US" dirty="0"/>
              <a:t>The COL Response</a:t>
            </a:r>
          </a:p>
        </p:txBody>
      </p:sp>
    </p:spTree>
    <p:extLst>
      <p:ext uri="{BB962C8B-B14F-4D97-AF65-F5344CB8AC3E}">
        <p14:creationId xmlns:p14="http://schemas.microsoft.com/office/powerpoint/2010/main" val="1495222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6AB2B6-5E21-4E75-8A20-E29A242E7DAB}"/>
              </a:ext>
            </a:extLst>
          </p:cNvPr>
          <p:cNvSpPr>
            <a:spLocks noGrp="1"/>
          </p:cNvSpPr>
          <p:nvPr>
            <p:ph type="title"/>
          </p:nvPr>
        </p:nvSpPr>
        <p:spPr/>
        <p:txBody>
          <a:bodyPr/>
          <a:lstStyle/>
          <a:p>
            <a:r>
              <a:rPr lang="en-CA"/>
              <a:t>Addressing </a:t>
            </a:r>
            <a:br>
              <a:rPr lang="en-CA"/>
            </a:br>
            <a:r>
              <a:rPr lang="en-CA"/>
              <a:t>Climate Change </a:t>
            </a:r>
            <a:endParaRPr lang="en-CA" dirty="0"/>
          </a:p>
        </p:txBody>
      </p:sp>
      <p:sp>
        <p:nvSpPr>
          <p:cNvPr id="20" name="Text Placeholder 19">
            <a:extLst>
              <a:ext uri="{FF2B5EF4-FFF2-40B4-BE49-F238E27FC236}">
                <a16:creationId xmlns:a16="http://schemas.microsoft.com/office/drawing/2014/main" id="{34D7D0DE-FB7C-4F25-B7AD-4356EA4799C0}"/>
              </a:ext>
            </a:extLst>
          </p:cNvPr>
          <p:cNvSpPr>
            <a:spLocks noGrp="1"/>
          </p:cNvSpPr>
          <p:nvPr>
            <p:ph type="body" idx="1"/>
          </p:nvPr>
        </p:nvSpPr>
        <p:spPr>
          <a:xfrm>
            <a:off x="820449" y="2566760"/>
            <a:ext cx="5157787" cy="823912"/>
          </a:xfrm>
        </p:spPr>
        <p:txBody>
          <a:bodyPr>
            <a:normAutofit/>
          </a:bodyPr>
          <a:lstStyle/>
          <a:p>
            <a:r>
              <a:rPr lang="en-CA" sz="2800" dirty="0">
                <a:solidFill>
                  <a:srgbClr val="00B050"/>
                </a:solidFill>
              </a:rPr>
              <a:t>Green Teacher Programme</a:t>
            </a:r>
          </a:p>
        </p:txBody>
      </p:sp>
      <p:sp>
        <p:nvSpPr>
          <p:cNvPr id="21" name="Content Placeholder 20">
            <a:extLst>
              <a:ext uri="{FF2B5EF4-FFF2-40B4-BE49-F238E27FC236}">
                <a16:creationId xmlns:a16="http://schemas.microsoft.com/office/drawing/2014/main" id="{E7EAB8DD-A0D1-447E-955A-413CEB00CE68}"/>
              </a:ext>
            </a:extLst>
          </p:cNvPr>
          <p:cNvSpPr>
            <a:spLocks noGrp="1"/>
          </p:cNvSpPr>
          <p:nvPr>
            <p:ph sz="half" idx="2"/>
          </p:nvPr>
        </p:nvSpPr>
        <p:spPr>
          <a:xfrm>
            <a:off x="820449" y="3390672"/>
            <a:ext cx="5138447" cy="2603728"/>
          </a:xfrm>
        </p:spPr>
        <p:txBody>
          <a:bodyPr>
            <a:normAutofit/>
          </a:bodyPr>
          <a:lstStyle/>
          <a:p>
            <a:r>
              <a:rPr lang="en-CA" sz="2400" dirty="0"/>
              <a:t>COL is working with partners to incorporate environmental education into the teacher development and formal school curricula in NTI, Kaduna </a:t>
            </a:r>
          </a:p>
        </p:txBody>
      </p:sp>
      <p:sp>
        <p:nvSpPr>
          <p:cNvPr id="22" name="Text Placeholder 21">
            <a:extLst>
              <a:ext uri="{FF2B5EF4-FFF2-40B4-BE49-F238E27FC236}">
                <a16:creationId xmlns:a16="http://schemas.microsoft.com/office/drawing/2014/main" id="{2BBB67F4-E931-44AE-94D5-75A73C9B36C8}"/>
              </a:ext>
            </a:extLst>
          </p:cNvPr>
          <p:cNvSpPr>
            <a:spLocks noGrp="1"/>
          </p:cNvSpPr>
          <p:nvPr>
            <p:ph type="body" sz="quarter" idx="3"/>
          </p:nvPr>
        </p:nvSpPr>
        <p:spPr>
          <a:xfrm>
            <a:off x="6667500" y="3489940"/>
            <a:ext cx="5183188" cy="823912"/>
          </a:xfrm>
        </p:spPr>
        <p:txBody>
          <a:bodyPr>
            <a:normAutofit/>
          </a:bodyPr>
          <a:lstStyle/>
          <a:p>
            <a:r>
              <a:rPr lang="en-CA" sz="2800" dirty="0">
                <a:solidFill>
                  <a:srgbClr val="0070C0"/>
                </a:solidFill>
              </a:rPr>
              <a:t>Training on Climate Change</a:t>
            </a:r>
          </a:p>
        </p:txBody>
      </p:sp>
      <p:sp>
        <p:nvSpPr>
          <p:cNvPr id="23" name="Content Placeholder 22">
            <a:extLst>
              <a:ext uri="{FF2B5EF4-FFF2-40B4-BE49-F238E27FC236}">
                <a16:creationId xmlns:a16="http://schemas.microsoft.com/office/drawing/2014/main" id="{5D19B637-ED3D-4500-9DCD-D96D10323111}"/>
              </a:ext>
            </a:extLst>
          </p:cNvPr>
          <p:cNvSpPr>
            <a:spLocks noGrp="1"/>
          </p:cNvSpPr>
          <p:nvPr>
            <p:ph sz="quarter" idx="4"/>
          </p:nvPr>
        </p:nvSpPr>
        <p:spPr>
          <a:xfrm>
            <a:off x="6667500" y="4313852"/>
            <a:ext cx="5019502" cy="1946453"/>
          </a:xfrm>
        </p:spPr>
        <p:txBody>
          <a:bodyPr>
            <a:normAutofit/>
          </a:bodyPr>
          <a:lstStyle/>
          <a:p>
            <a:r>
              <a:rPr lang="en-CA" sz="2400" dirty="0"/>
              <a:t>Courses on climate change have been integrated into the pre-service and in-service training in Kiribati</a:t>
            </a:r>
          </a:p>
          <a:p>
            <a:endParaRPr lang="en-US" sz="2400" dirty="0"/>
          </a:p>
        </p:txBody>
      </p:sp>
      <p:sp>
        <p:nvSpPr>
          <p:cNvPr id="7" name="Content Placeholder 2">
            <a:extLst>
              <a:ext uri="{FF2B5EF4-FFF2-40B4-BE49-F238E27FC236}">
                <a16:creationId xmlns:a16="http://schemas.microsoft.com/office/drawing/2014/main" id="{A6B74FDD-920F-4A1E-8B6F-2678AF2DC34D}"/>
              </a:ext>
            </a:extLst>
          </p:cNvPr>
          <p:cNvSpPr txBox="1">
            <a:spLocks/>
          </p:cNvSpPr>
          <p:nvPr/>
        </p:nvSpPr>
        <p:spPr>
          <a:xfrm>
            <a:off x="5978236" y="2978716"/>
            <a:ext cx="5019502"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baseline="0">
                <a:solidFill>
                  <a:schemeClr val="tx1">
                    <a:lumMod val="75000"/>
                    <a:lumOff val="25000"/>
                  </a:schemeClr>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lumMod val="75000"/>
                    <a:lumOff val="25000"/>
                  </a:schemeClr>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baseline="0">
                <a:solidFill>
                  <a:schemeClr val="tx1">
                    <a:lumMod val="75000"/>
                    <a:lumOff val="25000"/>
                  </a:schemeClr>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kern="1200" baseline="0">
                <a:solidFill>
                  <a:schemeClr val="tx1">
                    <a:lumMod val="75000"/>
                    <a:lumOff val="25000"/>
                  </a:schemeClr>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kern="1200" baseline="0">
                <a:solidFill>
                  <a:schemeClr val="tx1">
                    <a:lumMod val="75000"/>
                    <a:lumOff val="25000"/>
                  </a:schemeClr>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CA" dirty="0"/>
          </a:p>
          <a:p>
            <a:endParaRPr lang="en-CA" dirty="0"/>
          </a:p>
        </p:txBody>
      </p:sp>
      <p:pic>
        <p:nvPicPr>
          <p:cNvPr id="14" name="Content Placeholder 18">
            <a:extLst>
              <a:ext uri="{FF2B5EF4-FFF2-40B4-BE49-F238E27FC236}">
                <a16:creationId xmlns:a16="http://schemas.microsoft.com/office/drawing/2014/main" id="{947864CE-FC0D-4D9D-858B-D627086A1C5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457532" y="0"/>
            <a:ext cx="6734468" cy="2723535"/>
          </a:xfrm>
          <a:prstGeom prst="rect">
            <a:avLst/>
          </a:prstGeom>
        </p:spPr>
      </p:pic>
    </p:spTree>
    <p:extLst>
      <p:ext uri="{BB962C8B-B14F-4D97-AF65-F5344CB8AC3E}">
        <p14:creationId xmlns:p14="http://schemas.microsoft.com/office/powerpoint/2010/main" val="2862069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FB3A16-136B-47A2-BF47-CDF42454A44C}"/>
              </a:ext>
            </a:extLst>
          </p:cNvPr>
          <p:cNvSpPr>
            <a:spLocks noGrp="1"/>
          </p:cNvSpPr>
          <p:nvPr>
            <p:ph type="title"/>
          </p:nvPr>
        </p:nvSpPr>
        <p:spPr>
          <a:xfrm>
            <a:off x="838200" y="365125"/>
            <a:ext cx="7162800" cy="1325563"/>
          </a:xfrm>
        </p:spPr>
        <p:txBody>
          <a:bodyPr/>
          <a:lstStyle/>
          <a:p>
            <a:pPr lvl="0"/>
            <a:r>
              <a:rPr lang="en-CA" dirty="0"/>
              <a:t>Supporting Nomadic Schools and Nomadic Youth </a:t>
            </a:r>
          </a:p>
        </p:txBody>
      </p:sp>
      <p:sp>
        <p:nvSpPr>
          <p:cNvPr id="16" name="Content Placeholder 15">
            <a:extLst>
              <a:ext uri="{FF2B5EF4-FFF2-40B4-BE49-F238E27FC236}">
                <a16:creationId xmlns:a16="http://schemas.microsoft.com/office/drawing/2014/main" id="{968251E3-CB5F-4612-9BD2-9D592D052DEC}"/>
              </a:ext>
            </a:extLst>
          </p:cNvPr>
          <p:cNvSpPr>
            <a:spLocks noGrp="1"/>
          </p:cNvSpPr>
          <p:nvPr>
            <p:ph idx="1"/>
          </p:nvPr>
        </p:nvSpPr>
        <p:spPr/>
        <p:txBody>
          <a:bodyPr>
            <a:normAutofit/>
          </a:bodyPr>
          <a:lstStyle/>
          <a:p>
            <a:r>
              <a:rPr lang="en-CA" dirty="0"/>
              <a:t>COL worked with partners in Nigeria to improve access and ensure the provision of quality basic education in nomadic schools as well as skills training and vocational education for nomadic youth</a:t>
            </a:r>
          </a:p>
          <a:p>
            <a:pPr lvl="1"/>
            <a:r>
              <a:rPr lang="en-CA" dirty="0"/>
              <a:t>761 schools</a:t>
            </a:r>
          </a:p>
          <a:p>
            <a:pPr lvl="1"/>
            <a:r>
              <a:rPr lang="en-CA" dirty="0"/>
              <a:t>209,731 pupils</a:t>
            </a:r>
          </a:p>
          <a:p>
            <a:pPr lvl="1"/>
            <a:r>
              <a:rPr lang="en-CA" dirty="0"/>
              <a:t>4,001 teachers</a:t>
            </a:r>
          </a:p>
          <a:p>
            <a:pPr lvl="0"/>
            <a:r>
              <a:rPr lang="en-CA" dirty="0"/>
              <a:t>Teacher training for nomadic </a:t>
            </a:r>
            <a:br>
              <a:rPr lang="en-CA" dirty="0"/>
            </a:br>
            <a:r>
              <a:rPr lang="en-CA" dirty="0"/>
              <a:t>teachers in Nigeria, Botswana</a:t>
            </a:r>
          </a:p>
          <a:p>
            <a:endParaRPr lang="en-US" dirty="0"/>
          </a:p>
        </p:txBody>
      </p:sp>
      <p:pic>
        <p:nvPicPr>
          <p:cNvPr id="17" name="Content Placeholder 10">
            <a:extLst>
              <a:ext uri="{FF2B5EF4-FFF2-40B4-BE49-F238E27FC236}">
                <a16:creationId xmlns:a16="http://schemas.microsoft.com/office/drawing/2014/main" id="{B0AA67C9-7896-42FB-A3CC-B5196D617D2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414749" y="3429000"/>
            <a:ext cx="5777251" cy="2451100"/>
          </a:xfrm>
          <a:prstGeom prst="rect">
            <a:avLst/>
          </a:prstGeom>
        </p:spPr>
      </p:pic>
    </p:spTree>
    <p:extLst>
      <p:ext uri="{BB962C8B-B14F-4D97-AF65-F5344CB8AC3E}">
        <p14:creationId xmlns:p14="http://schemas.microsoft.com/office/powerpoint/2010/main" val="3714581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46CCD-3CA1-476A-9244-216626EF36F4}"/>
              </a:ext>
            </a:extLst>
          </p:cNvPr>
          <p:cNvSpPr>
            <a:spLocks noGrp="1"/>
          </p:cNvSpPr>
          <p:nvPr>
            <p:ph type="title"/>
          </p:nvPr>
        </p:nvSpPr>
        <p:spPr/>
        <p:txBody>
          <a:bodyPr/>
          <a:lstStyle/>
          <a:p>
            <a:r>
              <a:rPr lang="en-CA"/>
              <a:t>Increasing Access for Out-of-school Youth</a:t>
            </a:r>
            <a:endParaRPr lang="en-CA" dirty="0"/>
          </a:p>
        </p:txBody>
      </p:sp>
      <p:sp>
        <p:nvSpPr>
          <p:cNvPr id="4" name="Content Placeholder 3">
            <a:extLst>
              <a:ext uri="{FF2B5EF4-FFF2-40B4-BE49-F238E27FC236}">
                <a16:creationId xmlns:a16="http://schemas.microsoft.com/office/drawing/2014/main" id="{04A90B4F-F448-4BB1-A033-C3D6622FC75E}"/>
              </a:ext>
            </a:extLst>
          </p:cNvPr>
          <p:cNvSpPr>
            <a:spLocks noGrp="1"/>
          </p:cNvSpPr>
          <p:nvPr>
            <p:ph idx="1"/>
          </p:nvPr>
        </p:nvSpPr>
        <p:spPr>
          <a:xfrm>
            <a:off x="838200" y="1825625"/>
            <a:ext cx="4457700" cy="4351338"/>
          </a:xfrm>
        </p:spPr>
        <p:txBody>
          <a:bodyPr>
            <a:normAutofit fontScale="92500"/>
          </a:bodyPr>
          <a:lstStyle/>
          <a:p>
            <a:r>
              <a:rPr lang="en-CA" dirty="0"/>
              <a:t>Through its Open and Innovative Schooling initiative COL works with partners in </a:t>
            </a:r>
            <a:r>
              <a:rPr lang="en-CA" b="1" dirty="0"/>
              <a:t>Mozambique, Zambia, Malawi and Nigeria</a:t>
            </a:r>
            <a:r>
              <a:rPr lang="en-CA" dirty="0"/>
              <a:t> to train teachers on resource-based learning to be able to reduce the number of out-of-school youth </a:t>
            </a:r>
          </a:p>
        </p:txBody>
      </p:sp>
      <p:pic>
        <p:nvPicPr>
          <p:cNvPr id="8" name="Content Placeholder 8">
            <a:extLst>
              <a:ext uri="{FF2B5EF4-FFF2-40B4-BE49-F238E27FC236}">
                <a16:creationId xmlns:a16="http://schemas.microsoft.com/office/drawing/2014/main" id="{5E98C2D1-0799-4F90-8628-A1CB9648DC6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689600" y="1825625"/>
            <a:ext cx="6502400" cy="3996952"/>
          </a:xfrm>
          <a:prstGeom prst="rect">
            <a:avLst/>
          </a:prstGeom>
        </p:spPr>
      </p:pic>
    </p:spTree>
    <p:extLst>
      <p:ext uri="{BB962C8B-B14F-4D97-AF65-F5344CB8AC3E}">
        <p14:creationId xmlns:p14="http://schemas.microsoft.com/office/powerpoint/2010/main" val="212648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2C427-255C-4F9A-8E1E-BBB9B57D1D91}"/>
              </a:ext>
            </a:extLst>
          </p:cNvPr>
          <p:cNvSpPr>
            <a:spLocks noGrp="1"/>
          </p:cNvSpPr>
          <p:nvPr>
            <p:ph type="title"/>
          </p:nvPr>
        </p:nvSpPr>
        <p:spPr>
          <a:xfrm>
            <a:off x="838200" y="365125"/>
            <a:ext cx="10515600" cy="1325563"/>
          </a:xfrm>
        </p:spPr>
        <p:txBody>
          <a:bodyPr/>
          <a:lstStyle/>
          <a:p>
            <a:r>
              <a:rPr lang="en-CA" dirty="0"/>
              <a:t>Addressing the ‘Learning Crisis’</a:t>
            </a:r>
          </a:p>
        </p:txBody>
      </p:sp>
      <p:sp>
        <p:nvSpPr>
          <p:cNvPr id="3" name="Content Placeholder 2">
            <a:extLst>
              <a:ext uri="{FF2B5EF4-FFF2-40B4-BE49-F238E27FC236}">
                <a16:creationId xmlns:a16="http://schemas.microsoft.com/office/drawing/2014/main" id="{415313D9-B297-44C7-A906-64A0B655695F}"/>
              </a:ext>
            </a:extLst>
          </p:cNvPr>
          <p:cNvSpPr>
            <a:spLocks noGrp="1"/>
          </p:cNvSpPr>
          <p:nvPr>
            <p:ph idx="1"/>
          </p:nvPr>
        </p:nvSpPr>
        <p:spPr>
          <a:xfrm>
            <a:off x="838200" y="1587500"/>
            <a:ext cx="11010900" cy="4589463"/>
          </a:xfrm>
        </p:spPr>
        <p:txBody>
          <a:bodyPr/>
          <a:lstStyle/>
          <a:p>
            <a:r>
              <a:rPr lang="en-CA" dirty="0"/>
              <a:t>COL’s teacher capacity development in adoption and use of OER </a:t>
            </a:r>
          </a:p>
        </p:txBody>
      </p:sp>
      <p:pic>
        <p:nvPicPr>
          <p:cNvPr id="2050" name="Picture 2" descr="https://www.col.org/sites/default/files/ORELT%20image.jpg">
            <a:extLst>
              <a:ext uri="{FF2B5EF4-FFF2-40B4-BE49-F238E27FC236}">
                <a16:creationId xmlns:a16="http://schemas.microsoft.com/office/drawing/2014/main" id="{156C3160-7ADE-483A-ABA3-23565EBB0375}"/>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10140252" y="2496787"/>
            <a:ext cx="2051748" cy="229489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person sitting at a table&#10;&#10;Description generated with high confidence">
            <a:extLst>
              <a:ext uri="{FF2B5EF4-FFF2-40B4-BE49-F238E27FC236}">
                <a16:creationId xmlns:a16="http://schemas.microsoft.com/office/drawing/2014/main" id="{D3D99F6D-7260-4B9E-A4AC-2267BAAF42D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457535"/>
            <a:ext cx="5194300" cy="2334433"/>
          </a:xfrm>
          <a:prstGeom prst="rect">
            <a:avLst/>
          </a:prstGeom>
        </p:spPr>
      </p:pic>
      <p:sp>
        <p:nvSpPr>
          <p:cNvPr id="4" name="Rectangle 3">
            <a:extLst>
              <a:ext uri="{FF2B5EF4-FFF2-40B4-BE49-F238E27FC236}">
                <a16:creationId xmlns:a16="http://schemas.microsoft.com/office/drawing/2014/main" id="{C942E0F2-D248-45B8-8CF7-18993D1DC177}"/>
              </a:ext>
            </a:extLst>
          </p:cNvPr>
          <p:cNvSpPr/>
          <p:nvPr/>
        </p:nvSpPr>
        <p:spPr>
          <a:xfrm>
            <a:off x="387350" y="4910584"/>
            <a:ext cx="7912100" cy="1384995"/>
          </a:xfrm>
          <a:prstGeom prst="rect">
            <a:avLst/>
          </a:prstGeom>
        </p:spPr>
        <p:txBody>
          <a:bodyPr wrap="square">
            <a:spAutoFit/>
          </a:bodyPr>
          <a:lstStyle/>
          <a:p>
            <a:r>
              <a:rPr lang="en-CA" sz="2800" dirty="0">
                <a:solidFill>
                  <a:srgbClr val="C32628"/>
                </a:solidFill>
              </a:rPr>
              <a:t>TEL MOOC </a:t>
            </a:r>
            <a:r>
              <a:rPr lang="en-CA" sz="2800" dirty="0"/>
              <a:t>designed for teachers who want to build on their knowledge and practice in effective teaching and learning with technology</a:t>
            </a:r>
          </a:p>
        </p:txBody>
      </p:sp>
      <p:sp>
        <p:nvSpPr>
          <p:cNvPr id="8" name="Rectangle 7">
            <a:extLst>
              <a:ext uri="{FF2B5EF4-FFF2-40B4-BE49-F238E27FC236}">
                <a16:creationId xmlns:a16="http://schemas.microsoft.com/office/drawing/2014/main" id="{ABEDA41B-780D-474D-87EA-71D7C6329C22}"/>
              </a:ext>
            </a:extLst>
          </p:cNvPr>
          <p:cNvSpPr/>
          <p:nvPr/>
        </p:nvSpPr>
        <p:spPr>
          <a:xfrm>
            <a:off x="6578600" y="2496786"/>
            <a:ext cx="3390900" cy="1569660"/>
          </a:xfrm>
          <a:prstGeom prst="rect">
            <a:avLst/>
          </a:prstGeom>
        </p:spPr>
        <p:txBody>
          <a:bodyPr wrap="square">
            <a:spAutoFit/>
          </a:bodyPr>
          <a:lstStyle/>
          <a:p>
            <a:pPr algn="r"/>
            <a:r>
              <a:rPr lang="en-CA" sz="3200" dirty="0">
                <a:solidFill>
                  <a:srgbClr val="2490D0"/>
                </a:solidFill>
              </a:rPr>
              <a:t>ORELT</a:t>
            </a:r>
            <a:r>
              <a:rPr lang="en-CA" sz="3200" dirty="0"/>
              <a:t> </a:t>
            </a:r>
            <a:br>
              <a:rPr lang="en-CA" sz="3200" dirty="0"/>
            </a:br>
            <a:r>
              <a:rPr lang="en-CA" sz="3200" dirty="0"/>
              <a:t>in Kenya, Uganda and Tanzania</a:t>
            </a:r>
          </a:p>
        </p:txBody>
      </p:sp>
    </p:spTree>
    <p:extLst>
      <p:ext uri="{BB962C8B-B14F-4D97-AF65-F5344CB8AC3E}">
        <p14:creationId xmlns:p14="http://schemas.microsoft.com/office/powerpoint/2010/main" val="3473527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DA935B-78FD-4462-AA9A-E4595295C5E3}"/>
              </a:ext>
            </a:extLst>
          </p:cNvPr>
          <p:cNvSpPr>
            <a:spLocks noGrp="1"/>
          </p:cNvSpPr>
          <p:nvPr>
            <p:ph type="title"/>
          </p:nvPr>
        </p:nvSpPr>
        <p:spPr/>
        <p:txBody>
          <a:bodyPr/>
          <a:lstStyle/>
          <a:p>
            <a:r>
              <a:rPr lang="en-CA" dirty="0"/>
              <a:t>The Challenge of Pedagogy</a:t>
            </a:r>
          </a:p>
        </p:txBody>
      </p:sp>
      <p:sp>
        <p:nvSpPr>
          <p:cNvPr id="3" name="Content Placeholder 2">
            <a:extLst>
              <a:ext uri="{FF2B5EF4-FFF2-40B4-BE49-F238E27FC236}">
                <a16:creationId xmlns:a16="http://schemas.microsoft.com/office/drawing/2014/main" id="{9768DD8F-06AC-468E-91F2-9782BBC28A98}"/>
              </a:ext>
            </a:extLst>
          </p:cNvPr>
          <p:cNvSpPr>
            <a:spLocks noGrp="1"/>
          </p:cNvSpPr>
          <p:nvPr>
            <p:ph idx="1"/>
          </p:nvPr>
        </p:nvSpPr>
        <p:spPr>
          <a:xfrm>
            <a:off x="838200" y="1698624"/>
            <a:ext cx="6273800" cy="4930775"/>
          </a:xfrm>
        </p:spPr>
        <p:txBody>
          <a:bodyPr>
            <a:normAutofit fontScale="92500" lnSpcReduction="20000"/>
          </a:bodyPr>
          <a:lstStyle/>
          <a:p>
            <a:pPr marL="0" indent="0">
              <a:buNone/>
            </a:pPr>
            <a:r>
              <a:rPr lang="en-CA" dirty="0"/>
              <a:t>Under its ‘</a:t>
            </a:r>
            <a:r>
              <a:rPr lang="en-CA" sz="3900" dirty="0">
                <a:solidFill>
                  <a:srgbClr val="3D4682"/>
                </a:solidFill>
              </a:rPr>
              <a:t>Teacher Futures</a:t>
            </a:r>
            <a:r>
              <a:rPr lang="en-CA" dirty="0"/>
              <a:t>’ programme, COL  is supporting partners towards improved pedagogic practice using learner-centred approaches in The Gambia, Sierra Leone, Rwanda and Kenya</a:t>
            </a:r>
            <a:br>
              <a:rPr lang="en-CA" dirty="0"/>
            </a:br>
            <a:endParaRPr lang="en-CA" dirty="0"/>
          </a:p>
          <a:p>
            <a:pPr marL="0" indent="0">
              <a:buNone/>
            </a:pPr>
            <a:r>
              <a:rPr lang="en-US" dirty="0"/>
              <a:t>Commonwealth Certificate for Teacher ICT Integration (</a:t>
            </a:r>
            <a:r>
              <a:rPr lang="en-US" sz="3900" dirty="0">
                <a:solidFill>
                  <a:srgbClr val="ECC352"/>
                </a:solidFill>
              </a:rPr>
              <a:t>CCTI</a:t>
            </a:r>
            <a:r>
              <a:rPr lang="en-US" dirty="0"/>
              <a:t>)</a:t>
            </a:r>
            <a:br>
              <a:rPr lang="en-US" dirty="0"/>
            </a:br>
            <a:endParaRPr lang="en-US" dirty="0"/>
          </a:p>
          <a:p>
            <a:pPr marL="0" indent="0">
              <a:buNone/>
            </a:pPr>
            <a:r>
              <a:rPr lang="en-CA" dirty="0"/>
              <a:t>Digital learning skills (</a:t>
            </a:r>
            <a:r>
              <a:rPr lang="en-CA" sz="3900" dirty="0">
                <a:solidFill>
                  <a:srgbClr val="5B2928"/>
                </a:solidFill>
              </a:rPr>
              <a:t>C-DELTA</a:t>
            </a:r>
            <a:r>
              <a:rPr lang="en-CA" dirty="0"/>
              <a:t>) training for both teachers and learners in South Africa, Uganda and Kenya</a:t>
            </a:r>
          </a:p>
        </p:txBody>
      </p:sp>
      <p:pic>
        <p:nvPicPr>
          <p:cNvPr id="5" name="Picture 4" descr="http://www.col.org/sites/default/files/styles/image_responsive/public/P3240561.JPG?itok=QH_t-5SE">
            <a:extLst>
              <a:ext uri="{FF2B5EF4-FFF2-40B4-BE49-F238E27FC236}">
                <a16:creationId xmlns:a16="http://schemas.microsoft.com/office/drawing/2014/main" id="{315EE626-BF94-4283-BD27-CBCD77D32F3C}"/>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7366000" y="2203450"/>
            <a:ext cx="4826000" cy="28855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1497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10;&#10;Description generated with very high confidence">
            <a:extLst>
              <a:ext uri="{FF2B5EF4-FFF2-40B4-BE49-F238E27FC236}">
                <a16:creationId xmlns:a16="http://schemas.microsoft.com/office/drawing/2014/main" id="{0B4B5E52-D383-49A7-9186-6EEA07F23F1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6572" y="0"/>
            <a:ext cx="4925428" cy="5715000"/>
          </a:xfrm>
          <a:prstGeom prst="rect">
            <a:avLst/>
          </a:prstGeom>
        </p:spPr>
      </p:pic>
      <p:sp>
        <p:nvSpPr>
          <p:cNvPr id="3" name="Title 2">
            <a:extLst>
              <a:ext uri="{FF2B5EF4-FFF2-40B4-BE49-F238E27FC236}">
                <a16:creationId xmlns:a16="http://schemas.microsoft.com/office/drawing/2014/main" id="{39E61A9B-49C5-477B-9330-46E2F98C6BCF}"/>
              </a:ext>
            </a:extLst>
          </p:cNvPr>
          <p:cNvSpPr>
            <a:spLocks noGrp="1"/>
          </p:cNvSpPr>
          <p:nvPr>
            <p:ph type="title"/>
          </p:nvPr>
        </p:nvSpPr>
        <p:spPr>
          <a:xfrm>
            <a:off x="1881772" y="-38100"/>
            <a:ext cx="10515600" cy="1325563"/>
          </a:xfrm>
        </p:spPr>
        <p:txBody>
          <a:bodyPr/>
          <a:lstStyle/>
          <a:p>
            <a:r>
              <a:rPr lang="en-US" dirty="0"/>
              <a:t>Sierra Leone</a:t>
            </a:r>
          </a:p>
        </p:txBody>
      </p:sp>
      <p:sp>
        <p:nvSpPr>
          <p:cNvPr id="7" name="Content Placeholder 6">
            <a:extLst>
              <a:ext uri="{FF2B5EF4-FFF2-40B4-BE49-F238E27FC236}">
                <a16:creationId xmlns:a16="http://schemas.microsoft.com/office/drawing/2014/main" id="{7EDB30FC-B10E-4FC9-8FEE-457988CBFD34}"/>
              </a:ext>
            </a:extLst>
          </p:cNvPr>
          <p:cNvSpPr>
            <a:spLocks noGrp="1"/>
          </p:cNvSpPr>
          <p:nvPr>
            <p:ph idx="1"/>
          </p:nvPr>
        </p:nvSpPr>
        <p:spPr>
          <a:xfrm>
            <a:off x="393700" y="2743200"/>
            <a:ext cx="6654800" cy="3751630"/>
          </a:xfrm>
        </p:spPr>
        <p:txBody>
          <a:bodyPr>
            <a:normAutofit fontScale="92500" lnSpcReduction="10000"/>
          </a:bodyPr>
          <a:lstStyle/>
          <a:p>
            <a:r>
              <a:rPr lang="en-US" sz="2800" dirty="0"/>
              <a:t>Aims to improving teacher quality through school-based teacher development, enabled by technology</a:t>
            </a:r>
          </a:p>
          <a:p>
            <a:r>
              <a:rPr lang="en-US" sz="2800" dirty="0"/>
              <a:t>12 Junior Secondary schools; 300 teachers with an impact on over 3,000 learners</a:t>
            </a:r>
          </a:p>
          <a:p>
            <a:r>
              <a:rPr lang="en-US" sz="2800" dirty="0"/>
              <a:t>Blueprint and Toolkit provides resources and guidance</a:t>
            </a:r>
          </a:p>
          <a:p>
            <a:r>
              <a:rPr lang="en-US" sz="2800" dirty="0"/>
              <a:t>Capacity building of teacher mentors and school champions in 12 schools to lead and manage communities of practice </a:t>
            </a:r>
          </a:p>
          <a:p>
            <a:endParaRPr lang="en-US" sz="2800" dirty="0"/>
          </a:p>
        </p:txBody>
      </p:sp>
      <p:sp>
        <p:nvSpPr>
          <p:cNvPr id="8" name="Rectangle 7">
            <a:extLst>
              <a:ext uri="{FF2B5EF4-FFF2-40B4-BE49-F238E27FC236}">
                <a16:creationId xmlns:a16="http://schemas.microsoft.com/office/drawing/2014/main" id="{39A192BC-90D6-45D2-96CE-3F688A78DA88}"/>
              </a:ext>
            </a:extLst>
          </p:cNvPr>
          <p:cNvSpPr/>
          <p:nvPr/>
        </p:nvSpPr>
        <p:spPr>
          <a:xfrm>
            <a:off x="406400" y="1490663"/>
            <a:ext cx="6096000" cy="815608"/>
          </a:xfrm>
          <a:prstGeom prst="rect">
            <a:avLst/>
          </a:prstGeom>
        </p:spPr>
        <p:txBody>
          <a:bodyPr>
            <a:spAutoFit/>
          </a:bodyPr>
          <a:lstStyle/>
          <a:p>
            <a:pPr lvl="0">
              <a:defRPr/>
            </a:pPr>
            <a:r>
              <a:rPr lang="en-CA" sz="2000" b="1" dirty="0"/>
              <a:t>KEY PARTNER: </a:t>
            </a:r>
            <a:br>
              <a:rPr lang="en-CA" sz="2700" dirty="0"/>
            </a:br>
            <a:r>
              <a:rPr lang="en-CA" sz="2700" dirty="0">
                <a:solidFill>
                  <a:srgbClr val="2072B9"/>
                </a:solidFill>
              </a:rPr>
              <a:t>Freetown Teachers’ College (FTC)</a:t>
            </a:r>
          </a:p>
        </p:txBody>
      </p:sp>
      <p:pic>
        <p:nvPicPr>
          <p:cNvPr id="11" name="Picture 10">
            <a:extLst>
              <a:ext uri="{FF2B5EF4-FFF2-40B4-BE49-F238E27FC236}">
                <a16:creationId xmlns:a16="http://schemas.microsoft.com/office/drawing/2014/main" id="{4FF46418-85B3-44BB-97BC-DB42BD11D98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370"/>
            <a:ext cx="1676400" cy="1117163"/>
          </a:xfrm>
          <a:prstGeom prst="rect">
            <a:avLst/>
          </a:prstGeom>
        </p:spPr>
      </p:pic>
    </p:spTree>
    <p:extLst>
      <p:ext uri="{BB962C8B-B14F-4D97-AF65-F5344CB8AC3E}">
        <p14:creationId xmlns:p14="http://schemas.microsoft.com/office/powerpoint/2010/main" val="1355698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EC22E3E-7710-4BF6-AE45-C74EE26522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676400" cy="1117163"/>
          </a:xfrm>
          <a:prstGeom prst="rect">
            <a:avLst/>
          </a:prstGeom>
        </p:spPr>
      </p:pic>
      <p:sp>
        <p:nvSpPr>
          <p:cNvPr id="3" name="Title 2">
            <a:extLst>
              <a:ext uri="{FF2B5EF4-FFF2-40B4-BE49-F238E27FC236}">
                <a16:creationId xmlns:a16="http://schemas.microsoft.com/office/drawing/2014/main" id="{39E61A9B-49C5-477B-9330-46E2F98C6BCF}"/>
              </a:ext>
            </a:extLst>
          </p:cNvPr>
          <p:cNvSpPr>
            <a:spLocks noGrp="1"/>
          </p:cNvSpPr>
          <p:nvPr>
            <p:ph type="title"/>
          </p:nvPr>
        </p:nvSpPr>
        <p:spPr>
          <a:xfrm>
            <a:off x="1881772" y="-38100"/>
            <a:ext cx="10515600" cy="1325563"/>
          </a:xfrm>
        </p:spPr>
        <p:txBody>
          <a:bodyPr/>
          <a:lstStyle/>
          <a:p>
            <a:r>
              <a:rPr lang="en-US" dirty="0"/>
              <a:t>The Gambia</a:t>
            </a:r>
          </a:p>
        </p:txBody>
      </p:sp>
      <p:sp>
        <p:nvSpPr>
          <p:cNvPr id="7" name="Content Placeholder 6">
            <a:extLst>
              <a:ext uri="{FF2B5EF4-FFF2-40B4-BE49-F238E27FC236}">
                <a16:creationId xmlns:a16="http://schemas.microsoft.com/office/drawing/2014/main" id="{7EDB30FC-B10E-4FC9-8FEE-457988CBFD34}"/>
              </a:ext>
            </a:extLst>
          </p:cNvPr>
          <p:cNvSpPr>
            <a:spLocks noGrp="1"/>
          </p:cNvSpPr>
          <p:nvPr>
            <p:ph idx="1"/>
          </p:nvPr>
        </p:nvSpPr>
        <p:spPr>
          <a:xfrm>
            <a:off x="393700" y="2743200"/>
            <a:ext cx="5892800" cy="3751630"/>
          </a:xfrm>
        </p:spPr>
        <p:txBody>
          <a:bodyPr>
            <a:normAutofit lnSpcReduction="10000"/>
          </a:bodyPr>
          <a:lstStyle/>
          <a:p>
            <a:r>
              <a:rPr lang="en-US" sz="2800" dirty="0"/>
              <a:t>Focus is on learner-</a:t>
            </a:r>
            <a:r>
              <a:rPr lang="en-US" sz="2800" dirty="0" err="1"/>
              <a:t>centred</a:t>
            </a:r>
            <a:r>
              <a:rPr lang="en-US" sz="2800" dirty="0"/>
              <a:t> approaches</a:t>
            </a:r>
          </a:p>
          <a:p>
            <a:r>
              <a:rPr lang="en-US" sz="2800" dirty="0"/>
              <a:t>School champions and leaders trained in 20 schools</a:t>
            </a:r>
          </a:p>
          <a:p>
            <a:r>
              <a:rPr lang="en-US" sz="2800" dirty="0"/>
              <a:t>Resources being </a:t>
            </a:r>
            <a:r>
              <a:rPr lang="en-US" sz="2800" dirty="0" err="1"/>
              <a:t>finalised</a:t>
            </a:r>
            <a:r>
              <a:rPr lang="en-US" sz="2800" dirty="0"/>
              <a:t> for teacher professional development</a:t>
            </a:r>
          </a:p>
          <a:p>
            <a:r>
              <a:rPr lang="en-US" sz="2800" dirty="0"/>
              <a:t>Aims to reach more than 200 teachers and impact over 6,000 learners</a:t>
            </a:r>
          </a:p>
        </p:txBody>
      </p:sp>
      <p:sp>
        <p:nvSpPr>
          <p:cNvPr id="8" name="Rectangle 7">
            <a:extLst>
              <a:ext uri="{FF2B5EF4-FFF2-40B4-BE49-F238E27FC236}">
                <a16:creationId xmlns:a16="http://schemas.microsoft.com/office/drawing/2014/main" id="{39A192BC-90D6-45D2-96CE-3F688A78DA88}"/>
              </a:ext>
            </a:extLst>
          </p:cNvPr>
          <p:cNvSpPr/>
          <p:nvPr/>
        </p:nvSpPr>
        <p:spPr>
          <a:xfrm>
            <a:off x="406400" y="1490663"/>
            <a:ext cx="6096000" cy="815608"/>
          </a:xfrm>
          <a:prstGeom prst="rect">
            <a:avLst/>
          </a:prstGeom>
        </p:spPr>
        <p:txBody>
          <a:bodyPr>
            <a:spAutoFit/>
          </a:bodyPr>
          <a:lstStyle/>
          <a:p>
            <a:pPr lvl="0">
              <a:defRPr/>
            </a:pPr>
            <a:r>
              <a:rPr lang="en-CA" sz="2000" b="1" dirty="0"/>
              <a:t>KEY PARTNER: </a:t>
            </a:r>
            <a:br>
              <a:rPr lang="en-CA" sz="2700" dirty="0"/>
            </a:br>
            <a:r>
              <a:rPr lang="en-CA" sz="2700" dirty="0">
                <a:solidFill>
                  <a:srgbClr val="CE1126"/>
                </a:solidFill>
              </a:rPr>
              <a:t>The Gambia College</a:t>
            </a:r>
          </a:p>
        </p:txBody>
      </p:sp>
      <p:pic>
        <p:nvPicPr>
          <p:cNvPr id="9" name="Picture 8">
            <a:extLst>
              <a:ext uri="{FF2B5EF4-FFF2-40B4-BE49-F238E27FC236}">
                <a16:creationId xmlns:a16="http://schemas.microsoft.com/office/drawing/2014/main" id="{54ED382B-83A0-48BB-9EEC-EA7A259359D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468533" y="0"/>
            <a:ext cx="5723467" cy="5080000"/>
          </a:xfrm>
          <a:prstGeom prst="rect">
            <a:avLst/>
          </a:prstGeom>
        </p:spPr>
      </p:pic>
    </p:spTree>
    <p:extLst>
      <p:ext uri="{BB962C8B-B14F-4D97-AF65-F5344CB8AC3E}">
        <p14:creationId xmlns:p14="http://schemas.microsoft.com/office/powerpoint/2010/main" val="465025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464B4057-9025-43F0-86DB-0180C363CE8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289806" y="1735466"/>
            <a:ext cx="3981883" cy="3184880"/>
          </a:xfrm>
          <a:prstGeom prst="rect">
            <a:avLst/>
          </a:prstGeom>
          <a:solidFill>
            <a:srgbClr val="FFFFFF">
              <a:shade val="85000"/>
            </a:srgbClr>
          </a:solidFill>
          <a:ln>
            <a:noFill/>
          </a:ln>
          <a:effectLst/>
        </p:spPr>
      </p:pic>
      <p:pic>
        <p:nvPicPr>
          <p:cNvPr id="29" name="Picture 28">
            <a:extLst>
              <a:ext uri="{FF2B5EF4-FFF2-40B4-BE49-F238E27FC236}">
                <a16:creationId xmlns:a16="http://schemas.microsoft.com/office/drawing/2014/main" id="{0CD0095A-39E3-4115-A46A-E3405838F39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8386797" y="1720821"/>
            <a:ext cx="3805202" cy="3199524"/>
          </a:xfrm>
          <a:prstGeom prst="rect">
            <a:avLst/>
          </a:prstGeom>
          <a:solidFill>
            <a:srgbClr val="FFFFFF">
              <a:shade val="85000"/>
            </a:srgbClr>
          </a:solidFill>
          <a:ln>
            <a:noFill/>
          </a:ln>
          <a:effectLst/>
        </p:spPr>
      </p:pic>
      <p:pic>
        <p:nvPicPr>
          <p:cNvPr id="31" name="Picture 30">
            <a:extLst>
              <a:ext uri="{FF2B5EF4-FFF2-40B4-BE49-F238E27FC236}">
                <a16:creationId xmlns:a16="http://schemas.microsoft.com/office/drawing/2014/main" id="{7307980E-42F2-4EC3-A83B-97D464B93C6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0" y="1720561"/>
            <a:ext cx="4145427" cy="3199784"/>
          </a:xfrm>
          <a:prstGeom prst="rect">
            <a:avLst/>
          </a:prstGeom>
          <a:solidFill>
            <a:srgbClr val="FFFFFF">
              <a:shade val="85000"/>
            </a:srgbClr>
          </a:solidFill>
          <a:ln>
            <a:noFill/>
          </a:ln>
          <a:effectLst/>
        </p:spPr>
      </p:pic>
      <p:sp>
        <p:nvSpPr>
          <p:cNvPr id="32" name="object 3">
            <a:extLst>
              <a:ext uri="{FF2B5EF4-FFF2-40B4-BE49-F238E27FC236}">
                <a16:creationId xmlns:a16="http://schemas.microsoft.com/office/drawing/2014/main" id="{CF0826D1-35DA-418F-9EC9-BB233CE75087}"/>
              </a:ext>
            </a:extLst>
          </p:cNvPr>
          <p:cNvSpPr txBox="1">
            <a:spLocks/>
          </p:cNvSpPr>
          <p:nvPr/>
        </p:nvSpPr>
        <p:spPr>
          <a:xfrm>
            <a:off x="6449735" y="331294"/>
            <a:ext cx="3262341" cy="1345240"/>
          </a:xfrm>
          <a:prstGeom prst="rect">
            <a:avLst/>
          </a:prstGeom>
        </p:spPr>
        <p:txBody>
          <a:bodyPr vert="horz" wrap="square" lIns="0" tIns="16510" rIns="0" bIns="0" rtlCol="0">
            <a:spAutoFit/>
          </a:bodyPr>
          <a:lstStyle>
            <a:lvl1pPr>
              <a:defRPr sz="3550" b="1" i="0">
                <a:solidFill>
                  <a:srgbClr val="340388"/>
                </a:solidFill>
                <a:latin typeface="Arial"/>
                <a:ea typeface="+mj-ea"/>
                <a:cs typeface="Arial"/>
              </a:defRPr>
            </a:lvl1pPr>
          </a:lstStyle>
          <a:p>
            <a:pPr marL="12700" algn="ctr">
              <a:spcBef>
                <a:spcPts val="130"/>
              </a:spcBef>
            </a:pPr>
            <a:r>
              <a:rPr lang="en-US" sz="4400" kern="0" spc="-45" dirty="0">
                <a:solidFill>
                  <a:srgbClr val="FFFFFF"/>
                </a:solidFill>
                <a:latin typeface="Stone Sans ITC Std SemiBold" panose="02000703060000020004" pitchFamily="50" charset="0"/>
              </a:rPr>
              <a:t>$</a:t>
            </a:r>
          </a:p>
          <a:p>
            <a:pPr marL="12700" algn="ctr">
              <a:spcBef>
                <a:spcPts val="130"/>
              </a:spcBef>
            </a:pPr>
            <a:r>
              <a:rPr lang="en-US" sz="4150" kern="0" dirty="0">
                <a:latin typeface="Stone Sans ITC Std SemiBold" panose="02000703060000020004" pitchFamily="50" charset="0"/>
              </a:rPr>
              <a:t>                  </a:t>
            </a:r>
          </a:p>
        </p:txBody>
      </p:sp>
      <p:sp>
        <p:nvSpPr>
          <p:cNvPr id="16" name="Freeform 10">
            <a:extLst>
              <a:ext uri="{FF2B5EF4-FFF2-40B4-BE49-F238E27FC236}">
                <a16:creationId xmlns:a16="http://schemas.microsoft.com/office/drawing/2014/main" id="{7E98B192-C524-49E0-8E94-F384637DF7B0}"/>
              </a:ext>
            </a:extLst>
          </p:cNvPr>
          <p:cNvSpPr/>
          <p:nvPr/>
        </p:nvSpPr>
        <p:spPr>
          <a:xfrm>
            <a:off x="4837082" y="177803"/>
            <a:ext cx="2781280" cy="2552676"/>
          </a:xfrm>
          <a:custGeom>
            <a:avLst/>
            <a:gdLst>
              <a:gd name="connsiteX0" fmla="*/ 0 w 1055210"/>
              <a:gd name="connsiteY0" fmla="*/ 527605 h 1055210"/>
              <a:gd name="connsiteX1" fmla="*/ 527605 w 1055210"/>
              <a:gd name="connsiteY1" fmla="*/ 0 h 1055210"/>
              <a:gd name="connsiteX2" fmla="*/ 1055210 w 1055210"/>
              <a:gd name="connsiteY2" fmla="*/ 527605 h 1055210"/>
              <a:gd name="connsiteX3" fmla="*/ 527605 w 1055210"/>
              <a:gd name="connsiteY3" fmla="*/ 1055210 h 1055210"/>
              <a:gd name="connsiteX4" fmla="*/ 0 w 1055210"/>
              <a:gd name="connsiteY4" fmla="*/ 527605 h 1055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5210" h="1055210">
                <a:moveTo>
                  <a:pt x="0" y="527605"/>
                </a:moveTo>
                <a:cubicBezTo>
                  <a:pt x="0" y="236217"/>
                  <a:pt x="236217" y="0"/>
                  <a:pt x="527605" y="0"/>
                </a:cubicBezTo>
                <a:cubicBezTo>
                  <a:pt x="818993" y="0"/>
                  <a:pt x="1055210" y="236217"/>
                  <a:pt x="1055210" y="527605"/>
                </a:cubicBezTo>
                <a:cubicBezTo>
                  <a:pt x="1055210" y="818993"/>
                  <a:pt x="818993" y="1055210"/>
                  <a:pt x="527605" y="1055210"/>
                </a:cubicBezTo>
                <a:cubicBezTo>
                  <a:pt x="236217" y="1055210"/>
                  <a:pt x="0" y="818993"/>
                  <a:pt x="0" y="527605"/>
                </a:cubicBezTo>
                <a:close/>
              </a:path>
            </a:pathLst>
          </a:custGeom>
          <a:solidFill>
            <a:srgbClr val="A91D4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60247" tIns="160247" rIns="160247" bIns="160247" numCol="1" spcCol="1270" anchor="ctr" anchorCtr="0">
            <a:noAutofit/>
          </a:bodyPr>
          <a:lstStyle/>
          <a:p>
            <a:pPr algn="ctr"/>
            <a:r>
              <a:rPr lang="en-CA" sz="2400" b="1" dirty="0"/>
              <a:t>SOCIAL INCLUSION</a:t>
            </a:r>
            <a:endParaRPr lang="en-US" sz="2400" dirty="0">
              <a:effectLst/>
            </a:endParaRPr>
          </a:p>
        </p:txBody>
      </p:sp>
      <p:sp>
        <p:nvSpPr>
          <p:cNvPr id="17" name="Freeform 12">
            <a:extLst>
              <a:ext uri="{FF2B5EF4-FFF2-40B4-BE49-F238E27FC236}">
                <a16:creationId xmlns:a16="http://schemas.microsoft.com/office/drawing/2014/main" id="{BB4483C6-7347-457E-BEB6-DDAAC8B738B1}"/>
              </a:ext>
            </a:extLst>
          </p:cNvPr>
          <p:cNvSpPr/>
          <p:nvPr/>
        </p:nvSpPr>
        <p:spPr>
          <a:xfrm>
            <a:off x="8827784" y="206514"/>
            <a:ext cx="2685494" cy="2511286"/>
          </a:xfrm>
          <a:custGeom>
            <a:avLst/>
            <a:gdLst>
              <a:gd name="connsiteX0" fmla="*/ 0 w 1055210"/>
              <a:gd name="connsiteY0" fmla="*/ 527605 h 1055210"/>
              <a:gd name="connsiteX1" fmla="*/ 527605 w 1055210"/>
              <a:gd name="connsiteY1" fmla="*/ 0 h 1055210"/>
              <a:gd name="connsiteX2" fmla="*/ 1055210 w 1055210"/>
              <a:gd name="connsiteY2" fmla="*/ 527605 h 1055210"/>
              <a:gd name="connsiteX3" fmla="*/ 527605 w 1055210"/>
              <a:gd name="connsiteY3" fmla="*/ 1055210 h 1055210"/>
              <a:gd name="connsiteX4" fmla="*/ 0 w 1055210"/>
              <a:gd name="connsiteY4" fmla="*/ 527605 h 1055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5210" h="1055210">
                <a:moveTo>
                  <a:pt x="0" y="527605"/>
                </a:moveTo>
                <a:cubicBezTo>
                  <a:pt x="0" y="236217"/>
                  <a:pt x="236217" y="0"/>
                  <a:pt x="527605" y="0"/>
                </a:cubicBezTo>
                <a:cubicBezTo>
                  <a:pt x="818993" y="0"/>
                  <a:pt x="1055210" y="236217"/>
                  <a:pt x="1055210" y="527605"/>
                </a:cubicBezTo>
                <a:cubicBezTo>
                  <a:pt x="1055210" y="818993"/>
                  <a:pt x="818993" y="1055210"/>
                  <a:pt x="527605" y="1055210"/>
                </a:cubicBezTo>
                <a:cubicBezTo>
                  <a:pt x="236217" y="1055210"/>
                  <a:pt x="0" y="818993"/>
                  <a:pt x="0" y="527605"/>
                </a:cubicBezTo>
                <a:close/>
              </a:path>
            </a:pathLst>
          </a:custGeom>
          <a:solidFill>
            <a:srgbClr val="467BBF"/>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60247" tIns="160247" rIns="160247" bIns="160247" numCol="1" spcCol="1270" anchor="ctr" anchorCtr="0">
            <a:noAutofit/>
          </a:bodyPr>
          <a:lstStyle/>
          <a:p>
            <a:pPr algn="ctr"/>
            <a:r>
              <a:rPr lang="en-CA" sz="2400" b="1" dirty="0"/>
              <a:t>ENVIRONMENTAL CONSERVATION</a:t>
            </a:r>
            <a:endParaRPr lang="en-US" sz="2400" dirty="0">
              <a:effectLst/>
            </a:endParaRPr>
          </a:p>
        </p:txBody>
      </p:sp>
      <p:sp>
        <p:nvSpPr>
          <p:cNvPr id="18" name="Freeform 22">
            <a:extLst>
              <a:ext uri="{FF2B5EF4-FFF2-40B4-BE49-F238E27FC236}">
                <a16:creationId xmlns:a16="http://schemas.microsoft.com/office/drawing/2014/main" id="{FEEA4364-5A62-4A03-B031-F24BF5C863C0}"/>
              </a:ext>
            </a:extLst>
          </p:cNvPr>
          <p:cNvSpPr/>
          <p:nvPr/>
        </p:nvSpPr>
        <p:spPr>
          <a:xfrm>
            <a:off x="696686" y="141541"/>
            <a:ext cx="2702763" cy="2517110"/>
          </a:xfrm>
          <a:custGeom>
            <a:avLst/>
            <a:gdLst>
              <a:gd name="connsiteX0" fmla="*/ 0 w 1055210"/>
              <a:gd name="connsiteY0" fmla="*/ 527605 h 1055210"/>
              <a:gd name="connsiteX1" fmla="*/ 527605 w 1055210"/>
              <a:gd name="connsiteY1" fmla="*/ 0 h 1055210"/>
              <a:gd name="connsiteX2" fmla="*/ 1055210 w 1055210"/>
              <a:gd name="connsiteY2" fmla="*/ 527605 h 1055210"/>
              <a:gd name="connsiteX3" fmla="*/ 527605 w 1055210"/>
              <a:gd name="connsiteY3" fmla="*/ 1055210 h 1055210"/>
              <a:gd name="connsiteX4" fmla="*/ 0 w 1055210"/>
              <a:gd name="connsiteY4" fmla="*/ 527605 h 1055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5210" h="1055210">
                <a:moveTo>
                  <a:pt x="0" y="527605"/>
                </a:moveTo>
                <a:cubicBezTo>
                  <a:pt x="0" y="236217"/>
                  <a:pt x="236217" y="0"/>
                  <a:pt x="527605" y="0"/>
                </a:cubicBezTo>
                <a:cubicBezTo>
                  <a:pt x="818993" y="0"/>
                  <a:pt x="1055210" y="236217"/>
                  <a:pt x="1055210" y="527605"/>
                </a:cubicBezTo>
                <a:cubicBezTo>
                  <a:pt x="1055210" y="818993"/>
                  <a:pt x="818993" y="1055210"/>
                  <a:pt x="527605" y="1055210"/>
                </a:cubicBezTo>
                <a:cubicBezTo>
                  <a:pt x="236217" y="1055210"/>
                  <a:pt x="0" y="818993"/>
                  <a:pt x="0" y="527605"/>
                </a:cubicBezTo>
                <a:close/>
              </a:path>
            </a:pathLst>
          </a:custGeom>
          <a:solidFill>
            <a:srgbClr val="299974"/>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60247" tIns="160247" rIns="160247" bIns="160247" numCol="1" spcCol="1270" anchor="ctr" anchorCtr="0">
            <a:noAutofit/>
          </a:bodyPr>
          <a:lstStyle/>
          <a:p>
            <a:pPr algn="ctr"/>
            <a:r>
              <a:rPr lang="en-CA" sz="2400" b="1" dirty="0">
                <a:solidFill>
                  <a:schemeClr val="bg1"/>
                </a:solidFill>
              </a:rPr>
              <a:t>ECONOMIC GROWTH</a:t>
            </a:r>
            <a:endParaRPr lang="en-US" sz="2400" dirty="0">
              <a:solidFill>
                <a:schemeClr val="bg1"/>
              </a:solidFill>
              <a:effectLst/>
            </a:endParaRPr>
          </a:p>
        </p:txBody>
      </p:sp>
      <p:sp>
        <p:nvSpPr>
          <p:cNvPr id="22" name="Title 1">
            <a:extLst>
              <a:ext uri="{FF2B5EF4-FFF2-40B4-BE49-F238E27FC236}">
                <a16:creationId xmlns:a16="http://schemas.microsoft.com/office/drawing/2014/main" id="{330C91D8-EC15-4F57-A9F7-1DE9FEDBE699}"/>
              </a:ext>
            </a:extLst>
          </p:cNvPr>
          <p:cNvSpPr>
            <a:spLocks noGrp="1"/>
          </p:cNvSpPr>
          <p:nvPr>
            <p:ph type="title" idx="4294967295"/>
          </p:nvPr>
        </p:nvSpPr>
        <p:spPr>
          <a:xfrm>
            <a:off x="0" y="5016500"/>
            <a:ext cx="12192000" cy="1325563"/>
          </a:xfrm>
        </p:spPr>
        <p:txBody>
          <a:bodyPr>
            <a:noAutofit/>
          </a:bodyPr>
          <a:lstStyle/>
          <a:p>
            <a:pPr algn="ctr"/>
            <a:r>
              <a:rPr lang="en-US" sz="5400" i="1" dirty="0">
                <a:solidFill>
                  <a:srgbClr val="290088"/>
                </a:solidFill>
                <a:latin typeface="+mj-lt"/>
              </a:rPr>
              <a:t>Learning for Sustainable Development</a:t>
            </a:r>
          </a:p>
        </p:txBody>
      </p:sp>
    </p:spTree>
    <p:extLst>
      <p:ext uri="{BB962C8B-B14F-4D97-AF65-F5344CB8AC3E}">
        <p14:creationId xmlns:p14="http://schemas.microsoft.com/office/powerpoint/2010/main" val="2748700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vector graphics, businesscard&#10;&#10;Description generated with high confidence">
            <a:extLst>
              <a:ext uri="{FF2B5EF4-FFF2-40B4-BE49-F238E27FC236}">
                <a16:creationId xmlns:a16="http://schemas.microsoft.com/office/drawing/2014/main" id="{CF839E77-4195-42A0-B586-9B01F189F2E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58"/>
            <a:ext cx="1676400" cy="1117321"/>
          </a:xfrm>
          <a:prstGeom prst="rect">
            <a:avLst/>
          </a:prstGeom>
        </p:spPr>
      </p:pic>
      <p:sp>
        <p:nvSpPr>
          <p:cNvPr id="3" name="Title 2">
            <a:extLst>
              <a:ext uri="{FF2B5EF4-FFF2-40B4-BE49-F238E27FC236}">
                <a16:creationId xmlns:a16="http://schemas.microsoft.com/office/drawing/2014/main" id="{39E61A9B-49C5-477B-9330-46E2F98C6BCF}"/>
              </a:ext>
            </a:extLst>
          </p:cNvPr>
          <p:cNvSpPr>
            <a:spLocks noGrp="1"/>
          </p:cNvSpPr>
          <p:nvPr>
            <p:ph type="title"/>
          </p:nvPr>
        </p:nvSpPr>
        <p:spPr>
          <a:xfrm>
            <a:off x="1881772" y="-38100"/>
            <a:ext cx="10515600" cy="1325563"/>
          </a:xfrm>
        </p:spPr>
        <p:txBody>
          <a:bodyPr/>
          <a:lstStyle/>
          <a:p>
            <a:r>
              <a:rPr lang="en-US" dirty="0"/>
              <a:t>South Africa</a:t>
            </a:r>
          </a:p>
        </p:txBody>
      </p:sp>
      <p:sp>
        <p:nvSpPr>
          <p:cNvPr id="7" name="Content Placeholder 6">
            <a:extLst>
              <a:ext uri="{FF2B5EF4-FFF2-40B4-BE49-F238E27FC236}">
                <a16:creationId xmlns:a16="http://schemas.microsoft.com/office/drawing/2014/main" id="{7EDB30FC-B10E-4FC9-8FEE-457988CBFD34}"/>
              </a:ext>
            </a:extLst>
          </p:cNvPr>
          <p:cNvSpPr>
            <a:spLocks noGrp="1"/>
          </p:cNvSpPr>
          <p:nvPr>
            <p:ph idx="1"/>
          </p:nvPr>
        </p:nvSpPr>
        <p:spPr>
          <a:xfrm>
            <a:off x="393700" y="2743200"/>
            <a:ext cx="5892800" cy="3751630"/>
          </a:xfrm>
        </p:spPr>
        <p:txBody>
          <a:bodyPr>
            <a:normAutofit fontScale="92500"/>
          </a:bodyPr>
          <a:lstStyle/>
          <a:p>
            <a:r>
              <a:rPr lang="en-US" sz="2800" dirty="0"/>
              <a:t>Capacity building of academic staff at Faculty of Education to provide mentorship to teachers </a:t>
            </a:r>
          </a:p>
          <a:p>
            <a:r>
              <a:rPr lang="en-US" sz="2800" dirty="0"/>
              <a:t>Teachers from 10 secondary schools in Eastern Cape province are involved </a:t>
            </a:r>
          </a:p>
          <a:p>
            <a:r>
              <a:rPr lang="en-US" sz="2800" dirty="0"/>
              <a:t>Workshops held for education officials, school leaders and teacher educators</a:t>
            </a:r>
          </a:p>
          <a:p>
            <a:r>
              <a:rPr lang="en-US" sz="2800" dirty="0"/>
              <a:t>Aims to reach 100 teachers and is expected to impact over 3,000 learners</a:t>
            </a:r>
          </a:p>
        </p:txBody>
      </p:sp>
      <p:sp>
        <p:nvSpPr>
          <p:cNvPr id="8" name="Rectangle 7">
            <a:extLst>
              <a:ext uri="{FF2B5EF4-FFF2-40B4-BE49-F238E27FC236}">
                <a16:creationId xmlns:a16="http://schemas.microsoft.com/office/drawing/2014/main" id="{39A192BC-90D6-45D2-96CE-3F688A78DA88}"/>
              </a:ext>
            </a:extLst>
          </p:cNvPr>
          <p:cNvSpPr/>
          <p:nvPr/>
        </p:nvSpPr>
        <p:spPr>
          <a:xfrm>
            <a:off x="406400" y="1490663"/>
            <a:ext cx="6096000" cy="815608"/>
          </a:xfrm>
          <a:prstGeom prst="rect">
            <a:avLst/>
          </a:prstGeom>
        </p:spPr>
        <p:txBody>
          <a:bodyPr>
            <a:spAutoFit/>
          </a:bodyPr>
          <a:lstStyle/>
          <a:p>
            <a:pPr lvl="0">
              <a:defRPr/>
            </a:pPr>
            <a:r>
              <a:rPr lang="en-CA" sz="2000" b="1" dirty="0"/>
              <a:t>KEY PARTNER: </a:t>
            </a:r>
            <a:br>
              <a:rPr lang="en-CA" sz="2700" dirty="0"/>
            </a:br>
            <a:r>
              <a:rPr lang="en-US" sz="2700" dirty="0">
                <a:solidFill>
                  <a:srgbClr val="007A4D"/>
                </a:solidFill>
              </a:rPr>
              <a:t>University of Forth Hare (UFH)</a:t>
            </a:r>
          </a:p>
        </p:txBody>
      </p:sp>
      <p:pic>
        <p:nvPicPr>
          <p:cNvPr id="10" name="Picture 9">
            <a:extLst>
              <a:ext uri="{FF2B5EF4-FFF2-40B4-BE49-F238E27FC236}">
                <a16:creationId xmlns:a16="http://schemas.microsoft.com/office/drawing/2014/main" id="{1E1662A8-8EC2-45BC-89E8-5383ABDBE49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502401" y="0"/>
            <a:ext cx="5689600" cy="4708268"/>
          </a:xfrm>
          <a:prstGeom prst="rect">
            <a:avLst/>
          </a:prstGeom>
        </p:spPr>
      </p:pic>
    </p:spTree>
    <p:extLst>
      <p:ext uri="{BB962C8B-B14F-4D97-AF65-F5344CB8AC3E}">
        <p14:creationId xmlns:p14="http://schemas.microsoft.com/office/powerpoint/2010/main" val="3160690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A22FE-BBEE-4032-9477-891683056CAC}"/>
              </a:ext>
            </a:extLst>
          </p:cNvPr>
          <p:cNvSpPr>
            <a:spLocks noGrp="1"/>
          </p:cNvSpPr>
          <p:nvPr>
            <p:ph type="title"/>
          </p:nvPr>
        </p:nvSpPr>
        <p:spPr/>
        <p:txBody>
          <a:bodyPr/>
          <a:lstStyle/>
          <a:p>
            <a:r>
              <a:rPr lang="en-CA" dirty="0"/>
              <a:t>The COL Approach</a:t>
            </a:r>
          </a:p>
        </p:txBody>
      </p:sp>
      <p:sp>
        <p:nvSpPr>
          <p:cNvPr id="3" name="Content Placeholder 2">
            <a:extLst>
              <a:ext uri="{FF2B5EF4-FFF2-40B4-BE49-F238E27FC236}">
                <a16:creationId xmlns:a16="http://schemas.microsoft.com/office/drawing/2014/main" id="{625B57FD-4413-4342-AA65-FF8C8877B598}"/>
              </a:ext>
            </a:extLst>
          </p:cNvPr>
          <p:cNvSpPr>
            <a:spLocks noGrp="1"/>
          </p:cNvSpPr>
          <p:nvPr>
            <p:ph idx="4294967295"/>
          </p:nvPr>
        </p:nvSpPr>
        <p:spPr>
          <a:xfrm>
            <a:off x="3606800" y="1825625"/>
            <a:ext cx="8585200" cy="4351338"/>
          </a:xfrm>
        </p:spPr>
        <p:txBody>
          <a:bodyPr>
            <a:normAutofit/>
          </a:bodyPr>
          <a:lstStyle/>
          <a:p>
            <a:r>
              <a:rPr lang="en-CA" sz="5400" dirty="0"/>
              <a:t>Policy </a:t>
            </a:r>
          </a:p>
          <a:p>
            <a:r>
              <a:rPr lang="en-CA" sz="5400" dirty="0"/>
              <a:t>Resources</a:t>
            </a:r>
          </a:p>
          <a:p>
            <a:r>
              <a:rPr lang="en-CA" sz="5400" dirty="0"/>
              <a:t>Capacity building</a:t>
            </a:r>
          </a:p>
        </p:txBody>
      </p:sp>
      <p:pic>
        <p:nvPicPr>
          <p:cNvPr id="8" name="Picture 7">
            <a:extLst>
              <a:ext uri="{FF2B5EF4-FFF2-40B4-BE49-F238E27FC236}">
                <a16:creationId xmlns:a16="http://schemas.microsoft.com/office/drawing/2014/main" id="{1DE78524-5573-4842-9023-CE3F5D8E1BF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2" b="-1141"/>
          <a:stretch/>
        </p:blipFill>
        <p:spPr>
          <a:xfrm>
            <a:off x="-33867" y="-38101"/>
            <a:ext cx="4555067" cy="7917929"/>
          </a:xfrm>
          <a:prstGeom prst="rect">
            <a:avLst/>
          </a:prstGeom>
        </p:spPr>
      </p:pic>
    </p:spTree>
    <p:extLst>
      <p:ext uri="{BB962C8B-B14F-4D97-AF65-F5344CB8AC3E}">
        <p14:creationId xmlns:p14="http://schemas.microsoft.com/office/powerpoint/2010/main" val="2125196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69CAF-F006-44C8-B2AA-8B31D6084776}"/>
              </a:ext>
            </a:extLst>
          </p:cNvPr>
          <p:cNvSpPr>
            <a:spLocks noGrp="1"/>
          </p:cNvSpPr>
          <p:nvPr>
            <p:ph type="title"/>
          </p:nvPr>
        </p:nvSpPr>
        <p:spPr>
          <a:xfrm>
            <a:off x="1213658" y="798022"/>
            <a:ext cx="9227128" cy="4560916"/>
          </a:xfrm>
        </p:spPr>
        <p:txBody>
          <a:bodyPr/>
          <a:lstStyle/>
          <a:p>
            <a:r>
              <a:rPr lang="en-US" dirty="0"/>
              <a:t>Looking Ahead</a:t>
            </a:r>
          </a:p>
        </p:txBody>
      </p:sp>
    </p:spTree>
    <p:extLst>
      <p:ext uri="{BB962C8B-B14F-4D97-AF65-F5344CB8AC3E}">
        <p14:creationId xmlns:p14="http://schemas.microsoft.com/office/powerpoint/2010/main" val="1950771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C8800C-193A-4DC8-B53A-8ABECE3C4245}"/>
              </a:ext>
            </a:extLst>
          </p:cNvPr>
          <p:cNvSpPr>
            <a:spLocks noGrp="1"/>
          </p:cNvSpPr>
          <p:nvPr>
            <p:ph type="title"/>
          </p:nvPr>
        </p:nvSpPr>
        <p:spPr>
          <a:xfrm>
            <a:off x="2095500" y="365125"/>
            <a:ext cx="9258300" cy="1325563"/>
          </a:xfrm>
        </p:spPr>
        <p:txBody>
          <a:bodyPr/>
          <a:lstStyle/>
          <a:p>
            <a:r>
              <a:rPr lang="en-US" dirty="0"/>
              <a:t>Lifelong Learning for Teachers</a:t>
            </a:r>
            <a:endParaRPr lang="en-IN" dirty="0"/>
          </a:p>
        </p:txBody>
      </p:sp>
      <p:sp>
        <p:nvSpPr>
          <p:cNvPr id="3" name="Content Placeholder 2">
            <a:extLst>
              <a:ext uri="{FF2B5EF4-FFF2-40B4-BE49-F238E27FC236}">
                <a16:creationId xmlns:a16="http://schemas.microsoft.com/office/drawing/2014/main" id="{7AFC38DE-D8BB-419D-BAD0-8564A54CD67A}"/>
              </a:ext>
            </a:extLst>
          </p:cNvPr>
          <p:cNvSpPr>
            <a:spLocks noGrp="1"/>
          </p:cNvSpPr>
          <p:nvPr>
            <p:ph idx="1"/>
          </p:nvPr>
        </p:nvSpPr>
        <p:spPr>
          <a:xfrm>
            <a:off x="2209800" y="1825625"/>
            <a:ext cx="9144000" cy="4351338"/>
          </a:xfrm>
        </p:spPr>
        <p:txBody>
          <a:bodyPr/>
          <a:lstStyle/>
          <a:p>
            <a:r>
              <a:rPr lang="en-US" dirty="0"/>
              <a:t>Move beyond acquiring skills and competencies and focus on Transformative Learning</a:t>
            </a:r>
          </a:p>
          <a:p>
            <a:r>
              <a:rPr lang="en-US" dirty="0"/>
              <a:t>Not just adapting to changing circumstances but acquiring ability to change circumstances</a:t>
            </a:r>
          </a:p>
          <a:p>
            <a:endParaRPr lang="en-US" dirty="0"/>
          </a:p>
          <a:p>
            <a:endParaRPr lang="en-US" dirty="0"/>
          </a:p>
          <a:p>
            <a:endParaRPr lang="en-US" dirty="0"/>
          </a:p>
        </p:txBody>
      </p:sp>
      <p:grpSp>
        <p:nvGrpSpPr>
          <p:cNvPr id="15" name="Group 14">
            <a:extLst>
              <a:ext uri="{FF2B5EF4-FFF2-40B4-BE49-F238E27FC236}">
                <a16:creationId xmlns:a16="http://schemas.microsoft.com/office/drawing/2014/main" id="{A5838F9F-7586-4E07-B277-A1E7883D18BF}"/>
              </a:ext>
            </a:extLst>
          </p:cNvPr>
          <p:cNvGrpSpPr/>
          <p:nvPr/>
        </p:nvGrpSpPr>
        <p:grpSpPr>
          <a:xfrm>
            <a:off x="349250" y="293688"/>
            <a:ext cx="1333500" cy="1384300"/>
            <a:chOff x="1562100" y="4831834"/>
            <a:chExt cx="1333500" cy="1384300"/>
          </a:xfrm>
        </p:grpSpPr>
        <p:sp>
          <p:nvSpPr>
            <p:cNvPr id="10" name="Oval 9">
              <a:extLst>
                <a:ext uri="{FF2B5EF4-FFF2-40B4-BE49-F238E27FC236}">
                  <a16:creationId xmlns:a16="http://schemas.microsoft.com/office/drawing/2014/main" id="{201F7EC1-5D4A-428A-889C-4878EAA91C8B}"/>
                </a:ext>
              </a:extLst>
            </p:cNvPr>
            <p:cNvSpPr/>
            <p:nvPr/>
          </p:nvSpPr>
          <p:spPr>
            <a:xfrm>
              <a:off x="1562100" y="4882634"/>
              <a:ext cx="1333500" cy="1333500"/>
            </a:xfrm>
            <a:prstGeom prst="ellipse">
              <a:avLst/>
            </a:prstGeom>
            <a:solidFill>
              <a:srgbClr val="290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8AC239D-203A-40AD-B1AA-3759EA43F7E6}"/>
                </a:ext>
              </a:extLst>
            </p:cNvPr>
            <p:cNvSpPr/>
            <p:nvPr/>
          </p:nvSpPr>
          <p:spPr>
            <a:xfrm>
              <a:off x="1876830" y="4831834"/>
              <a:ext cx="704039" cy="1323439"/>
            </a:xfrm>
            <a:prstGeom prst="rect">
              <a:avLst/>
            </a:prstGeom>
          </p:spPr>
          <p:txBody>
            <a:bodyPr wrap="none">
              <a:spAutoFit/>
            </a:bodyPr>
            <a:lstStyle/>
            <a:p>
              <a:r>
                <a:rPr lang="en-US" sz="8000" b="1" dirty="0">
                  <a:solidFill>
                    <a:schemeClr val="bg1"/>
                  </a:solidFill>
                </a:rPr>
                <a:t>1</a:t>
              </a:r>
            </a:p>
          </p:txBody>
        </p:sp>
      </p:grpSp>
    </p:spTree>
    <p:extLst>
      <p:ext uri="{BB962C8B-B14F-4D97-AF65-F5344CB8AC3E}">
        <p14:creationId xmlns:p14="http://schemas.microsoft.com/office/powerpoint/2010/main" val="2974916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DBD9C85-2DC3-4E3A-BB5D-F94F1C3F629C}"/>
              </a:ext>
            </a:extLst>
          </p:cNvPr>
          <p:cNvSpPr/>
          <p:nvPr/>
        </p:nvSpPr>
        <p:spPr>
          <a:xfrm>
            <a:off x="0" y="1935754"/>
            <a:ext cx="12192000" cy="3861796"/>
          </a:xfrm>
          <a:prstGeom prst="rect">
            <a:avLst/>
          </a:prstGeom>
          <a:solidFill>
            <a:srgbClr val="4C507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1">
            <a:extLst>
              <a:ext uri="{FF2B5EF4-FFF2-40B4-BE49-F238E27FC236}">
                <a16:creationId xmlns:a16="http://schemas.microsoft.com/office/drawing/2014/main" id="{10A92D4B-20E9-442C-993E-548D4DD2EE73}"/>
              </a:ext>
            </a:extLst>
          </p:cNvPr>
          <p:cNvSpPr>
            <a:spLocks noGrp="1"/>
          </p:cNvSpPr>
          <p:nvPr>
            <p:ph type="title"/>
          </p:nvPr>
        </p:nvSpPr>
        <p:spPr/>
        <p:txBody>
          <a:bodyPr>
            <a:normAutofit/>
          </a:bodyPr>
          <a:lstStyle/>
          <a:p>
            <a:r>
              <a:rPr lang="en-US" sz="4800" dirty="0"/>
              <a:t>Transformative Learning </a:t>
            </a:r>
            <a:endParaRPr lang="en-IN" sz="4800" dirty="0"/>
          </a:p>
        </p:txBody>
      </p:sp>
      <p:sp>
        <p:nvSpPr>
          <p:cNvPr id="6" name="Rectangle 5">
            <a:extLst>
              <a:ext uri="{FF2B5EF4-FFF2-40B4-BE49-F238E27FC236}">
                <a16:creationId xmlns:a16="http://schemas.microsoft.com/office/drawing/2014/main" id="{C2E31075-6D51-44BE-B0F2-7E65015C992B}"/>
              </a:ext>
            </a:extLst>
          </p:cNvPr>
          <p:cNvSpPr/>
          <p:nvPr/>
        </p:nvSpPr>
        <p:spPr>
          <a:xfrm>
            <a:off x="857250" y="2508258"/>
            <a:ext cx="10953751" cy="2800767"/>
          </a:xfrm>
          <a:prstGeom prst="rect">
            <a:avLst/>
          </a:prstGeom>
        </p:spPr>
        <p:txBody>
          <a:bodyPr wrap="square">
            <a:spAutoFit/>
          </a:bodyPr>
          <a:lstStyle/>
          <a:p>
            <a:r>
              <a:rPr lang="en-US" sz="3600" dirty="0"/>
              <a:t>“ to make our own interpretations rather than act on the purposes, beliefs, judgements, and feelings of others.  … Transformative learning develops autonomous thinking.”</a:t>
            </a:r>
          </a:p>
          <a:p>
            <a:endParaRPr lang="en-US" sz="3600" i="1" dirty="0"/>
          </a:p>
          <a:p>
            <a:r>
              <a:rPr lang="en-US" sz="3200" dirty="0"/>
              <a:t>                                                                                                  </a:t>
            </a:r>
            <a:r>
              <a:rPr lang="en-US" sz="2400" i="1" dirty="0" err="1"/>
              <a:t>Mezirow</a:t>
            </a:r>
            <a:endParaRPr lang="en-US" sz="3200" i="1" dirty="0"/>
          </a:p>
        </p:txBody>
      </p:sp>
      <p:sp>
        <p:nvSpPr>
          <p:cNvPr id="7" name="Rectangle 6">
            <a:extLst>
              <a:ext uri="{FF2B5EF4-FFF2-40B4-BE49-F238E27FC236}">
                <a16:creationId xmlns:a16="http://schemas.microsoft.com/office/drawing/2014/main" id="{3826861E-4F40-4635-A80E-3EFEB84D3A0D}"/>
              </a:ext>
            </a:extLst>
          </p:cNvPr>
          <p:cNvSpPr/>
          <p:nvPr/>
        </p:nvSpPr>
        <p:spPr>
          <a:xfrm>
            <a:off x="575708" y="6370054"/>
            <a:ext cx="11040583" cy="230832"/>
          </a:xfrm>
          <a:prstGeom prst="rect">
            <a:avLst/>
          </a:prstGeom>
        </p:spPr>
        <p:txBody>
          <a:bodyPr wrap="square">
            <a:spAutoFit/>
          </a:bodyPr>
          <a:lstStyle/>
          <a:p>
            <a:r>
              <a:rPr lang="en-US" sz="900" dirty="0" err="1"/>
              <a:t>Mezirow</a:t>
            </a:r>
            <a:r>
              <a:rPr lang="en-US" sz="900" dirty="0"/>
              <a:t>, J. (1997). "Transformative Learning: Theory to Practice". New Directions for Adult and Continuing Education, 74, 5–12.</a:t>
            </a:r>
          </a:p>
        </p:txBody>
      </p:sp>
    </p:spTree>
    <p:extLst>
      <p:ext uri="{BB962C8B-B14F-4D97-AF65-F5344CB8AC3E}">
        <p14:creationId xmlns:p14="http://schemas.microsoft.com/office/powerpoint/2010/main" val="1253942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2FB00FED-9F95-4564-981E-2F5AA8FA372F}"/>
              </a:ext>
            </a:extLst>
          </p:cNvPr>
          <p:cNvGraphicFramePr>
            <a:graphicFrameLocks/>
          </p:cNvGraphicFramePr>
          <p:nvPr>
            <p:extLst>
              <p:ext uri="{D42A27DB-BD31-4B8C-83A1-F6EECF244321}">
                <p14:modId xmlns:p14="http://schemas.microsoft.com/office/powerpoint/2010/main" val="2557829810"/>
              </p:ext>
            </p:extLst>
          </p:nvPr>
        </p:nvGraphicFramePr>
        <p:xfrm>
          <a:off x="1119187" y="1502267"/>
          <a:ext cx="9934574" cy="492717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6877534C-0B93-4C54-BA4A-8A3846567994}"/>
              </a:ext>
            </a:extLst>
          </p:cNvPr>
          <p:cNvSpPr txBox="1"/>
          <p:nvPr/>
        </p:nvSpPr>
        <p:spPr>
          <a:xfrm>
            <a:off x="314647" y="6504459"/>
            <a:ext cx="3676006" cy="230832"/>
          </a:xfrm>
          <a:prstGeom prst="rect">
            <a:avLst/>
          </a:prstGeom>
          <a:noFill/>
        </p:spPr>
        <p:txBody>
          <a:bodyPr wrap="none" rtlCol="0">
            <a:spAutoFit/>
          </a:bodyPr>
          <a:lstStyle/>
          <a:p>
            <a:r>
              <a:rPr lang="en-US" sz="900" dirty="0">
                <a:hlinkClick r:id="rId4"/>
              </a:rPr>
              <a:t>Source: https://www.pewinternet.org/2016/09/20/digital-readiness-gaps/</a:t>
            </a:r>
            <a:endParaRPr lang="en-US" sz="900" dirty="0"/>
          </a:p>
        </p:txBody>
      </p:sp>
      <p:sp>
        <p:nvSpPr>
          <p:cNvPr id="3" name="Title 2">
            <a:extLst>
              <a:ext uri="{FF2B5EF4-FFF2-40B4-BE49-F238E27FC236}">
                <a16:creationId xmlns:a16="http://schemas.microsoft.com/office/drawing/2014/main" id="{6818D788-AEA1-4AEB-8833-270C0D56E619}"/>
              </a:ext>
            </a:extLst>
          </p:cNvPr>
          <p:cNvSpPr>
            <a:spLocks noGrp="1"/>
          </p:cNvSpPr>
          <p:nvPr>
            <p:ph type="title"/>
          </p:nvPr>
        </p:nvSpPr>
        <p:spPr>
          <a:xfrm>
            <a:off x="2152650" y="238125"/>
            <a:ext cx="9201150" cy="1325563"/>
          </a:xfrm>
        </p:spPr>
        <p:txBody>
          <a:bodyPr>
            <a:normAutofit/>
          </a:bodyPr>
          <a:lstStyle/>
          <a:p>
            <a:r>
              <a:rPr lang="en-US" dirty="0"/>
              <a:t>Digital Readiness: Implications for Teacher Professional Development</a:t>
            </a:r>
          </a:p>
        </p:txBody>
      </p:sp>
      <p:grpSp>
        <p:nvGrpSpPr>
          <p:cNvPr id="5" name="Group 4">
            <a:extLst>
              <a:ext uri="{FF2B5EF4-FFF2-40B4-BE49-F238E27FC236}">
                <a16:creationId xmlns:a16="http://schemas.microsoft.com/office/drawing/2014/main" id="{6F5815D1-1209-467E-A494-68396DAC77BF}"/>
              </a:ext>
            </a:extLst>
          </p:cNvPr>
          <p:cNvGrpSpPr/>
          <p:nvPr/>
        </p:nvGrpSpPr>
        <p:grpSpPr>
          <a:xfrm>
            <a:off x="452438" y="178828"/>
            <a:ext cx="1333500" cy="1384300"/>
            <a:chOff x="3657599" y="4831834"/>
            <a:chExt cx="1333500" cy="1384300"/>
          </a:xfrm>
        </p:grpSpPr>
        <p:sp>
          <p:nvSpPr>
            <p:cNvPr id="6" name="Oval 5">
              <a:extLst>
                <a:ext uri="{FF2B5EF4-FFF2-40B4-BE49-F238E27FC236}">
                  <a16:creationId xmlns:a16="http://schemas.microsoft.com/office/drawing/2014/main" id="{4554A326-7F37-4D61-893D-12DF29E3A193}"/>
                </a:ext>
              </a:extLst>
            </p:cNvPr>
            <p:cNvSpPr/>
            <p:nvPr/>
          </p:nvSpPr>
          <p:spPr>
            <a:xfrm>
              <a:off x="3657599" y="4882634"/>
              <a:ext cx="1333500" cy="1333500"/>
            </a:xfrm>
            <a:prstGeom prst="ellipse">
              <a:avLst/>
            </a:prstGeom>
            <a:solidFill>
              <a:srgbClr val="290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1A57FEF-2D95-41A2-ADB1-0FEB937BB875}"/>
                </a:ext>
              </a:extLst>
            </p:cNvPr>
            <p:cNvSpPr/>
            <p:nvPr/>
          </p:nvSpPr>
          <p:spPr>
            <a:xfrm>
              <a:off x="3972329" y="4831834"/>
              <a:ext cx="704039" cy="1323439"/>
            </a:xfrm>
            <a:prstGeom prst="rect">
              <a:avLst/>
            </a:prstGeom>
          </p:spPr>
          <p:txBody>
            <a:bodyPr wrap="none">
              <a:spAutoFit/>
            </a:bodyPr>
            <a:lstStyle/>
            <a:p>
              <a:r>
                <a:rPr lang="en-US" sz="8000" b="1" dirty="0">
                  <a:solidFill>
                    <a:schemeClr val="bg1"/>
                  </a:solidFill>
                </a:rPr>
                <a:t>2</a:t>
              </a:r>
            </a:p>
          </p:txBody>
        </p:sp>
      </p:grpSp>
    </p:spTree>
    <p:extLst>
      <p:ext uri="{BB962C8B-B14F-4D97-AF65-F5344CB8AC3E}">
        <p14:creationId xmlns:p14="http://schemas.microsoft.com/office/powerpoint/2010/main" val="1266880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Leaving No Teacher Behind</a:t>
            </a:r>
          </a:p>
        </p:txBody>
      </p:sp>
      <p:sp>
        <p:nvSpPr>
          <p:cNvPr id="2" name="Content Placeholder 1"/>
          <p:cNvSpPr>
            <a:spLocks noGrp="1"/>
          </p:cNvSpPr>
          <p:nvPr>
            <p:ph idx="1"/>
          </p:nvPr>
        </p:nvSpPr>
        <p:spPr/>
        <p:txBody>
          <a:bodyPr/>
          <a:lstStyle/>
          <a:p>
            <a:r>
              <a:rPr lang="en-US"/>
              <a:t>Use technologies that are appropriate and affordable</a:t>
            </a:r>
          </a:p>
          <a:p>
            <a:r>
              <a:rPr lang="en-US"/>
              <a:t>Design content for delivery in low bandwidth situations</a:t>
            </a:r>
          </a:p>
          <a:p>
            <a:r>
              <a:rPr lang="en-US"/>
              <a:t>Promote OER in local languages </a:t>
            </a:r>
          </a:p>
          <a:p>
            <a:r>
              <a:rPr lang="en-US"/>
              <a:t>Social media integration </a:t>
            </a:r>
          </a:p>
          <a:p>
            <a:r>
              <a:rPr lang="en-US"/>
              <a:t>Online/blended peer-to-peer interactions</a:t>
            </a:r>
          </a:p>
          <a:p>
            <a:endParaRPr lang="en-US" dirty="0"/>
          </a:p>
        </p:txBody>
      </p:sp>
      <p:pic>
        <p:nvPicPr>
          <p:cNvPr id="4" name="Picture 3">
            <a:extLst>
              <a:ext uri="{FF2B5EF4-FFF2-40B4-BE49-F238E27FC236}">
                <a16:creationId xmlns:a16="http://schemas.microsoft.com/office/drawing/2014/main" id="{F314A625-35C6-462C-B971-A4D9CECC8D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3214" y="2971760"/>
            <a:ext cx="225572" cy="914479"/>
          </a:xfrm>
          <a:prstGeom prst="rect">
            <a:avLst/>
          </a:prstGeom>
        </p:spPr>
      </p:pic>
    </p:spTree>
    <p:extLst>
      <p:ext uri="{BB962C8B-B14F-4D97-AF65-F5344CB8AC3E}">
        <p14:creationId xmlns:p14="http://schemas.microsoft.com/office/powerpoint/2010/main" val="1423459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br>
              <a:rPr lang="en-US" dirty="0"/>
            </a:br>
            <a:r>
              <a:rPr lang="en-US" dirty="0"/>
              <a:t>Awareness of OER Repositories &amp; Platforms</a:t>
            </a:r>
            <a:endParaRPr lang="en-CA" dirty="0"/>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t="3759" b="1858"/>
          <a:stretch/>
        </p:blipFill>
        <p:spPr>
          <a:xfrm>
            <a:off x="0" y="1402466"/>
            <a:ext cx="11404600" cy="5455534"/>
          </a:xfrm>
          <a:prstGeom prst="rect">
            <a:avLst/>
          </a:prstGeom>
        </p:spPr>
      </p:pic>
    </p:spTree>
    <p:extLst>
      <p:ext uri="{BB962C8B-B14F-4D97-AF65-F5344CB8AC3E}">
        <p14:creationId xmlns:p14="http://schemas.microsoft.com/office/powerpoint/2010/main" val="3982491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1561" t="1563" r="1862" b="1737"/>
          <a:stretch/>
        </p:blipFill>
        <p:spPr>
          <a:xfrm>
            <a:off x="433614" y="1690688"/>
            <a:ext cx="7300685" cy="4840186"/>
          </a:xfrm>
          <a:prstGeom prst="rect">
            <a:avLst/>
          </a:prstGeom>
        </p:spPr>
      </p:pic>
      <p:sp>
        <p:nvSpPr>
          <p:cNvPr id="7" name="Title 6"/>
          <p:cNvSpPr>
            <a:spLocks noGrp="1"/>
          </p:cNvSpPr>
          <p:nvPr>
            <p:ph type="title"/>
          </p:nvPr>
        </p:nvSpPr>
        <p:spPr/>
        <p:txBody>
          <a:bodyPr>
            <a:normAutofit/>
          </a:bodyPr>
          <a:lstStyle/>
          <a:p>
            <a:r>
              <a:rPr lang="en-US" dirty="0"/>
              <a:t>Stakeholder Responses: </a:t>
            </a:r>
            <a:r>
              <a:rPr lang="en-US" b="1" dirty="0"/>
              <a:t>BENEFITS</a:t>
            </a:r>
            <a:endParaRPr lang="en-CA" b="1" dirty="0"/>
          </a:p>
        </p:txBody>
      </p:sp>
      <p:sp>
        <p:nvSpPr>
          <p:cNvPr id="8" name="Content Placeholder 7"/>
          <p:cNvSpPr>
            <a:spLocks noGrp="1"/>
          </p:cNvSpPr>
          <p:nvPr>
            <p:ph sz="half" idx="4294967295"/>
          </p:nvPr>
        </p:nvSpPr>
        <p:spPr>
          <a:xfrm>
            <a:off x="8445500" y="2089150"/>
            <a:ext cx="3581400" cy="4260850"/>
          </a:xfrm>
        </p:spPr>
        <p:txBody>
          <a:bodyPr>
            <a:normAutofit/>
          </a:bodyPr>
          <a:lstStyle/>
          <a:p>
            <a:pPr>
              <a:lnSpc>
                <a:spcPct val="100000"/>
              </a:lnSpc>
            </a:pPr>
            <a:r>
              <a:rPr lang="en-CA" sz="2800" dirty="0"/>
              <a:t>Reduced costs</a:t>
            </a:r>
          </a:p>
          <a:p>
            <a:pPr>
              <a:lnSpc>
                <a:spcPct val="100000"/>
              </a:lnSpc>
            </a:pPr>
            <a:r>
              <a:rPr lang="en-CA" sz="2800" dirty="0"/>
              <a:t>Access to quality materials </a:t>
            </a:r>
          </a:p>
          <a:p>
            <a:pPr>
              <a:lnSpc>
                <a:spcPct val="100000"/>
              </a:lnSpc>
            </a:pPr>
            <a:r>
              <a:rPr lang="en-CA" sz="2800" dirty="0"/>
              <a:t>Continuous quality enhancement </a:t>
            </a:r>
          </a:p>
          <a:p>
            <a:pPr>
              <a:lnSpc>
                <a:spcPct val="100000"/>
              </a:lnSpc>
            </a:pPr>
            <a:r>
              <a:rPr lang="en-CA" sz="2800" dirty="0"/>
              <a:t>Saves time </a:t>
            </a:r>
          </a:p>
        </p:txBody>
      </p:sp>
    </p:spTree>
    <p:extLst>
      <p:ext uri="{BB962C8B-B14F-4D97-AF65-F5344CB8AC3E}">
        <p14:creationId xmlns:p14="http://schemas.microsoft.com/office/powerpoint/2010/main" val="1489761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2C1AFFEB-B232-4DB8-B556-BED54B1F5DD4}"/>
              </a:ext>
            </a:extLst>
          </p:cNvPr>
          <p:cNvGraphicFramePr>
            <a:graphicFrameLocks noGrp="1"/>
          </p:cNvGraphicFramePr>
          <p:nvPr>
            <p:extLst>
              <p:ext uri="{D42A27DB-BD31-4B8C-83A1-F6EECF244321}">
                <p14:modId xmlns:p14="http://schemas.microsoft.com/office/powerpoint/2010/main" val="2209668701"/>
              </p:ext>
            </p:extLst>
          </p:nvPr>
        </p:nvGraphicFramePr>
        <p:xfrm>
          <a:off x="397848" y="1607247"/>
          <a:ext cx="3856083" cy="4320530"/>
        </p:xfrm>
        <a:graphic>
          <a:graphicData uri="http://schemas.openxmlformats.org/drawingml/2006/table">
            <a:tbl>
              <a:tblPr firstRow="1" firstCol="1">
                <a:tableStyleId>{93296810-A885-4BE3-A3E7-6D5BEEA58F35}</a:tableStyleId>
              </a:tblPr>
              <a:tblGrid>
                <a:gridCol w="1959423">
                  <a:extLst>
                    <a:ext uri="{9D8B030D-6E8A-4147-A177-3AD203B41FA5}">
                      <a16:colId xmlns:a16="http://schemas.microsoft.com/office/drawing/2014/main" val="927190427"/>
                    </a:ext>
                  </a:extLst>
                </a:gridCol>
                <a:gridCol w="590374">
                  <a:extLst>
                    <a:ext uri="{9D8B030D-6E8A-4147-A177-3AD203B41FA5}">
                      <a16:colId xmlns:a16="http://schemas.microsoft.com/office/drawing/2014/main" val="36607680"/>
                    </a:ext>
                  </a:extLst>
                </a:gridCol>
                <a:gridCol w="1306286">
                  <a:extLst>
                    <a:ext uri="{9D8B030D-6E8A-4147-A177-3AD203B41FA5}">
                      <a16:colId xmlns:a16="http://schemas.microsoft.com/office/drawing/2014/main" val="460849873"/>
                    </a:ext>
                  </a:extLst>
                </a:gridCol>
              </a:tblGrid>
              <a:tr h="354291">
                <a:tc gridSpan="3">
                  <a:txBody>
                    <a:bodyPr/>
                    <a:lstStyle/>
                    <a:p>
                      <a:pPr algn="ctr" rtl="0" fontAlgn="b"/>
                      <a:r>
                        <a:rPr lang="en-US" sz="2800" u="none" strike="noStrike" dirty="0">
                          <a:effectLst/>
                        </a:rPr>
                        <a:t>ICT in Ed Policy (Year)</a:t>
                      </a:r>
                      <a:endParaRPr lang="en-US" sz="2800" b="1" i="0" u="none" strike="noStrike" dirty="0">
                        <a:solidFill>
                          <a:srgbClr val="FFFFFF"/>
                        </a:solidFill>
                        <a:effectLst/>
                        <a:latin typeface="Calibri" panose="020F0502020204030204" pitchFamily="34" charset="0"/>
                      </a:endParaRPr>
                    </a:p>
                  </a:txBody>
                  <a:tcPr marL="5333" marR="5333" marT="5333" marB="0"/>
                </a:tc>
                <a:tc hMerge="1">
                  <a:txBody>
                    <a:bodyPr/>
                    <a:lstStyle/>
                    <a:p>
                      <a:endParaRPr lang="en-CA"/>
                    </a:p>
                  </a:txBody>
                  <a:tcPr/>
                </a:tc>
                <a:tc hMerge="1">
                  <a:txBody>
                    <a:bodyPr/>
                    <a:lstStyle/>
                    <a:p>
                      <a:endParaRPr lang="en-CA"/>
                    </a:p>
                  </a:txBody>
                  <a:tcPr/>
                </a:tc>
                <a:extLst>
                  <a:ext uri="{0D108BD9-81ED-4DB2-BD59-A6C34878D82A}">
                    <a16:rowId xmlns:a16="http://schemas.microsoft.com/office/drawing/2014/main" val="3799628281"/>
                  </a:ext>
                </a:extLst>
              </a:tr>
              <a:tr h="242433">
                <a:tc>
                  <a:txBody>
                    <a:bodyPr/>
                    <a:lstStyle/>
                    <a:p>
                      <a:pPr algn="l" rtl="0" fontAlgn="ctr"/>
                      <a:r>
                        <a:rPr lang="en-CA" sz="2800" u="none" strike="noStrike" dirty="0">
                          <a:effectLst/>
                        </a:rPr>
                        <a:t>Ghana</a:t>
                      </a:r>
                      <a:endParaRPr lang="en-CA" sz="2800" b="1" i="0" u="none" strike="noStrike" dirty="0">
                        <a:solidFill>
                          <a:srgbClr val="000000"/>
                        </a:solidFill>
                        <a:effectLst/>
                        <a:latin typeface="Calibri" panose="020F0502020204030204" pitchFamily="34" charset="0"/>
                      </a:endParaRPr>
                    </a:p>
                  </a:txBody>
                  <a:tcPr marL="5333" marR="5333" marT="5333" marB="0"/>
                </a:tc>
                <a:tc>
                  <a:txBody>
                    <a:bodyPr/>
                    <a:lstStyle/>
                    <a:p>
                      <a:pPr algn="ctr" rtl="0" fontAlgn="b"/>
                      <a:r>
                        <a:rPr lang="en-CA" sz="2400" u="none" strike="noStrike" dirty="0">
                          <a:effectLst/>
                        </a:rPr>
                        <a:t>YES</a:t>
                      </a:r>
                      <a:endParaRPr lang="en-CA" sz="2400" b="1" i="0" u="none" strike="noStrike" dirty="0">
                        <a:solidFill>
                          <a:srgbClr val="000000"/>
                        </a:solidFill>
                        <a:effectLst/>
                        <a:latin typeface="Calibri" panose="020F0502020204030204" pitchFamily="34" charset="0"/>
                      </a:endParaRPr>
                    </a:p>
                  </a:txBody>
                  <a:tcPr marL="5333" marR="5333" marT="5333" marB="0"/>
                </a:tc>
                <a:tc>
                  <a:txBody>
                    <a:bodyPr/>
                    <a:lstStyle/>
                    <a:p>
                      <a:pPr algn="ctr" rtl="0" fontAlgn="b"/>
                      <a:r>
                        <a:rPr lang="en-CA" sz="2400" u="none" strike="noStrike">
                          <a:effectLst/>
                        </a:rPr>
                        <a:t>2008</a:t>
                      </a:r>
                      <a:endParaRPr lang="en-CA" sz="2400" b="1" i="0" u="none" strike="noStrike">
                        <a:solidFill>
                          <a:srgbClr val="000000"/>
                        </a:solidFill>
                        <a:effectLst/>
                        <a:latin typeface="Calibri" panose="020F0502020204030204" pitchFamily="34" charset="0"/>
                      </a:endParaRPr>
                    </a:p>
                  </a:txBody>
                  <a:tcPr marL="5333" marR="5333" marT="5333" marB="0"/>
                </a:tc>
                <a:extLst>
                  <a:ext uri="{0D108BD9-81ED-4DB2-BD59-A6C34878D82A}">
                    <a16:rowId xmlns:a16="http://schemas.microsoft.com/office/drawing/2014/main" val="3102032359"/>
                  </a:ext>
                </a:extLst>
              </a:tr>
              <a:tr h="242433">
                <a:tc>
                  <a:txBody>
                    <a:bodyPr/>
                    <a:lstStyle/>
                    <a:p>
                      <a:pPr algn="l" rtl="0" fontAlgn="ctr"/>
                      <a:r>
                        <a:rPr lang="en-CA" sz="2800" u="none" strike="noStrike" dirty="0">
                          <a:effectLst/>
                        </a:rPr>
                        <a:t>Kenya</a:t>
                      </a:r>
                      <a:endParaRPr lang="en-CA" sz="2800" b="1" i="0" u="none" strike="noStrike" dirty="0">
                        <a:solidFill>
                          <a:srgbClr val="000000"/>
                        </a:solidFill>
                        <a:effectLst/>
                        <a:latin typeface="Calibri" panose="020F0502020204030204" pitchFamily="34" charset="0"/>
                      </a:endParaRPr>
                    </a:p>
                  </a:txBody>
                  <a:tcPr marL="5333" marR="5333" marT="5333" marB="0"/>
                </a:tc>
                <a:tc>
                  <a:txBody>
                    <a:bodyPr/>
                    <a:lstStyle/>
                    <a:p>
                      <a:pPr algn="ctr" rtl="0" fontAlgn="b"/>
                      <a:r>
                        <a:rPr lang="en-CA" sz="2400" u="none" strike="noStrike" dirty="0">
                          <a:effectLst/>
                        </a:rPr>
                        <a:t>YES</a:t>
                      </a:r>
                      <a:endParaRPr lang="en-CA" sz="2400" b="1" i="0" u="none" strike="noStrike" dirty="0">
                        <a:solidFill>
                          <a:srgbClr val="000000"/>
                        </a:solidFill>
                        <a:effectLst/>
                        <a:latin typeface="Calibri" panose="020F0502020204030204" pitchFamily="34" charset="0"/>
                      </a:endParaRPr>
                    </a:p>
                  </a:txBody>
                  <a:tcPr marL="5333" marR="5333" marT="5333" marB="0"/>
                </a:tc>
                <a:tc>
                  <a:txBody>
                    <a:bodyPr/>
                    <a:lstStyle/>
                    <a:p>
                      <a:pPr algn="ctr" rtl="0" fontAlgn="b"/>
                      <a:r>
                        <a:rPr lang="en-CA" sz="2400" u="none" strike="noStrike" dirty="0">
                          <a:effectLst/>
                        </a:rPr>
                        <a:t>2006</a:t>
                      </a:r>
                      <a:endParaRPr lang="en-CA" sz="2400" b="1" i="0" u="none" strike="noStrike" dirty="0">
                        <a:solidFill>
                          <a:srgbClr val="000000"/>
                        </a:solidFill>
                        <a:effectLst/>
                        <a:latin typeface="Calibri" panose="020F0502020204030204" pitchFamily="34" charset="0"/>
                      </a:endParaRPr>
                    </a:p>
                  </a:txBody>
                  <a:tcPr marL="5333" marR="5333" marT="5333" marB="0"/>
                </a:tc>
                <a:extLst>
                  <a:ext uri="{0D108BD9-81ED-4DB2-BD59-A6C34878D82A}">
                    <a16:rowId xmlns:a16="http://schemas.microsoft.com/office/drawing/2014/main" val="2482268224"/>
                  </a:ext>
                </a:extLst>
              </a:tr>
              <a:tr h="242433">
                <a:tc>
                  <a:txBody>
                    <a:bodyPr/>
                    <a:lstStyle/>
                    <a:p>
                      <a:pPr algn="l" rtl="0" fontAlgn="ctr"/>
                      <a:r>
                        <a:rPr lang="en-CA" sz="2800" u="none" strike="noStrike" dirty="0">
                          <a:effectLst/>
                        </a:rPr>
                        <a:t>Namibia</a:t>
                      </a:r>
                      <a:endParaRPr lang="en-CA" sz="2800" b="1" i="0" u="none" strike="noStrike" dirty="0">
                        <a:solidFill>
                          <a:srgbClr val="000000"/>
                        </a:solidFill>
                        <a:effectLst/>
                        <a:latin typeface="Calibri" panose="020F0502020204030204" pitchFamily="34" charset="0"/>
                      </a:endParaRPr>
                    </a:p>
                  </a:txBody>
                  <a:tcPr marL="5333" marR="5333" marT="5333" marB="0"/>
                </a:tc>
                <a:tc>
                  <a:txBody>
                    <a:bodyPr/>
                    <a:lstStyle/>
                    <a:p>
                      <a:pPr algn="ctr" rtl="0" fontAlgn="b"/>
                      <a:r>
                        <a:rPr lang="en-CA" sz="2400" u="none" strike="noStrike" dirty="0">
                          <a:effectLst/>
                        </a:rPr>
                        <a:t>YES</a:t>
                      </a:r>
                      <a:endParaRPr lang="en-CA" sz="2400" b="1" i="0" u="none" strike="noStrike" dirty="0">
                        <a:solidFill>
                          <a:srgbClr val="000000"/>
                        </a:solidFill>
                        <a:effectLst/>
                        <a:latin typeface="Calibri" panose="020F0502020204030204" pitchFamily="34" charset="0"/>
                      </a:endParaRPr>
                    </a:p>
                  </a:txBody>
                  <a:tcPr marL="5333" marR="5333" marT="5333" marB="0"/>
                </a:tc>
                <a:tc>
                  <a:txBody>
                    <a:bodyPr/>
                    <a:lstStyle/>
                    <a:p>
                      <a:pPr algn="ctr" rtl="0" fontAlgn="b"/>
                      <a:r>
                        <a:rPr lang="en-CA" sz="2400" u="none" strike="noStrike" dirty="0">
                          <a:effectLst/>
                        </a:rPr>
                        <a:t>2005</a:t>
                      </a:r>
                      <a:endParaRPr lang="en-CA" sz="2400" b="1" i="0" u="none" strike="noStrike" dirty="0">
                        <a:solidFill>
                          <a:srgbClr val="000000"/>
                        </a:solidFill>
                        <a:effectLst/>
                        <a:latin typeface="Calibri" panose="020F0502020204030204" pitchFamily="34" charset="0"/>
                      </a:endParaRPr>
                    </a:p>
                  </a:txBody>
                  <a:tcPr marL="5333" marR="5333" marT="5333" marB="0"/>
                </a:tc>
                <a:extLst>
                  <a:ext uri="{0D108BD9-81ED-4DB2-BD59-A6C34878D82A}">
                    <a16:rowId xmlns:a16="http://schemas.microsoft.com/office/drawing/2014/main" val="2214558453"/>
                  </a:ext>
                </a:extLst>
              </a:tr>
              <a:tr h="242433">
                <a:tc>
                  <a:txBody>
                    <a:bodyPr/>
                    <a:lstStyle/>
                    <a:p>
                      <a:pPr algn="l" rtl="0" fontAlgn="ctr"/>
                      <a:r>
                        <a:rPr lang="en-CA" sz="2800" u="none" strike="noStrike">
                          <a:effectLst/>
                        </a:rPr>
                        <a:t>Nigeria</a:t>
                      </a:r>
                      <a:endParaRPr lang="en-CA" sz="2800" b="1" i="0" u="none" strike="noStrike">
                        <a:solidFill>
                          <a:srgbClr val="000000"/>
                        </a:solidFill>
                        <a:effectLst/>
                        <a:latin typeface="Calibri" panose="020F0502020204030204" pitchFamily="34" charset="0"/>
                      </a:endParaRPr>
                    </a:p>
                  </a:txBody>
                  <a:tcPr marL="5333" marR="5333" marT="5333" marB="0"/>
                </a:tc>
                <a:tc>
                  <a:txBody>
                    <a:bodyPr/>
                    <a:lstStyle/>
                    <a:p>
                      <a:pPr algn="ctr" rtl="0" fontAlgn="b"/>
                      <a:r>
                        <a:rPr lang="en-CA" sz="2400" u="none" strike="noStrike" dirty="0">
                          <a:effectLst/>
                        </a:rPr>
                        <a:t>YES</a:t>
                      </a:r>
                      <a:endParaRPr lang="en-CA" sz="2400" b="1" i="0" u="none" strike="noStrike" dirty="0">
                        <a:solidFill>
                          <a:srgbClr val="000000"/>
                        </a:solidFill>
                        <a:effectLst/>
                        <a:latin typeface="Calibri" panose="020F0502020204030204" pitchFamily="34" charset="0"/>
                      </a:endParaRPr>
                    </a:p>
                  </a:txBody>
                  <a:tcPr marL="5333" marR="5333" marT="5333" marB="0"/>
                </a:tc>
                <a:tc>
                  <a:txBody>
                    <a:bodyPr/>
                    <a:lstStyle/>
                    <a:p>
                      <a:pPr algn="ctr" rtl="0" fontAlgn="b"/>
                      <a:r>
                        <a:rPr lang="en-CA" sz="2400" u="none" strike="noStrike" dirty="0">
                          <a:effectLst/>
                        </a:rPr>
                        <a:t>2010</a:t>
                      </a:r>
                      <a:endParaRPr lang="en-CA" sz="2400" b="1" i="0" u="none" strike="noStrike" dirty="0">
                        <a:solidFill>
                          <a:srgbClr val="000000"/>
                        </a:solidFill>
                        <a:effectLst/>
                        <a:latin typeface="Calibri" panose="020F0502020204030204" pitchFamily="34" charset="0"/>
                      </a:endParaRPr>
                    </a:p>
                  </a:txBody>
                  <a:tcPr marL="5333" marR="5333" marT="5333" marB="0"/>
                </a:tc>
                <a:extLst>
                  <a:ext uri="{0D108BD9-81ED-4DB2-BD59-A6C34878D82A}">
                    <a16:rowId xmlns:a16="http://schemas.microsoft.com/office/drawing/2014/main" val="556114543"/>
                  </a:ext>
                </a:extLst>
              </a:tr>
              <a:tr h="242433">
                <a:tc>
                  <a:txBody>
                    <a:bodyPr/>
                    <a:lstStyle/>
                    <a:p>
                      <a:pPr algn="l" rtl="0" fontAlgn="ctr"/>
                      <a:r>
                        <a:rPr lang="en-CA" sz="2800" u="none" strike="noStrike">
                          <a:effectLst/>
                        </a:rPr>
                        <a:t>Rwanda</a:t>
                      </a:r>
                      <a:endParaRPr lang="en-CA" sz="2800" b="1" i="0" u="none" strike="noStrike">
                        <a:solidFill>
                          <a:srgbClr val="000000"/>
                        </a:solidFill>
                        <a:effectLst/>
                        <a:latin typeface="Calibri" panose="020F0502020204030204" pitchFamily="34" charset="0"/>
                      </a:endParaRPr>
                    </a:p>
                  </a:txBody>
                  <a:tcPr marL="5333" marR="5333" marT="5333" marB="0"/>
                </a:tc>
                <a:tc>
                  <a:txBody>
                    <a:bodyPr/>
                    <a:lstStyle/>
                    <a:p>
                      <a:pPr algn="ctr" rtl="0" fontAlgn="b"/>
                      <a:r>
                        <a:rPr lang="en-CA" sz="2400" u="none" strike="noStrike" dirty="0">
                          <a:effectLst/>
                        </a:rPr>
                        <a:t>YES</a:t>
                      </a:r>
                      <a:endParaRPr lang="en-CA" sz="2400" b="1" i="0" u="none" strike="noStrike" dirty="0">
                        <a:solidFill>
                          <a:srgbClr val="000000"/>
                        </a:solidFill>
                        <a:effectLst/>
                        <a:latin typeface="Calibri" panose="020F0502020204030204" pitchFamily="34" charset="0"/>
                      </a:endParaRPr>
                    </a:p>
                  </a:txBody>
                  <a:tcPr marL="5333" marR="5333" marT="5333" marB="0"/>
                </a:tc>
                <a:tc>
                  <a:txBody>
                    <a:bodyPr/>
                    <a:lstStyle/>
                    <a:p>
                      <a:pPr algn="ctr" rtl="0" fontAlgn="b"/>
                      <a:r>
                        <a:rPr lang="en-CA" sz="2400" u="none" strike="noStrike" dirty="0">
                          <a:effectLst/>
                        </a:rPr>
                        <a:t>2008</a:t>
                      </a:r>
                      <a:endParaRPr lang="en-CA" sz="2400" b="1" i="0" u="none" strike="noStrike" dirty="0">
                        <a:solidFill>
                          <a:srgbClr val="000000"/>
                        </a:solidFill>
                        <a:effectLst/>
                        <a:latin typeface="Calibri" panose="020F0502020204030204" pitchFamily="34" charset="0"/>
                      </a:endParaRPr>
                    </a:p>
                  </a:txBody>
                  <a:tcPr marL="5333" marR="5333" marT="5333" marB="0"/>
                </a:tc>
                <a:extLst>
                  <a:ext uri="{0D108BD9-81ED-4DB2-BD59-A6C34878D82A}">
                    <a16:rowId xmlns:a16="http://schemas.microsoft.com/office/drawing/2014/main" val="3750850035"/>
                  </a:ext>
                </a:extLst>
              </a:tr>
              <a:tr h="242433">
                <a:tc>
                  <a:txBody>
                    <a:bodyPr/>
                    <a:lstStyle/>
                    <a:p>
                      <a:pPr algn="l" rtl="0" fontAlgn="ctr"/>
                      <a:r>
                        <a:rPr lang="en-CA" sz="2800" u="none" strike="noStrike">
                          <a:effectLst/>
                        </a:rPr>
                        <a:t>Seychelles</a:t>
                      </a:r>
                      <a:endParaRPr lang="en-CA" sz="2800" b="1" i="0" u="none" strike="noStrike">
                        <a:solidFill>
                          <a:srgbClr val="000000"/>
                        </a:solidFill>
                        <a:effectLst/>
                        <a:latin typeface="Calibri" panose="020F0502020204030204" pitchFamily="34" charset="0"/>
                      </a:endParaRPr>
                    </a:p>
                  </a:txBody>
                  <a:tcPr marL="5333" marR="5333" marT="5333" marB="0"/>
                </a:tc>
                <a:tc>
                  <a:txBody>
                    <a:bodyPr/>
                    <a:lstStyle/>
                    <a:p>
                      <a:pPr algn="ctr" rtl="0" fontAlgn="b"/>
                      <a:r>
                        <a:rPr lang="en-CA" sz="2400" u="none" strike="noStrike" dirty="0">
                          <a:effectLst/>
                        </a:rPr>
                        <a:t>YES</a:t>
                      </a:r>
                      <a:endParaRPr lang="en-CA" sz="2400" b="1" i="0" u="none" strike="noStrike" dirty="0">
                        <a:solidFill>
                          <a:srgbClr val="000000"/>
                        </a:solidFill>
                        <a:effectLst/>
                        <a:latin typeface="Calibri" panose="020F0502020204030204" pitchFamily="34" charset="0"/>
                      </a:endParaRPr>
                    </a:p>
                  </a:txBody>
                  <a:tcPr marL="5333" marR="5333" marT="5333" marB="0"/>
                </a:tc>
                <a:tc>
                  <a:txBody>
                    <a:bodyPr/>
                    <a:lstStyle/>
                    <a:p>
                      <a:pPr algn="ctr" rtl="0" fontAlgn="b"/>
                      <a:r>
                        <a:rPr lang="en-CA" sz="2400" u="none" strike="noStrike" dirty="0">
                          <a:effectLst/>
                        </a:rPr>
                        <a:t>2014</a:t>
                      </a:r>
                      <a:endParaRPr lang="en-CA" sz="2400" b="1" i="0" u="none" strike="noStrike" dirty="0">
                        <a:solidFill>
                          <a:srgbClr val="000000"/>
                        </a:solidFill>
                        <a:effectLst/>
                        <a:latin typeface="Calibri" panose="020F0502020204030204" pitchFamily="34" charset="0"/>
                      </a:endParaRPr>
                    </a:p>
                  </a:txBody>
                  <a:tcPr marL="5333" marR="5333" marT="5333" marB="0"/>
                </a:tc>
                <a:extLst>
                  <a:ext uri="{0D108BD9-81ED-4DB2-BD59-A6C34878D82A}">
                    <a16:rowId xmlns:a16="http://schemas.microsoft.com/office/drawing/2014/main" val="3921907733"/>
                  </a:ext>
                </a:extLst>
              </a:tr>
              <a:tr h="242433">
                <a:tc>
                  <a:txBody>
                    <a:bodyPr/>
                    <a:lstStyle/>
                    <a:p>
                      <a:pPr algn="l" rtl="0" fontAlgn="ctr"/>
                      <a:r>
                        <a:rPr lang="en-CA" sz="2800" u="none" strike="noStrike">
                          <a:effectLst/>
                        </a:rPr>
                        <a:t>South Africa</a:t>
                      </a:r>
                      <a:endParaRPr lang="en-CA" sz="2800" b="1" i="0" u="none" strike="noStrike">
                        <a:solidFill>
                          <a:srgbClr val="000000"/>
                        </a:solidFill>
                        <a:effectLst/>
                        <a:latin typeface="Calibri" panose="020F0502020204030204" pitchFamily="34" charset="0"/>
                      </a:endParaRPr>
                    </a:p>
                  </a:txBody>
                  <a:tcPr marL="5333" marR="5333" marT="5333" marB="0"/>
                </a:tc>
                <a:tc>
                  <a:txBody>
                    <a:bodyPr/>
                    <a:lstStyle/>
                    <a:p>
                      <a:pPr algn="ctr" rtl="0" fontAlgn="b"/>
                      <a:r>
                        <a:rPr lang="en-CA" sz="2400" u="none" strike="noStrike" dirty="0">
                          <a:effectLst/>
                        </a:rPr>
                        <a:t>YES</a:t>
                      </a:r>
                      <a:endParaRPr lang="en-CA" sz="2400" b="1" i="0" u="none" strike="noStrike" dirty="0">
                        <a:solidFill>
                          <a:srgbClr val="000000"/>
                        </a:solidFill>
                        <a:effectLst/>
                        <a:latin typeface="Calibri" panose="020F0502020204030204" pitchFamily="34" charset="0"/>
                      </a:endParaRPr>
                    </a:p>
                  </a:txBody>
                  <a:tcPr marL="5333" marR="5333" marT="5333" marB="0"/>
                </a:tc>
                <a:tc>
                  <a:txBody>
                    <a:bodyPr/>
                    <a:lstStyle/>
                    <a:p>
                      <a:pPr algn="ctr" rtl="0" fontAlgn="b"/>
                      <a:r>
                        <a:rPr lang="en-CA" sz="2400" u="none" strike="noStrike" dirty="0">
                          <a:effectLst/>
                        </a:rPr>
                        <a:t>2004</a:t>
                      </a:r>
                      <a:endParaRPr lang="en-CA" sz="2400" b="1" i="0" u="none" strike="noStrike" dirty="0">
                        <a:solidFill>
                          <a:srgbClr val="000000"/>
                        </a:solidFill>
                        <a:effectLst/>
                        <a:latin typeface="Calibri" panose="020F0502020204030204" pitchFamily="34" charset="0"/>
                      </a:endParaRPr>
                    </a:p>
                  </a:txBody>
                  <a:tcPr marL="5333" marR="5333" marT="5333" marB="0"/>
                </a:tc>
                <a:extLst>
                  <a:ext uri="{0D108BD9-81ED-4DB2-BD59-A6C34878D82A}">
                    <a16:rowId xmlns:a16="http://schemas.microsoft.com/office/drawing/2014/main" val="1754391161"/>
                  </a:ext>
                </a:extLst>
              </a:tr>
              <a:tr h="242433">
                <a:tc>
                  <a:txBody>
                    <a:bodyPr/>
                    <a:lstStyle/>
                    <a:p>
                      <a:pPr algn="l" rtl="0" fontAlgn="ctr"/>
                      <a:r>
                        <a:rPr lang="en-CA" sz="2800" u="none" strike="noStrike">
                          <a:effectLst/>
                        </a:rPr>
                        <a:t>Tanzania</a:t>
                      </a:r>
                      <a:endParaRPr lang="en-CA" sz="2800" b="1" i="0" u="none" strike="noStrike">
                        <a:solidFill>
                          <a:srgbClr val="000000"/>
                        </a:solidFill>
                        <a:effectLst/>
                        <a:latin typeface="Calibri" panose="020F0502020204030204" pitchFamily="34" charset="0"/>
                      </a:endParaRPr>
                    </a:p>
                  </a:txBody>
                  <a:tcPr marL="5333" marR="5333" marT="5333" marB="0"/>
                </a:tc>
                <a:tc>
                  <a:txBody>
                    <a:bodyPr/>
                    <a:lstStyle/>
                    <a:p>
                      <a:pPr algn="ctr" rtl="0" fontAlgn="b"/>
                      <a:r>
                        <a:rPr lang="en-CA" sz="2400" u="none" strike="noStrike" dirty="0">
                          <a:effectLst/>
                        </a:rPr>
                        <a:t>YES</a:t>
                      </a:r>
                      <a:endParaRPr lang="en-CA" sz="2400" b="1" i="0" u="none" strike="noStrike" dirty="0">
                        <a:solidFill>
                          <a:srgbClr val="000000"/>
                        </a:solidFill>
                        <a:effectLst/>
                        <a:latin typeface="Calibri" panose="020F0502020204030204" pitchFamily="34" charset="0"/>
                      </a:endParaRPr>
                    </a:p>
                  </a:txBody>
                  <a:tcPr marL="5333" marR="5333" marT="5333" marB="0"/>
                </a:tc>
                <a:tc>
                  <a:txBody>
                    <a:bodyPr/>
                    <a:lstStyle/>
                    <a:p>
                      <a:pPr algn="ctr" rtl="0" fontAlgn="b"/>
                      <a:r>
                        <a:rPr lang="en-CA" sz="2400" u="none" strike="noStrike" dirty="0">
                          <a:effectLst/>
                        </a:rPr>
                        <a:t>2007</a:t>
                      </a:r>
                      <a:endParaRPr lang="en-CA" sz="2400" b="1" i="0" u="none" strike="noStrike" dirty="0">
                        <a:solidFill>
                          <a:srgbClr val="000000"/>
                        </a:solidFill>
                        <a:effectLst/>
                        <a:latin typeface="Calibri" panose="020F0502020204030204" pitchFamily="34" charset="0"/>
                      </a:endParaRPr>
                    </a:p>
                  </a:txBody>
                  <a:tcPr marL="5333" marR="5333" marT="5333" marB="0"/>
                </a:tc>
                <a:extLst>
                  <a:ext uri="{0D108BD9-81ED-4DB2-BD59-A6C34878D82A}">
                    <a16:rowId xmlns:a16="http://schemas.microsoft.com/office/drawing/2014/main" val="3142917146"/>
                  </a:ext>
                </a:extLst>
              </a:tr>
              <a:tr h="418707">
                <a:tc>
                  <a:txBody>
                    <a:bodyPr/>
                    <a:lstStyle/>
                    <a:p>
                      <a:pPr algn="l" rtl="0" fontAlgn="ctr"/>
                      <a:r>
                        <a:rPr lang="en-CA" sz="2800" u="none" strike="noStrike" dirty="0">
                          <a:effectLst/>
                        </a:rPr>
                        <a:t>Zambia</a:t>
                      </a:r>
                      <a:endParaRPr lang="en-CA" sz="2800" b="1" i="0" u="none" strike="noStrike" dirty="0">
                        <a:solidFill>
                          <a:srgbClr val="000000"/>
                        </a:solidFill>
                        <a:effectLst/>
                        <a:latin typeface="Calibri" panose="020F0502020204030204" pitchFamily="34" charset="0"/>
                      </a:endParaRPr>
                    </a:p>
                  </a:txBody>
                  <a:tcPr marL="5333" marR="5333" marT="5333" marB="0"/>
                </a:tc>
                <a:tc>
                  <a:txBody>
                    <a:bodyPr/>
                    <a:lstStyle/>
                    <a:p>
                      <a:pPr algn="ctr" rtl="0" fontAlgn="b"/>
                      <a:r>
                        <a:rPr lang="en-CA" sz="2400" u="none" strike="noStrike" dirty="0">
                          <a:effectLst/>
                        </a:rPr>
                        <a:t>YES</a:t>
                      </a:r>
                      <a:endParaRPr lang="en-CA" sz="2400" b="1" i="0" u="none" strike="noStrike" dirty="0">
                        <a:solidFill>
                          <a:srgbClr val="000000"/>
                        </a:solidFill>
                        <a:effectLst/>
                        <a:latin typeface="Calibri" panose="020F0502020204030204" pitchFamily="34" charset="0"/>
                      </a:endParaRPr>
                    </a:p>
                  </a:txBody>
                  <a:tcPr marL="5333" marR="5333" marT="5333" marB="0"/>
                </a:tc>
                <a:tc>
                  <a:txBody>
                    <a:bodyPr/>
                    <a:lstStyle/>
                    <a:p>
                      <a:pPr algn="ctr" rtl="0" fontAlgn="b"/>
                      <a:r>
                        <a:rPr lang="en-CA" sz="2400" u="none" strike="noStrike" dirty="0">
                          <a:effectLst/>
                        </a:rPr>
                        <a:t>2007</a:t>
                      </a:r>
                      <a:endParaRPr lang="en-CA" sz="2400" b="1" i="0" u="none" strike="noStrike" dirty="0">
                        <a:solidFill>
                          <a:srgbClr val="000000"/>
                        </a:solidFill>
                        <a:effectLst/>
                        <a:latin typeface="Calibri" panose="020F0502020204030204" pitchFamily="34" charset="0"/>
                      </a:endParaRPr>
                    </a:p>
                  </a:txBody>
                  <a:tcPr marL="5333" marR="5333" marT="5333" marB="0"/>
                </a:tc>
                <a:extLst>
                  <a:ext uri="{0D108BD9-81ED-4DB2-BD59-A6C34878D82A}">
                    <a16:rowId xmlns:a16="http://schemas.microsoft.com/office/drawing/2014/main" val="1217606548"/>
                  </a:ext>
                </a:extLst>
              </a:tr>
            </a:tbl>
          </a:graphicData>
        </a:graphic>
      </p:graphicFrame>
      <p:grpSp>
        <p:nvGrpSpPr>
          <p:cNvPr id="6" name="Group 5">
            <a:extLst>
              <a:ext uri="{FF2B5EF4-FFF2-40B4-BE49-F238E27FC236}">
                <a16:creationId xmlns:a16="http://schemas.microsoft.com/office/drawing/2014/main" id="{B1ED1669-B331-4876-B97E-080D60454822}"/>
              </a:ext>
            </a:extLst>
          </p:cNvPr>
          <p:cNvGrpSpPr/>
          <p:nvPr/>
        </p:nvGrpSpPr>
        <p:grpSpPr>
          <a:xfrm>
            <a:off x="4863633" y="1601042"/>
            <a:ext cx="7327468" cy="1935490"/>
            <a:chOff x="1151113" y="4676579"/>
            <a:chExt cx="7327468" cy="1935490"/>
          </a:xfrm>
        </p:grpSpPr>
        <p:sp>
          <p:nvSpPr>
            <p:cNvPr id="7" name="TextBox 6">
              <a:extLst>
                <a:ext uri="{FF2B5EF4-FFF2-40B4-BE49-F238E27FC236}">
                  <a16:creationId xmlns:a16="http://schemas.microsoft.com/office/drawing/2014/main" id="{7587C651-DD12-4CE7-8319-79997FF528AB}"/>
                </a:ext>
              </a:extLst>
            </p:cNvPr>
            <p:cNvSpPr txBox="1"/>
            <p:nvPr/>
          </p:nvSpPr>
          <p:spPr>
            <a:xfrm>
              <a:off x="1151113" y="4676579"/>
              <a:ext cx="7327468" cy="369332"/>
            </a:xfrm>
            <a:prstGeom prst="rect">
              <a:avLst/>
            </a:prstGeom>
            <a:solidFill>
              <a:schemeClr val="accent4"/>
            </a:solidFill>
          </p:spPr>
          <p:txBody>
            <a:bodyPr wrap="square" rtlCol="0">
              <a:spAutoFit/>
            </a:bodyPr>
            <a:lstStyle/>
            <a:p>
              <a:r>
                <a:rPr lang="en-CA" b="1" dirty="0">
                  <a:solidFill>
                    <a:schemeClr val="bg1"/>
                  </a:solidFill>
                </a:rPr>
                <a:t>Institutions with OER policies:</a:t>
              </a:r>
            </a:p>
          </p:txBody>
        </p:sp>
        <p:grpSp>
          <p:nvGrpSpPr>
            <p:cNvPr id="8" name="Group 7">
              <a:extLst>
                <a:ext uri="{FF2B5EF4-FFF2-40B4-BE49-F238E27FC236}">
                  <a16:creationId xmlns:a16="http://schemas.microsoft.com/office/drawing/2014/main" id="{FCE1084C-B463-4C6B-97D4-07E2A65860A6}"/>
                </a:ext>
              </a:extLst>
            </p:cNvPr>
            <p:cNvGrpSpPr/>
            <p:nvPr/>
          </p:nvGrpSpPr>
          <p:grpSpPr>
            <a:xfrm>
              <a:off x="1151113" y="5050348"/>
              <a:ext cx="7327468" cy="1561721"/>
              <a:chOff x="1259632" y="4797152"/>
              <a:chExt cx="7327468" cy="1561721"/>
            </a:xfrm>
          </p:grpSpPr>
          <p:sp>
            <p:nvSpPr>
              <p:cNvPr id="9" name="Rectangle 8">
                <a:extLst>
                  <a:ext uri="{FF2B5EF4-FFF2-40B4-BE49-F238E27FC236}">
                    <a16:creationId xmlns:a16="http://schemas.microsoft.com/office/drawing/2014/main" id="{6E7616DA-4894-4784-B817-D2F037CC2FB0}"/>
                  </a:ext>
                </a:extLst>
              </p:cNvPr>
              <p:cNvSpPr/>
              <p:nvPr/>
            </p:nvSpPr>
            <p:spPr>
              <a:xfrm>
                <a:off x="1259632" y="4797152"/>
                <a:ext cx="7327468" cy="15617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0" name="Picture 9">
                <a:extLst>
                  <a:ext uri="{FF2B5EF4-FFF2-40B4-BE49-F238E27FC236}">
                    <a16:creationId xmlns:a16="http://schemas.microsoft.com/office/drawing/2014/main" id="{074F6ADB-3ED5-472E-8CEB-6E104B0B03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6176" y="4874335"/>
                <a:ext cx="2171387" cy="470094"/>
              </a:xfrm>
              <a:prstGeom prst="rect">
                <a:avLst/>
              </a:prstGeom>
            </p:spPr>
          </p:pic>
          <p:pic>
            <p:nvPicPr>
              <p:cNvPr id="11" name="Picture 10">
                <a:extLst>
                  <a:ext uri="{FF2B5EF4-FFF2-40B4-BE49-F238E27FC236}">
                    <a16:creationId xmlns:a16="http://schemas.microsoft.com/office/drawing/2014/main" id="{F77600EF-9B2F-4C99-B824-8AE94E1C1D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4468" y="4874335"/>
                <a:ext cx="2540000" cy="654050"/>
              </a:xfrm>
              <a:prstGeom prst="rect">
                <a:avLst/>
              </a:prstGeom>
            </p:spPr>
          </p:pic>
          <p:pic>
            <p:nvPicPr>
              <p:cNvPr id="12" name="Picture 11">
                <a:extLst>
                  <a:ext uri="{FF2B5EF4-FFF2-40B4-BE49-F238E27FC236}">
                    <a16:creationId xmlns:a16="http://schemas.microsoft.com/office/drawing/2014/main" id="{32AE631C-7739-487A-A7D1-8256F8F500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3841" y="5498797"/>
                <a:ext cx="774740" cy="819192"/>
              </a:xfrm>
              <a:prstGeom prst="rect">
                <a:avLst/>
              </a:prstGeom>
            </p:spPr>
          </p:pic>
          <p:pic>
            <p:nvPicPr>
              <p:cNvPr id="13" name="Picture 12">
                <a:extLst>
                  <a:ext uri="{FF2B5EF4-FFF2-40B4-BE49-F238E27FC236}">
                    <a16:creationId xmlns:a16="http://schemas.microsoft.com/office/drawing/2014/main" id="{D8098C3E-D8D4-4338-97C3-B213EA465A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67744" y="4874335"/>
                <a:ext cx="648072" cy="648072"/>
              </a:xfrm>
              <a:prstGeom prst="rect">
                <a:avLst/>
              </a:prstGeom>
            </p:spPr>
          </p:pic>
          <p:pic>
            <p:nvPicPr>
              <p:cNvPr id="14" name="Picture 13">
                <a:extLst>
                  <a:ext uri="{FF2B5EF4-FFF2-40B4-BE49-F238E27FC236}">
                    <a16:creationId xmlns:a16="http://schemas.microsoft.com/office/drawing/2014/main" id="{1E4EBA6E-524F-435A-A5BC-59CC12C4448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38336" y="5344429"/>
                <a:ext cx="954595" cy="973560"/>
              </a:xfrm>
              <a:prstGeom prst="rect">
                <a:avLst/>
              </a:prstGeom>
            </p:spPr>
          </p:pic>
          <p:pic>
            <p:nvPicPr>
              <p:cNvPr id="15" name="Picture 14">
                <a:extLst>
                  <a:ext uri="{FF2B5EF4-FFF2-40B4-BE49-F238E27FC236}">
                    <a16:creationId xmlns:a16="http://schemas.microsoft.com/office/drawing/2014/main" id="{8F5EFE10-B4A9-42CB-95DA-098368D01BD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05121" y="5498797"/>
                <a:ext cx="4979534" cy="749471"/>
              </a:xfrm>
              <a:prstGeom prst="rect">
                <a:avLst/>
              </a:prstGeom>
            </p:spPr>
          </p:pic>
        </p:grpSp>
      </p:grpSp>
      <p:pic>
        <p:nvPicPr>
          <p:cNvPr id="16" name="Picture 15" descr="A close up of a sign&#10;&#10;Description generated with high confidence">
            <a:extLst>
              <a:ext uri="{FF2B5EF4-FFF2-40B4-BE49-F238E27FC236}">
                <a16:creationId xmlns:a16="http://schemas.microsoft.com/office/drawing/2014/main" id="{7A94799B-3A1D-44C8-AA87-782A8D63B1E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70521" y="3856057"/>
            <a:ext cx="1877202" cy="2789392"/>
          </a:xfrm>
          <a:prstGeom prst="rect">
            <a:avLst/>
          </a:prstGeom>
        </p:spPr>
      </p:pic>
      <p:pic>
        <p:nvPicPr>
          <p:cNvPr id="17" name="Picture 16">
            <a:extLst>
              <a:ext uri="{FF2B5EF4-FFF2-40B4-BE49-F238E27FC236}">
                <a16:creationId xmlns:a16="http://schemas.microsoft.com/office/drawing/2014/main" id="{8DA054CC-0166-400F-96A6-5FEF66F64FA0}"/>
              </a:ext>
            </a:extLst>
          </p:cNvPr>
          <p:cNvPicPr>
            <a:picLocks noChangeAspect="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620448" y="3745452"/>
            <a:ext cx="1136362" cy="1125840"/>
          </a:xfrm>
          <a:prstGeom prst="rect">
            <a:avLst/>
          </a:prstGeom>
        </p:spPr>
      </p:pic>
      <p:sp>
        <p:nvSpPr>
          <p:cNvPr id="18" name="TextBox 17">
            <a:extLst>
              <a:ext uri="{FF2B5EF4-FFF2-40B4-BE49-F238E27FC236}">
                <a16:creationId xmlns:a16="http://schemas.microsoft.com/office/drawing/2014/main" id="{9A68F6EF-AE83-4C59-B76B-82941B8ACB75}"/>
              </a:ext>
            </a:extLst>
          </p:cNvPr>
          <p:cNvSpPr txBox="1"/>
          <p:nvPr/>
        </p:nvSpPr>
        <p:spPr>
          <a:xfrm>
            <a:off x="6998249" y="4050389"/>
            <a:ext cx="4696963" cy="1938992"/>
          </a:xfrm>
          <a:prstGeom prst="rect">
            <a:avLst/>
          </a:prstGeom>
          <a:noFill/>
        </p:spPr>
        <p:txBody>
          <a:bodyPr wrap="square" rtlCol="0">
            <a:spAutoFit/>
          </a:bodyPr>
          <a:lstStyle/>
          <a:p>
            <a:pPr marL="285750" indent="-285750">
              <a:buFont typeface="Arial" panose="020B0604020202020204" pitchFamily="34" charset="0"/>
              <a:buChar char="•"/>
            </a:pPr>
            <a:r>
              <a:rPr lang="en-CA" sz="2400" dirty="0"/>
              <a:t>National OER policy HE, Nigeria</a:t>
            </a:r>
          </a:p>
          <a:p>
            <a:pPr marL="285750" indent="-285750">
              <a:buFont typeface="Arial" panose="020B0604020202020204" pitchFamily="34" charset="0"/>
              <a:buChar char="•"/>
            </a:pPr>
            <a:r>
              <a:rPr lang="en-CA" sz="2400" dirty="0"/>
              <a:t>Mauritius and Zambia developing national OER policy</a:t>
            </a:r>
          </a:p>
          <a:p>
            <a:pPr marL="285750" indent="-285750">
              <a:buFont typeface="Arial" panose="020B0604020202020204" pitchFamily="34" charset="0"/>
              <a:buChar char="•"/>
            </a:pPr>
            <a:r>
              <a:rPr lang="en-CA" sz="2400" dirty="0"/>
              <a:t>More institutional OER policy/ strategy in place</a:t>
            </a:r>
          </a:p>
        </p:txBody>
      </p:sp>
      <p:sp>
        <p:nvSpPr>
          <p:cNvPr id="2" name="Title 1">
            <a:extLst>
              <a:ext uri="{FF2B5EF4-FFF2-40B4-BE49-F238E27FC236}">
                <a16:creationId xmlns:a16="http://schemas.microsoft.com/office/drawing/2014/main" id="{3E8E785A-061A-4309-AB8B-62B9E21CD660}"/>
              </a:ext>
            </a:extLst>
          </p:cNvPr>
          <p:cNvSpPr>
            <a:spLocks noGrp="1"/>
          </p:cNvSpPr>
          <p:nvPr>
            <p:ph type="title"/>
          </p:nvPr>
        </p:nvSpPr>
        <p:spPr/>
        <p:txBody>
          <a:bodyPr/>
          <a:lstStyle/>
          <a:p>
            <a:r>
              <a:rPr lang="en-US" dirty="0"/>
              <a:t>ICT in Education and OER in Africa</a:t>
            </a:r>
          </a:p>
        </p:txBody>
      </p:sp>
    </p:spTree>
    <p:extLst>
      <p:ext uri="{BB962C8B-B14F-4D97-AF65-F5344CB8AC3E}">
        <p14:creationId xmlns:p14="http://schemas.microsoft.com/office/powerpoint/2010/main" val="3456783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524000" y="-20638"/>
            <a:ext cx="9144000" cy="6878638"/>
          </a:xfrm>
        </p:spPr>
      </p:pic>
    </p:spTree>
    <p:extLst>
      <p:ext uri="{BB962C8B-B14F-4D97-AF65-F5344CB8AC3E}">
        <p14:creationId xmlns:p14="http://schemas.microsoft.com/office/powerpoint/2010/main" val="375289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3980" y="200025"/>
            <a:ext cx="9419820" cy="1325563"/>
          </a:xfrm>
        </p:spPr>
        <p:txBody>
          <a:bodyPr/>
          <a:lstStyle/>
          <a:p>
            <a:r>
              <a:rPr lang="en-CA" dirty="0"/>
              <a:t>Communities of Practice</a:t>
            </a:r>
          </a:p>
        </p:txBody>
      </p:sp>
      <p:sp>
        <p:nvSpPr>
          <p:cNvPr id="3" name="Content Placeholder 2"/>
          <p:cNvSpPr>
            <a:spLocks noGrp="1"/>
          </p:cNvSpPr>
          <p:nvPr>
            <p:ph idx="1"/>
          </p:nvPr>
        </p:nvSpPr>
        <p:spPr>
          <a:xfrm>
            <a:off x="1933980" y="1789217"/>
            <a:ext cx="5495520" cy="3967163"/>
          </a:xfrm>
        </p:spPr>
        <p:txBody>
          <a:bodyPr/>
          <a:lstStyle/>
          <a:p>
            <a:r>
              <a:rPr lang="en-US" dirty="0"/>
              <a:t>Respect for different views</a:t>
            </a:r>
          </a:p>
          <a:p>
            <a:r>
              <a:rPr lang="en-US" dirty="0"/>
              <a:t>Inclusive </a:t>
            </a:r>
            <a:r>
              <a:rPr lang="en-CA" dirty="0"/>
              <a:t>communities of practice / networks</a:t>
            </a:r>
          </a:p>
          <a:p>
            <a:r>
              <a:rPr lang="en-US" dirty="0"/>
              <a:t>Shared values</a:t>
            </a:r>
          </a:p>
          <a:p>
            <a:r>
              <a:rPr lang="en-US" dirty="0"/>
              <a:t>Willingness to share</a:t>
            </a:r>
          </a:p>
          <a:p>
            <a:r>
              <a:rPr lang="en-US" dirty="0"/>
              <a:t>Collegiality and trust</a:t>
            </a:r>
          </a:p>
          <a:p>
            <a:endParaRPr lang="en-US" dirty="0"/>
          </a:p>
          <a:p>
            <a:endParaRPr lang="en-CA" dirty="0"/>
          </a:p>
        </p:txBody>
      </p:sp>
      <p:sp>
        <p:nvSpPr>
          <p:cNvPr id="4" name="Rounded Rectangle 3"/>
          <p:cNvSpPr/>
          <p:nvPr/>
        </p:nvSpPr>
        <p:spPr>
          <a:xfrm>
            <a:off x="8074235" y="1789217"/>
            <a:ext cx="3279565" cy="3279565"/>
          </a:xfrm>
          <a:prstGeom prst="roundRect">
            <a:avLst/>
          </a:prstGeom>
          <a:solidFill>
            <a:srgbClr val="290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8327778" y="2026154"/>
            <a:ext cx="2778066" cy="2778066"/>
          </a:xfrm>
          <a:prstGeom prst="rect">
            <a:avLst/>
          </a:prstGeom>
        </p:spPr>
      </p:pic>
      <p:grpSp>
        <p:nvGrpSpPr>
          <p:cNvPr id="11" name="Group 10">
            <a:extLst>
              <a:ext uri="{FF2B5EF4-FFF2-40B4-BE49-F238E27FC236}">
                <a16:creationId xmlns:a16="http://schemas.microsoft.com/office/drawing/2014/main" id="{BD1F087F-7317-401C-82B2-EA66CECC452E}"/>
              </a:ext>
            </a:extLst>
          </p:cNvPr>
          <p:cNvGrpSpPr/>
          <p:nvPr/>
        </p:nvGrpSpPr>
        <p:grpSpPr>
          <a:xfrm>
            <a:off x="285750" y="134938"/>
            <a:ext cx="1333500" cy="1384300"/>
            <a:chOff x="5867403" y="4831834"/>
            <a:chExt cx="1333500" cy="1384300"/>
          </a:xfrm>
        </p:grpSpPr>
        <p:sp>
          <p:nvSpPr>
            <p:cNvPr id="12" name="Oval 11">
              <a:extLst>
                <a:ext uri="{FF2B5EF4-FFF2-40B4-BE49-F238E27FC236}">
                  <a16:creationId xmlns:a16="http://schemas.microsoft.com/office/drawing/2014/main" id="{E16E8B06-6043-43E8-BEB0-E4248EDE9391}"/>
                </a:ext>
              </a:extLst>
            </p:cNvPr>
            <p:cNvSpPr/>
            <p:nvPr/>
          </p:nvSpPr>
          <p:spPr>
            <a:xfrm>
              <a:off x="5867403" y="4882634"/>
              <a:ext cx="1333500" cy="1333500"/>
            </a:xfrm>
            <a:prstGeom prst="ellipse">
              <a:avLst/>
            </a:prstGeom>
            <a:solidFill>
              <a:srgbClr val="290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5F00258-08D0-4603-AD56-19E0163A14DB}"/>
                </a:ext>
              </a:extLst>
            </p:cNvPr>
            <p:cNvSpPr/>
            <p:nvPr/>
          </p:nvSpPr>
          <p:spPr>
            <a:xfrm>
              <a:off x="6182133" y="4831834"/>
              <a:ext cx="704039" cy="1323439"/>
            </a:xfrm>
            <a:prstGeom prst="rect">
              <a:avLst/>
            </a:prstGeom>
          </p:spPr>
          <p:txBody>
            <a:bodyPr wrap="none">
              <a:spAutoFit/>
            </a:bodyPr>
            <a:lstStyle/>
            <a:p>
              <a:r>
                <a:rPr lang="en-US" sz="8000" b="1" dirty="0">
                  <a:solidFill>
                    <a:schemeClr val="bg1"/>
                  </a:solidFill>
                </a:rPr>
                <a:t>3</a:t>
              </a:r>
            </a:p>
          </p:txBody>
        </p:sp>
      </p:grpSp>
    </p:spTree>
    <p:extLst>
      <p:ext uri="{BB962C8B-B14F-4D97-AF65-F5344CB8AC3E}">
        <p14:creationId xmlns:p14="http://schemas.microsoft.com/office/powerpoint/2010/main" val="693411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5A67872-EFF5-4DB8-9C81-3BFA2B78D470}"/>
              </a:ext>
            </a:extLst>
          </p:cNvPr>
          <p:cNvSpPr/>
          <p:nvPr/>
        </p:nvSpPr>
        <p:spPr>
          <a:xfrm>
            <a:off x="0" y="1935754"/>
            <a:ext cx="12192000" cy="3861796"/>
          </a:xfrm>
          <a:prstGeom prst="rect">
            <a:avLst/>
          </a:prstGeom>
          <a:solidFill>
            <a:srgbClr val="4C507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6A3FE91-6CB9-4179-AF7E-F257A8C4F30D}"/>
              </a:ext>
            </a:extLst>
          </p:cNvPr>
          <p:cNvSpPr>
            <a:spLocks noGrp="1"/>
          </p:cNvSpPr>
          <p:nvPr>
            <p:ph type="title"/>
          </p:nvPr>
        </p:nvSpPr>
        <p:spPr/>
        <p:txBody>
          <a:bodyPr/>
          <a:lstStyle/>
          <a:p>
            <a:r>
              <a:rPr lang="en-CA" dirty="0"/>
              <a:t>The Virtue of Collegiality</a:t>
            </a:r>
          </a:p>
        </p:txBody>
      </p:sp>
      <p:sp>
        <p:nvSpPr>
          <p:cNvPr id="3" name="Content Placeholder 2">
            <a:extLst>
              <a:ext uri="{FF2B5EF4-FFF2-40B4-BE49-F238E27FC236}">
                <a16:creationId xmlns:a16="http://schemas.microsoft.com/office/drawing/2014/main" id="{82466DAB-8D89-49F2-BB1D-EE78C550F611}"/>
              </a:ext>
            </a:extLst>
          </p:cNvPr>
          <p:cNvSpPr>
            <a:spLocks noGrp="1"/>
          </p:cNvSpPr>
          <p:nvPr>
            <p:ph idx="4294967295"/>
          </p:nvPr>
        </p:nvSpPr>
        <p:spPr>
          <a:xfrm>
            <a:off x="1257300" y="2151655"/>
            <a:ext cx="9994900" cy="4106862"/>
          </a:xfrm>
        </p:spPr>
        <p:txBody>
          <a:bodyPr>
            <a:normAutofit/>
          </a:bodyPr>
          <a:lstStyle/>
          <a:p>
            <a:pPr marL="0" indent="0">
              <a:buNone/>
            </a:pPr>
            <a:r>
              <a:rPr lang="en-CA" sz="3600" dirty="0"/>
              <a:t>‘Collegiality derives from certain obligations that are in fact duties, not from camaraderie, fellowship, or even familial feeling. Only when the duties of collegiality are observed in a gracious, caring spirit of mutual respect, friendship, or family does duty become transformed into virtue’ </a:t>
            </a:r>
          </a:p>
          <a:p>
            <a:pPr marL="0" indent="0" algn="r">
              <a:buNone/>
            </a:pPr>
            <a:r>
              <a:rPr lang="en-CA" sz="2400" i="1" dirty="0" err="1"/>
              <a:t>Mangiardi</a:t>
            </a:r>
            <a:r>
              <a:rPr lang="en-CA" sz="2400" i="1" dirty="0"/>
              <a:t> &amp; Pellegrini (1992)</a:t>
            </a:r>
          </a:p>
          <a:p>
            <a:endParaRPr lang="en-CA" dirty="0"/>
          </a:p>
        </p:txBody>
      </p:sp>
    </p:spTree>
    <p:extLst>
      <p:ext uri="{BB962C8B-B14F-4D97-AF65-F5344CB8AC3E}">
        <p14:creationId xmlns:p14="http://schemas.microsoft.com/office/powerpoint/2010/main" val="525171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33452-D14F-4DD6-826C-E24BFA55DFC6}"/>
              </a:ext>
            </a:extLst>
          </p:cNvPr>
          <p:cNvSpPr>
            <a:spLocks noGrp="1"/>
          </p:cNvSpPr>
          <p:nvPr>
            <p:ph type="title"/>
          </p:nvPr>
        </p:nvSpPr>
        <p:spPr/>
        <p:txBody>
          <a:bodyPr/>
          <a:lstStyle/>
          <a:p>
            <a:r>
              <a:rPr lang="en-CA" dirty="0"/>
              <a:t>Three Key Literacies</a:t>
            </a:r>
          </a:p>
        </p:txBody>
      </p:sp>
      <p:grpSp>
        <p:nvGrpSpPr>
          <p:cNvPr id="7" name="Group 6">
            <a:extLst>
              <a:ext uri="{FF2B5EF4-FFF2-40B4-BE49-F238E27FC236}">
                <a16:creationId xmlns:a16="http://schemas.microsoft.com/office/drawing/2014/main" id="{954D7167-DB67-4318-BACC-EED394D12165}"/>
              </a:ext>
            </a:extLst>
          </p:cNvPr>
          <p:cNvGrpSpPr/>
          <p:nvPr/>
        </p:nvGrpSpPr>
        <p:grpSpPr>
          <a:xfrm>
            <a:off x="1026081" y="1690690"/>
            <a:ext cx="9959419" cy="4233751"/>
            <a:chOff x="2114550" y="2169160"/>
            <a:chExt cx="7741920" cy="3291091"/>
          </a:xfrm>
        </p:grpSpPr>
        <p:sp>
          <p:nvSpPr>
            <p:cNvPr id="4" name="Rectangle: Rounded Corners 3">
              <a:extLst>
                <a:ext uri="{FF2B5EF4-FFF2-40B4-BE49-F238E27FC236}">
                  <a16:creationId xmlns:a16="http://schemas.microsoft.com/office/drawing/2014/main" id="{E7E61E76-158A-4B1D-B6AA-F30738528739}"/>
                </a:ext>
              </a:extLst>
            </p:cNvPr>
            <p:cNvSpPr/>
            <p:nvPr/>
          </p:nvSpPr>
          <p:spPr>
            <a:xfrm>
              <a:off x="2114550" y="2170906"/>
              <a:ext cx="2519680" cy="2519680"/>
            </a:xfrm>
            <a:prstGeom prst="roundRect">
              <a:avLst/>
            </a:prstGeom>
            <a:solidFill>
              <a:srgbClr val="CFA0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Rectangle: Rounded Corners 4">
              <a:extLst>
                <a:ext uri="{FF2B5EF4-FFF2-40B4-BE49-F238E27FC236}">
                  <a16:creationId xmlns:a16="http://schemas.microsoft.com/office/drawing/2014/main" id="{AA83C920-E0DE-46F6-B552-F38A475CED73}"/>
                </a:ext>
              </a:extLst>
            </p:cNvPr>
            <p:cNvSpPr/>
            <p:nvPr/>
          </p:nvSpPr>
          <p:spPr>
            <a:xfrm>
              <a:off x="4725670" y="2170906"/>
              <a:ext cx="2519680" cy="2519680"/>
            </a:xfrm>
            <a:prstGeom prst="roundRect">
              <a:avLst/>
            </a:prstGeom>
            <a:solidFill>
              <a:srgbClr val="4679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ectangle: Rounded Corners 5">
              <a:extLst>
                <a:ext uri="{FF2B5EF4-FFF2-40B4-BE49-F238E27FC236}">
                  <a16:creationId xmlns:a16="http://schemas.microsoft.com/office/drawing/2014/main" id="{080226DC-FE10-4C48-BF44-D290FFDB03A4}"/>
                </a:ext>
              </a:extLst>
            </p:cNvPr>
            <p:cNvSpPr/>
            <p:nvPr/>
          </p:nvSpPr>
          <p:spPr>
            <a:xfrm>
              <a:off x="7336790" y="2169160"/>
              <a:ext cx="2519680" cy="2519680"/>
            </a:xfrm>
            <a:prstGeom prst="roundRect">
              <a:avLst/>
            </a:prstGeom>
            <a:solidFill>
              <a:srgbClr val="BABE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8" name="Picture 7">
              <a:extLst>
                <a:ext uri="{FF2B5EF4-FFF2-40B4-BE49-F238E27FC236}">
                  <a16:creationId xmlns:a16="http://schemas.microsoft.com/office/drawing/2014/main" id="{C2AD0B11-825F-4714-A494-62130D104D61}"/>
                </a:ext>
              </a:extLst>
            </p:cNvPr>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5067300" y="2510790"/>
              <a:ext cx="1836420" cy="1836420"/>
            </a:xfrm>
            <a:prstGeom prst="rect">
              <a:avLst/>
            </a:prstGeom>
          </p:spPr>
        </p:pic>
        <p:pic>
          <p:nvPicPr>
            <p:cNvPr id="10" name="Picture 9">
              <a:extLst>
                <a:ext uri="{FF2B5EF4-FFF2-40B4-BE49-F238E27FC236}">
                  <a16:creationId xmlns:a16="http://schemas.microsoft.com/office/drawing/2014/main" id="{867BD61D-C6A9-4EDA-B8AC-9572C64174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40610" y="2395220"/>
              <a:ext cx="2067560" cy="2067560"/>
            </a:xfrm>
            <a:prstGeom prst="rect">
              <a:avLst/>
            </a:prstGeom>
          </p:spPr>
        </p:pic>
        <p:pic>
          <p:nvPicPr>
            <p:cNvPr id="12" name="Picture 11">
              <a:extLst>
                <a:ext uri="{FF2B5EF4-FFF2-40B4-BE49-F238E27FC236}">
                  <a16:creationId xmlns:a16="http://schemas.microsoft.com/office/drawing/2014/main" id="{2B2096C0-28F7-4775-9B6A-C6FB78EB51C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84110" y="2291795"/>
              <a:ext cx="2225040" cy="2225040"/>
            </a:xfrm>
            <a:prstGeom prst="rect">
              <a:avLst/>
            </a:prstGeom>
          </p:spPr>
        </p:pic>
        <p:sp>
          <p:nvSpPr>
            <p:cNvPr id="18" name="TextBox 17">
              <a:extLst>
                <a:ext uri="{FF2B5EF4-FFF2-40B4-BE49-F238E27FC236}">
                  <a16:creationId xmlns:a16="http://schemas.microsoft.com/office/drawing/2014/main" id="{C195306D-14BA-492E-92E3-70DC543EDE9B}"/>
                </a:ext>
              </a:extLst>
            </p:cNvPr>
            <p:cNvSpPr txBox="1"/>
            <p:nvPr/>
          </p:nvSpPr>
          <p:spPr>
            <a:xfrm>
              <a:off x="2114550" y="4909978"/>
              <a:ext cx="2519680" cy="550273"/>
            </a:xfrm>
            <a:prstGeom prst="rect">
              <a:avLst/>
            </a:prstGeom>
            <a:noFill/>
          </p:spPr>
          <p:txBody>
            <a:bodyPr wrap="square" rtlCol="0">
              <a:spAutoFit/>
            </a:bodyPr>
            <a:lstStyle/>
            <a:p>
              <a:pPr algn="ctr"/>
              <a:r>
                <a:rPr lang="en-US" sz="4000" dirty="0"/>
                <a:t>Human</a:t>
              </a:r>
            </a:p>
          </p:txBody>
        </p:sp>
        <p:sp>
          <p:nvSpPr>
            <p:cNvPr id="19" name="TextBox 18">
              <a:extLst>
                <a:ext uri="{FF2B5EF4-FFF2-40B4-BE49-F238E27FC236}">
                  <a16:creationId xmlns:a16="http://schemas.microsoft.com/office/drawing/2014/main" id="{92CA5D82-4D15-49A7-8D92-6F8CCEB736F0}"/>
                </a:ext>
              </a:extLst>
            </p:cNvPr>
            <p:cNvSpPr txBox="1"/>
            <p:nvPr/>
          </p:nvSpPr>
          <p:spPr>
            <a:xfrm>
              <a:off x="4701540" y="4909978"/>
              <a:ext cx="2519680" cy="550273"/>
            </a:xfrm>
            <a:prstGeom prst="rect">
              <a:avLst/>
            </a:prstGeom>
            <a:noFill/>
          </p:spPr>
          <p:txBody>
            <a:bodyPr wrap="square" rtlCol="0">
              <a:spAutoFit/>
            </a:bodyPr>
            <a:lstStyle/>
            <a:p>
              <a:pPr algn="ctr"/>
              <a:r>
                <a:rPr lang="en-US" sz="4000" dirty="0"/>
                <a:t>Data</a:t>
              </a:r>
            </a:p>
          </p:txBody>
        </p:sp>
        <p:sp>
          <p:nvSpPr>
            <p:cNvPr id="20" name="TextBox 19">
              <a:extLst>
                <a:ext uri="{FF2B5EF4-FFF2-40B4-BE49-F238E27FC236}">
                  <a16:creationId xmlns:a16="http://schemas.microsoft.com/office/drawing/2014/main" id="{8B5225FB-6824-4AC2-90D2-21B7C669FCE2}"/>
                </a:ext>
              </a:extLst>
            </p:cNvPr>
            <p:cNvSpPr txBox="1"/>
            <p:nvPr/>
          </p:nvSpPr>
          <p:spPr>
            <a:xfrm>
              <a:off x="7336790" y="4909978"/>
              <a:ext cx="2519680" cy="550273"/>
            </a:xfrm>
            <a:prstGeom prst="rect">
              <a:avLst/>
            </a:prstGeom>
            <a:noFill/>
          </p:spPr>
          <p:txBody>
            <a:bodyPr wrap="square" rtlCol="0">
              <a:spAutoFit/>
            </a:bodyPr>
            <a:lstStyle/>
            <a:p>
              <a:pPr algn="ctr"/>
              <a:r>
                <a:rPr lang="en-US" sz="4000" dirty="0"/>
                <a:t>Technological</a:t>
              </a:r>
              <a:endParaRPr lang="en-CA" sz="2400" dirty="0"/>
            </a:p>
          </p:txBody>
        </p:sp>
      </p:grpSp>
      <p:sp>
        <p:nvSpPr>
          <p:cNvPr id="3" name="Rectangle 2">
            <a:extLst>
              <a:ext uri="{FF2B5EF4-FFF2-40B4-BE49-F238E27FC236}">
                <a16:creationId xmlns:a16="http://schemas.microsoft.com/office/drawing/2014/main" id="{7D7A4BCE-7860-426B-91CB-BC4DAC481250}"/>
              </a:ext>
            </a:extLst>
          </p:cNvPr>
          <p:cNvSpPr/>
          <p:nvPr/>
        </p:nvSpPr>
        <p:spPr>
          <a:xfrm>
            <a:off x="838200" y="6385580"/>
            <a:ext cx="5609836" cy="246221"/>
          </a:xfrm>
          <a:prstGeom prst="rect">
            <a:avLst/>
          </a:prstGeom>
        </p:spPr>
        <p:txBody>
          <a:bodyPr wrap="square">
            <a:spAutoFit/>
          </a:bodyPr>
          <a:lstStyle/>
          <a:p>
            <a:r>
              <a:rPr lang="en-CA" sz="1000" dirty="0"/>
              <a:t>Source: Joseph </a:t>
            </a:r>
            <a:r>
              <a:rPr lang="en-CA" sz="1000" dirty="0" err="1"/>
              <a:t>Aoun</a:t>
            </a:r>
            <a:r>
              <a:rPr lang="en-CA" sz="1000" dirty="0"/>
              <a:t> (2017): Robot-proof, MIT Press, https://mitpress.mit.edu/books/robot-proof </a:t>
            </a:r>
          </a:p>
        </p:txBody>
      </p:sp>
    </p:spTree>
    <p:extLst>
      <p:ext uri="{BB962C8B-B14F-4D97-AF65-F5344CB8AC3E}">
        <p14:creationId xmlns:p14="http://schemas.microsoft.com/office/powerpoint/2010/main" val="42255983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F744D-1BE1-442A-89F4-5FB9E9A9A766}"/>
              </a:ext>
            </a:extLst>
          </p:cNvPr>
          <p:cNvSpPr>
            <a:spLocks noGrp="1"/>
          </p:cNvSpPr>
          <p:nvPr>
            <p:ph type="title"/>
          </p:nvPr>
        </p:nvSpPr>
        <p:spPr/>
        <p:txBody>
          <a:bodyPr/>
          <a:lstStyle/>
          <a:p>
            <a:r>
              <a:rPr lang="en-CA"/>
              <a:t>Questions</a:t>
            </a:r>
            <a:endParaRPr lang="en-CA" dirty="0"/>
          </a:p>
        </p:txBody>
      </p:sp>
      <p:sp>
        <p:nvSpPr>
          <p:cNvPr id="3" name="Content Placeholder 2">
            <a:extLst>
              <a:ext uri="{FF2B5EF4-FFF2-40B4-BE49-F238E27FC236}">
                <a16:creationId xmlns:a16="http://schemas.microsoft.com/office/drawing/2014/main" id="{3D6CD111-DE56-43C2-B810-6CF26ACCACFC}"/>
              </a:ext>
            </a:extLst>
          </p:cNvPr>
          <p:cNvSpPr>
            <a:spLocks noGrp="1"/>
          </p:cNvSpPr>
          <p:nvPr>
            <p:ph idx="1"/>
          </p:nvPr>
        </p:nvSpPr>
        <p:spPr>
          <a:xfrm>
            <a:off x="838200" y="1825624"/>
            <a:ext cx="10515600" cy="4930775"/>
          </a:xfrm>
        </p:spPr>
        <p:txBody>
          <a:bodyPr>
            <a:normAutofit fontScale="92500" lnSpcReduction="10000"/>
          </a:bodyPr>
          <a:lstStyle/>
          <a:p>
            <a:pPr marL="514350" indent="-514350">
              <a:buFont typeface="+mj-lt"/>
              <a:buAutoNum type="arabicPeriod"/>
            </a:pPr>
            <a:r>
              <a:rPr lang="en-CA" dirty="0"/>
              <a:t>What are the characteristics of African learners? How can we respond to their needs?</a:t>
            </a:r>
          </a:p>
          <a:p>
            <a:pPr marL="514350" indent="-514350">
              <a:buFont typeface="+mj-lt"/>
              <a:buAutoNum type="arabicPeriod"/>
            </a:pPr>
            <a:r>
              <a:rPr lang="en-CA" dirty="0"/>
              <a:t>What types of professional development will lead to better learning outcomes?</a:t>
            </a:r>
          </a:p>
          <a:p>
            <a:pPr marL="514350" indent="-514350">
              <a:buFont typeface="+mj-lt"/>
              <a:buAutoNum type="arabicPeriod"/>
            </a:pPr>
            <a:r>
              <a:rPr lang="en-CA" dirty="0"/>
              <a:t>Identify areas where capacity building is needed most for effective teaching.</a:t>
            </a:r>
          </a:p>
          <a:p>
            <a:pPr marL="514350" indent="-514350">
              <a:buFont typeface="+mj-lt"/>
              <a:buAutoNum type="arabicPeriod"/>
            </a:pPr>
            <a:r>
              <a:rPr lang="en-CA" dirty="0"/>
              <a:t>What are we doing to use ICTs to support teaching-learning?</a:t>
            </a:r>
          </a:p>
          <a:p>
            <a:pPr marL="514350" indent="-514350">
              <a:buFont typeface="+mj-lt"/>
              <a:buAutoNum type="arabicPeriod"/>
            </a:pPr>
            <a:r>
              <a:rPr lang="en-CA" dirty="0"/>
              <a:t>What strategies do we need for creating sustainable communities of practice?</a:t>
            </a:r>
          </a:p>
          <a:p>
            <a:pPr marL="514350" indent="-514350">
              <a:buFont typeface="+mj-lt"/>
              <a:buAutoNum type="arabicPeriod"/>
            </a:pPr>
            <a:r>
              <a:rPr lang="en-CA" dirty="0"/>
              <a:t>As teachers, how are we dealing with the crises?</a:t>
            </a:r>
            <a:br>
              <a:rPr lang="en-CA" dirty="0"/>
            </a:br>
            <a:endParaRPr lang="en-CA" dirty="0"/>
          </a:p>
        </p:txBody>
      </p:sp>
    </p:spTree>
    <p:extLst>
      <p:ext uri="{BB962C8B-B14F-4D97-AF65-F5344CB8AC3E}">
        <p14:creationId xmlns:p14="http://schemas.microsoft.com/office/powerpoint/2010/main" val="3535009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165EEC0F-AD61-4158-BB68-1A504E1EB5F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 y="0"/>
            <a:ext cx="12191999" cy="6894285"/>
          </a:xfrm>
          <a:prstGeom prst="rect">
            <a:avLst/>
          </a:prstGeom>
        </p:spPr>
      </p:pic>
      <p:sp>
        <p:nvSpPr>
          <p:cNvPr id="40" name="Rectangle 39">
            <a:extLst>
              <a:ext uri="{FF2B5EF4-FFF2-40B4-BE49-F238E27FC236}">
                <a16:creationId xmlns:a16="http://schemas.microsoft.com/office/drawing/2014/main" id="{0A39D384-C0C1-4E7F-91F9-4BFC5E916E13}"/>
              </a:ext>
            </a:extLst>
          </p:cNvPr>
          <p:cNvSpPr/>
          <p:nvPr/>
        </p:nvSpPr>
        <p:spPr>
          <a:xfrm>
            <a:off x="1" y="4229226"/>
            <a:ext cx="3314700" cy="1872965"/>
          </a:xfrm>
          <a:prstGeom prst="rect">
            <a:avLst/>
          </a:prstGeom>
          <a:solidFill>
            <a:srgbClr val="290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Isosceles Triangle 4"/>
          <p:cNvSpPr/>
          <p:nvPr/>
        </p:nvSpPr>
        <p:spPr>
          <a:xfrm>
            <a:off x="2286000" y="3581400"/>
            <a:ext cx="8382000" cy="3276601"/>
          </a:xfrm>
          <a:prstGeom prst="triangle">
            <a:avLst>
              <a:gd name="adj" fmla="val 50774"/>
            </a:avLst>
          </a:prstGeom>
          <a:solidFill>
            <a:schemeClr val="bg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5C728E5-A42A-4D46-B47F-3DFFF69B4B55}"/>
              </a:ext>
            </a:extLst>
          </p:cNvPr>
          <p:cNvSpPr txBox="1"/>
          <p:nvPr/>
        </p:nvSpPr>
        <p:spPr>
          <a:xfrm>
            <a:off x="133351" y="4331731"/>
            <a:ext cx="3009900" cy="1323439"/>
          </a:xfrm>
          <a:prstGeom prst="rect">
            <a:avLst/>
          </a:prstGeom>
          <a:noFill/>
          <a:effectLst/>
        </p:spPr>
        <p:txBody>
          <a:bodyPr wrap="square" rtlCol="0">
            <a:spAutoFit/>
          </a:bodyPr>
          <a:lstStyle/>
          <a:p>
            <a:pPr algn="ctr"/>
            <a:r>
              <a:rPr lang="en-US" sz="8000" dirty="0">
                <a:solidFill>
                  <a:schemeClr val="bg1"/>
                </a:solidFill>
                <a:latin typeface="+mj-lt"/>
              </a:rPr>
              <a:t>col.org</a:t>
            </a:r>
          </a:p>
        </p:txBody>
      </p:sp>
      <p:sp>
        <p:nvSpPr>
          <p:cNvPr id="9" name="Rectangle 8">
            <a:extLst>
              <a:ext uri="{FF2B5EF4-FFF2-40B4-BE49-F238E27FC236}">
                <a16:creationId xmlns:a16="http://schemas.microsoft.com/office/drawing/2014/main" id="{15A238AE-3E72-4FBA-92CB-3A5B9D216F10}"/>
              </a:ext>
            </a:extLst>
          </p:cNvPr>
          <p:cNvSpPr/>
          <p:nvPr/>
        </p:nvSpPr>
        <p:spPr>
          <a:xfrm>
            <a:off x="-3" y="844290"/>
            <a:ext cx="12192000" cy="1862048"/>
          </a:xfrm>
          <a:prstGeom prst="rect">
            <a:avLst/>
          </a:prstGeom>
        </p:spPr>
        <p:txBody>
          <a:bodyPr wrap="square">
            <a:spAutoFit/>
          </a:bodyPr>
          <a:lstStyle/>
          <a:p>
            <a:pPr algn="ctr"/>
            <a:r>
              <a:rPr lang="en-US" sz="11500" dirty="0">
                <a:solidFill>
                  <a:srgbClr val="270188"/>
                </a:solidFill>
                <a:latin typeface="+mj-lt"/>
              </a:rPr>
              <a:t>Thank You</a:t>
            </a:r>
          </a:p>
        </p:txBody>
      </p:sp>
      <p:pic>
        <p:nvPicPr>
          <p:cNvPr id="18" name="Picture 5" descr="P:\1_Projects\9_Other\25th Anniversary COL Prezi\5 In Perspective ie Stories\L3F\DSC_0211_cropped.jpg">
            <a:extLst>
              <a:ext uri="{FF2B5EF4-FFF2-40B4-BE49-F238E27FC236}">
                <a16:creationId xmlns:a16="http://schemas.microsoft.com/office/drawing/2014/main" id="{B1299E10-3FC2-40DC-9D02-DA577BE1C44A}"/>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9979572" y="4229226"/>
            <a:ext cx="2212428" cy="1878729"/>
          </a:xfrm>
          <a:prstGeom prst="rect">
            <a:avLst/>
          </a:prstGeom>
        </p:spPr>
      </p:pic>
      <p:pic>
        <p:nvPicPr>
          <p:cNvPr id="19" name="Picture 2">
            <a:extLst>
              <a:ext uri="{FF2B5EF4-FFF2-40B4-BE49-F238E27FC236}">
                <a16:creationId xmlns:a16="http://schemas.microsoft.com/office/drawing/2014/main" id="{4418B64B-C4E0-4902-8E30-81A9D79555E8}"/>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5534638" y="4229226"/>
            <a:ext cx="2208285" cy="1872965"/>
          </a:xfrm>
          <a:prstGeom prst="rect">
            <a:avLst/>
          </a:prstGeom>
        </p:spPr>
      </p:pic>
      <p:pic>
        <p:nvPicPr>
          <p:cNvPr id="20" name="Picture 3" descr="P:\1_Projects\9_Other\25th Anniversary COL Prezi\5 In Perspective ie Stories\Healthy Communities\St.Lucia.jpg">
            <a:extLst>
              <a:ext uri="{FF2B5EF4-FFF2-40B4-BE49-F238E27FC236}">
                <a16:creationId xmlns:a16="http://schemas.microsoft.com/office/drawing/2014/main" id="{A3A8986C-92EC-481E-94D5-B6BAC7EB273E}"/>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744988" y="4217080"/>
            <a:ext cx="2236662" cy="1885111"/>
          </a:xfrm>
          <a:prstGeom prst="rect">
            <a:avLst/>
          </a:prstGeom>
        </p:spPr>
      </p:pic>
      <p:cxnSp>
        <p:nvCxnSpPr>
          <p:cNvPr id="6" name="Straight Connector 5">
            <a:extLst>
              <a:ext uri="{FF2B5EF4-FFF2-40B4-BE49-F238E27FC236}">
                <a16:creationId xmlns:a16="http://schemas.microsoft.com/office/drawing/2014/main" id="{0D91436B-B829-4DE1-8020-817477770732}"/>
              </a:ext>
            </a:extLst>
          </p:cNvPr>
          <p:cNvCxnSpPr>
            <a:cxnSpLocks/>
          </p:cNvCxnSpPr>
          <p:nvPr/>
        </p:nvCxnSpPr>
        <p:spPr>
          <a:xfrm>
            <a:off x="5534638" y="4217080"/>
            <a:ext cx="6657362" cy="0"/>
          </a:xfrm>
          <a:prstGeom prst="line">
            <a:avLst/>
          </a:prstGeom>
          <a:ln w="28575">
            <a:solidFill>
              <a:srgbClr val="270188"/>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0520B8B-BE36-46DF-B7AD-57BE11B320C4}"/>
              </a:ext>
            </a:extLst>
          </p:cNvPr>
          <p:cNvCxnSpPr>
            <a:cxnSpLocks/>
          </p:cNvCxnSpPr>
          <p:nvPr/>
        </p:nvCxnSpPr>
        <p:spPr>
          <a:xfrm>
            <a:off x="0" y="6102191"/>
            <a:ext cx="3314701" cy="0"/>
          </a:xfrm>
          <a:prstGeom prst="line">
            <a:avLst/>
          </a:prstGeom>
          <a:ln w="28575">
            <a:solidFill>
              <a:srgbClr val="270188"/>
            </a:solidFill>
          </a:ln>
        </p:spPr>
        <p:style>
          <a:lnRef idx="1">
            <a:schemeClr val="accent1"/>
          </a:lnRef>
          <a:fillRef idx="0">
            <a:schemeClr val="accent1"/>
          </a:fillRef>
          <a:effectRef idx="0">
            <a:schemeClr val="accent1"/>
          </a:effectRef>
          <a:fontRef idx="minor">
            <a:schemeClr val="tx1"/>
          </a:fontRef>
        </p:style>
      </p:cxnSp>
      <p:pic>
        <p:nvPicPr>
          <p:cNvPr id="36" name="Picture 35">
            <a:extLst>
              <a:ext uri="{FF2B5EF4-FFF2-40B4-BE49-F238E27FC236}">
                <a16:creationId xmlns:a16="http://schemas.microsoft.com/office/drawing/2014/main" id="{A2BC9629-ED4F-4B8C-8EDF-E8EFF7FB45F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685866" y="3382150"/>
            <a:ext cx="3214765" cy="3675099"/>
          </a:xfrm>
          <a:prstGeom prst="rect">
            <a:avLst/>
          </a:prstGeom>
        </p:spPr>
      </p:pic>
      <p:cxnSp>
        <p:nvCxnSpPr>
          <p:cNvPr id="44" name="Straight Connector 43">
            <a:extLst>
              <a:ext uri="{FF2B5EF4-FFF2-40B4-BE49-F238E27FC236}">
                <a16:creationId xmlns:a16="http://schemas.microsoft.com/office/drawing/2014/main" id="{4B6A8506-7D36-4D03-9CF9-21F83B2EE113}"/>
              </a:ext>
            </a:extLst>
          </p:cNvPr>
          <p:cNvCxnSpPr/>
          <p:nvPr/>
        </p:nvCxnSpPr>
        <p:spPr>
          <a:xfrm>
            <a:off x="7742923" y="4217080"/>
            <a:ext cx="0" cy="1885111"/>
          </a:xfrm>
          <a:prstGeom prst="line">
            <a:avLst/>
          </a:prstGeom>
          <a:ln w="25400">
            <a:solidFill>
              <a:srgbClr val="270188"/>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96A9BD9-ED0A-468B-8032-F1D8A85CFFAF}"/>
              </a:ext>
            </a:extLst>
          </p:cNvPr>
          <p:cNvCxnSpPr/>
          <p:nvPr/>
        </p:nvCxnSpPr>
        <p:spPr>
          <a:xfrm>
            <a:off x="9979572" y="4217080"/>
            <a:ext cx="0" cy="1885111"/>
          </a:xfrm>
          <a:prstGeom prst="line">
            <a:avLst/>
          </a:prstGeom>
          <a:ln w="25400">
            <a:solidFill>
              <a:srgbClr val="270188"/>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AA30526C-DFCD-4393-B5CF-16A50BEC8144}"/>
              </a:ext>
            </a:extLst>
          </p:cNvPr>
          <p:cNvCxnSpPr>
            <a:cxnSpLocks/>
          </p:cNvCxnSpPr>
          <p:nvPr/>
        </p:nvCxnSpPr>
        <p:spPr>
          <a:xfrm>
            <a:off x="5534638" y="6102191"/>
            <a:ext cx="6657362" cy="0"/>
          </a:xfrm>
          <a:prstGeom prst="line">
            <a:avLst/>
          </a:prstGeom>
          <a:ln w="28575">
            <a:solidFill>
              <a:srgbClr val="270188"/>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19F8A041-7960-4790-ACDC-D23190E7E7F3}"/>
              </a:ext>
            </a:extLst>
          </p:cNvPr>
          <p:cNvCxnSpPr>
            <a:cxnSpLocks/>
          </p:cNvCxnSpPr>
          <p:nvPr/>
        </p:nvCxnSpPr>
        <p:spPr>
          <a:xfrm>
            <a:off x="0" y="4217080"/>
            <a:ext cx="3314701" cy="0"/>
          </a:xfrm>
          <a:prstGeom prst="line">
            <a:avLst/>
          </a:prstGeom>
          <a:ln w="28575">
            <a:solidFill>
              <a:srgbClr val="27018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1726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AF03960D-4723-4204-82BE-A61965F3B5E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2570" y="-1"/>
            <a:ext cx="9199711" cy="1825626"/>
          </a:xfrm>
          <a:prstGeom prst="rect">
            <a:avLst/>
          </a:prstGeom>
        </p:spPr>
      </p:pic>
      <p:sp>
        <p:nvSpPr>
          <p:cNvPr id="2" name="Title 1">
            <a:extLst>
              <a:ext uri="{FF2B5EF4-FFF2-40B4-BE49-F238E27FC236}">
                <a16:creationId xmlns:a16="http://schemas.microsoft.com/office/drawing/2014/main" id="{8C86BAC4-202E-43E0-85A8-3152C4829BA1}"/>
              </a:ext>
            </a:extLst>
          </p:cNvPr>
          <p:cNvSpPr>
            <a:spLocks noGrp="1"/>
          </p:cNvSpPr>
          <p:nvPr>
            <p:ph type="title"/>
          </p:nvPr>
        </p:nvSpPr>
        <p:spPr/>
        <p:txBody>
          <a:bodyPr>
            <a:normAutofit/>
          </a:bodyPr>
          <a:lstStyle/>
          <a:p>
            <a:r>
              <a:rPr lang="en-CA" sz="7200">
                <a:solidFill>
                  <a:schemeClr val="bg1"/>
                </a:solidFill>
              </a:rPr>
              <a:t>Plan</a:t>
            </a:r>
            <a:endParaRPr lang="en-CA" sz="7200" dirty="0">
              <a:solidFill>
                <a:schemeClr val="bg1"/>
              </a:solidFill>
            </a:endParaRPr>
          </a:p>
        </p:txBody>
      </p:sp>
      <p:sp>
        <p:nvSpPr>
          <p:cNvPr id="3" name="Content Placeholder 2">
            <a:extLst>
              <a:ext uri="{FF2B5EF4-FFF2-40B4-BE49-F238E27FC236}">
                <a16:creationId xmlns:a16="http://schemas.microsoft.com/office/drawing/2014/main" id="{F7A6215A-4EE9-4007-B8EE-D83DB5941CBB}"/>
              </a:ext>
            </a:extLst>
          </p:cNvPr>
          <p:cNvSpPr>
            <a:spLocks noGrp="1"/>
          </p:cNvSpPr>
          <p:nvPr>
            <p:ph idx="1"/>
          </p:nvPr>
        </p:nvSpPr>
        <p:spPr>
          <a:xfrm>
            <a:off x="838200" y="2190751"/>
            <a:ext cx="10515600" cy="3986212"/>
          </a:xfrm>
        </p:spPr>
        <p:txBody>
          <a:bodyPr>
            <a:normAutofit/>
          </a:bodyPr>
          <a:lstStyle/>
          <a:p>
            <a:r>
              <a:rPr lang="en-US" sz="4400" dirty="0"/>
              <a:t>Crises</a:t>
            </a:r>
          </a:p>
          <a:p>
            <a:r>
              <a:rPr lang="en-US" sz="4400" dirty="0"/>
              <a:t>Who is the African learner?</a:t>
            </a:r>
          </a:p>
          <a:p>
            <a:r>
              <a:rPr lang="en-US" sz="4400" dirty="0"/>
              <a:t>Responding to the crises</a:t>
            </a:r>
          </a:p>
          <a:p>
            <a:r>
              <a:rPr lang="en-US" sz="4400" dirty="0"/>
              <a:t>The COL response</a:t>
            </a:r>
          </a:p>
          <a:p>
            <a:r>
              <a:rPr lang="en-US" sz="4400" dirty="0"/>
              <a:t>Looking ahead</a:t>
            </a:r>
          </a:p>
        </p:txBody>
      </p:sp>
    </p:spTree>
    <p:extLst>
      <p:ext uri="{BB962C8B-B14F-4D97-AF65-F5344CB8AC3E}">
        <p14:creationId xmlns:p14="http://schemas.microsoft.com/office/powerpoint/2010/main" val="422356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69CAF-F006-44C8-B2AA-8B31D6084776}"/>
              </a:ext>
            </a:extLst>
          </p:cNvPr>
          <p:cNvSpPr>
            <a:spLocks noGrp="1"/>
          </p:cNvSpPr>
          <p:nvPr>
            <p:ph type="title"/>
          </p:nvPr>
        </p:nvSpPr>
        <p:spPr/>
        <p:txBody>
          <a:bodyPr/>
          <a:lstStyle/>
          <a:p>
            <a:r>
              <a:rPr lang="en-US" dirty="0"/>
              <a:t>Crises</a:t>
            </a:r>
          </a:p>
        </p:txBody>
      </p:sp>
    </p:spTree>
    <p:extLst>
      <p:ext uri="{BB962C8B-B14F-4D97-AF65-F5344CB8AC3E}">
        <p14:creationId xmlns:p14="http://schemas.microsoft.com/office/powerpoint/2010/main" val="992797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6AB2B6-5E21-4E75-8A20-E29A242E7DAB}"/>
              </a:ext>
            </a:extLst>
          </p:cNvPr>
          <p:cNvSpPr>
            <a:spLocks noGrp="1"/>
          </p:cNvSpPr>
          <p:nvPr>
            <p:ph type="title"/>
          </p:nvPr>
        </p:nvSpPr>
        <p:spPr>
          <a:xfrm>
            <a:off x="562430" y="365125"/>
            <a:ext cx="10515600" cy="1325563"/>
          </a:xfrm>
        </p:spPr>
        <p:txBody>
          <a:bodyPr/>
          <a:lstStyle/>
          <a:p>
            <a:r>
              <a:rPr lang="en-CA" b="1" dirty="0"/>
              <a:t>Crisis 1: </a:t>
            </a:r>
            <a:br>
              <a:rPr lang="en-CA" b="1" dirty="0"/>
            </a:br>
            <a:r>
              <a:rPr lang="en-CA" b="1" dirty="0"/>
              <a:t>Climate Change </a:t>
            </a:r>
          </a:p>
        </p:txBody>
      </p:sp>
      <p:sp>
        <p:nvSpPr>
          <p:cNvPr id="3" name="Content Placeholder 2">
            <a:extLst>
              <a:ext uri="{FF2B5EF4-FFF2-40B4-BE49-F238E27FC236}">
                <a16:creationId xmlns:a16="http://schemas.microsoft.com/office/drawing/2014/main" id="{E7874C3E-A2A2-4D67-B5A4-FBA607FE8028}"/>
              </a:ext>
            </a:extLst>
          </p:cNvPr>
          <p:cNvSpPr>
            <a:spLocks noGrp="1"/>
          </p:cNvSpPr>
          <p:nvPr>
            <p:ph sz="half" idx="1"/>
          </p:nvPr>
        </p:nvSpPr>
        <p:spPr>
          <a:xfrm>
            <a:off x="562430" y="1825625"/>
            <a:ext cx="4649585" cy="4351338"/>
          </a:xfrm>
        </p:spPr>
        <p:txBody>
          <a:bodyPr>
            <a:normAutofit/>
          </a:bodyPr>
          <a:lstStyle/>
          <a:p>
            <a:pPr marL="0" indent="0">
              <a:buNone/>
            </a:pPr>
            <a:r>
              <a:rPr lang="en-CA" sz="3600" dirty="0"/>
              <a:t>Nearly </a:t>
            </a:r>
            <a:r>
              <a:rPr lang="en-CA" sz="5800" dirty="0">
                <a:solidFill>
                  <a:srgbClr val="00AB61"/>
                </a:solidFill>
                <a:latin typeface="+mj-lt"/>
              </a:rPr>
              <a:t>40 million children</a:t>
            </a:r>
            <a:r>
              <a:rPr lang="en-CA" sz="3600" dirty="0">
                <a:solidFill>
                  <a:srgbClr val="00AB61"/>
                </a:solidFill>
              </a:rPr>
              <a:t> </a:t>
            </a:r>
            <a:r>
              <a:rPr lang="en-CA" sz="3600" dirty="0"/>
              <a:t>a year have their education interrupted by natural disasters</a:t>
            </a:r>
          </a:p>
        </p:txBody>
      </p:sp>
      <p:sp>
        <p:nvSpPr>
          <p:cNvPr id="7" name="Content Placeholder 2">
            <a:extLst>
              <a:ext uri="{FF2B5EF4-FFF2-40B4-BE49-F238E27FC236}">
                <a16:creationId xmlns:a16="http://schemas.microsoft.com/office/drawing/2014/main" id="{A6B74FDD-920F-4A1E-8B6F-2678AF2DC34D}"/>
              </a:ext>
            </a:extLst>
          </p:cNvPr>
          <p:cNvSpPr txBox="1">
            <a:spLocks/>
          </p:cNvSpPr>
          <p:nvPr/>
        </p:nvSpPr>
        <p:spPr>
          <a:xfrm>
            <a:off x="5978236" y="1690688"/>
            <a:ext cx="5019502"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baseline="0">
                <a:solidFill>
                  <a:schemeClr val="tx1">
                    <a:lumMod val="75000"/>
                    <a:lumOff val="25000"/>
                  </a:schemeClr>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lumMod val="75000"/>
                    <a:lumOff val="25000"/>
                  </a:schemeClr>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baseline="0">
                <a:solidFill>
                  <a:schemeClr val="tx1">
                    <a:lumMod val="75000"/>
                    <a:lumOff val="25000"/>
                  </a:schemeClr>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kern="1200" baseline="0">
                <a:solidFill>
                  <a:schemeClr val="tx1">
                    <a:lumMod val="75000"/>
                    <a:lumOff val="25000"/>
                  </a:schemeClr>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kern="1200" baseline="0">
                <a:solidFill>
                  <a:schemeClr val="tx1">
                    <a:lumMod val="75000"/>
                    <a:lumOff val="25000"/>
                  </a:schemeClr>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CA" dirty="0"/>
          </a:p>
          <a:p>
            <a:endParaRPr lang="en-CA" dirty="0"/>
          </a:p>
        </p:txBody>
      </p:sp>
      <p:sp>
        <p:nvSpPr>
          <p:cNvPr id="8" name="Rectangle 7">
            <a:extLst>
              <a:ext uri="{FF2B5EF4-FFF2-40B4-BE49-F238E27FC236}">
                <a16:creationId xmlns:a16="http://schemas.microsoft.com/office/drawing/2014/main" id="{157F1310-BE18-4BE9-AB89-398E791939FC}"/>
              </a:ext>
            </a:extLst>
          </p:cNvPr>
          <p:cNvSpPr/>
          <p:nvPr/>
        </p:nvSpPr>
        <p:spPr>
          <a:xfrm>
            <a:off x="1745672" y="4380545"/>
            <a:ext cx="6096000" cy="369332"/>
          </a:xfrm>
          <a:prstGeom prst="rect">
            <a:avLst/>
          </a:prstGeom>
        </p:spPr>
        <p:txBody>
          <a:bodyPr>
            <a:spAutoFit/>
          </a:bodyPr>
          <a:lstStyle/>
          <a:p>
            <a:endParaRPr lang="en-CA" dirty="0"/>
          </a:p>
        </p:txBody>
      </p:sp>
      <p:sp>
        <p:nvSpPr>
          <p:cNvPr id="9" name="Content Placeholder 2">
            <a:extLst>
              <a:ext uri="{FF2B5EF4-FFF2-40B4-BE49-F238E27FC236}">
                <a16:creationId xmlns:a16="http://schemas.microsoft.com/office/drawing/2014/main" id="{FE058F50-D247-48E2-8CEE-1B16E6D43285}"/>
              </a:ext>
            </a:extLst>
          </p:cNvPr>
          <p:cNvSpPr txBox="1">
            <a:spLocks/>
          </p:cNvSpPr>
          <p:nvPr/>
        </p:nvSpPr>
        <p:spPr>
          <a:xfrm>
            <a:off x="6637712" y="1384213"/>
            <a:ext cx="5019502"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baseline="0">
                <a:solidFill>
                  <a:schemeClr val="tx1">
                    <a:lumMod val="75000"/>
                    <a:lumOff val="25000"/>
                  </a:schemeClr>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lumMod val="75000"/>
                    <a:lumOff val="25000"/>
                  </a:schemeClr>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baseline="0">
                <a:solidFill>
                  <a:schemeClr val="tx1">
                    <a:lumMod val="75000"/>
                    <a:lumOff val="25000"/>
                  </a:schemeClr>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kern="1200" baseline="0">
                <a:solidFill>
                  <a:schemeClr val="tx1">
                    <a:lumMod val="75000"/>
                    <a:lumOff val="25000"/>
                  </a:schemeClr>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kern="1200" baseline="0">
                <a:solidFill>
                  <a:schemeClr val="tx1">
                    <a:lumMod val="75000"/>
                    <a:lumOff val="25000"/>
                  </a:schemeClr>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CA" dirty="0"/>
          </a:p>
        </p:txBody>
      </p:sp>
      <p:sp>
        <p:nvSpPr>
          <p:cNvPr id="10" name="Rectangle 9">
            <a:extLst>
              <a:ext uri="{FF2B5EF4-FFF2-40B4-BE49-F238E27FC236}">
                <a16:creationId xmlns:a16="http://schemas.microsoft.com/office/drawing/2014/main" id="{F9FEC667-6325-402C-A4D8-A21CF62D12BD}"/>
              </a:ext>
            </a:extLst>
          </p:cNvPr>
          <p:cNvSpPr/>
          <p:nvPr/>
        </p:nvSpPr>
        <p:spPr>
          <a:xfrm>
            <a:off x="533399" y="6459059"/>
            <a:ext cx="10515600" cy="230832"/>
          </a:xfrm>
          <a:prstGeom prst="rect">
            <a:avLst/>
          </a:prstGeom>
        </p:spPr>
        <p:txBody>
          <a:bodyPr wrap="square">
            <a:spAutoFit/>
          </a:bodyPr>
          <a:lstStyle/>
          <a:p>
            <a:r>
              <a:rPr lang="en-CA" sz="900" dirty="0"/>
              <a:t>Sources: https://theirworld.org/resources/detail/safe-schools-the-hidden-crisis  |  https://reliefweb.int/report/mozambique/when-disaster-strikes-how-education-and-childrens-futures-were-battered-cyclone</a:t>
            </a:r>
          </a:p>
        </p:txBody>
      </p:sp>
      <p:pic>
        <p:nvPicPr>
          <p:cNvPr id="18" name="Picture 17" descr="A picture containing outdoor, building, person, water&#10;&#10;Description generated with very high confidence">
            <a:extLst>
              <a:ext uri="{FF2B5EF4-FFF2-40B4-BE49-F238E27FC236}">
                <a16:creationId xmlns:a16="http://schemas.microsoft.com/office/drawing/2014/main" id="{48185FD4-1802-4243-979E-4AB3FF0505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791199" y="4625"/>
            <a:ext cx="6400801" cy="5771109"/>
          </a:xfrm>
          <a:prstGeom prst="rect">
            <a:avLst/>
          </a:prstGeom>
        </p:spPr>
      </p:pic>
      <p:sp>
        <p:nvSpPr>
          <p:cNvPr id="22" name="Rectangle 21">
            <a:extLst>
              <a:ext uri="{FF2B5EF4-FFF2-40B4-BE49-F238E27FC236}">
                <a16:creationId xmlns:a16="http://schemas.microsoft.com/office/drawing/2014/main" id="{1050393B-E6DD-4A7D-8799-B9E556867C10}"/>
              </a:ext>
            </a:extLst>
          </p:cNvPr>
          <p:cNvSpPr/>
          <p:nvPr/>
        </p:nvSpPr>
        <p:spPr>
          <a:xfrm>
            <a:off x="8761009" y="5785889"/>
            <a:ext cx="3334567" cy="369332"/>
          </a:xfrm>
          <a:prstGeom prst="rect">
            <a:avLst/>
          </a:prstGeom>
        </p:spPr>
        <p:txBody>
          <a:bodyPr wrap="none">
            <a:spAutoFit/>
          </a:bodyPr>
          <a:lstStyle/>
          <a:p>
            <a:r>
              <a:rPr lang="en-US" sz="900" dirty="0">
                <a:latin typeface="+mj-lt"/>
              </a:rPr>
              <a:t>Photo Credit Denis </a:t>
            </a:r>
            <a:r>
              <a:rPr lang="en-US" sz="900" dirty="0" err="1">
                <a:latin typeface="+mj-lt"/>
              </a:rPr>
              <a:t>Onyodi</a:t>
            </a:r>
            <a:r>
              <a:rPr lang="en-US" sz="900" dirty="0">
                <a:latin typeface="+mj-lt"/>
              </a:rPr>
              <a:t>: IFRC/DRK/Climate Centre, </a:t>
            </a:r>
            <a:r>
              <a:rPr lang="en-US" sz="900" dirty="0">
                <a:solidFill>
                  <a:srgbClr val="212124"/>
                </a:solidFill>
                <a:latin typeface="+mj-lt"/>
              </a:rPr>
              <a:t> </a:t>
            </a:r>
            <a:r>
              <a:rPr lang="en-US" sz="900" dirty="0">
                <a:latin typeface="+mj-lt"/>
              </a:rPr>
              <a:t>CC BY-NC 2.0</a:t>
            </a:r>
          </a:p>
          <a:p>
            <a:endParaRPr lang="en-US" sz="900" dirty="0">
              <a:latin typeface="+mj-lt"/>
            </a:endParaRPr>
          </a:p>
        </p:txBody>
      </p:sp>
      <p:sp>
        <p:nvSpPr>
          <p:cNvPr id="23" name="Rectangle 22">
            <a:extLst>
              <a:ext uri="{FF2B5EF4-FFF2-40B4-BE49-F238E27FC236}">
                <a16:creationId xmlns:a16="http://schemas.microsoft.com/office/drawing/2014/main" id="{566FFFAB-33C4-4261-9C05-450AF20D8839}"/>
              </a:ext>
            </a:extLst>
          </p:cNvPr>
          <p:cNvSpPr/>
          <p:nvPr/>
        </p:nvSpPr>
        <p:spPr>
          <a:xfrm>
            <a:off x="1157127" y="5215713"/>
            <a:ext cx="4540554" cy="646331"/>
          </a:xfrm>
          <a:prstGeom prst="rect">
            <a:avLst/>
          </a:prstGeom>
        </p:spPr>
        <p:txBody>
          <a:bodyPr wrap="square">
            <a:spAutoFit/>
          </a:bodyPr>
          <a:lstStyle/>
          <a:p>
            <a:pPr algn="r"/>
            <a:r>
              <a:rPr lang="en-CA" b="1" dirty="0"/>
              <a:t>Cyclone </a:t>
            </a:r>
            <a:r>
              <a:rPr lang="en-CA" b="1" dirty="0" err="1"/>
              <a:t>Idai</a:t>
            </a:r>
            <a:r>
              <a:rPr lang="en-CA" b="1" dirty="0"/>
              <a:t> (March 2019) </a:t>
            </a:r>
          </a:p>
          <a:p>
            <a:pPr algn="r"/>
            <a:r>
              <a:rPr lang="en-CA" b="1" dirty="0"/>
              <a:t>Mozambique, Zimbabwe and Malawi</a:t>
            </a:r>
          </a:p>
        </p:txBody>
      </p:sp>
    </p:spTree>
    <p:extLst>
      <p:ext uri="{BB962C8B-B14F-4D97-AF65-F5344CB8AC3E}">
        <p14:creationId xmlns:p14="http://schemas.microsoft.com/office/powerpoint/2010/main" val="2836329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FB3A16-136B-47A2-BF47-CDF42454A44C}"/>
              </a:ext>
            </a:extLst>
          </p:cNvPr>
          <p:cNvSpPr>
            <a:spLocks noGrp="1"/>
          </p:cNvSpPr>
          <p:nvPr>
            <p:ph type="title"/>
          </p:nvPr>
        </p:nvSpPr>
        <p:spPr>
          <a:xfrm>
            <a:off x="838200" y="365125"/>
            <a:ext cx="10515600" cy="2407104"/>
          </a:xfrm>
        </p:spPr>
        <p:txBody>
          <a:bodyPr>
            <a:normAutofit/>
          </a:bodyPr>
          <a:lstStyle/>
          <a:p>
            <a:pPr lvl="0"/>
            <a:r>
              <a:rPr lang="en-CA" b="1" dirty="0"/>
              <a:t>Crisis 2: </a:t>
            </a:r>
            <a:br>
              <a:rPr lang="en-CA" b="1" dirty="0"/>
            </a:br>
            <a:r>
              <a:rPr lang="en-CA" b="1" dirty="0"/>
              <a:t>Migration and </a:t>
            </a:r>
            <a:br>
              <a:rPr lang="en-CA" b="1" dirty="0"/>
            </a:br>
            <a:r>
              <a:rPr lang="en-CA" b="1" dirty="0"/>
              <a:t>Displacement</a:t>
            </a:r>
          </a:p>
        </p:txBody>
      </p:sp>
      <p:sp>
        <p:nvSpPr>
          <p:cNvPr id="8" name="Content Placeholder 7">
            <a:extLst>
              <a:ext uri="{FF2B5EF4-FFF2-40B4-BE49-F238E27FC236}">
                <a16:creationId xmlns:a16="http://schemas.microsoft.com/office/drawing/2014/main" id="{B3B5C7A7-53C2-4772-B8FD-DA19BEDBA70E}"/>
              </a:ext>
            </a:extLst>
          </p:cNvPr>
          <p:cNvSpPr>
            <a:spLocks noGrp="1"/>
          </p:cNvSpPr>
          <p:nvPr>
            <p:ph sz="half" idx="1"/>
          </p:nvPr>
        </p:nvSpPr>
        <p:spPr>
          <a:xfrm>
            <a:off x="838200" y="2899008"/>
            <a:ext cx="3686629" cy="3296669"/>
          </a:xfrm>
        </p:spPr>
        <p:txBody>
          <a:bodyPr>
            <a:normAutofit/>
          </a:bodyPr>
          <a:lstStyle/>
          <a:p>
            <a:pPr marL="0" indent="0">
              <a:buNone/>
            </a:pPr>
            <a:r>
              <a:rPr lang="en-CA" sz="5800" dirty="0">
                <a:solidFill>
                  <a:srgbClr val="5B586E"/>
                </a:solidFill>
                <a:latin typeface="+mj-lt"/>
              </a:rPr>
              <a:t>12.6 million </a:t>
            </a:r>
            <a:r>
              <a:rPr lang="en-CA" sz="3600" dirty="0"/>
              <a:t>internally displaced persons in Africa by end of 2016</a:t>
            </a:r>
          </a:p>
        </p:txBody>
      </p:sp>
      <p:sp>
        <p:nvSpPr>
          <p:cNvPr id="9" name="Rectangle 8">
            <a:extLst>
              <a:ext uri="{FF2B5EF4-FFF2-40B4-BE49-F238E27FC236}">
                <a16:creationId xmlns:a16="http://schemas.microsoft.com/office/drawing/2014/main" id="{31D56E51-5975-4F08-9532-2EF59DFD8ADC}"/>
              </a:ext>
            </a:extLst>
          </p:cNvPr>
          <p:cNvSpPr/>
          <p:nvPr/>
        </p:nvSpPr>
        <p:spPr>
          <a:xfrm>
            <a:off x="838200" y="6377459"/>
            <a:ext cx="4383314" cy="230832"/>
          </a:xfrm>
          <a:prstGeom prst="rect">
            <a:avLst/>
          </a:prstGeom>
        </p:spPr>
        <p:txBody>
          <a:bodyPr wrap="square">
            <a:spAutoFit/>
          </a:bodyPr>
          <a:lstStyle/>
          <a:p>
            <a:r>
              <a:rPr lang="en-CA" sz="900" dirty="0"/>
              <a:t>Source: https://en.unesco.org/gem-report/report/2019/migration</a:t>
            </a:r>
            <a:endParaRPr lang="en-CA" sz="900" dirty="0">
              <a:hlinkClick r:id="rId3"/>
            </a:endParaRPr>
          </a:p>
        </p:txBody>
      </p:sp>
      <p:pic>
        <p:nvPicPr>
          <p:cNvPr id="13" name="Picture 12" descr="A group of people&#10;&#10;Description generated with very high confidence">
            <a:extLst>
              <a:ext uri="{FF2B5EF4-FFF2-40B4-BE49-F238E27FC236}">
                <a16:creationId xmlns:a16="http://schemas.microsoft.com/office/drawing/2014/main" id="{CB365D82-BE75-464E-94C8-DADAA17729B4}"/>
              </a:ext>
            </a:extLst>
          </p:cNvPr>
          <p:cNvPicPr>
            <a:picLocks noChangeAspect="1"/>
          </p:cNvPicPr>
          <p:nvPr/>
        </p:nvPicPr>
        <p:blipFill rotWithShape="1">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a:stretch/>
        </p:blipFill>
        <p:spPr>
          <a:xfrm>
            <a:off x="4818743" y="0"/>
            <a:ext cx="7373257" cy="5798017"/>
          </a:xfrm>
          <a:prstGeom prst="rect">
            <a:avLst/>
          </a:prstGeom>
        </p:spPr>
      </p:pic>
      <p:sp>
        <p:nvSpPr>
          <p:cNvPr id="15" name="Rectangle 14">
            <a:extLst>
              <a:ext uri="{FF2B5EF4-FFF2-40B4-BE49-F238E27FC236}">
                <a16:creationId xmlns:a16="http://schemas.microsoft.com/office/drawing/2014/main" id="{F09F4C50-1546-4C1D-8F1F-184EAE0EAB62}"/>
              </a:ext>
            </a:extLst>
          </p:cNvPr>
          <p:cNvSpPr/>
          <p:nvPr/>
        </p:nvSpPr>
        <p:spPr>
          <a:xfrm>
            <a:off x="4818743" y="5794003"/>
            <a:ext cx="7242628" cy="230832"/>
          </a:xfrm>
          <a:prstGeom prst="rect">
            <a:avLst/>
          </a:prstGeom>
        </p:spPr>
        <p:txBody>
          <a:bodyPr wrap="square">
            <a:spAutoFit/>
          </a:bodyPr>
          <a:lstStyle/>
          <a:p>
            <a:pPr algn="r"/>
            <a:r>
              <a:rPr lang="en-US" sz="900" dirty="0">
                <a:latin typeface="+mj-lt"/>
              </a:rPr>
              <a:t>Photo credit: https://en.wikipedia.org/wiki/File:Oxfam_Horn_of_Africa_famine_refugee_camp.jpg, CC BY-SA 3.0 </a:t>
            </a:r>
          </a:p>
        </p:txBody>
      </p:sp>
    </p:spTree>
    <p:extLst>
      <p:ext uri="{BB962C8B-B14F-4D97-AF65-F5344CB8AC3E}">
        <p14:creationId xmlns:p14="http://schemas.microsoft.com/office/powerpoint/2010/main" val="2367635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7f63a0c-3387-4091-80af-370ec6ca6610"/>
    <TaxKeywordTaxHTField xmlns="d7f63a0c-3387-4091-80af-370ec6ca6610">
      <Terms xmlns="http://schemas.microsoft.com/office/infopath/2007/PartnerControls"/>
    </TaxKeywordTaxHTField>
    <_dlc_DocId xmlns="d7f63a0c-3387-4091-80af-370ec6ca6610">QKDJTPZ2MZUH-145-152</_dlc_DocId>
    <_dlc_DocIdUrl xmlns="d7f63a0c-3387-4091-80af-370ec6ca6610">
      <Url>http://connect.col.org/_layouts/DocIdRedir.aspx?ID=QKDJTPZ2MZUH-145-152</Url>
      <Description>QKDJTPZ2MZUH-145-152</Description>
    </_dlc_DocIdUrl>
    <Description0 xmlns="f10d4b91-f67c-4c9d-99a2-7e1788ba4b26" xsi:nil="true"/>
    <Publication_x0020_Date xmlns="f10d4b91-f67c-4c9d-99a2-7e1788ba4b26">2018-05-14T07:00:00+00:00</Publication_x0020_Date>
    <d225654933bc4eae91104c0dc2c25127 xmlns="8f89d06d-d4ec-4e64-a157-37747344c90e">
      <Terms xmlns="http://schemas.microsoft.com/office/infopath/2007/PartnerControls"/>
    </d225654933bc4eae91104c0dc2c25127>
    <Category xmlns="f10d4b91-f67c-4c9d-99a2-7e1788ba4b26">Corporate</Category>
    <of88eff9cb334256803b5fdc1080fcc0 xmlns="8f89d06d-d4ec-4e64-a157-37747344c90e">
      <Terms xmlns="http://schemas.microsoft.com/office/infopath/2007/PartnerControls"/>
    </of88eff9cb334256803b5fdc1080fcc0>
    <gd37bf50347b43b28a635475fbcfbd0f xmlns="8f89d06d-d4ec-4e64-a157-37747344c90e">
      <Terms xmlns="http://schemas.microsoft.com/office/infopath/2007/PartnerControls"/>
    </gd37bf50347b43b28a635475fbcfbd0f>
    <c6ded15b026848738649c123f94c2b37 xmlns="8f89d06d-d4ec-4e64-a157-37747344c90e">
      <Terms xmlns="http://schemas.microsoft.com/office/infopath/2007/PartnerControls"/>
    </c6ded15b026848738649c123f94c2b37>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1B1B993D657BD42B16571A6A7AAE2A9" ma:contentTypeVersion="30" ma:contentTypeDescription="Create a new document." ma:contentTypeScope="" ma:versionID="41975f9d27a220bcd806a2a274ebb024">
  <xsd:schema xmlns:xsd="http://www.w3.org/2001/XMLSchema" xmlns:xs="http://www.w3.org/2001/XMLSchema" xmlns:p="http://schemas.microsoft.com/office/2006/metadata/properties" xmlns:ns2="f10d4b91-f67c-4c9d-99a2-7e1788ba4b26" xmlns:ns3="8f89d06d-d4ec-4e64-a157-37747344c90e" xmlns:ns4="d7f63a0c-3387-4091-80af-370ec6ca6610" targetNamespace="http://schemas.microsoft.com/office/2006/metadata/properties" ma:root="true" ma:fieldsID="17bcd94237993bc23c0b129d90b56f94" ns2:_="" ns3:_="" ns4:_="">
    <xsd:import namespace="f10d4b91-f67c-4c9d-99a2-7e1788ba4b26"/>
    <xsd:import namespace="8f89d06d-d4ec-4e64-a157-37747344c90e"/>
    <xsd:import namespace="d7f63a0c-3387-4091-80af-370ec6ca6610"/>
    <xsd:element name="properties">
      <xsd:complexType>
        <xsd:sequence>
          <xsd:element name="documentManagement">
            <xsd:complexType>
              <xsd:all>
                <xsd:element ref="ns2:Publication_x0020_Date" minOccurs="0"/>
                <xsd:element ref="ns2:Description0" minOccurs="0"/>
                <xsd:element ref="ns4:_dlc_DocId" minOccurs="0"/>
                <xsd:element ref="ns4:_dlc_DocIdUrl" minOccurs="0"/>
                <xsd:element ref="ns4:_dlc_DocIdPersistId" minOccurs="0"/>
                <xsd:element ref="ns3:of88eff9cb334256803b5fdc1080fcc0" minOccurs="0"/>
                <xsd:element ref="ns4:TaxCatchAll" minOccurs="0"/>
                <xsd:element ref="ns3:c6ded15b026848738649c123f94c2b37" minOccurs="0"/>
                <xsd:element ref="ns3:d225654933bc4eae91104c0dc2c25127" minOccurs="0"/>
                <xsd:element ref="ns3:gd37bf50347b43b28a635475fbcfbd0f" minOccurs="0"/>
                <xsd:element ref="ns4:TaxKeywordTaxHTField" minOccurs="0"/>
                <xsd:element ref="ns2:Catego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10d4b91-f67c-4c9d-99a2-7e1788ba4b26" elementFormDefault="qualified">
    <xsd:import namespace="http://schemas.microsoft.com/office/2006/documentManagement/types"/>
    <xsd:import namespace="http://schemas.microsoft.com/office/infopath/2007/PartnerControls"/>
    <xsd:element name="Publication_x0020_Date" ma:index="2" nillable="true" ma:displayName="Publication Date" ma:default="[today]" ma:format="DateOnly" ma:internalName="Publication_x0020_Date">
      <xsd:simpleType>
        <xsd:restriction base="dms:DateTime"/>
      </xsd:simpleType>
    </xsd:element>
    <xsd:element name="Description0" ma:index="8" nillable="true" ma:displayName="Description" ma:internalName="Description0">
      <xsd:simpleType>
        <xsd:restriction base="dms:Note">
          <xsd:maxLength value="255"/>
        </xsd:restriction>
      </xsd:simpleType>
    </xsd:element>
    <xsd:element name="Category" ma:index="24" nillable="true" ma:displayName="Category" ma:default="Corporate" ma:format="Dropdown" ma:internalName="Category">
      <xsd:simpleType>
        <xsd:restriction base="dms:Choice">
          <xsd:enumeration value="Corporate"/>
          <xsd:enumeration value="Finance, Admin &amp; HR"/>
          <xsd:enumeration value="Mail"/>
          <xsd:enumeration value="Programme"/>
          <xsd:enumeration value="Reporting"/>
          <xsd:enumeration value="Travel"/>
          <xsd:enumeration value="Contracts"/>
        </xsd:restriction>
      </xsd:simpleType>
    </xsd:element>
  </xsd:schema>
  <xsd:schema xmlns:xsd="http://www.w3.org/2001/XMLSchema" xmlns:xs="http://www.w3.org/2001/XMLSchema" xmlns:dms="http://schemas.microsoft.com/office/2006/documentManagement/types" xmlns:pc="http://schemas.microsoft.com/office/infopath/2007/PartnerControls" targetNamespace="8f89d06d-d4ec-4e64-a157-37747344c90e" elementFormDefault="qualified">
    <xsd:import namespace="http://schemas.microsoft.com/office/2006/documentManagement/types"/>
    <xsd:import namespace="http://schemas.microsoft.com/office/infopath/2007/PartnerControls"/>
    <xsd:element name="of88eff9cb334256803b5fdc1080fcc0" ma:index="14" nillable="true" ma:taxonomy="true" ma:internalName="of88eff9cb334256803b5fdc1080fcc0" ma:taxonomyFieldName="Authour_x002f_Source" ma:displayName="Author/Source" ma:readOnly="false" ma:default="" ma:fieldId="{8f88eff9-cb33-4256-803b-5fdc1080fcc0}" ma:taxonomyMulti="true" ma:sspId="358487c2-ea03-4029-b5bc-4ed1f8385f1b" ma:termSetId="7a5a9770-ee53-40ed-97e9-84eb0cea756f" ma:anchorId="00000000-0000-0000-0000-000000000000" ma:open="false" ma:isKeyword="false">
      <xsd:complexType>
        <xsd:sequence>
          <xsd:element ref="pc:Terms" minOccurs="0" maxOccurs="1"/>
        </xsd:sequence>
      </xsd:complexType>
    </xsd:element>
    <xsd:element name="c6ded15b026848738649c123f94c2b37" ma:index="16" nillable="true" ma:taxonomy="true" ma:internalName="c6ded15b026848738649c123f94c2b37" ma:taxonomyFieldName="Organisational_x0020_Activity" ma:displayName="Organisational Activity" ma:readOnly="false" ma:default="" ma:fieldId="{c6ded15b-0268-4873-8649-c123f94c2b37}" ma:taxonomyMulti="true" ma:sspId="358487c2-ea03-4029-b5bc-4ed1f8385f1b" ma:termSetId="5268b499-4897-4367-89a7-ad7bb1ed12bd" ma:anchorId="00000000-0000-0000-0000-000000000000" ma:open="false" ma:isKeyword="false">
      <xsd:complexType>
        <xsd:sequence>
          <xsd:element ref="pc:Terms" minOccurs="0" maxOccurs="1"/>
        </xsd:sequence>
      </xsd:complexType>
    </xsd:element>
    <xsd:element name="d225654933bc4eae91104c0dc2c25127" ma:index="17" nillable="true" ma:taxonomy="true" ma:internalName="d225654933bc4eae91104c0dc2c25127" ma:taxonomyFieldName="Region_x002f_Country" ma:displayName="Region/Country" ma:readOnly="false" ma:default="" ma:fieldId="{d2256549-33bc-4eae-9110-4c0dc2c25127}" ma:taxonomyMulti="true" ma:sspId="358487c2-ea03-4029-b5bc-4ed1f8385f1b" ma:termSetId="f7888d64-2ce2-43c0-b93f-a783c573d531" ma:anchorId="00000000-0000-0000-0000-000000000000" ma:open="false" ma:isKeyword="false">
      <xsd:complexType>
        <xsd:sequence>
          <xsd:element ref="pc:Terms" minOccurs="0" maxOccurs="1"/>
        </xsd:sequence>
      </xsd:complexType>
    </xsd:element>
    <xsd:element name="gd37bf50347b43b28a635475fbcfbd0f" ma:index="18" nillable="true" ma:taxonomy="true" ma:internalName="gd37bf50347b43b28a635475fbcfbd0f" ma:taxonomyFieldName="COL_x0020_Document_x0020_Type" ma:displayName="Document Type" ma:readOnly="false" ma:default="" ma:fieldId="{0d37bf50-347b-43b2-8a63-5475fbcfbd0f}" ma:taxonomyMulti="true" ma:sspId="358487c2-ea03-4029-b5bc-4ed1f8385f1b" ma:termSetId="cc730250-f0a1-4d64-a0f4-3c61e9fb9f6d"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7f63a0c-3387-4091-80af-370ec6ca6610"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15" nillable="true" ma:displayName="Taxonomy Catch All Column" ma:hidden="true" ma:list="{f0e02da1-f936-4633-8c0b-cc5fae9aa1e3}" ma:internalName="TaxCatchAll" ma:showField="CatchAllData" ma:web="d7f63a0c-3387-4091-80af-370ec6ca6610">
      <xsd:complexType>
        <xsd:complexContent>
          <xsd:extension base="dms:MultiChoiceLookup">
            <xsd:sequence>
              <xsd:element name="Value" type="dms:Lookup" maxOccurs="unbounded" minOccurs="0" nillable="true"/>
            </xsd:sequence>
          </xsd:extension>
        </xsd:complexContent>
      </xsd:complexType>
    </xsd:element>
    <xsd:element name="TaxKeywordTaxHTField" ma:index="19" nillable="true" ma:taxonomy="true" ma:internalName="TaxKeywordTaxHTField" ma:taxonomyFieldName="TaxKeyword" ma:displayName="Enterprise Keywords" ma:readOnly="false" ma:fieldId="{23f27201-bee3-471e-b2e7-b64fd8b7ca38}" ma:taxonomyMulti="true" ma:sspId="358487c2-ea03-4029-b5bc-4ed1f8385f1b"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A76AEBA3-32B0-47BA-96F8-0A9021F2E158}">
  <ds:schemaRefs>
    <ds:schemaRef ds:uri="http://purl.org/dc/dcmitype/"/>
    <ds:schemaRef ds:uri="f10d4b91-f67c-4c9d-99a2-7e1788ba4b26"/>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d7f63a0c-3387-4091-80af-370ec6ca6610"/>
    <ds:schemaRef ds:uri="http://schemas.microsoft.com/office/2006/documentManagement/types"/>
    <ds:schemaRef ds:uri="http://purl.org/dc/terms/"/>
    <ds:schemaRef ds:uri="8f89d06d-d4ec-4e64-a157-37747344c90e"/>
    <ds:schemaRef ds:uri="http://www.w3.org/XML/1998/namespace"/>
  </ds:schemaRefs>
</ds:datastoreItem>
</file>

<file path=customXml/itemProps2.xml><?xml version="1.0" encoding="utf-8"?>
<ds:datastoreItem xmlns:ds="http://schemas.openxmlformats.org/officeDocument/2006/customXml" ds:itemID="{6B68D588-6602-4AB1-9F36-19F0833991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10d4b91-f67c-4c9d-99a2-7e1788ba4b26"/>
    <ds:schemaRef ds:uri="8f89d06d-d4ec-4e64-a157-37747344c90e"/>
    <ds:schemaRef ds:uri="d7f63a0c-3387-4091-80af-370ec6ca66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FD403DE-548A-4116-8CB3-61125B5536D9}">
  <ds:schemaRefs>
    <ds:schemaRef ds:uri="http://schemas.microsoft.com/sharepoint/v3/contenttype/forms"/>
  </ds:schemaRefs>
</ds:datastoreItem>
</file>

<file path=customXml/itemProps4.xml><?xml version="1.0" encoding="utf-8"?>
<ds:datastoreItem xmlns:ds="http://schemas.openxmlformats.org/officeDocument/2006/customXml" ds:itemID="{25422305-2CEE-4C11-BD7F-4E563D95E538}">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Office Theme</Template>
  <TotalTime>4335</TotalTime>
  <Words>3859</Words>
  <Application>Microsoft Office PowerPoint</Application>
  <PresentationFormat>Widescreen</PresentationFormat>
  <Paragraphs>431</Paragraphs>
  <Slides>54</Slides>
  <Notes>36</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54</vt:i4>
      </vt:variant>
    </vt:vector>
  </HeadingPairs>
  <TitlesOfParts>
    <vt:vector size="65" baseType="lpstr">
      <vt:lpstr>Arial</vt:lpstr>
      <vt:lpstr>Arial Narrow</vt:lpstr>
      <vt:lpstr>Calibri</vt:lpstr>
      <vt:lpstr>Calibri Light</vt:lpstr>
      <vt:lpstr>Candara</vt:lpstr>
      <vt:lpstr>Gotham-Book</vt:lpstr>
      <vt:lpstr>Gotham-BookItalic</vt:lpstr>
      <vt:lpstr>Stone Sans ITC Std SemiBold</vt:lpstr>
      <vt:lpstr>Tahoma</vt:lpstr>
      <vt:lpstr>Times New Roman</vt:lpstr>
      <vt:lpstr>Office Theme</vt:lpstr>
      <vt:lpstr>Educating the African Learner in an Era of Crises</vt:lpstr>
      <vt:lpstr>Commonwealth Heads of Government Meeting Vancouver, 1987</vt:lpstr>
      <vt:lpstr>PowerPoint Presentation</vt:lpstr>
      <vt:lpstr>Learning for Sustainable Development</vt:lpstr>
      <vt:lpstr>PowerPoint Presentation</vt:lpstr>
      <vt:lpstr>Plan</vt:lpstr>
      <vt:lpstr>Crises</vt:lpstr>
      <vt:lpstr>Crisis 1:  Climate Change </vt:lpstr>
      <vt:lpstr>Crisis 2:  Migration and  Displacement</vt:lpstr>
      <vt:lpstr>Crisis 3:  Out-of-School youth</vt:lpstr>
      <vt:lpstr>Crisis 4:  The ‘learning crisis’</vt:lpstr>
      <vt:lpstr>Crisis 5:  Challenge of Pedagogy</vt:lpstr>
      <vt:lpstr>Who is the African learner?</vt:lpstr>
      <vt:lpstr>Africa’s Population</vt:lpstr>
      <vt:lpstr>A Young Africa</vt:lpstr>
      <vt:lpstr>PowerPoint Presentation</vt:lpstr>
      <vt:lpstr>For the African Learner: Language Matters </vt:lpstr>
      <vt:lpstr>SSA: ICT Statistics 2000-2017</vt:lpstr>
      <vt:lpstr>PowerPoint Presentation</vt:lpstr>
      <vt:lpstr>Is the African Learner  a “Millennial Learner”?</vt:lpstr>
      <vt:lpstr>Responding  to the Crises</vt:lpstr>
      <vt:lpstr>Increasing Numbers</vt:lpstr>
      <vt:lpstr>Improving Quality:  Trained Teachers in Primary Education  </vt:lpstr>
      <vt:lpstr>Can In-service Teacher Training Help?</vt:lpstr>
      <vt:lpstr>Research Shows</vt:lpstr>
      <vt:lpstr>Child Friendly Schools (UNICEF-COL Project)</vt:lpstr>
      <vt:lpstr>2018 Research  Study</vt:lpstr>
      <vt:lpstr>From Improved Teaching to Learning Outcomes</vt:lpstr>
      <vt:lpstr>What Kind of Training?</vt:lpstr>
      <vt:lpstr>Teacher Professional  Development </vt:lpstr>
      <vt:lpstr> ‘Managed Professional Development’</vt:lpstr>
      <vt:lpstr>The COL Response</vt:lpstr>
      <vt:lpstr>Addressing  Climate Change </vt:lpstr>
      <vt:lpstr>Supporting Nomadic Schools and Nomadic Youth </vt:lpstr>
      <vt:lpstr>Increasing Access for Out-of-school Youth</vt:lpstr>
      <vt:lpstr>Addressing the ‘Learning Crisis’</vt:lpstr>
      <vt:lpstr>The Challenge of Pedagogy</vt:lpstr>
      <vt:lpstr>Sierra Leone</vt:lpstr>
      <vt:lpstr>The Gambia</vt:lpstr>
      <vt:lpstr>South Africa</vt:lpstr>
      <vt:lpstr>The COL Approach</vt:lpstr>
      <vt:lpstr>Looking Ahead</vt:lpstr>
      <vt:lpstr>Lifelong Learning for Teachers</vt:lpstr>
      <vt:lpstr>Transformative Learning </vt:lpstr>
      <vt:lpstr>Digital Readiness: Implications for Teacher Professional Development</vt:lpstr>
      <vt:lpstr>Leaving No Teacher Behind</vt:lpstr>
      <vt:lpstr> Awareness of OER Repositories &amp; Platforms</vt:lpstr>
      <vt:lpstr>Stakeholder Responses: BENEFITS</vt:lpstr>
      <vt:lpstr>ICT in Education and OER in Africa</vt:lpstr>
      <vt:lpstr>Communities of Practice</vt:lpstr>
      <vt:lpstr>The Virtue of Collegiality</vt:lpstr>
      <vt:lpstr>Three Key Literacies</vt:lpstr>
      <vt:lpstr>Questions</vt:lpstr>
      <vt:lpstr>PowerPoint Presentation</vt:lpstr>
    </vt:vector>
  </TitlesOfParts>
  <Company>Commonwealth of Learning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DETA 2019</dc:title>
  <dc:creator>Asha Kanwar;Betty Ogange</dc:creator>
  <cp:keywords/>
  <cp:lastModifiedBy>Asha Kanwar</cp:lastModifiedBy>
  <cp:revision>345</cp:revision>
  <dcterms:created xsi:type="dcterms:W3CDTF">2017-05-17T16:29:55Z</dcterms:created>
  <dcterms:modified xsi:type="dcterms:W3CDTF">2019-07-19T23:29:23Z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0x01010091B1B993D657BD42B16571A6A7AAE2A9</vt:lpwstr>
  </property>
  <property fmtid="{D5CDD505-2E9C-101B-9397-08002B2CF9AE}" pid="3" name="TaxKeyword">
    <vt:lpwstr/>
  </property>
  <property fmtid="{D5CDD505-2E9C-101B-9397-08002B2CF9AE}" pid="4" name="_dlc_DocIdItemGuid">
    <vt:lpwstr>1805995c-221d-403f-bc58-5d4e6883a775</vt:lpwstr>
  </property>
  <property fmtid="{D5CDD505-2E9C-101B-9397-08002B2CF9AE}" pid="5" name="Author/Source">
    <vt:lpwstr>424;#President's Office|f10d0ace-75d4-486d-9a7f-000de40038e3</vt:lpwstr>
  </property>
  <property fmtid="{D5CDD505-2E9C-101B-9397-08002B2CF9AE}" pid="6" name="Document Type">
    <vt:lpwstr/>
  </property>
  <property fmtid="{D5CDD505-2E9C-101B-9397-08002B2CF9AE}" pid="7" name="Region/Country">
    <vt:lpwstr/>
  </property>
  <property fmtid="{D5CDD505-2E9C-101B-9397-08002B2CF9AE}" pid="8" name="Organisational Activity">
    <vt:lpwstr/>
  </property>
  <property fmtid="{D5CDD505-2E9C-101B-9397-08002B2CF9AE}" pid="9" name="COL Document Type">
    <vt:lpwstr/>
  </property>
  <property fmtid="{D5CDD505-2E9C-101B-9397-08002B2CF9AE}" pid="10" name="Authour/Source">
    <vt:lpwstr/>
  </property>
</Properties>
</file>